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89_23E6C4C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A_82CE1DF7.xml" ContentType="application/vnd.ms-powerpoint.comments+xml"/>
  <Override PartName="/ppt/notesSlides/notesSlide14.xml" ContentType="application/vnd.openxmlformats-officedocument.presentationml.notesSlide+xml"/>
  <Override PartName="/ppt/comments/modernComment_163_589128D7.xml" ContentType="application/vnd.ms-powerpoint.comments+xml"/>
  <Override PartName="/ppt/notesSlides/notesSlide15.xml" ContentType="application/vnd.openxmlformats-officedocument.presentationml.notesSlide+xml"/>
  <Override PartName="/ppt/comments/modernComment_181_5633B518.xml" ContentType="application/vnd.ms-powerpoint.comments+xml"/>
  <Override PartName="/ppt/notesSlides/notesSlide16.xml" ContentType="application/vnd.openxmlformats-officedocument.presentationml.notesSlide+xml"/>
  <Override PartName="/ppt/comments/modernComment_171_5AD5D69B.xml" ContentType="application/vnd.ms-powerpoint.comments+xml"/>
  <Override PartName="/ppt/notesSlides/notesSlide17.xml" ContentType="application/vnd.openxmlformats-officedocument.presentationml.notesSlide+xml"/>
  <Override PartName="/ppt/comments/modernComment_136_34A836A3.xml" ContentType="application/vnd.ms-powerpoint.comments+xml"/>
  <Override PartName="/ppt/notesSlides/notesSlide18.xml" ContentType="application/vnd.openxmlformats-officedocument.presentationml.notesSlide+xml"/>
  <Override PartName="/ppt/comments/modernComment_16E_4EF3DD98.xml" ContentType="application/vnd.ms-powerpoint.comments+xml"/>
  <Override PartName="/ppt/notesSlides/notesSlide19.xml" ContentType="application/vnd.openxmlformats-officedocument.presentationml.notesSlide+xml"/>
  <Override PartName="/ppt/comments/modernComment_173_6D58908E.xml" ContentType="application/vnd.ms-powerpoint.comments+xml"/>
  <Override PartName="/ppt/notesSlides/notesSlide20.xml" ContentType="application/vnd.openxmlformats-officedocument.presentationml.notesSlide+xml"/>
  <Override PartName="/ppt/comments/modernComment_127_E2CE11A.xml" ContentType="application/vnd.ms-powerpoint.comments+xml"/>
  <Override PartName="/ppt/notesSlides/notesSlide21.xml" ContentType="application/vnd.openxmlformats-officedocument.presentationml.notesSlide+xml"/>
  <Override PartName="/ppt/comments/modernComment_16A_980AD4AF.xml" ContentType="application/vnd.ms-powerpoint.comments+xml"/>
  <Override PartName="/ppt/notesSlides/notesSlide22.xml" ContentType="application/vnd.openxmlformats-officedocument.presentationml.notesSlide+xml"/>
  <Override PartName="/ppt/comments/modernComment_15D_2FCD96B8.xml" ContentType="application/vnd.ms-powerpoint.comments+xml"/>
  <Override PartName="/ppt/notesSlides/notesSlide23.xml" ContentType="application/vnd.openxmlformats-officedocument.presentationml.notesSlide+xml"/>
  <Override PartName="/ppt/comments/modernComment_15F_137812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57_7CE6C9A0.xml" ContentType="application/vnd.ms-powerpoint.comments+xml"/>
  <Override PartName="/ppt/comments/modernComment_18B_2B37B493.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61_55DF3879.xml" ContentType="application/vnd.ms-powerpoint.comments+xml"/>
  <Override PartName="/ppt/notesSlides/notesSlide29.xml" ContentType="application/vnd.openxmlformats-officedocument.presentationml.notesSlide+xml"/>
  <Override PartName="/ppt/comments/modernComment_155_9E166B5A.xml" ContentType="application/vnd.ms-powerpoint.comments+xml"/>
  <Override PartName="/ppt/notesSlides/notesSlide30.xml" ContentType="application/vnd.openxmlformats-officedocument.presentationml.notesSlide+xml"/>
  <Override PartName="/ppt/comments/modernComment_162_F006F62.xml" ContentType="application/vnd.ms-powerpoint.comments+xml"/>
  <Override PartName="/ppt/notesSlides/notesSlide31.xml" ContentType="application/vnd.openxmlformats-officedocument.presentationml.notesSlide+xml"/>
  <Override PartName="/ppt/comments/modernComment_14A_6F39C499.xml" ContentType="application/vnd.ms-powerpoint.comments+xml"/>
  <Override PartName="/ppt/notesSlides/notesSlide32.xml" ContentType="application/vnd.openxmlformats-officedocument.presentationml.notesSlide+xml"/>
  <Override PartName="/ppt/comments/modernComment_159_9AF191E7.xml" ContentType="application/vnd.ms-powerpoint.comments+xml"/>
  <Override PartName="/ppt/notesSlides/notesSlide33.xml" ContentType="application/vnd.openxmlformats-officedocument.presentationml.notesSlide+xml"/>
  <Override PartName="/ppt/comments/modernComment_16B_15CAEAB.xml" ContentType="application/vnd.ms-powerpoint.comments+xml"/>
  <Override PartName="/ppt/notesSlides/notesSlide34.xml" ContentType="application/vnd.openxmlformats-officedocument.presentationml.notesSlide+xml"/>
  <Override PartName="/ppt/comments/modernComment_149_5E803BCC.xml" ContentType="application/vnd.ms-powerpoint.comments+xml"/>
  <Override PartName="/ppt/notesSlides/notesSlide35.xml" ContentType="application/vnd.openxmlformats-officedocument.presentationml.notesSlide+xml"/>
  <Override PartName="/ppt/comments/modernComment_186_B175CDAA.xml" ContentType="application/vnd.ms-powerpoint.comments+xml"/>
  <Override PartName="/ppt/notesSlides/notesSlide36.xml" ContentType="application/vnd.openxmlformats-officedocument.presentationml.notesSlide+xml"/>
  <Override PartName="/ppt/comments/modernComment_177_FF569AAF.xml" ContentType="application/vnd.ms-powerpoint.comments+xml"/>
  <Override PartName="/ppt/notesSlides/notesSlide37.xml" ContentType="application/vnd.openxmlformats-officedocument.presentationml.notesSlide+xml"/>
  <Override PartName="/ppt/comments/modernComment_17B_E770D22.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8" r:id="rId5"/>
    <p:sldMasterId id="2147483680" r:id="rId6"/>
    <p:sldMasterId id="2147483692" r:id="rId7"/>
    <p:sldMasterId id="2147483704" r:id="rId8"/>
    <p:sldMasterId id="2147483716" r:id="rId9"/>
    <p:sldMasterId id="2147483728" r:id="rId10"/>
    <p:sldMasterId id="2147483745" r:id="rId11"/>
    <p:sldMasterId id="2147483759" r:id="rId12"/>
    <p:sldMasterId id="2147483771" r:id="rId13"/>
    <p:sldMasterId id="2147483783" r:id="rId14"/>
    <p:sldMasterId id="2147483795" r:id="rId15"/>
    <p:sldMasterId id="2147483807" r:id="rId16"/>
    <p:sldMasterId id="2147483819" r:id="rId17"/>
    <p:sldMasterId id="2147483832" r:id="rId18"/>
  </p:sldMasterIdLst>
  <p:notesMasterIdLst>
    <p:notesMasterId r:id="rId62"/>
  </p:notesMasterIdLst>
  <p:handoutMasterIdLst>
    <p:handoutMasterId r:id="rId63"/>
  </p:handoutMasterIdLst>
  <p:sldIdLst>
    <p:sldId id="388" r:id="rId19"/>
    <p:sldId id="389" r:id="rId20"/>
    <p:sldId id="314" r:id="rId21"/>
    <p:sldId id="319" r:id="rId22"/>
    <p:sldId id="320" r:id="rId23"/>
    <p:sldId id="323" r:id="rId24"/>
    <p:sldId id="322" r:id="rId25"/>
    <p:sldId id="364" r:id="rId26"/>
    <p:sldId id="393" r:id="rId27"/>
    <p:sldId id="374" r:id="rId28"/>
    <p:sldId id="307" r:id="rId29"/>
    <p:sldId id="392" r:id="rId30"/>
    <p:sldId id="383" r:id="rId31"/>
    <p:sldId id="346" r:id="rId32"/>
    <p:sldId id="384" r:id="rId33"/>
    <p:sldId id="355" r:id="rId34"/>
    <p:sldId id="385" r:id="rId35"/>
    <p:sldId id="369" r:id="rId36"/>
    <p:sldId id="310" r:id="rId37"/>
    <p:sldId id="366" r:id="rId38"/>
    <p:sldId id="371" r:id="rId39"/>
    <p:sldId id="295" r:id="rId40"/>
    <p:sldId id="362" r:id="rId41"/>
    <p:sldId id="349" r:id="rId42"/>
    <p:sldId id="351" r:id="rId43"/>
    <p:sldId id="387" r:id="rId44"/>
    <p:sldId id="352" r:id="rId45"/>
    <p:sldId id="343" r:id="rId46"/>
    <p:sldId id="395" r:id="rId47"/>
    <p:sldId id="397" r:id="rId48"/>
    <p:sldId id="290" r:id="rId49"/>
    <p:sldId id="353" r:id="rId50"/>
    <p:sldId id="341" r:id="rId51"/>
    <p:sldId id="354" r:id="rId52"/>
    <p:sldId id="330" r:id="rId53"/>
    <p:sldId id="345" r:id="rId54"/>
    <p:sldId id="363" r:id="rId55"/>
    <p:sldId id="329" r:id="rId56"/>
    <p:sldId id="390" r:id="rId57"/>
    <p:sldId id="375" r:id="rId58"/>
    <p:sldId id="379" r:id="rId59"/>
    <p:sldId id="380" r:id="rId60"/>
    <p:sldId id="398" r:id="rId61"/>
  </p:sldIdLst>
  <p:sldSz cx="9145588" cy="6859588"/>
  <p:notesSz cx="6797675" cy="9926638"/>
  <p:defaultText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81993-C3D5-A0DE-B415-25DEAFD8792C}" name="Marianne Melheim Madsen" initials="MM" userId="S::marianne.madsen@naf.no::7bf13bfd-c8fc-4cac-a451-0ac51d310549" providerId="AD"/>
  <p188:author id="{5E7DD2BE-2C8A-F7B2-E4DE-1258464076E7}" name="marianne.madsen@naf.no" initials="ma" userId="S::urn:spo:guest#marianne.madsen@naf.no::"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392C"/>
    <a:srgbClr val="FAF9F9"/>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iddels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86" autoAdjust="0"/>
  </p:normalViewPr>
  <p:slideViewPr>
    <p:cSldViewPr snapToGrid="0">
      <p:cViewPr varScale="1">
        <p:scale>
          <a:sx n="133" d="100"/>
          <a:sy n="133" d="100"/>
        </p:scale>
        <p:origin x="4182" y="132"/>
      </p:cViewPr>
      <p:guideLst>
        <p:guide orient="horz" pos="2161"/>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madsen@naf.no" userId="S::urn:spo:guest#marianne.madsen@naf.no::" providerId="AD" clId="Web-{56DEF0B4-30C9-BF21-B971-BC514E1F1E52}"/>
    <pc:docChg chg="modSld">
      <pc:chgData name="marianne.madsen@naf.no" userId="S::urn:spo:guest#marianne.madsen@naf.no::" providerId="AD" clId="Web-{56DEF0B4-30C9-BF21-B971-BC514E1F1E52}" dt="2022-11-08T09:07:44.035" v="5"/>
      <pc:docMkLst>
        <pc:docMk/>
      </pc:docMkLst>
      <pc:sldChg chg="addCm">
        <pc:chgData name="marianne.madsen@naf.no" userId="S::urn:spo:guest#marianne.madsen@naf.no::" providerId="AD" clId="Web-{56DEF0B4-30C9-BF21-B971-BC514E1F1E52}" dt="2022-11-08T09:03:03.393" v="4"/>
        <pc:sldMkLst>
          <pc:docMk/>
          <pc:sldMk cId="883439267" sldId="310"/>
        </pc:sldMkLst>
      </pc:sldChg>
      <pc:sldChg chg="addCm">
        <pc:chgData name="marianne.madsen@naf.no" userId="S::urn:spo:guest#marianne.madsen@naf.no::" providerId="AD" clId="Web-{56DEF0B4-30C9-BF21-B971-BC514E1F1E52}" dt="2022-11-08T09:07:44.035" v="5"/>
        <pc:sldMkLst>
          <pc:docMk/>
          <pc:sldMk cId="1324604824" sldId="366"/>
        </pc:sldMkLst>
      </pc:sldChg>
      <pc:sldChg chg="modCm">
        <pc:chgData name="marianne.madsen@naf.no" userId="S::urn:spo:guest#marianne.madsen@naf.no::" providerId="AD" clId="Web-{56DEF0B4-30C9-BF21-B971-BC514E1F1E52}" dt="2022-11-08T09:00:44.407" v="3"/>
        <pc:sldMkLst>
          <pc:docMk/>
          <pc:sldMk cId="1523963547" sldId="369"/>
        </pc:sldMkLst>
      </pc:sldChg>
      <pc:sldChg chg="modSp">
        <pc:chgData name="marianne.madsen@naf.no" userId="S::urn:spo:guest#marianne.madsen@naf.no::" providerId="AD" clId="Web-{56DEF0B4-30C9-BF21-B971-BC514E1F1E52}" dt="2022-11-08T08:48:15.761" v="2" actId="20577"/>
        <pc:sldMkLst>
          <pc:docMk/>
          <pc:sldMk cId="1446229272" sldId="385"/>
        </pc:sldMkLst>
      </pc:sldChg>
    </pc:docChg>
  </pc:docChgLst>
  <pc:docChgLst>
    <pc:chgData name="Stein Løkken" userId="06bc6ab8-2c5c-447b-952c-492006f794cc" providerId="ADAL" clId="{A51C973D-68A5-4F85-8062-80CCE4A11DEF}"/>
    <pc:docChg chg="custSel modSld">
      <pc:chgData name="Stein Løkken" userId="06bc6ab8-2c5c-447b-952c-492006f794cc" providerId="ADAL" clId="{A51C973D-68A5-4F85-8062-80CCE4A11DEF}" dt="2024-01-17T16:40:47.171" v="551" actId="20577"/>
      <pc:docMkLst>
        <pc:docMk/>
      </pc:docMkLst>
      <pc:sldChg chg="modSp mod">
        <pc:chgData name="Stein Løkken" userId="06bc6ab8-2c5c-447b-952c-492006f794cc" providerId="ADAL" clId="{A51C973D-68A5-4F85-8062-80CCE4A11DEF}" dt="2024-01-17T16:07:54.353" v="9" actId="20577"/>
        <pc:sldMkLst>
          <pc:docMk/>
          <pc:sldMk cId="1517266337" sldId="323"/>
        </pc:sldMkLst>
      </pc:sldChg>
      <pc:sldChg chg="modSp mod modNotesTx">
        <pc:chgData name="Stein Løkken" userId="06bc6ab8-2c5c-447b-952c-492006f794cc" providerId="ADAL" clId="{A51C973D-68A5-4F85-8062-80CCE4A11DEF}" dt="2024-01-17T16:19:45.843" v="262" actId="20577"/>
        <pc:sldMkLst>
          <pc:docMk/>
          <pc:sldMk cId="4240238050" sldId="378"/>
        </pc:sldMkLst>
      </pc:sldChg>
      <pc:sldChg chg="modSp mod">
        <pc:chgData name="Stein Løkken" userId="06bc6ab8-2c5c-447b-952c-492006f794cc" providerId="ADAL" clId="{A51C973D-68A5-4F85-8062-80CCE4A11DEF}" dt="2024-01-17T16:22:23.846" v="346" actId="14100"/>
        <pc:sldMkLst>
          <pc:docMk/>
          <pc:sldMk cId="2318609506" sldId="381"/>
        </pc:sldMkLst>
      </pc:sldChg>
      <pc:sldChg chg="addSp delSp modSp mod modNotesTx">
        <pc:chgData name="Stein Løkken" userId="06bc6ab8-2c5c-447b-952c-492006f794cc" providerId="ADAL" clId="{A51C973D-68A5-4F85-8062-80CCE4A11DEF}" dt="2024-01-17T16:40:47.171" v="551" actId="20577"/>
        <pc:sldMkLst>
          <pc:docMk/>
          <pc:sldMk cId="928414941" sldId="394"/>
        </pc:sldMkLst>
      </pc:sldChg>
    </pc:docChg>
  </pc:docChgLst>
  <pc:docChgLst>
    <pc:chgData name="marianne.madsen@naf.no" userId="S::urn:spo:guest#marianne.madsen@naf.no::" providerId="AD" clId="Web-{60795E8C-8C96-0EC3-2A24-6B08DD5E13EF}"/>
    <pc:docChg chg="modSld sldOrd">
      <pc:chgData name="marianne.madsen@naf.no" userId="S::urn:spo:guest#marianne.madsen@naf.no::" providerId="AD" clId="Web-{60795E8C-8C96-0EC3-2A24-6B08DD5E13EF}" dt="2022-11-08T13:33:45.290" v="294"/>
      <pc:docMkLst>
        <pc:docMk/>
      </pc:docMkLst>
      <pc:sldChg chg="modSp">
        <pc:chgData name="marianne.madsen@naf.no" userId="S::urn:spo:guest#marianne.madsen@naf.no::" providerId="AD" clId="Web-{60795E8C-8C96-0EC3-2A24-6B08DD5E13EF}" dt="2022-11-08T13:21:46.566" v="159" actId="20577"/>
        <pc:sldMkLst>
          <pc:docMk/>
          <pc:sldMk cId="4241969659" sldId="290"/>
        </pc:sldMkLst>
      </pc:sldChg>
      <pc:sldChg chg="addCm">
        <pc:chgData name="marianne.madsen@naf.no" userId="S::urn:spo:guest#marianne.madsen@naf.no::" providerId="AD" clId="Web-{60795E8C-8C96-0EC3-2A24-6B08DD5E13EF}" dt="2022-11-08T09:20:32.933" v="2"/>
        <pc:sldMkLst>
          <pc:docMk/>
          <pc:sldMk cId="237822234" sldId="295"/>
        </pc:sldMkLst>
      </pc:sldChg>
      <pc:sldChg chg="addSp modSp ord addCm">
        <pc:chgData name="marianne.madsen@naf.no" userId="S::urn:spo:guest#marianne.madsen@naf.no::" providerId="AD" clId="Web-{60795E8C-8C96-0EC3-2A24-6B08DD5E13EF}" dt="2022-11-08T13:33:45.290" v="294"/>
        <pc:sldMkLst>
          <pc:docMk/>
          <pc:sldMk cId="2095499680" sldId="343"/>
        </pc:sldMkLst>
      </pc:sldChg>
      <pc:sldChg chg="modSp addCm">
        <pc:chgData name="marianne.madsen@naf.no" userId="S::urn:spo:guest#marianne.madsen@naf.no::" providerId="AD" clId="Web-{60795E8C-8C96-0EC3-2A24-6B08DD5E13EF}" dt="2022-11-08T09:51:23.524" v="150" actId="14100"/>
        <pc:sldMkLst>
          <pc:docMk/>
          <pc:sldMk cId="802002616" sldId="349"/>
        </pc:sldMkLst>
      </pc:sldChg>
      <pc:sldChg chg="addCm">
        <pc:chgData name="marianne.madsen@naf.no" userId="S::urn:spo:guest#marianne.madsen@naf.no::" providerId="AD" clId="Web-{60795E8C-8C96-0EC3-2A24-6B08DD5E13EF}" dt="2022-11-08T09:54:41.103" v="151"/>
        <pc:sldMkLst>
          <pc:docMk/>
          <pc:sldMk cId="20414752" sldId="351"/>
        </pc:sldMkLst>
      </pc:sldChg>
      <pc:sldChg chg="addSp delSp modSp">
        <pc:chgData name="marianne.madsen@naf.no" userId="S::urn:spo:guest#marianne.madsen@naf.no::" providerId="AD" clId="Web-{60795E8C-8C96-0EC3-2A24-6B08DD5E13EF}" dt="2022-11-08T13:21:25.347" v="155"/>
        <pc:sldMkLst>
          <pc:docMk/>
          <pc:sldMk cId="2166986555" sldId="352"/>
        </pc:sldMkLst>
      </pc:sldChg>
      <pc:sldChg chg="addSp modSp addCm">
        <pc:chgData name="marianne.madsen@naf.no" userId="S::urn:spo:guest#marianne.madsen@naf.no::" providerId="AD" clId="Web-{60795E8C-8C96-0EC3-2A24-6B08DD5E13EF}" dt="2022-11-08T09:32:34.703" v="11"/>
        <pc:sldMkLst>
          <pc:docMk/>
          <pc:sldMk cId="2550846639" sldId="362"/>
        </pc:sldMkLst>
      </pc:sldChg>
      <pc:sldChg chg="modCm">
        <pc:chgData name="marianne.madsen@naf.no" userId="S::urn:spo:guest#marianne.madsen@naf.no::" providerId="AD" clId="Web-{60795E8C-8C96-0EC3-2A24-6B08DD5E13EF}" dt="2022-11-08T09:08:50.990" v="0"/>
        <pc:sldMkLst>
          <pc:docMk/>
          <pc:sldMk cId="1324604824" sldId="366"/>
        </pc:sldMkLst>
      </pc:sldChg>
      <pc:sldChg chg="addCm">
        <pc:chgData name="marianne.madsen@naf.no" userId="S::urn:spo:guest#marianne.madsen@naf.no::" providerId="AD" clId="Web-{60795E8C-8C96-0EC3-2A24-6B08DD5E13EF}" dt="2022-11-08T09:17:23.213" v="1"/>
        <pc:sldMkLst>
          <pc:docMk/>
          <pc:sldMk cId="1834520718" sldId="371"/>
        </pc:sldMkLst>
      </pc:sldChg>
    </pc:docChg>
  </pc:docChgLst>
  <pc:docChgLst>
    <pc:chgData name="Stein Løkken" userId="06bc6ab8-2c5c-447b-952c-492006f794cc" providerId="ADAL" clId="{DF6416D8-7CEF-4F06-8049-9305E81B495E}"/>
    <pc:docChg chg="delSld">
      <pc:chgData name="Stein Løkken" userId="06bc6ab8-2c5c-447b-952c-492006f794cc" providerId="ADAL" clId="{DF6416D8-7CEF-4F06-8049-9305E81B495E}" dt="2025-05-05T13:28:09.294" v="2" actId="2696"/>
      <pc:docMkLst>
        <pc:docMk/>
      </pc:docMkLst>
      <pc:sldChg chg="del">
        <pc:chgData name="Stein Løkken" userId="06bc6ab8-2c5c-447b-952c-492006f794cc" providerId="ADAL" clId="{DF6416D8-7CEF-4F06-8049-9305E81B495E}" dt="2025-05-05T13:28:00.265" v="1" actId="2696"/>
        <pc:sldMkLst>
          <pc:docMk/>
          <pc:sldMk cId="4240238050" sldId="378"/>
        </pc:sldMkLst>
      </pc:sldChg>
      <pc:sldChg chg="del">
        <pc:chgData name="Stein Løkken" userId="06bc6ab8-2c5c-447b-952c-492006f794cc" providerId="ADAL" clId="{DF6416D8-7CEF-4F06-8049-9305E81B495E}" dt="2025-05-05T13:28:09.294" v="2" actId="2696"/>
        <pc:sldMkLst>
          <pc:docMk/>
          <pc:sldMk cId="2318609506" sldId="381"/>
        </pc:sldMkLst>
      </pc:sldChg>
      <pc:sldChg chg="del">
        <pc:chgData name="Stein Løkken" userId="06bc6ab8-2c5c-447b-952c-492006f794cc" providerId="ADAL" clId="{DF6416D8-7CEF-4F06-8049-9305E81B495E}" dt="2025-05-05T13:27:53.248" v="0" actId="2696"/>
        <pc:sldMkLst>
          <pc:docMk/>
          <pc:sldMk cId="928414941" sldId="394"/>
        </pc:sldMkLst>
      </pc:sldChg>
    </pc:docChg>
  </pc:docChgLst>
  <pc:docChgLst>
    <pc:chgData name="marianne.madsen@naf.no" userId="S::urn:spo:guest#marianne.madsen@naf.no::" providerId="AD" clId="Web-{58576FEE-38A1-036C-A449-9E5333602D30}"/>
    <pc:docChg chg="addSld delSld modSld sldOrd">
      <pc:chgData name="marianne.madsen@naf.no" userId="S::urn:spo:guest#marianne.madsen@naf.no::" providerId="AD" clId="Web-{58576FEE-38A1-036C-A449-9E5333602D30}" dt="2022-11-08T14:29:59.062" v="40"/>
      <pc:docMkLst>
        <pc:docMk/>
      </pc:docMkLst>
      <pc:sldChg chg="ord">
        <pc:chgData name="marianne.madsen@naf.no" userId="S::urn:spo:guest#marianne.madsen@naf.no::" providerId="AD" clId="Web-{58576FEE-38A1-036C-A449-9E5333602D30}" dt="2022-11-08T14:03:29.547" v="33"/>
        <pc:sldMkLst>
          <pc:docMk/>
          <pc:sldMk cId="4241969659" sldId="290"/>
        </pc:sldMkLst>
      </pc:sldChg>
      <pc:sldChg chg="addCm modCm">
        <pc:chgData name="marianne.madsen@naf.no" userId="S::urn:spo:guest#marianne.madsen@naf.no::" providerId="AD" clId="Web-{58576FEE-38A1-036C-A449-9E5333602D30}" dt="2022-11-08T14:25:29.416" v="39"/>
        <pc:sldMkLst>
          <pc:docMk/>
          <pc:sldMk cId="1866056857" sldId="330"/>
        </pc:sldMkLst>
      </pc:sldChg>
      <pc:sldChg chg="ord addCm">
        <pc:chgData name="marianne.madsen@naf.no" userId="S::urn:spo:guest#marianne.madsen@naf.no::" providerId="AD" clId="Web-{58576FEE-38A1-036C-A449-9E5333602D30}" dt="2022-11-08T14:16:07.452" v="36"/>
        <pc:sldMkLst>
          <pc:docMk/>
          <pc:sldMk cId="2652269402" sldId="341"/>
        </pc:sldMkLst>
      </pc:sldChg>
      <pc:sldChg chg="modSp modCm">
        <pc:chgData name="marianne.madsen@naf.no" userId="S::urn:spo:guest#marianne.madsen@naf.no::" providerId="AD" clId="Web-{58576FEE-38A1-036C-A449-9E5333602D30}" dt="2022-11-08T13:45:33.214" v="32" actId="20577"/>
        <pc:sldMkLst>
          <pc:docMk/>
          <pc:sldMk cId="2095499680" sldId="343"/>
        </pc:sldMkLst>
      </pc:sldChg>
      <pc:sldChg chg="addCm">
        <pc:chgData name="marianne.madsen@naf.no" userId="S::urn:spo:guest#marianne.madsen@naf.no::" providerId="AD" clId="Web-{58576FEE-38A1-036C-A449-9E5333602D30}" dt="2022-11-08T14:29:59.062" v="40"/>
        <pc:sldMkLst>
          <pc:docMk/>
          <pc:sldMk cId="2599522791" sldId="345"/>
        </pc:sldMkLst>
      </pc:sldChg>
      <pc:sldChg chg="ord addCm">
        <pc:chgData name="marianne.madsen@naf.no" userId="S::urn:spo:guest#marianne.madsen@naf.no::" providerId="AD" clId="Web-{58576FEE-38A1-036C-A449-9E5333602D30}" dt="2022-11-08T14:06:38.848" v="34"/>
        <pc:sldMkLst>
          <pc:docMk/>
          <pc:sldMk cId="1440692345" sldId="353"/>
        </pc:sldMkLst>
      </pc:sldChg>
      <pc:sldChg chg="addCm">
        <pc:chgData name="marianne.madsen@naf.no" userId="S::urn:spo:guest#marianne.madsen@naf.no::" providerId="AD" clId="Web-{58576FEE-38A1-036C-A449-9E5333602D30}" dt="2022-11-08T14:18:42.737" v="37"/>
        <pc:sldMkLst>
          <pc:docMk/>
          <pc:sldMk cId="251686754" sldId="354"/>
        </pc:sldMkLst>
      </pc:sldChg>
      <pc:sldChg chg="ord">
        <pc:chgData name="marianne.madsen@naf.no" userId="S::urn:spo:guest#marianne.madsen@naf.no::" providerId="AD" clId="Web-{58576FEE-38A1-036C-A449-9E5333602D30}" dt="2022-11-08T13:36:32.281" v="2"/>
        <pc:sldMkLst>
          <pc:docMk/>
          <pc:sldMk cId="725070995" sldId="395"/>
        </pc:sldMkLst>
      </pc:sldChg>
      <pc:sldChg chg="new del">
        <pc:chgData name="marianne.madsen@naf.no" userId="S::urn:spo:guest#marianne.madsen@naf.no::" providerId="AD" clId="Web-{58576FEE-38A1-036C-A449-9E5333602D30}" dt="2022-11-08T13:43:03.336" v="26"/>
        <pc:sldMkLst>
          <pc:docMk/>
          <pc:sldMk cId="3854479609" sldId="396"/>
        </pc:sldMkLst>
      </pc:sldChg>
      <pc:sldChg chg="add">
        <pc:chgData name="marianne.madsen@naf.no" userId="S::urn:spo:guest#marianne.madsen@naf.no::" providerId="AD" clId="Web-{58576FEE-38A1-036C-A449-9E5333602D30}" dt="2022-11-08T13:43:01.305" v="25"/>
        <pc:sldMkLst>
          <pc:docMk/>
          <pc:sldMk cId="1703246369" sldId="397"/>
        </pc:sldMkLst>
      </pc:sldChg>
    </pc:docChg>
  </pc:docChgLst>
  <pc:docChgLst>
    <pc:chgData name="marianne.madsen@naf.no" userId="S::urn:spo:guest#marianne.madsen@naf.no::" providerId="AD" clId="Web-{71540430-CFAA-45B5-FAEF-624064906191}"/>
    <pc:docChg chg="addSld delSld modSld">
      <pc:chgData name="marianne.madsen@naf.no" userId="S::urn:spo:guest#marianne.madsen@naf.no::" providerId="AD" clId="Web-{71540430-CFAA-45B5-FAEF-624064906191}" dt="2022-11-08T20:28:39.869" v="33" actId="20577"/>
      <pc:docMkLst>
        <pc:docMk/>
      </pc:docMkLst>
      <pc:sldChg chg="addCm">
        <pc:chgData name="marianne.madsen@naf.no" userId="S::urn:spo:guest#marianne.madsen@naf.no::" providerId="AD" clId="Web-{71540430-CFAA-45B5-FAEF-624064906191}" dt="2022-11-08T20:02:52.764" v="1"/>
        <pc:sldMkLst>
          <pc:docMk/>
          <pc:sldMk cId="1585462220" sldId="329"/>
        </pc:sldMkLst>
      </pc:sldChg>
      <pc:sldChg chg="addCm">
        <pc:chgData name="marianne.madsen@naf.no" userId="S::urn:spo:guest#marianne.madsen@naf.no::" providerId="AD" clId="Web-{71540430-CFAA-45B5-FAEF-624064906191}" dt="2022-11-08T19:41:47.400" v="0"/>
        <pc:sldMkLst>
          <pc:docMk/>
          <pc:sldMk cId="22851243" sldId="363"/>
        </pc:sldMkLst>
      </pc:sldChg>
      <pc:sldChg chg="modSp addCm">
        <pc:chgData name="marianne.madsen@naf.no" userId="S::urn:spo:guest#marianne.madsen@naf.no::" providerId="AD" clId="Web-{71540430-CFAA-45B5-FAEF-624064906191}" dt="2022-11-08T20:11:00.837" v="26"/>
        <pc:sldMkLst>
          <pc:docMk/>
          <pc:sldMk cId="4283865775" sldId="375"/>
        </pc:sldMkLst>
      </pc:sldChg>
      <pc:sldChg chg="addCm">
        <pc:chgData name="marianne.madsen@naf.no" userId="S::urn:spo:guest#marianne.madsen@naf.no::" providerId="AD" clId="Web-{71540430-CFAA-45B5-FAEF-624064906191}" dt="2022-11-08T20:16:56.001" v="27"/>
        <pc:sldMkLst>
          <pc:docMk/>
          <pc:sldMk cId="242683170" sldId="379"/>
        </pc:sldMkLst>
      </pc:sldChg>
      <pc:sldChg chg="addCm">
        <pc:chgData name="marianne.madsen@naf.no" userId="S::urn:spo:guest#marianne.madsen@naf.no::" providerId="AD" clId="Web-{71540430-CFAA-45B5-FAEF-624064906191}" dt="2022-11-08T20:06:25.860" v="2"/>
        <pc:sldMkLst>
          <pc:docMk/>
          <pc:sldMk cId="2977287594" sldId="390"/>
        </pc:sldMkLst>
      </pc:sldChg>
      <pc:sldChg chg="addSp delSp modSp del">
        <pc:chgData name="marianne.madsen@naf.no" userId="S::urn:spo:guest#marianne.madsen@naf.no::" providerId="AD" clId="Web-{71540430-CFAA-45B5-FAEF-624064906191}" dt="2022-11-08T20:28:31.431" v="32"/>
        <pc:sldMkLst>
          <pc:docMk/>
          <pc:sldMk cId="3786063633" sldId="391"/>
        </pc:sldMkLst>
      </pc:sldChg>
      <pc:sldChg chg="modSp add">
        <pc:chgData name="marianne.madsen@naf.no" userId="S::urn:spo:guest#marianne.madsen@naf.no::" providerId="AD" clId="Web-{71540430-CFAA-45B5-FAEF-624064906191}" dt="2022-11-08T20:28:39.869" v="33" actId="20577"/>
        <pc:sldMkLst>
          <pc:docMk/>
          <pc:sldMk cId="3574335417" sldId="398"/>
        </pc:sldMkLst>
      </pc:sldChg>
    </pc:docChg>
  </pc:docChgLst>
  <pc:docChgLst>
    <pc:chgData name="marianne.madsen@naf.no" userId="S::urn:spo:guest#marianne.madsen@naf.no::" providerId="AD" clId="Web-{77A7A442-3C38-9D05-6891-DFD5B4DA7670}"/>
    <pc:docChg chg="mod modSld">
      <pc:chgData name="marianne.madsen@naf.no" userId="S::urn:spo:guest#marianne.madsen@naf.no::" providerId="AD" clId="Web-{77A7A442-3C38-9D05-6891-DFD5B4DA7670}" dt="2022-11-08T08:08:29.660" v="8"/>
      <pc:docMkLst>
        <pc:docMk/>
      </pc:docMkLst>
      <pc:sldChg chg="addSp modSp addCm modCm">
        <pc:chgData name="marianne.madsen@naf.no" userId="S::urn:spo:guest#marianne.madsen@naf.no::" providerId="AD" clId="Web-{77A7A442-3C38-9D05-6891-DFD5B4DA7670}" dt="2022-11-08T08:08:29.660" v="8"/>
        <pc:sldMkLst>
          <pc:docMk/>
          <pc:sldMk cId="2194546167" sldId="346"/>
        </pc:sldMkLst>
      </pc:sldChg>
    </pc:docChg>
  </pc:docChgLst>
  <pc:docChgLst>
    <pc:chgData name="Stein Løkken" userId="06bc6ab8-2c5c-447b-952c-492006f794cc" providerId="ADAL" clId="{BB84AB16-F57B-4745-B0DF-311C57F1A3A3}"/>
    <pc:docChg chg="modSld">
      <pc:chgData name="Stein Løkken" userId="06bc6ab8-2c5c-447b-952c-492006f794cc" providerId="ADAL" clId="{BB84AB16-F57B-4745-B0DF-311C57F1A3A3}" dt="2024-01-17T12:55:53.956" v="115" actId="20577"/>
      <pc:docMkLst>
        <pc:docMk/>
      </pc:docMkLst>
      <pc:sldChg chg="modSp mod">
        <pc:chgData name="Stein Løkken" userId="06bc6ab8-2c5c-447b-952c-492006f794cc" providerId="ADAL" clId="{BB84AB16-F57B-4745-B0DF-311C57F1A3A3}" dt="2024-01-17T12:55:53.956" v="115" actId="20577"/>
        <pc:sldMkLst>
          <pc:docMk/>
          <pc:sldMk cId="4240238050" sldId="378"/>
        </pc:sldMkLst>
      </pc:sldChg>
    </pc:docChg>
  </pc:docChgLst>
  <pc:docChgLst>
    <pc:chgData name="marianne.madsen@naf.no" userId="S::urn:spo:guest#marianne.madsen@naf.no::" providerId="AD" clId="Web-{A78E2AF2-E5AC-9C1D-7AB8-64353BD5C046}"/>
    <pc:docChg chg="addSld delSld modSld">
      <pc:chgData name="marianne.madsen@naf.no" userId="S::urn:spo:guest#marianne.madsen@naf.no::" providerId="AD" clId="Web-{A78E2AF2-E5AC-9C1D-7AB8-64353BD5C046}" dt="2022-11-08T08:47:01.746" v="270"/>
      <pc:docMkLst>
        <pc:docMk/>
      </pc:docMkLst>
      <pc:sldChg chg="addSp delSp modSp">
        <pc:chgData name="marianne.madsen@naf.no" userId="S::urn:spo:guest#marianne.madsen@naf.no::" providerId="AD" clId="Web-{A78E2AF2-E5AC-9C1D-7AB8-64353BD5C046}" dt="2022-11-08T08:22:16.086" v="14"/>
        <pc:sldMkLst>
          <pc:docMk/>
          <pc:sldMk cId="883439267" sldId="310"/>
        </pc:sldMkLst>
      </pc:sldChg>
      <pc:sldChg chg="modSp modCm">
        <pc:chgData name="marianne.madsen@naf.no" userId="S::urn:spo:guest#marianne.madsen@naf.no::" providerId="AD" clId="Web-{A78E2AF2-E5AC-9C1D-7AB8-64353BD5C046}" dt="2022-11-08T08:19:53.334" v="7"/>
        <pc:sldMkLst>
          <pc:docMk/>
          <pc:sldMk cId="2194546167" sldId="346"/>
        </pc:sldMkLst>
      </pc:sldChg>
      <pc:sldChg chg="addSp delSp modSp add del addCm">
        <pc:chgData name="marianne.madsen@naf.no" userId="S::urn:spo:guest#marianne.madsen@naf.no::" providerId="AD" clId="Web-{A78E2AF2-E5AC-9C1D-7AB8-64353BD5C046}" dt="2022-11-08T08:26:41.355" v="17"/>
        <pc:sldMkLst>
          <pc:docMk/>
          <pc:sldMk cId="1485908183" sldId="355"/>
        </pc:sldMkLst>
      </pc:sldChg>
      <pc:sldChg chg="addCm">
        <pc:chgData name="marianne.madsen@naf.no" userId="S::urn:spo:guest#marianne.madsen@naf.no::" providerId="AD" clId="Web-{A78E2AF2-E5AC-9C1D-7AB8-64353BD5C046}" dt="2022-11-08T08:47:01.746" v="270"/>
        <pc:sldMkLst>
          <pc:docMk/>
          <pc:sldMk cId="1523963547" sldId="369"/>
        </pc:sldMkLst>
      </pc:sldChg>
      <pc:sldChg chg="addSp delSp modSp addCm">
        <pc:chgData name="marianne.madsen@naf.no" userId="S::urn:spo:guest#marianne.madsen@naf.no::" providerId="AD" clId="Web-{A78E2AF2-E5AC-9C1D-7AB8-64353BD5C046}" dt="2022-11-08T08:42:24.992" v="269"/>
        <pc:sldMkLst>
          <pc:docMk/>
          <pc:sldMk cId="1446229272" sldId="385"/>
        </pc:sldMkLst>
      </pc:sldChg>
      <pc:sldChg chg="new del">
        <pc:chgData name="marianne.madsen@naf.no" userId="S::urn:spo:guest#marianne.madsen@naf.no::" providerId="AD" clId="Web-{A78E2AF2-E5AC-9C1D-7AB8-64353BD5C046}" dt="2022-11-08T08:29:29.591" v="22"/>
        <pc:sldMkLst>
          <pc:docMk/>
          <pc:sldMk cId="487510064" sldId="396"/>
        </pc:sldMkLst>
      </pc:sldChg>
      <pc:sldChg chg="add del">
        <pc:chgData name="marianne.madsen@naf.no" userId="S::urn:spo:guest#marianne.madsen@naf.no::" providerId="AD" clId="Web-{A78E2AF2-E5AC-9C1D-7AB8-64353BD5C046}" dt="2022-11-08T08:35:00.564" v="25"/>
        <pc:sldMkLst>
          <pc:docMk/>
          <pc:sldMk cId="1109015076" sldId="397"/>
        </pc:sldMkLst>
      </pc:sldChg>
      <pc:sldChg chg="add del replId">
        <pc:chgData name="marianne.madsen@naf.no" userId="S::urn:spo:guest#marianne.madsen@naf.no::" providerId="AD" clId="Web-{A78E2AF2-E5AC-9C1D-7AB8-64353BD5C046}" dt="2022-11-08T08:28:54.247" v="20"/>
        <pc:sldMkLst>
          <pc:docMk/>
          <pc:sldMk cId="2652548075" sldId="397"/>
        </pc:sldMkLst>
      </pc:sldChg>
      <pc:sldChg chg="new del">
        <pc:chgData name="marianne.madsen@naf.no" userId="S::urn:spo:guest#marianne.madsen@naf.no::" providerId="AD" clId="Web-{A78E2AF2-E5AC-9C1D-7AB8-64353BD5C046}" dt="2022-11-08T08:35:03.330" v="26"/>
        <pc:sldMkLst>
          <pc:docMk/>
          <pc:sldMk cId="660293146" sldId="398"/>
        </pc:sldMkLst>
      </pc:sldChg>
      <pc:sldChg chg="add del addCm">
        <pc:chgData name="marianne.madsen@naf.no" userId="S::urn:spo:guest#marianne.madsen@naf.no::" providerId="AD" clId="Web-{A78E2AF2-E5AC-9C1D-7AB8-64353BD5C046}" dt="2022-11-08T08:41:20.444" v="268"/>
        <pc:sldMkLst>
          <pc:docMk/>
          <pc:sldMk cId="2585042610" sldId="399"/>
        </pc:sldMkLst>
      </pc:sldChg>
      <pc:sldChg chg="new del">
        <pc:chgData name="marianne.madsen@naf.no" userId="S::urn:spo:guest#marianne.madsen@naf.no::" providerId="AD" clId="Web-{A78E2AF2-E5AC-9C1D-7AB8-64353BD5C046}" dt="2022-11-08T08:40:06.584" v="266"/>
        <pc:sldMkLst>
          <pc:docMk/>
          <pc:sldMk cId="598521316" sldId="400"/>
        </pc:sldMkLst>
      </pc:sldChg>
      <pc:sldChg chg="add del">
        <pc:chgData name="marianne.madsen@naf.no" userId="S::urn:spo:guest#marianne.madsen@naf.no::" providerId="AD" clId="Web-{A78E2AF2-E5AC-9C1D-7AB8-64353BD5C046}" dt="2022-11-08T08:40:53.007" v="267"/>
        <pc:sldMkLst>
          <pc:docMk/>
          <pc:sldMk cId="2113202303" sldId="401"/>
        </pc:sldMkLst>
      </pc:sldChg>
    </pc:docChg>
  </pc:docChgLst>
  <pc:docChgLst>
    <pc:chgData name="stig.wettre-johnsen@stortinget.no" userId="S::urn:spo:guest#stig.wettre-johnsen@stortinget.no::" providerId="AD" clId="Web-{17A4E0F3-8899-4868-B29D-FAF0733FCDCF}"/>
    <pc:docChg chg="sldOrd">
      <pc:chgData name="stig.wettre-johnsen@stortinget.no" userId="S::urn:spo:guest#stig.wettre-johnsen@stortinget.no::" providerId="AD" clId="Web-{17A4E0F3-8899-4868-B29D-FAF0733FCDCF}" dt="2022-10-25T12:53:39.217" v="1"/>
      <pc:docMkLst>
        <pc:docMk/>
      </pc:docMkLst>
      <pc:sldChg chg="ord">
        <pc:chgData name="stig.wettre-johnsen@stortinget.no" userId="S::urn:spo:guest#stig.wettre-johnsen@stortinget.no::" providerId="AD" clId="Web-{17A4E0F3-8899-4868-B29D-FAF0733FCDCF}" dt="2022-10-25T12:53:39.217" v="1"/>
        <pc:sldMkLst>
          <pc:docMk/>
          <pc:sldMk cId="4240238050" sldId="378"/>
        </pc:sldMkLst>
      </pc:sldChg>
    </pc:docChg>
  </pc:docChgLst>
  <pc:docChgLst>
    <pc:chgData name="marianne.madsen@naf.no" userId="S::urn:spo:guest#marianne.madsen@naf.no::" providerId="AD" clId="Web-{D4B0F1CC-30AB-5345-EED8-C81868683A50}"/>
    <pc:docChg chg="modSld">
      <pc:chgData name="marianne.madsen@naf.no" userId="S::urn:spo:guest#marianne.madsen@naf.no::" providerId="AD" clId="Web-{D4B0F1CC-30AB-5345-EED8-C81868683A50}" dt="2022-10-26T11:56:56.600" v="5"/>
      <pc:docMkLst>
        <pc:docMk/>
      </pc:docMkLst>
      <pc:sldChg chg="delSp">
        <pc:chgData name="marianne.madsen@naf.no" userId="S::urn:spo:guest#marianne.madsen@naf.no::" providerId="AD" clId="Web-{D4B0F1CC-30AB-5345-EED8-C81868683A50}" dt="2022-10-26T11:56:56.600" v="5"/>
        <pc:sldMkLst>
          <pc:docMk/>
          <pc:sldMk cId="802002616" sldId="349"/>
        </pc:sldMkLst>
      </pc:sldChg>
      <pc:sldChg chg="delSp">
        <pc:chgData name="marianne.madsen@naf.no" userId="S::urn:spo:guest#marianne.madsen@naf.no::" providerId="AD" clId="Web-{D4B0F1CC-30AB-5345-EED8-C81868683A50}" dt="2022-10-26T11:56:44.584" v="4"/>
        <pc:sldMkLst>
          <pc:docMk/>
          <pc:sldMk cId="2550846639" sldId="362"/>
        </pc:sldMkLst>
      </pc:sldChg>
      <pc:sldChg chg="delSp modSp">
        <pc:chgData name="marianne.madsen@naf.no" userId="S::urn:spo:guest#marianne.madsen@naf.no::" providerId="AD" clId="Web-{D4B0F1CC-30AB-5345-EED8-C81868683A50}" dt="2022-10-26T11:55:31.441" v="3"/>
        <pc:sldMkLst>
          <pc:docMk/>
          <pc:sldMk cId="1324604824" sldId="366"/>
        </pc:sldMkLst>
      </pc:sldChg>
    </pc:docChg>
  </pc:docChgLst>
  <pc:docChgLst>
    <pc:chgData name="Løkken Stein" userId="S::stein.lokken_naf.no#ext#@lokal.naf.no::929e2fe3-5ec2-4041-83b0-ea7d792620ce" providerId="AD" clId="Web-{1B2133EC-D833-9E0F-3D29-B8AFA2BC18AB}"/>
    <pc:docChg chg="modSld">
      <pc:chgData name="Løkken Stein" userId="S::stein.lokken_naf.no#ext#@lokal.naf.no::929e2fe3-5ec2-4041-83b0-ea7d792620ce" providerId="AD" clId="Web-{1B2133EC-D833-9E0F-3D29-B8AFA2BC18AB}" dt="2024-06-03T19:23:23.376" v="315" actId="20577"/>
      <pc:docMkLst>
        <pc:docMk/>
      </pc:docMkLst>
      <pc:sldChg chg="modSp">
        <pc:chgData name="Løkken Stein" userId="S::stein.lokken_naf.no#ext#@lokal.naf.no::929e2fe3-5ec2-4041-83b0-ea7d792620ce" providerId="AD" clId="Web-{1B2133EC-D833-9E0F-3D29-B8AFA2BC18AB}" dt="2024-06-03T19:08:12.665" v="194" actId="20577"/>
        <pc:sldMkLst>
          <pc:docMk/>
          <pc:sldMk cId="4240238050" sldId="378"/>
        </pc:sldMkLst>
      </pc:sldChg>
      <pc:sldChg chg="modSp">
        <pc:chgData name="Løkken Stein" userId="S::stein.lokken_naf.no#ext#@lokal.naf.no::929e2fe3-5ec2-4041-83b0-ea7d792620ce" providerId="AD" clId="Web-{1B2133EC-D833-9E0F-3D29-B8AFA2BC18AB}" dt="2024-06-03T19:02:17.203" v="65" actId="20577"/>
        <pc:sldMkLst>
          <pc:docMk/>
          <pc:sldMk cId="2318609506" sldId="381"/>
        </pc:sldMkLst>
      </pc:sldChg>
      <pc:sldChg chg="addSp delSp modSp">
        <pc:chgData name="Løkken Stein" userId="S::stein.lokken_naf.no#ext#@lokal.naf.no::929e2fe3-5ec2-4041-83b0-ea7d792620ce" providerId="AD" clId="Web-{1B2133EC-D833-9E0F-3D29-B8AFA2BC18AB}" dt="2024-06-03T19:23:23.376" v="315" actId="20577"/>
        <pc:sldMkLst>
          <pc:docMk/>
          <pc:sldMk cId="928414941" sldId="394"/>
        </pc:sldMkLst>
      </pc:sldChg>
    </pc:docChg>
  </pc:docChgLst>
</pc:chgInfo>
</file>

<file path=ppt/comments/modernComment_127_E2CE11A.xml><?xml version="1.0" encoding="utf-8"?>
<p188:cmLst xmlns:a="http://schemas.openxmlformats.org/drawingml/2006/main" xmlns:r="http://schemas.openxmlformats.org/officeDocument/2006/relationships" xmlns:p188="http://schemas.microsoft.com/office/powerpoint/2018/8/main">
  <p188:cm id="{2BBD5C1F-5A6B-492B-94E6-09D881F25009}" authorId="{5E7DD2BE-2C8A-F7B2-E4DE-1258464076E7}" created="2022-11-08T09:20:32.933">
    <pc:sldMkLst xmlns:pc="http://schemas.microsoft.com/office/powerpoint/2013/main/command">
      <pc:docMk/>
      <pc:sldMk cId="237822234" sldId="295"/>
    </pc:sldMkLst>
    <p188:txBody>
      <a:bodyPr/>
      <a:lstStyle/>
      <a:p>
        <a:r>
          <a:rPr lang="en-US"/>
          <a:t>Adaptive lys er koblet til styringen og gir oss bedre sikt når vegen kurver og du svinger mot høyre eller venstre. Adaptive lys vinkles til siden. 
De adaptive lysene bedrer sikten slik at du oppdager hindringer tidligere og får bedre tid til å reagere. </a:t>
        </a:r>
      </a:p>
    </p188:txBody>
  </p188:cm>
</p188:cmLst>
</file>

<file path=ppt/comments/modernComment_136_34A836A3.xml><?xml version="1.0" encoding="utf-8"?>
<p188:cmLst xmlns:a="http://schemas.openxmlformats.org/drawingml/2006/main" xmlns:r="http://schemas.openxmlformats.org/officeDocument/2006/relationships" xmlns:p188="http://schemas.microsoft.com/office/powerpoint/2018/8/main">
  <p188:cm id="{F0CDB4FE-1ECE-49D0-8F0C-A7D459405120}" authorId="{5E7DD2BE-2C8A-F7B2-E4DE-1258464076E7}" created="2022-11-08T09:03:03.393">
    <pc:sldMkLst xmlns:pc="http://schemas.microsoft.com/office/powerpoint/2013/main/command">
      <pc:docMk/>
      <pc:sldMk cId="883439267" sldId="310"/>
    </pc:sldMkLst>
    <p188:txBody>
      <a:bodyPr/>
      <a:lstStyle/>
      <a:p>
        <a:r>
          <a:rPr lang="en-US"/>
          <a:t>Er det noen her som har en bil som har passert 80.000 km? 
Kan du tenke deg om det er noen problemer med en bil som har gått så langt? </a:t>
        </a:r>
      </a:p>
    </p188:txBody>
  </p188:cm>
</p188:cmLst>
</file>

<file path=ppt/comments/modernComment_149_5E803BCC.xml><?xml version="1.0" encoding="utf-8"?>
<p188:cmLst xmlns:a="http://schemas.openxmlformats.org/drawingml/2006/main" xmlns:r="http://schemas.openxmlformats.org/officeDocument/2006/relationships" xmlns:p188="http://schemas.microsoft.com/office/powerpoint/2018/8/main">
  <p188:cm id="{15631667-AFFE-4735-A446-2719CBF85B62}" authorId="{5E7DD2BE-2C8A-F7B2-E4DE-1258464076E7}" created="2022-11-08T20:02:52.764">
    <pc:sldMkLst xmlns:pc="http://schemas.microsoft.com/office/powerpoint/2013/main/command">
      <pc:docMk/>
      <pc:sldMk cId="1585462220" sldId="329"/>
    </pc:sldMkLst>
    <p188:txBody>
      <a:bodyPr/>
      <a:lstStyle/>
      <a:p>
        <a:r>
          <a:rPr lang="en-US"/>
          <a:t>Trafikkreglene §8, punkt 2: 
Kjørende i felt for fartsøkning skal tilpasse farten til trafikken i det feltet det kjøres inn i. Kjørende i dette feltet skal lette utkjøringen fra feltet for fartsøkning. 
Hva betyr dette? 
I denne situasjonen bør bilen i fartsøkningsfeltet har nådd samme hastighet som bilene på hovedveien har. På den måten kan den bruke resten av fartsøkningsfeltet til å tilpasse farten til trafikken. I dette tilfelle er eneste luke lengst frem eller lengst bak. 
Hvordan ville du løst dette? 
Det er ikke viktig å gi et klart svar. Det er ikke sikkert det er det riktige å gi gass - det er vanskelig å gi et klart svar på. Trafikken er dynamisk og det må gjøres selvstendige vurderinger hele tiden. Igjen må du fremsnakke samhandling og trafikkavvikling. </a:t>
        </a:r>
      </a:p>
    </p188:txBody>
  </p188:cm>
</p188:cmLst>
</file>

<file path=ppt/comments/modernComment_14A_6F39C499.xml><?xml version="1.0" encoding="utf-8"?>
<p188:cmLst xmlns:a="http://schemas.openxmlformats.org/drawingml/2006/main" xmlns:r="http://schemas.openxmlformats.org/officeDocument/2006/relationships" xmlns:p188="http://schemas.microsoft.com/office/powerpoint/2018/8/main">
  <p188:cm id="{D5C68E10-9C81-41BD-B79D-56A3252EA1F1}" authorId="{5E7DD2BE-2C8A-F7B2-E4DE-1258464076E7}" created="2022-11-08T14:23:46.133">
    <ac:deMkLst xmlns:ac="http://schemas.microsoft.com/office/drawing/2013/main/command">
      <pc:docMk xmlns:pc="http://schemas.microsoft.com/office/powerpoint/2013/main/command"/>
      <pc:sldMk xmlns:pc="http://schemas.microsoft.com/office/powerpoint/2013/main/command" cId="1866056857" sldId="330"/>
      <ac:picMk id="4" creationId="{00000000-0000-0000-0000-000000000000}"/>
    </ac:deMkLst>
    <p188:txBody>
      <a:bodyPr/>
      <a:lstStyle/>
      <a:p>
        <a:r>
          <a:rPr lang="en-US"/>
          <a:t>Ta først for deg veioppmerkingen. 
- Hel linje/sperrelinje er det ikke lov å kjøre over. 
- Striplede linjer kan du kjøre over, men du får vikeplikt. 
- Når striplet linje opphører går feltene sammen til et felt og det er gjensidig vikeplikt om ikke annet er informert om.</a:t>
        </a:r>
      </a:p>
    </p188:txBody>
  </p188:cm>
</p188:cmLst>
</file>

<file path=ppt/comments/modernComment_155_9E166B5A.xml><?xml version="1.0" encoding="utf-8"?>
<p188:cmLst xmlns:a="http://schemas.openxmlformats.org/drawingml/2006/main" xmlns:r="http://schemas.openxmlformats.org/officeDocument/2006/relationships" xmlns:p188="http://schemas.microsoft.com/office/powerpoint/2018/8/main">
  <p188:cm id="{2254A0D1-2CF0-4218-8123-A64BF3701003}" authorId="{5E7DD2BE-2C8A-F7B2-E4DE-1258464076E7}" created="2022-11-08T14:16:07.452">
    <pc:sldMkLst xmlns:pc="http://schemas.microsoft.com/office/powerpoint/2013/main/command">
      <pc:docMk/>
      <pc:sldMk cId="2652269402" sldId="341"/>
    </pc:sldMkLst>
    <p188:txBody>
      <a:bodyPr/>
      <a:lstStyle/>
      <a:p>
        <a:r>
          <a:rPr lang="en-US"/>
          <a:t>Tenk at dere kommer kjørende i den sorte bilen nærmest NAF-logoen. Hvem skal den vike for? 
Hva forteller skiltene oss? 
Klikk (rundkj. skiltet kommer): Blir det vikeplikt fra venstre nå? Nei, hvorfor ikke? (Ingen skilt forteller at det er vikeplikt)
Klikk (vikepliktskiltet kommer): Nå er høyreregelen opphevet. 
Det er utrolig viktig at dere fremsnakker samhandling og trafikkavvikling. IKKE gi deltagerne en fasit på hvem som har rett eller galt i en rundkjøring. Vi har ikke påkjørselsrett og det er ikke en konkurranse i å ha flest riktige. Trafikk handler om et samarbeid. Tenk så bra om du kan ha en kjøremåte som forhindrer mange ulykker, fremfor å stadig være i risikosituasjonene bare fordi du skal ha rett? </a:t>
        </a:r>
      </a:p>
    </p188:txBody>
  </p188:cm>
</p188:cmLst>
</file>

<file path=ppt/comments/modernComment_157_7CE6C9A0.xml><?xml version="1.0" encoding="utf-8"?>
<p188:cmLst xmlns:a="http://schemas.openxmlformats.org/drawingml/2006/main" xmlns:r="http://schemas.openxmlformats.org/officeDocument/2006/relationships" xmlns:p188="http://schemas.microsoft.com/office/powerpoint/2018/8/main">
  <p188:cm id="{2FFD9F0D-A842-4AC6-AFF1-57E63CFFF1D7}" authorId="{5E7DD2BE-2C8A-F7B2-E4DE-1258464076E7}" created="2022-11-08T13:33:45.290">
    <pc:sldMkLst xmlns:pc="http://schemas.microsoft.com/office/powerpoint/2013/main/command">
      <pc:docMk/>
      <pc:sldMk cId="2095499680" sldId="343"/>
    </pc:sldMkLst>
    <p188:txBody>
      <a:bodyPr/>
      <a:lstStyle/>
      <a:p>
        <a:r>
          <a:rPr lang="en-US"/>
          <a:t>Skiltforskriften §5 Alminnelige  bestemmelser
1. Vikeplikt- og forkjørsskilt regulerer vikepliktsforholdene på vedkommende sted eller strekning.
2. Vikeplikt- og forkjørsskilt kan ha underskilt. </a:t>
        </a:r>
      </a:p>
    </p188:txBody>
  </p188:cm>
</p188:cmLst>
</file>

<file path=ppt/comments/modernComment_159_9AF191E7.xml><?xml version="1.0" encoding="utf-8"?>
<p188:cmLst xmlns:a="http://schemas.openxmlformats.org/drawingml/2006/main" xmlns:r="http://schemas.openxmlformats.org/officeDocument/2006/relationships" xmlns:p188="http://schemas.microsoft.com/office/powerpoint/2018/8/main">
  <p188:cm id="{40C8E42C-249C-43A2-BC69-D37252AA5C0E}" authorId="{5E7DD2BE-2C8A-F7B2-E4DE-1258464076E7}" created="2022-11-08T14:29:59.062">
    <pc:sldMkLst xmlns:pc="http://schemas.microsoft.com/office/powerpoint/2013/main/command">
      <pc:docMk/>
      <pc:sldMk cId="2599522791" sldId="345"/>
    </pc:sldMkLst>
    <p188:txBody>
      <a:bodyPr/>
      <a:lstStyle/>
      <a:p>
        <a:r>
          <a:rPr lang="en-US"/>
          <a:t>Hva gjør du om du har en bil/lastebil ved siden av deg når du kommer hit? 
Først og fremst, så er du altfor sen med å planlegge kjøringen din! Det er ingenting annet enn dårlig planlegging når du kjører deg inn i en slik farlig situasjon. 
Poenget er at du MÅ tilpasse deg og samarbeide med annen trafikk, gjør du ikke det så vil du havne i en trafikkulykke. </a:t>
        </a:r>
      </a:p>
    </p188:txBody>
  </p188:cm>
</p188:cmLst>
</file>

<file path=ppt/comments/modernComment_15A_82CE1DF7.xml><?xml version="1.0" encoding="utf-8"?>
<p188:cmLst xmlns:a="http://schemas.openxmlformats.org/drawingml/2006/main" xmlns:r="http://schemas.openxmlformats.org/officeDocument/2006/relationships" xmlns:p188="http://schemas.microsoft.com/office/powerpoint/2018/8/main">
  <p188:cm id="{D252B9F4-B36B-4A11-8D8A-7383AEBC0BC2}" authorId="{5E7DD2BE-2C8A-F7B2-E4DE-1258464076E7}" created="2022-11-08T08:00:28.739">
    <pc:sldMkLst xmlns:pc="http://schemas.microsoft.com/office/powerpoint/2013/main/command">
      <pc:docMk/>
      <pc:sldMk cId="2194546167" sldId="346"/>
    </pc:sldMkLst>
    <p188:replyLst>
      <p188:reply id="{DA5A61ED-F6AC-4A8A-8A21-EE77F7A98D7A}" authorId="{5E7DD2BE-2C8A-F7B2-E4DE-1258464076E7}" created="2022-11-08T08:02:31.602">
        <p188:txBody>
          <a:bodyPr/>
          <a:lstStyle/>
          <a:p>
            <a:r>
              <a:rPr lang="en-US"/>
              <a:t>Som faktaarket her tilsier så blir vi ofte skadet av en annen seniorbilist og vi er heller ikke flink til å gjøre oss godt synlige med refleks. </a:t>
            </a:r>
          </a:p>
        </p188:txBody>
      </p188:reply>
      <p188:reply id="{EB4223E1-CE26-47A4-B43E-7355FEB5A05B}" authorId="{5E7DD2BE-2C8A-F7B2-E4DE-1258464076E7}" created="2022-11-08T08:08:29.660">
        <p188:txBody>
          <a:bodyPr/>
          <a:lstStyle/>
          <a:p>
            <a:r>
              <a:rPr lang="en-US"/>
              <a:t>Heldigvis er teknologien i rivende utvikling. Mange nye biler i dag vil faktisk kunne bremse for deg om det er momenter i trafikken du ikke får med deg. Se på disse filmene. </a:t>
            </a:r>
          </a:p>
        </p188:txBody>
      </p188:reply>
      <p188:reply id="{89337E54-7EC4-465A-BD0B-D31A6B6F70FD}" authorId="{5E7DD2BE-2C8A-F7B2-E4DE-1258464076E7}" created="2022-11-08T08:19:53.334">
        <p188:txBody>
          <a:bodyPr/>
          <a:lstStyle/>
          <a:p>
            <a:r>
              <a:rPr lang="en-US"/>
              <a:t>Nå har vi snakket mye om synlighet i mørket og utfordringer med kjøring i mørket. 
Etter pausen skal vi snakke litt om sansene våres, blant annet synet (sånn at dere ikke kjører på noen) - Si dette som står i parantes med humor og med glimt i øyet, alternativt ikke si noe om det. </a:t>
            </a:r>
          </a:p>
        </p188:txBody>
      </p188:reply>
    </p188:replyLst>
    <p188:txBody>
      <a:bodyPr/>
      <a:lstStyle/>
      <a:p>
        <a:r>
          <a:rPr lang="en-US"/>
          <a:t>Hva er grunnen til at flesteparten i salen her ikke bruker refleks? 
(Du velger hvem som skal svare, ved få deltagere kan alle få svare). 
- Be salen finne motargumenter til "unnskyldningene". 
Eks: Fordi jeg går der det er mye gatelys og lys fra butikker. 
Motsvar: Mye gatelys er bra, men de stjeler oppmerksomheten bort fra deg. 
Uten refleks har en bilist bare to sekunder å reagere og handle på. 
Det betyr at selv de flinke bilistene ikke klarer å vike for deg, selvom de ønsker det. 
Bærer du en synlig refleks, så vil bilisten ha 10 sekunder til å reagere og handle. Det er en veldig stor og viktig forskjell!</a:t>
        </a:r>
      </a:p>
    </p188:txBody>
  </p188:cm>
</p188:cmLst>
</file>

<file path=ppt/comments/modernComment_15D_2FCD96B8.xml><?xml version="1.0" encoding="utf-8"?>
<p188:cmLst xmlns:a="http://schemas.openxmlformats.org/drawingml/2006/main" xmlns:r="http://schemas.openxmlformats.org/officeDocument/2006/relationships" xmlns:p188="http://schemas.microsoft.com/office/powerpoint/2018/8/main">
  <p188:cm id="{E13E7BC8-13FF-42ED-80C0-1F2C6B92A33E}" authorId="{5E7DD2BE-2C8A-F7B2-E4DE-1258464076E7}" created="2022-11-08T09:49:20.820">
    <ac:deMkLst xmlns:ac="http://schemas.microsoft.com/office/drawing/2013/main/command">
      <pc:docMk xmlns:pc="http://schemas.microsoft.com/office/powerpoint/2013/main/command"/>
      <pc:sldMk xmlns:pc="http://schemas.microsoft.com/office/powerpoint/2013/main/command" cId="802002616" sldId="349"/>
      <ac:spMk id="3" creationId="{00000000-0000-0000-0000-000000000000}"/>
    </ac:deMkLst>
    <p188:txBody>
      <a:bodyPr/>
      <a:lstStyle/>
      <a:p>
        <a:r>
          <a:rPr lang="en-US"/>
          <a:t>Hva er førerstøttesystemer? (Bruk to minutter og diskuter med naboen). 
ABS står for Anti Blokkering System. De fleste biler har dette i dag, standardutstyr siden 90-tallet. 
Systemet hindrer sørger for at ikke hjulene låser seg ved bremsing. 
Antispinn: 
ESP: Elektroniske stabilitets programmer. Reduserer sleng som oppstår ved skrens. 
Benytter seg av sensorene i ABS- og Antispinnsystemet, men har i tillegg sensorer som registrerer rotasjon, sidekrefter og rattutslag.​
​
Når en skrens inntreffer, kan elektronikken redusere motorens trekkraft, bremse automatisk på et eller flere hjul og gi gass.​
SVAR PÅ SPØRSMÅLET: 
VI KAN SVINGE OG BREMSE SAMTIDIG! Dette er en helt fantastisk oppfinnelse! </a:t>
        </a:r>
      </a:p>
    </p188:txBody>
  </p188:cm>
</p188:cmLst>
</file>

<file path=ppt/comments/modernComment_15F_1378120.xml><?xml version="1.0" encoding="utf-8"?>
<p188:cmLst xmlns:a="http://schemas.openxmlformats.org/drawingml/2006/main" xmlns:r="http://schemas.openxmlformats.org/officeDocument/2006/relationships" xmlns:p188="http://schemas.microsoft.com/office/powerpoint/2018/8/main">
  <p188:cm id="{33D665EF-7D95-46CE-A213-EC9EB00FA654}" authorId="{5E7DD2BE-2C8A-F7B2-E4DE-1258464076E7}" created="2022-11-08T09:54:41.103">
    <pc:sldMkLst xmlns:pc="http://schemas.microsoft.com/office/powerpoint/2013/main/command">
      <pc:docMk/>
      <pc:sldMk cId="20414752" sldId="351"/>
    </pc:sldMkLst>
    <p188:txBody>
      <a:bodyPr/>
      <a:lstStyle/>
      <a:p>
        <a:r>
          <a:rPr lang="en-US"/>
          <a:t>Snakk varmt om kurset og påpek hvor viktig det er at de blir kjent med førerstøttesystemene i bilen sin. 
Mange syns nok kanskje det virker skummelt å kjøre på banen, eller er redd for å skade bilen sin. 
Ikke si deg enig med disse bekymringene, men snakk varmt og trygt om banen, øvelsene osv i stedet for. </a:t>
        </a:r>
      </a:p>
    </p188:txBody>
  </p188:cm>
</p188:cmLst>
</file>

<file path=ppt/comments/modernComment_161_55DF3879.xml><?xml version="1.0" encoding="utf-8"?>
<p188:cmLst xmlns:a="http://schemas.openxmlformats.org/drawingml/2006/main" xmlns:r="http://schemas.openxmlformats.org/officeDocument/2006/relationships" xmlns:p188="http://schemas.microsoft.com/office/powerpoint/2018/8/main">
  <p188:cm id="{740E32D7-8171-4F06-A34F-CC34B0474C5E}" authorId="{5E7DD2BE-2C8A-F7B2-E4DE-1258464076E7}" created="2022-11-08T14:06:38.848">
    <pc:sldMkLst xmlns:pc="http://schemas.microsoft.com/office/powerpoint/2013/main/command">
      <pc:docMk/>
      <pc:sldMk cId="1440692345" sldId="353"/>
    </pc:sldMkLst>
    <p188:txBody>
      <a:bodyPr/>
      <a:lstStyle/>
      <a:p>
        <a:r>
          <a:rPr lang="en-US"/>
          <a:t>Hvilke regler gjelder i en rundkjøring? La deltagerne komme med sine meninger/diskutere litt med hverandre uten at du som veileder gir noen svar. 
Ofte sier de: 
- Vikeplikt for de som er i rundkjøringen
Først inn slipper å vike
- Vikeplikt fra venstre
Vikeplikt fra høyre 
- Osv... </a:t>
        </a:r>
      </a:p>
    </p188:txBody>
  </p188:cm>
</p188:cmLst>
</file>

<file path=ppt/comments/modernComment_162_F006F62.xml><?xml version="1.0" encoding="utf-8"?>
<p188:cmLst xmlns:a="http://schemas.openxmlformats.org/drawingml/2006/main" xmlns:r="http://schemas.openxmlformats.org/officeDocument/2006/relationships" xmlns:p188="http://schemas.microsoft.com/office/powerpoint/2018/8/main">
  <p188:cm id="{214DD944-9536-4144-B7F2-459668E117C7}" authorId="{5E7DD2BE-2C8A-F7B2-E4DE-1258464076E7}" created="2022-11-08T14:18:42.737">
    <pc:sldMkLst xmlns:pc="http://schemas.microsoft.com/office/powerpoint/2013/main/command">
      <pc:docMk/>
      <pc:sldMk cId="251686754" sldId="354"/>
    </pc:sldMkLst>
    <p188:txBody>
      <a:bodyPr/>
      <a:lstStyle/>
      <a:p>
        <a:r>
          <a:rPr lang="en-US"/>
          <a:t>Hvorfor sier ikke §7 noe om vikeplikt?
Fortsett å fremsnakke samhandling og trafikkavvikling. 
Det er bedre å være den som rydder opp etter andres feilvurderinger, enn å oppsøke de og bli en del av risikoen! </a:t>
        </a:r>
      </a:p>
    </p188:txBody>
  </p188:cm>
</p188:cmLst>
</file>

<file path=ppt/comments/modernComment_163_589128D7.xml><?xml version="1.0" encoding="utf-8"?>
<p188:cmLst xmlns:a="http://schemas.openxmlformats.org/drawingml/2006/main" xmlns:r="http://schemas.openxmlformats.org/officeDocument/2006/relationships" xmlns:p188="http://schemas.microsoft.com/office/powerpoint/2018/8/main">
  <p188:cm id="{79F0BA95-F329-426F-9369-8FB1716EAB5E}" authorId="{5E7DD2BE-2C8A-F7B2-E4DE-1258464076E7}" created="2022-11-08T08:26:41.355">
    <ac:deMkLst xmlns:ac="http://schemas.microsoft.com/office/drawing/2013/main/command">
      <pc:docMk xmlns:pc="http://schemas.microsoft.com/office/powerpoint/2013/main/command"/>
      <pc:sldMk xmlns:pc="http://schemas.microsoft.com/office/powerpoint/2013/main/command" cId="1485908183" sldId="355"/>
      <ac:spMk id="2" creationId="{00000000-0000-0000-0000-000000000000}"/>
    </ac:deMkLst>
    <p188:txBody>
      <a:bodyPr/>
      <a:lstStyle/>
      <a:p>
        <a:r>
          <a:rPr lang="en-US"/>
          <a:t>En av årsakene til at seniortrafikantene er innblandet i ulykker er blant annet fordi alderen svekker sanseapparatet vårt. </a:t>
        </a:r>
      </a:p>
    </p188:txBody>
  </p188:cm>
</p188:cmLst>
</file>

<file path=ppt/comments/modernComment_16A_980AD4AF.xml><?xml version="1.0" encoding="utf-8"?>
<p188:cmLst xmlns:a="http://schemas.openxmlformats.org/drawingml/2006/main" xmlns:r="http://schemas.openxmlformats.org/officeDocument/2006/relationships" xmlns:p188="http://schemas.microsoft.com/office/powerpoint/2018/8/main">
  <p188:cm id="{E33C95D7-45A9-415D-890C-937CE459F6B3}" authorId="{5E7DD2BE-2C8A-F7B2-E4DE-1258464076E7}" created="2022-11-08T09:32:34.703">
    <ac:deMkLst xmlns:ac="http://schemas.microsoft.com/office/drawing/2013/main/command">
      <pc:docMk xmlns:pc="http://schemas.microsoft.com/office/powerpoint/2013/main/command"/>
      <pc:sldMk xmlns:pc="http://schemas.microsoft.com/office/powerpoint/2013/main/command" cId="2550846639" sldId="362"/>
      <ac:picMk id="4098" creationId="{00000000-0000-0000-0000-000000000000}"/>
    </ac:deMkLst>
    <p188:txBody>
      <a:bodyPr/>
      <a:lstStyle/>
      <a:p>
        <a:r>
          <a:rPr lang="en-US"/>
          <a:t>Intelligente lyssystemer måler selv at det er andre trafikanter rundt deg og blender dermed ned lysene der det befinner seg andre. Det intelligente er at det beholder fullt lys alle andre steder enn der! Imponerende og bra! 
For de bilene som har dette, så trenger ikke føreren å gjøre noe som helst annet enn å sette lysbryteren på Auto. På Auto-innstillingen aktiveres det intelligente lyssystemet.
Om det eksempelvis kommer en bil imot vil kameraet i frontruta registrere dette og lysene vil lage en sektor rundt den møtende bilen som gjør at den ikke blendes.   
Lyssystemet kan også bli deaktivert, f.eks om det er tett tåke/snø eller ved en nødsituasjon. Det deaktiveres også om du flytter lysbryteren vekk fra Auto. </a:t>
        </a:r>
      </a:p>
    </p188:txBody>
  </p188:cm>
</p188:cmLst>
</file>

<file path=ppt/comments/modernComment_16B_15CAEAB.xml><?xml version="1.0" encoding="utf-8"?>
<p188:cmLst xmlns:a="http://schemas.openxmlformats.org/drawingml/2006/main" xmlns:r="http://schemas.openxmlformats.org/officeDocument/2006/relationships" xmlns:p188="http://schemas.microsoft.com/office/powerpoint/2018/8/main">
  <p188:cm id="{FE7A1D6A-C392-4FD3-9A50-DBAD463D3180}" authorId="{5E7DD2BE-2C8A-F7B2-E4DE-1258464076E7}" created="2022-11-08T19:41:47.400">
    <pc:sldMkLst xmlns:pc="http://schemas.microsoft.com/office/powerpoint/2013/main/command">
      <pc:docMk/>
      <pc:sldMk cId="22851243" sldId="363"/>
    </pc:sldMkLst>
    <p188:txBody>
      <a:bodyPr/>
      <a:lstStyle/>
      <a:p>
        <a:r>
          <a:rPr lang="en-US"/>
          <a:t>Disse skiltene forteller noe om vikepliktsreglene.
Hva betyr disse skiltene? Er det noen forskjell på disse? 
La deltagerne diskutere seg i mellom om det er tid til det. 
Skilt 1: to felt går sammen og blir til ett felt. Da hele pilen er rød, betyr det at det er gjensidig vikeplikt. Altså begge felt har like mye plikt til å vike for hverandre. MEN, ikke stå på ditt krav - det er samarbeid som er viktig! 
Skilt 2: Venstre felt fortsetter rett frem. Påkjøringsfeltet fortsetter inn i eksisterende felt. Da hele denne pilen er rød betyr det at det er gjensidig vikeplikt. Begge har like mye ansvar for å gi plass til hverandre. 
Som hovedregel kan du tenke at rød farge betyr vikeplikt/gjensidig vikeplikt. </a:t>
        </a:r>
      </a:p>
    </p188:txBody>
  </p188:cm>
</p188:cmLst>
</file>

<file path=ppt/comments/modernComment_16E_4EF3DD98.xml><?xml version="1.0" encoding="utf-8"?>
<p188:cmLst xmlns:a="http://schemas.openxmlformats.org/drawingml/2006/main" xmlns:r="http://schemas.openxmlformats.org/officeDocument/2006/relationships" xmlns:p188="http://schemas.microsoft.com/office/powerpoint/2018/8/main">
  <p188:cm id="{82D898F4-545E-49F2-8DB1-B6002A5F0141}" authorId="{5E7DD2BE-2C8A-F7B2-E4DE-1258464076E7}" created="2022-11-08T09:07:44.035">
    <pc:sldMkLst xmlns:pc="http://schemas.microsoft.com/office/powerpoint/2013/main/command">
      <pc:docMk/>
      <pc:sldMk cId="1324604824" sldId="366"/>
    </pc:sldMkLst>
    <p188:txBody>
      <a:bodyPr/>
      <a:lstStyle/>
      <a:p>
        <a:r>
          <a:rPr lang="en-US"/>
          <a:t>Ser dere forskjell på disse to vinduene? 
Forskning fra Vägtrafikinstitutet i Sverige har funnet ut at en slitt frontrute gjør at føreren feilberegner avstanden til andre trafikanter. Dette er skikkelig farlig! 
Mange utsetter å bytte ut slitte vinduspussere fordi det er litt dyrt. 
Ville du kjørt mange titalls mil uten å ha spylervæske på tanken? 
NAF anbefaler at du skifter ut frontruten når bilen har passert 70-80.000 km. </a:t>
        </a:r>
      </a:p>
    </p188:txBody>
  </p188:cm>
</p188:cmLst>
</file>

<file path=ppt/comments/modernComment_171_5AD5D69B.xml><?xml version="1.0" encoding="utf-8"?>
<p188:cmLst xmlns:a="http://schemas.openxmlformats.org/drawingml/2006/main" xmlns:r="http://schemas.openxmlformats.org/officeDocument/2006/relationships" xmlns:p188="http://schemas.microsoft.com/office/powerpoint/2018/8/main">
  <p188:cm id="{07A95B52-1F35-48FE-BF87-7D263F0BDE8A}" authorId="{5E7DD2BE-2C8A-F7B2-E4DE-1258464076E7}" created="2022-11-08T08:47:01.746">
    <pc:sldMkLst xmlns:pc="http://schemas.microsoft.com/office/powerpoint/2013/main/command">
      <pc:docMk/>
      <pc:sldMk cId="1523963547" sldId="369"/>
    </pc:sldMkLst>
    <p188:txBody>
      <a:bodyPr/>
      <a:lstStyle/>
      <a:p>
        <a:r>
          <a:rPr lang="en-US"/>
          <a:t>Noen regler som alltid skal følges er: 
- Du skal være edru når du kjører bil. Dette tar vi som en selvfølge, men hva med medisinbruk? Tar man det som en selvfølge at man bør avstå fra bilkjøring om man blir påvirket av medisinene sine? 
- Rød trekant betyr alltid at du ikke skal kjøre bil eller andre motoriserte kjøretøy. Selv om du føler deg pigg, så skal du ikke kjøre bil, formen din kan endre seg i løpet av tiden du er ute med bil. 
- Bivirkninger av medisinene du tar har stor betydning. Du kan bli sløv eller få andre reaksjoner selv om medisinen ikke er merket med rød trekant. Du har ikke lov til å kjøre bil om du føler at sansene og almenntilstanden din er redusert. 
- Noen medisiner blir kroppen vant til på sikt, men kroppen kan bli ganske mye påvirket ved oppstart av medisinen. Eks behandling av pollenallergi. 
Dette er lovfestet 
(Vegtrafikkloven §34). </a:t>
        </a:r>
      </a:p>
    </p188:txBody>
  </p188:cm>
</p188:cmLst>
</file>

<file path=ppt/comments/modernComment_173_6D58908E.xml><?xml version="1.0" encoding="utf-8"?>
<p188:cmLst xmlns:a="http://schemas.openxmlformats.org/drawingml/2006/main" xmlns:r="http://schemas.openxmlformats.org/officeDocument/2006/relationships" xmlns:p188="http://schemas.microsoft.com/office/powerpoint/2018/8/main">
  <p188:cm id="{F0F116F4-78D4-489D-AA5E-09A071D445F9}" authorId="{5E7DD2BE-2C8A-F7B2-E4DE-1258464076E7}" created="2022-11-08T09:17:23.213">
    <pc:sldMkLst xmlns:pc="http://schemas.microsoft.com/office/powerpoint/2013/main/command">
      <pc:docMk/>
      <pc:sldMk cId="1834520718" sldId="371"/>
    </pc:sldMkLst>
    <p188:txBody>
      <a:bodyPr/>
      <a:lstStyle/>
      <a:p>
        <a:r>
          <a:rPr lang="en-US"/>
          <a:t>- Hvilke lys ser vi her? 
- Hva tenker dere om denne lyskombinasjonen? 
Tåkelys/Kurvelys/grøftelys - kjært barn har mange navn. Dette lyset er forbudt å bruke sammen med hovedlyset. 
Hvorfor er det slik tror dere? 
- Det blir for mye lys nærme bilen og det reduserer nattsynet ditt. Det betyr at du får dårligere sikt inn i mørket foran deg (10-12 meter i stedet for 40-50 meter). 
- I tillegg er det så mye lys at du blender møtende trafikanter. 
Det er heldigvis en god utvikling lys- og lykt-teknologien på bilene, men mange tilbyr fortsatt ikke dette som standardutstyr. Om dere skal bytte bil så anbefaler vi sterkt at dere legger noen ekstra kroner i den beste lyspakken (dersom det ikke er standardutstyr). </a:t>
        </a:r>
      </a:p>
    </p188:txBody>
  </p188:cm>
</p188:cmLst>
</file>

<file path=ppt/comments/modernComment_177_FF569AAF.xml><?xml version="1.0" encoding="utf-8"?>
<p188:cmLst xmlns:a="http://schemas.openxmlformats.org/drawingml/2006/main" xmlns:r="http://schemas.openxmlformats.org/officeDocument/2006/relationships" xmlns:p188="http://schemas.microsoft.com/office/powerpoint/2018/8/main">
  <p188:cm id="{3868868C-8192-48E8-9165-8CE63A12EFFD}" authorId="{5E7DD2BE-2C8A-F7B2-E4DE-1258464076E7}" created="2022-11-08T20:11:00.821">
    <ac:deMkLst xmlns:ac="http://schemas.microsoft.com/office/drawing/2013/main/command">
      <pc:docMk xmlns:pc="http://schemas.microsoft.com/office/powerpoint/2013/main/command"/>
      <pc:sldMk xmlns:pc="http://schemas.microsoft.com/office/powerpoint/2013/main/command" cId="4283865775" sldId="375"/>
      <ac:spMk id="12" creationId="{00000000-0000-0000-0000-000000000000}"/>
    </ac:deMkLst>
    <p188:txBody>
      <a:bodyPr/>
      <a:lstStyle/>
      <a:p>
        <a:r>
          <a:rPr lang="en-US"/>
          <a:t>Ingen regel uten unntak: 
Fra 1. januar 2009 ble minibusser (bus med inntil 16 passasjerer i tillegg til sjåfør), utestengt fra å kjøre i kollektivfelt. I tillegg til tre- og firehjuls moped/motorsykkel. Unntak gjelder for minibusser i løyvepliktig transport, og for minibusser som frakter minst syv personer i tillegg til sjåføren. Disse kan fortsatt bruke kollektivfeltene.</a:t>
        </a:r>
      </a:p>
    </p188:txBody>
  </p188:cm>
</p188:cmLst>
</file>

<file path=ppt/comments/modernComment_17B_E770D22.xml><?xml version="1.0" encoding="utf-8"?>
<p188:cmLst xmlns:a="http://schemas.openxmlformats.org/drawingml/2006/main" xmlns:r="http://schemas.openxmlformats.org/officeDocument/2006/relationships" xmlns:p188="http://schemas.microsoft.com/office/powerpoint/2018/8/main">
  <p188:cm id="{8AB63B31-860E-4626-A151-FE4EFC11028A}" authorId="{5E7DD2BE-2C8A-F7B2-E4DE-1258464076E7}" created="2022-11-08T20:16:56.001">
    <pc:sldMkLst xmlns:pc="http://schemas.microsoft.com/office/powerpoint/2013/main/command">
      <pc:docMk/>
      <pc:sldMk cId="242683170" sldId="379"/>
    </pc:sldMkLst>
    <p188:txBody>
      <a:bodyPr/>
      <a:lstStyle/>
      <a:p>
        <a:r>
          <a:rPr lang="en-US"/>
          <a:t>Hva er minstekravet til mønsterdybde på dekkene dine? 
Hvorfor er det viktig å overholde dette kravet? 
Du skal ha dekk som er konstruert for det føret du kjører på. Dersom det er snø, så har ikke sommerdekkene de egenskapene vi trenger. Det samme gjelder vinterdekk på sommeren. De har en annen gummisammensetting, samt er konstruert for et helt annet føre og temperatur. 
Feil dekktype til føret du kjører på vil påvirke kjøreegenskapene og øke risikoen betraktelig. 
I tillegg er dekk laget av gummi og gummi er en type ferskvare. Det vil si at dekk har utløpsdato og bør byttes etter 3-4 sesonger. </a:t>
        </a:r>
      </a:p>
    </p188:txBody>
  </p188:cm>
</p188:cmLst>
</file>

<file path=ppt/comments/modernComment_181_5633B518.xml><?xml version="1.0" encoding="utf-8"?>
<p188:cmLst xmlns:a="http://schemas.openxmlformats.org/drawingml/2006/main" xmlns:r="http://schemas.openxmlformats.org/officeDocument/2006/relationships" xmlns:p188="http://schemas.microsoft.com/office/powerpoint/2018/8/main">
  <p188:cm id="{5C8BE2E5-537E-4EE0-BCCB-015EE84210BE}" authorId="{5E7DD2BE-2C8A-F7B2-E4DE-1258464076E7}" created="2022-11-08T08:42:24.992">
    <pc:sldMkLst xmlns:pc="http://schemas.microsoft.com/office/powerpoint/2013/main/command">
      <pc:docMk/>
      <pc:sldMk cId="1446229272" sldId="385"/>
    </pc:sldMkLst>
    <p188:txBody>
      <a:bodyPr/>
      <a:lstStyle/>
      <a:p>
        <a:r>
          <a:rPr lang="en-US"/>
          <a:t>Omtrent 80 % av informasjonen du får når du kjører bil får du gjennom synet. ​
​
Dybde, skarphet, nattsyn og avstandsbedømmelse reduseres med alderen.​
​
Nattsynet reduseres allerede fra 25 års alderen. Ved 50-årsalderen har du redusert nattsynet med ca. 50 %.​
​
For å beholde førerretten er det satt visse krav til størrelsen og kvaliteten på synsfeltet, synsstyrken, kontrastsynet, mørkesynet og blendingsfølsomheten.​
​
​
​</a:t>
        </a:r>
      </a:p>
    </p188:txBody>
  </p188:cm>
</p188:cmLst>
</file>

<file path=ppt/comments/modernComment_186_B175CDAA.xml><?xml version="1.0" encoding="utf-8"?>
<p188:cmLst xmlns:a="http://schemas.openxmlformats.org/drawingml/2006/main" xmlns:r="http://schemas.openxmlformats.org/officeDocument/2006/relationships" xmlns:p188="http://schemas.microsoft.com/office/powerpoint/2018/8/main">
  <p188:cm id="{FBBAD538-CFED-413D-BB6A-6659615D04C8}" authorId="{5E7DD2BE-2C8A-F7B2-E4DE-1258464076E7}" created="2022-11-08T20:06:25.860">
    <pc:sldMkLst xmlns:pc="http://schemas.microsoft.com/office/powerpoint/2013/main/command">
      <pc:docMk/>
      <pc:sldMk cId="2977287594" sldId="390"/>
    </pc:sldMkLst>
    <p188:txBody>
      <a:bodyPr/>
      <a:lstStyle/>
      <a:p>
        <a:r>
          <a:rPr lang="en-US"/>
          <a:t>La deltagerne diskutere og komme med forslag til løsning. Lytt til deltagerne. Igjen, det er også her viktig å fremsnakke samhandling og trafikkavvikling.
Fasitsvar skal vi alltid unngå å gi - de kan få tenke selv. Vi skal sette i gang en tankeprosess hos deltakerne, den får vi ikke startet om vi gir et fasitsvar. </a:t>
        </a:r>
      </a:p>
    </p188:txBody>
  </p188:cm>
</p188:cmLst>
</file>

<file path=ppt/comments/modernComment_189_23E6C4C5.xml><?xml version="1.0" encoding="utf-8"?>
<p188:cmLst xmlns:a="http://schemas.openxmlformats.org/drawingml/2006/main" xmlns:r="http://schemas.openxmlformats.org/officeDocument/2006/relationships" xmlns:p188="http://schemas.microsoft.com/office/powerpoint/2018/8/main">
  <p188:cm id="{BD60BC60-2338-432E-AAD4-1E900DDF9CE3}" authorId="{88881993-C3D5-A0DE-B415-25DEAFD8792C}" created="2022-10-25T07:28:34.659">
    <pc:sldMkLst xmlns:pc="http://schemas.microsoft.com/office/powerpoint/2013/main/command">
      <pc:docMk/>
      <pc:sldMk cId="602326213" sldId="393"/>
    </pc:sldMkLst>
    <p188:txBody>
      <a:bodyPr/>
      <a:lstStyle/>
      <a:p>
        <a:r>
          <a:rPr lang="nb-NO"/>
          <a:t>Utforkjøruingsulykker og møteulykker tar flest liv. 
1. Kjøring i ruspåvirket tilstand (medisiner, narkotiske rusmidler og alkohol) utgjør stor risiko for at en ulykke oppstår. Dette er et stort og dessverre et økende problem.
2. Ikke bruk av bilbelte er dumt og kan føre til store skader ved en eventuell bråstopp. 
Noen få mennesker har legeerklæring på å ikke bruke bilbeltet, men det er medisinsk bakgrunn for dette og svært få får dette godkjent i dag. 
Feil bruk av bilbelte ser vi ofte, både på barn og voksne. Beltet skal sitte nærmest mulig kroppen. Tykke jakker MÅ åpnes slik at beltet kommer på innsiden, eller jakken må tas helt av. 
Små barn som sitter i bilstol skal ikke ha på uteklær i bilstolen, da virker ikke beltet slik det er tiltenkt. 
3. I 2021 hadde vi historisk lave tall på trafikkdrepte i MC- ulykker, men i år (2022) har det vært en markant stigning. Generelt er antall trafikkulykker med MC altfor høy, også her er det utforkjøring og møteulykker som dominerer (fart). 
4. Myke trafikanter i gangfelt, sykkelfelt, blindsoneproblematikk, lite synlighet (mørket, må øke synligheten til de myke trafikantene eks refleks).</a:t>
        </a:r>
      </a:p>
    </p188:txBody>
  </p188:cm>
</p188:cmLst>
</file>

<file path=ppt/comments/modernComment_18B_2B37B493.xml><?xml version="1.0" encoding="utf-8"?>
<p188:cmLst xmlns:a="http://schemas.openxmlformats.org/drawingml/2006/main" xmlns:r="http://schemas.openxmlformats.org/officeDocument/2006/relationships" xmlns:p188="http://schemas.microsoft.com/office/powerpoint/2018/8/main">
  <p188:cm id="{CE09C62F-0752-4EDF-AA3F-2618BCBA4357}" authorId="{88881993-C3D5-A0DE-B415-25DEAFD8792C}" created="2022-10-25T09:36:17.760">
    <pc:sldMkLst xmlns:pc="http://schemas.microsoft.com/office/powerpoint/2013/main/command">
      <pc:docMk/>
      <pc:sldMk cId="725070995" sldId="395"/>
    </pc:sldMkLst>
    <p188:txBody>
      <a:bodyPr/>
      <a:lstStyle/>
      <a:p>
        <a:r>
          <a:rPr lang="nb-NO"/>
          <a:t>Myndighetspyramiden forteller noe om myndighetsrangeringen i trafikken. 
Dersom man kommer til et lyskryss som er ute av drift, hvilke regler gjelder? 
-Står det en dirigent i veibanen? 
- Hvis ikke, er det skilt som kan fortelle noe om vike- og forkjørsrett-reglene? 
- Hvis ikke så gjelder trafikkreglene (som oftest betyr dette høyreregel i krysset). 
Pyramiden skal forstås ovenfra og nedover.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r>
              <a:rPr lang="nb-NO"/>
              <a:t>Er du i tvil? Gi dem et smil. De vet ikke hva du vet. Bruk I D P</a:t>
            </a:r>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C3D4A86-02AB-46EE-88D5-991FC2590DCB}" type="datetimeFigureOut">
              <a:rPr lang="nb-NO" smtClean="0"/>
              <a:t>05.05.2025</a:t>
            </a:fld>
            <a:endParaRPr lang="nb-NO"/>
          </a:p>
        </p:txBody>
      </p:sp>
      <p:sp>
        <p:nvSpPr>
          <p:cNvPr id="4" name="Plassholder for bunnteks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r>
              <a:rPr lang="nb-NO"/>
              <a:t>Prater jeg med eller til? Ser jeg på publikum? Spør eller forteller jeg?</a:t>
            </a:r>
          </a:p>
        </p:txBody>
      </p:sp>
      <p:sp>
        <p:nvSpPr>
          <p:cNvPr id="5" name="Plassholder for lysbilde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908B86F-1D7B-4109-BDFE-73FA0F1E43A3}" type="slidenum">
              <a:rPr lang="nb-NO" smtClean="0"/>
              <a:t>‹#›</a:t>
            </a:fld>
            <a:endParaRPr lang="nb-NO"/>
          </a:p>
        </p:txBody>
      </p:sp>
    </p:spTree>
    <p:extLst>
      <p:ext uri="{BB962C8B-B14F-4D97-AF65-F5344CB8AC3E}">
        <p14:creationId xmlns:p14="http://schemas.microsoft.com/office/powerpoint/2010/main" val="153185851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nb-NO"/>
              <a:t>Er du i tvil? Gi dem et smil. De vet ikke hva du vet. Bruk I D P</a:t>
            </a:r>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4E39700-91BF-4148-9F3C-526C3C5E6D8A}" type="datetimeFigureOut">
              <a:rPr lang="nb-NO" smtClean="0"/>
              <a:t>05.05.2025</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nb-NO"/>
              <a:t>Prater jeg med eller til? Ser jeg på publikum? Spør eller forteller jeg?</a:t>
            </a:r>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C7A728E-371F-493A-B7FF-59DE375DF2BD}" type="slidenum">
              <a:rPr lang="nb-NO" smtClean="0"/>
              <a:t>‹#›</a:t>
            </a:fld>
            <a:endParaRPr lang="nb-NO"/>
          </a:p>
        </p:txBody>
      </p:sp>
    </p:spTree>
    <p:extLst>
      <p:ext uri="{BB962C8B-B14F-4D97-AF65-F5344CB8AC3E}">
        <p14:creationId xmlns:p14="http://schemas.microsoft.com/office/powerpoint/2010/main" val="276137812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Ønsk velkommen og ta en presentasjonsrunde. </a:t>
            </a:r>
          </a:p>
        </p:txBody>
      </p:sp>
      <p:sp>
        <p:nvSpPr>
          <p:cNvPr id="4" name="Plassholder for topptekst 3"/>
          <p:cNvSpPr>
            <a:spLocks noGrp="1"/>
          </p:cNvSpPr>
          <p:nvPr>
            <p:ph type="hdr" sz="quarter"/>
          </p:nvPr>
        </p:nvSpPr>
        <p:spPr/>
        <p:txBody>
          <a:bodyPr/>
          <a:lstStyle/>
          <a:p>
            <a:r>
              <a:rPr lang="nb-NO"/>
              <a:t>Er du i tvil? Gi dem et smil. De vet ikke hva du vet. Bruk I D P</a:t>
            </a:r>
          </a:p>
        </p:txBody>
      </p:sp>
      <p:sp>
        <p:nvSpPr>
          <p:cNvPr id="5" name="Plassholder for bunntekst 4"/>
          <p:cNvSpPr>
            <a:spLocks noGrp="1"/>
          </p:cNvSpPr>
          <p:nvPr>
            <p:ph type="ftr" sz="quarter" idx="4"/>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5"/>
          </p:nvPr>
        </p:nvSpPr>
        <p:spPr/>
        <p:txBody>
          <a:bodyPr/>
          <a:lstStyle/>
          <a:p>
            <a:fld id="{3C7A728E-371F-493A-B7FF-59DE375DF2BD}" type="slidenum">
              <a:rPr lang="nb-NO" smtClean="0"/>
              <a:t>1</a:t>
            </a:fld>
            <a:endParaRPr lang="nb-NO"/>
          </a:p>
        </p:txBody>
      </p:sp>
    </p:spTree>
    <p:extLst>
      <p:ext uri="{BB962C8B-B14F-4D97-AF65-F5344CB8AC3E}">
        <p14:creationId xmlns:p14="http://schemas.microsoft.com/office/powerpoint/2010/main" val="398397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lnSpc>
                <a:spcPct val="100000"/>
              </a:lnSpc>
              <a:buFont typeface="Wingdings" panose="05000000000000000000" pitchFamily="2" charset="2"/>
              <a:buNone/>
            </a:pPr>
            <a:r>
              <a:rPr lang="nb-NO" sz="1200" b="1" dirty="0">
                <a:latin typeface="Arial" panose="020B0604020202020204" pitchFamily="34" charset="0"/>
                <a:ea typeface="Calibri"/>
                <a:cs typeface="Arial" panose="020B0604020202020204" pitchFamily="34" charset="0"/>
              </a:rPr>
              <a:t>La deltagerne jobbe litt med oppgaven.</a:t>
            </a:r>
          </a:p>
          <a:p>
            <a:pPr lvl="0">
              <a:lnSpc>
                <a:spcPct val="100000"/>
              </a:lnSpc>
              <a:buFont typeface="Wingdings" panose="05000000000000000000" pitchFamily="2" charset="2"/>
              <a:buNone/>
            </a:pPr>
            <a:endParaRPr lang="nb-NO" sz="1200" b="1" dirty="0">
              <a:latin typeface="Arial" panose="020B0604020202020204" pitchFamily="34" charset="0"/>
              <a:ea typeface="Calibri"/>
              <a:cs typeface="Arial" panose="020B0604020202020204" pitchFamily="34" charset="0"/>
            </a:endParaRPr>
          </a:p>
          <a:p>
            <a:pPr lvl="0">
              <a:lnSpc>
                <a:spcPct val="100000"/>
              </a:lnSpc>
              <a:buFont typeface="Wingdings" panose="05000000000000000000" pitchFamily="2" charset="2"/>
              <a:buNone/>
            </a:pPr>
            <a:r>
              <a:rPr lang="nb-NO" sz="1200" b="1" dirty="0">
                <a:latin typeface="Arial" panose="020B0604020202020204" pitchFamily="34" charset="0"/>
                <a:ea typeface="Calibri"/>
                <a:cs typeface="Arial" panose="020B0604020202020204" pitchFamily="34" charset="0"/>
              </a:rPr>
              <a:t>Hvor mørkt er det egentlig her? (gatebelysning) vi ser jo veien, hus og bilene tydelig.</a:t>
            </a:r>
          </a:p>
          <a:p>
            <a:pPr lvl="0">
              <a:lnSpc>
                <a:spcPct val="100000"/>
              </a:lnSpc>
              <a:buFont typeface="Wingdings" panose="05000000000000000000" pitchFamily="2" charset="2"/>
              <a:buNone/>
            </a:pPr>
            <a:endParaRPr lang="nb-NO" sz="1200" b="1" dirty="0">
              <a:latin typeface="Arial" panose="020B0604020202020204" pitchFamily="34" charset="0"/>
              <a:ea typeface="Calibri"/>
              <a:cs typeface="Arial" panose="020B0604020202020204" pitchFamily="34" charset="0"/>
            </a:endParaRPr>
          </a:p>
          <a:p>
            <a:r>
              <a:rPr lang="nb-NO" sz="1200" b="1" dirty="0">
                <a:latin typeface="Arial" panose="020B0604020202020204" pitchFamily="34" charset="0"/>
                <a:cs typeface="Arial" panose="020B0604020202020204" pitchFamily="34" charset="0"/>
              </a:rPr>
              <a:t>Tema</a:t>
            </a:r>
            <a:r>
              <a:rPr lang="nb-NO" sz="1200" b="1" baseline="0" dirty="0">
                <a:latin typeface="Arial" panose="020B0604020202020204" pitchFamily="34" charset="0"/>
                <a:cs typeface="Arial" panose="020B0604020202020204" pitchFamily="34" charset="0"/>
              </a:rPr>
              <a:t> å være innom:</a:t>
            </a:r>
          </a:p>
          <a:p>
            <a:r>
              <a:rPr lang="nb-NO" sz="1200" b="1" baseline="0" dirty="0">
                <a:latin typeface="Arial" panose="020B0604020202020204" pitchFamily="34" charset="0"/>
                <a:cs typeface="Arial" panose="020B0604020202020204" pitchFamily="34" charset="0"/>
              </a:rPr>
              <a:t>Med alderen:</a:t>
            </a:r>
          </a:p>
          <a:p>
            <a:pPr marL="228600" indent="-228600">
              <a:buFont typeface="+mj-lt"/>
              <a:buAutoNum type="arabicPeriod"/>
            </a:pPr>
            <a:r>
              <a:rPr lang="nb-NO" sz="1200" b="1" baseline="0" dirty="0">
                <a:latin typeface="Arial" panose="020B0604020202020204" pitchFamily="34" charset="0"/>
                <a:cs typeface="Arial" panose="020B0604020202020204" pitchFamily="34" charset="0"/>
              </a:rPr>
              <a:t>Ser vi dårligere og dårligere i mørket</a:t>
            </a:r>
          </a:p>
          <a:p>
            <a:pPr marL="228600" indent="-228600">
              <a:buFont typeface="+mj-lt"/>
              <a:buAutoNum type="arabicPeriod"/>
            </a:pPr>
            <a:r>
              <a:rPr lang="nb-NO" sz="1200" b="1" baseline="0" dirty="0">
                <a:latin typeface="Arial" panose="020B0604020202020204" pitchFamily="34" charset="0"/>
                <a:cs typeface="Arial" panose="020B0604020202020204" pitchFamily="34" charset="0"/>
              </a:rPr>
              <a:t>Bruker lenger og lenger tid fra vi blir blendet til vi ser godt igjen i mørket</a:t>
            </a:r>
          </a:p>
          <a:p>
            <a:pPr marL="228600" indent="-228600">
              <a:buFont typeface="+mj-lt"/>
              <a:buAutoNum type="arabicPeriod"/>
            </a:pPr>
            <a:r>
              <a:rPr lang="nb-NO" sz="1200" b="1" baseline="0" dirty="0">
                <a:latin typeface="Arial" panose="020B0604020202020204" pitchFamily="34" charset="0"/>
                <a:cs typeface="Arial" panose="020B0604020202020204" pitchFamily="34" charset="0"/>
              </a:rPr>
              <a:t>Oppfatter trafikken dårligere pga. treghet i øyemuskulaturen</a:t>
            </a:r>
          </a:p>
          <a:p>
            <a:pPr marL="228600" indent="-228600">
              <a:buFont typeface="+mj-lt"/>
              <a:buAutoNum type="arabicPeriod"/>
            </a:pPr>
            <a:r>
              <a:rPr lang="nb-NO" sz="1200" b="1" baseline="0" dirty="0">
                <a:latin typeface="Arial" panose="020B0604020202020204" pitchFamily="34" charset="0"/>
                <a:cs typeface="Arial" panose="020B0604020202020204" pitchFamily="34" charset="0"/>
              </a:rPr>
              <a:t>Kontrastene blir dårligere</a:t>
            </a:r>
          </a:p>
          <a:p>
            <a:pPr marL="228600" indent="-228600">
              <a:buFont typeface="+mj-lt"/>
              <a:buAutoNum type="arabicPeriod"/>
            </a:pPr>
            <a:r>
              <a:rPr lang="nb-NO" sz="1200" b="1" baseline="0" dirty="0">
                <a:latin typeface="Arial" panose="020B0604020202020204" pitchFamily="34" charset="0"/>
                <a:cs typeface="Arial" panose="020B0604020202020204" pitchFamily="34" charset="0"/>
              </a:rPr>
              <a:t>Vi bruker lengre tid over gata og kan ikke like lett hoppe unna en farlig situasjon</a:t>
            </a:r>
          </a:p>
          <a:p>
            <a:pPr marL="228600" indent="-228600">
              <a:buFont typeface="+mj-lt"/>
              <a:buAutoNum type="arabicPeriod"/>
            </a:pPr>
            <a:endParaRPr lang="nb-NO" sz="1200" b="1" baseline="0" dirty="0">
              <a:latin typeface="Arial" panose="020B0604020202020204" pitchFamily="34" charset="0"/>
              <a:cs typeface="Arial" panose="020B0604020202020204" pitchFamily="34" charset="0"/>
            </a:endParaRPr>
          </a:p>
          <a:p>
            <a:pPr marL="0" indent="0">
              <a:buFont typeface="+mj-lt"/>
              <a:buNone/>
            </a:pPr>
            <a:r>
              <a:rPr lang="nb-NO" sz="1200" b="1" baseline="0" dirty="0">
                <a:latin typeface="Arial" panose="020B0604020202020204" pitchFamily="34" charset="0"/>
                <a:cs typeface="Arial" panose="020B0604020202020204" pitchFamily="34" charset="0"/>
              </a:rPr>
              <a:t>Løft frem at vi må bli flinkere til å se bedre etter og gjøre oss mer synlige.</a:t>
            </a:r>
          </a:p>
          <a:p>
            <a:pPr marL="0" indent="0">
              <a:buFont typeface="+mj-lt"/>
              <a:buNone/>
            </a:pPr>
            <a:r>
              <a:rPr lang="nb-NO" sz="1200" b="1" baseline="0" dirty="0">
                <a:latin typeface="Arial" panose="020B0604020202020204" pitchFamily="34" charset="0"/>
                <a:cs typeface="Arial" panose="020B0604020202020204" pitchFamily="34" charset="0"/>
              </a:rPr>
              <a:t>«Spør hvor mange som har med refleks eller alltid bruker refleks»</a:t>
            </a:r>
          </a:p>
          <a:p>
            <a:pPr marL="0" indent="0">
              <a:buFont typeface="+mj-lt"/>
              <a:buNone/>
            </a:pPr>
            <a:r>
              <a:rPr lang="nb-NO" sz="1200" b="1" baseline="0" dirty="0">
                <a:latin typeface="Arial" panose="020B0604020202020204" pitchFamily="34" charset="0"/>
                <a:cs typeface="Arial" panose="020B0604020202020204" pitchFamily="34" charset="0"/>
              </a:rPr>
              <a:t>La det henge litt i lufta.</a:t>
            </a:r>
          </a:p>
          <a:p>
            <a:pPr marL="0" indent="0">
              <a:buFont typeface="+mj-lt"/>
              <a:buNone/>
            </a:pPr>
            <a:endParaRPr lang="nb-NO" sz="1200" b="1" baseline="0" dirty="0">
              <a:latin typeface="Arial" panose="020B0604020202020204" pitchFamily="34" charset="0"/>
              <a:cs typeface="Arial" panose="020B0604020202020204" pitchFamily="34" charset="0"/>
            </a:endParaRPr>
          </a:p>
          <a:p>
            <a:pPr marL="0" indent="0">
              <a:buFont typeface="+mj-lt"/>
              <a:buNone/>
            </a:pPr>
            <a:r>
              <a:rPr lang="nb-NO" sz="1200" b="1" baseline="0" dirty="0">
                <a:latin typeface="Arial" panose="020B0604020202020204" pitchFamily="34" charset="0"/>
                <a:cs typeface="Arial" panose="020B0604020202020204" pitchFamily="34" charset="0"/>
              </a:rPr>
              <a:t>(Skulle tema lovlige lys, tåkelys og slikt dukke opp. Si fra at det er eget tema etter pausen). </a:t>
            </a:r>
          </a:p>
          <a:p>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11</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89486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Hvis bilen står parkert, hva kan bilføreren gjøre nå for å bedre sikten for fotgjengeren og de rundt. </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12</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181434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Refleks har en holdbarhet på </a:t>
            </a:r>
            <a:r>
              <a:rPr lang="nb-NO" dirty="0" err="1"/>
              <a:t>ca</a:t>
            </a:r>
            <a:r>
              <a:rPr lang="nb-NO" dirty="0"/>
              <a:t> 3 år og de kan vare lengre. Derfor er det </a:t>
            </a:r>
            <a:r>
              <a:rPr lang="nb-NO" dirty="0" err="1"/>
              <a:t>vikitg</a:t>
            </a:r>
            <a:r>
              <a:rPr lang="nb-NO" dirty="0"/>
              <a:t> å sjekke om refleksen fungerer fra år til år. Har man refleks på klærne og man vasker disse mye, er holdbarheten kortere. Har man </a:t>
            </a:r>
            <a:r>
              <a:rPr lang="nb-NO" dirty="0" err="1"/>
              <a:t>refleksvest</a:t>
            </a:r>
            <a:r>
              <a:rPr lang="nb-NO" dirty="0"/>
              <a:t> som man bruker mye bør denne byttes ut når de er 2-3 år gamle. Har du reflekser som er slitte/ripete bør disse byttes ut. </a:t>
            </a:r>
          </a:p>
          <a:p>
            <a:endParaRPr lang="nb-NO" dirty="0"/>
          </a:p>
          <a:p>
            <a:r>
              <a:rPr lang="nb-NO" dirty="0"/>
              <a:t>Uten refleks er du først synlig på 25-30 meters hold, mens du med refleks synes på 140 meter hold når du bruker nærlys. Hvis man regner ut til sekunder betyr det at sjåføren har 10 sekunder i istedenfor 2 sekunder på å reagere. Dette kan bety forskjellen på liv og død .</a:t>
            </a:r>
          </a:p>
          <a:p>
            <a:endParaRPr lang="nb-NO" dirty="0"/>
          </a:p>
          <a:p>
            <a:r>
              <a:rPr lang="nb-NO" dirty="0"/>
              <a:t>De fleste påkjøringer med fotgjengere skjer i byområder. Hva tror dere er grunnen til dette? Gatebelysning kan gi en falsk trygghet, dette fordi mange tror de i områder med gatelys blir sett av bilisten. Det er viktig å bruke refleks i områder med gatelys også. Dette fordi man ser bilen, men ikke sikkert bilisten ser deg. Det er en billig livsforsikring å bruke refleks når man går ute i mørket uansett hvor man går hen. </a:t>
            </a:r>
          </a:p>
          <a:p>
            <a:endParaRPr lang="nb-NO" dirty="0"/>
          </a:p>
          <a:p>
            <a:r>
              <a:rPr lang="nb-NO" dirty="0"/>
              <a:t>ER DET NOK MED EN LITEN REFLEKS?</a:t>
            </a:r>
          </a:p>
          <a:p>
            <a:endParaRPr lang="nb-NO" dirty="0"/>
          </a:p>
          <a:p>
            <a:endParaRPr lang="nb-NO" dirty="0"/>
          </a:p>
          <a:p>
            <a:endParaRPr lang="nb-NO" dirty="0"/>
          </a:p>
          <a:p>
            <a:endParaRPr lang="nb-NO" dirty="0"/>
          </a:p>
        </p:txBody>
      </p:sp>
      <p:sp>
        <p:nvSpPr>
          <p:cNvPr id="4" name="Plassholder for topptekst 3"/>
          <p:cNvSpPr>
            <a:spLocks noGrp="1"/>
          </p:cNvSpPr>
          <p:nvPr>
            <p:ph type="hdr" sz="quarter"/>
          </p:nvPr>
        </p:nvSpPr>
        <p:spPr/>
        <p:txBody>
          <a:bodyPr/>
          <a:lstStyle/>
          <a:p>
            <a:r>
              <a:rPr lang="nb-NO"/>
              <a:t>Er du i tvil? Gi dem et smil. De vet ikke hva du vet. Bruk I D P</a:t>
            </a:r>
          </a:p>
        </p:txBody>
      </p:sp>
      <p:sp>
        <p:nvSpPr>
          <p:cNvPr id="5" name="Plassholder for bunntekst 4"/>
          <p:cNvSpPr>
            <a:spLocks noGrp="1"/>
          </p:cNvSpPr>
          <p:nvPr>
            <p:ph type="ftr" sz="quarter" idx="4"/>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5"/>
          </p:nvPr>
        </p:nvSpPr>
        <p:spPr/>
        <p:txBody>
          <a:bodyPr/>
          <a:lstStyle/>
          <a:p>
            <a:fld id="{3C7A728E-371F-493A-B7FF-59DE375DF2BD}" type="slidenum">
              <a:rPr lang="nb-NO" smtClean="0"/>
              <a:t>13</a:t>
            </a:fld>
            <a:endParaRPr lang="nb-NO"/>
          </a:p>
        </p:txBody>
      </p:sp>
    </p:spTree>
    <p:extLst>
      <p:ext uri="{BB962C8B-B14F-4D97-AF65-F5344CB8AC3E}">
        <p14:creationId xmlns:p14="http://schemas.microsoft.com/office/powerpoint/2010/main" val="387749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«ALLE vet at refleks er smart. Det ser vi veldig tydelig her,</a:t>
            </a:r>
            <a:r>
              <a:rPr lang="nb-NO" sz="1400" b="1" baseline="0" dirty="0">
                <a:latin typeface="Arial" panose="020B0604020202020204" pitchFamily="34" charset="0"/>
                <a:cs typeface="Arial" panose="020B0604020202020204" pitchFamily="34" charset="0"/>
              </a:rPr>
              <a:t> men allikevel bruker ikke du alltid refleks»</a:t>
            </a:r>
          </a:p>
          <a:p>
            <a:r>
              <a:rPr lang="nb-NO" sz="1400" b="1" baseline="0" dirty="0">
                <a:latin typeface="Arial" panose="020B0604020202020204" pitchFamily="34" charset="0"/>
                <a:cs typeface="Arial" panose="020B0604020202020204" pitchFamily="34" charset="0"/>
              </a:rPr>
              <a:t>Pek ut en mann.</a:t>
            </a:r>
          </a:p>
          <a:p>
            <a:r>
              <a:rPr lang="nb-NO" sz="1400" b="1" baseline="0" dirty="0">
                <a:latin typeface="Arial" panose="020B0604020202020204" pitchFamily="34" charset="0"/>
                <a:cs typeface="Arial" panose="020B0604020202020204" pitchFamily="34" charset="0"/>
              </a:rPr>
              <a:t>«Hvorfor gjør du ikke det?»</a:t>
            </a:r>
          </a:p>
          <a:p>
            <a:r>
              <a:rPr lang="nb-NO" sz="1400" b="1" baseline="0" dirty="0">
                <a:latin typeface="Arial" panose="020B0604020202020204" pitchFamily="34" charset="0"/>
                <a:cs typeface="Arial" panose="020B0604020202020204" pitchFamily="34" charset="0"/>
              </a:rPr>
              <a:t>Kjør denne på flere. Ikke godta en eneste unnskyldning. </a:t>
            </a:r>
          </a:p>
          <a:p>
            <a:r>
              <a:rPr lang="nb-NO" sz="1400" b="1" baseline="0" dirty="0">
                <a:latin typeface="Arial" panose="020B0604020202020204" pitchFamily="34" charset="0"/>
                <a:cs typeface="Arial" panose="020B0604020202020204" pitchFamily="34" charset="0"/>
              </a:rPr>
              <a:t>Uten refleks har en bilist maks 2 sekunder å reagere på. Det betyr at flinke bilister ikke KAN vike selv om de gjerne vil!</a:t>
            </a:r>
          </a:p>
          <a:p>
            <a:r>
              <a:rPr lang="nb-NO" sz="1400" b="1" baseline="0" dirty="0">
                <a:latin typeface="Arial" panose="020B0604020202020204" pitchFamily="34" charset="0"/>
                <a:cs typeface="Arial" panose="020B0604020202020204" pitchFamily="34" charset="0"/>
              </a:rPr>
              <a:t>Har du refleks vil du ses opp 10 sekunders avstand!</a:t>
            </a:r>
          </a:p>
          <a:p>
            <a:endParaRPr lang="nb-NO" sz="1400" b="1"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Som vi ser på faktaene her. Vi blir ofte skadet i mørket av en annen seniorbilist. Og vi bruker sjelden refleks.</a:t>
            </a:r>
          </a:p>
          <a:p>
            <a:endParaRPr lang="nb-NO" sz="1400" b="1"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Her har moderne biler fått noen veldig smarte ting. Utstyr som oppdager gående og syklende for deg. Her har vi en filmsnutt fra Volvo. KLIKK; på pilen og film om </a:t>
            </a:r>
            <a:r>
              <a:rPr lang="nb-NO" sz="1400" b="1" baseline="0" dirty="0" err="1">
                <a:latin typeface="Arial" panose="020B0604020202020204" pitchFamily="34" charset="0"/>
                <a:cs typeface="Arial" panose="020B0604020202020204" pitchFamily="34" charset="0"/>
              </a:rPr>
              <a:t>Vovlo</a:t>
            </a:r>
            <a:r>
              <a:rPr lang="nb-NO" sz="1400" b="1" baseline="0" dirty="0">
                <a:latin typeface="Arial" panose="020B0604020202020204" pitchFamily="34" charset="0"/>
                <a:cs typeface="Arial" panose="020B0604020202020204" pitchFamily="34" charset="0"/>
              </a:rPr>
              <a:t> city </a:t>
            </a:r>
            <a:r>
              <a:rPr lang="nb-NO" sz="1400" b="1" baseline="0" dirty="0" err="1">
                <a:latin typeface="Arial" panose="020B0604020202020204" pitchFamily="34" charset="0"/>
                <a:cs typeface="Arial" panose="020B0604020202020204" pitchFamily="34" charset="0"/>
              </a:rPr>
              <a:t>safety</a:t>
            </a:r>
            <a:r>
              <a:rPr lang="nb-NO" sz="1400" b="1" baseline="0" dirty="0">
                <a:latin typeface="Arial" panose="020B0604020202020204" pitchFamily="34" charset="0"/>
                <a:cs typeface="Arial" panose="020B0604020202020204" pitchFamily="34" charset="0"/>
              </a:rPr>
              <a:t> starter. En pil for gående og en for sykkel. Kan bruke begge eller bare en av dem</a:t>
            </a:r>
          </a:p>
          <a:p>
            <a:endParaRPr lang="nb-NO" sz="1400" b="1" baseline="0" dirty="0">
              <a:latin typeface="Arial" panose="020B0604020202020204" pitchFamily="34" charset="0"/>
              <a:cs typeface="Arial" panose="020B0604020202020204" pitchFamily="34" charset="0"/>
            </a:endParaRPr>
          </a:p>
          <a:p>
            <a:r>
              <a:rPr lang="nb-NO" sz="1400" b="1" u="none" baseline="0" dirty="0">
                <a:latin typeface="Arial" panose="020B0604020202020204" pitchFamily="34" charset="0"/>
                <a:cs typeface="Arial" panose="020B0604020202020204" pitchFamily="34" charset="0"/>
              </a:rPr>
              <a:t>Etter pausen skal vi se litt på hva som er problemet med alder og syn, samt hva dere kan gjøre med det. Slik at dere ikke kjørr ned noen i mørket!</a:t>
            </a:r>
            <a:endParaRPr lang="nb-NO" sz="14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14</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113108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En av årsakene til at vi forårsaker flere ulykker</a:t>
            </a:r>
            <a:r>
              <a:rPr lang="nb-NO" sz="1400" b="1" baseline="0" dirty="0">
                <a:latin typeface="Arial" panose="020B0604020202020204" pitchFamily="34" charset="0"/>
                <a:cs typeface="Arial" panose="020B0604020202020204" pitchFamily="34" charset="0"/>
              </a:rPr>
              <a:t>, er at det skjer ting med kroppen vår.</a:t>
            </a:r>
          </a:p>
          <a:p>
            <a:r>
              <a:rPr lang="nb-NO" sz="1400" b="1" baseline="0" dirty="0">
                <a:latin typeface="Arial" panose="020B0604020202020204" pitchFamily="34" charset="0"/>
                <a:cs typeface="Arial" panose="020B0604020202020204" pitchFamily="34" charset="0"/>
              </a:rPr>
              <a:t>Alderen svekker særlig sanseapparatet.</a:t>
            </a:r>
          </a:p>
          <a:p>
            <a:r>
              <a:rPr lang="nb-NO" sz="1400" b="1" baseline="0" dirty="0">
                <a:latin typeface="Arial" panose="020B0604020202020204" pitchFamily="34" charset="0"/>
                <a:cs typeface="Arial" panose="020B0604020202020204" pitchFamily="34" charset="0"/>
                <a:sym typeface="Wingdings" panose="05000000000000000000" pitchFamily="2" charset="2"/>
              </a:rPr>
              <a:t>Vi skal derfor ta for oss hva som skjer med synet.</a:t>
            </a:r>
          </a:p>
          <a:p>
            <a:endParaRPr lang="nb-NO" sz="1400" b="1" baseline="0" dirty="0">
              <a:latin typeface="Arial" panose="020B0604020202020204" pitchFamily="34" charset="0"/>
              <a:cs typeface="Arial" panose="020B0604020202020204" pitchFamily="34" charset="0"/>
              <a:sym typeface="Wingdings" panose="05000000000000000000" pitchFamily="2" charset="2"/>
            </a:endParaRPr>
          </a:p>
          <a:p>
            <a:r>
              <a:rPr lang="nb-NO" sz="1400" b="1" baseline="0" dirty="0">
                <a:latin typeface="Arial" panose="020B0604020202020204" pitchFamily="34" charset="0"/>
                <a:cs typeface="Arial" panose="020B0604020202020204" pitchFamily="34" charset="0"/>
                <a:sym typeface="Wingdings" panose="05000000000000000000" pitchFamily="2" charset="2"/>
              </a:rPr>
              <a:t>La oss ta en titt: </a:t>
            </a:r>
            <a:r>
              <a:rPr lang="nb-NO" sz="1400" b="1" u="sng" baseline="0" dirty="0">
                <a:latin typeface="Arial" panose="020B0604020202020204" pitchFamily="34" charset="0"/>
                <a:cs typeface="Arial" panose="020B0604020202020204" pitchFamily="34" charset="0"/>
                <a:sym typeface="Wingdings" panose="05000000000000000000" pitchFamily="2" charset="2"/>
              </a:rPr>
              <a:t>KLIKK</a:t>
            </a:r>
            <a:endParaRPr lang="nb-NO" sz="14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solidFill>
                  <a:prstClr val="black"/>
                </a:solidFill>
              </a:rPr>
              <a:pPr/>
              <a:t>16</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En av årsakene til at vi forårsaker flere ulykker</a:t>
            </a:r>
            <a:r>
              <a:rPr lang="nb-NO" sz="1400" b="1" baseline="0" dirty="0">
                <a:latin typeface="Arial" panose="020B0604020202020204" pitchFamily="34" charset="0"/>
                <a:cs typeface="Arial" panose="020B0604020202020204" pitchFamily="34" charset="0"/>
              </a:rPr>
              <a:t>, er at det skjer ting med kroppen vår.</a:t>
            </a:r>
          </a:p>
          <a:p>
            <a:r>
              <a:rPr lang="nb-NO" sz="1400" b="1" baseline="0" dirty="0">
                <a:latin typeface="Arial" panose="020B0604020202020204" pitchFamily="34" charset="0"/>
                <a:cs typeface="Arial" panose="020B0604020202020204" pitchFamily="34" charset="0"/>
              </a:rPr>
              <a:t>Alderen svekker særlig sanseapparatet.</a:t>
            </a:r>
          </a:p>
          <a:p>
            <a:r>
              <a:rPr lang="nb-NO" sz="1400" b="1" baseline="0" dirty="0">
                <a:latin typeface="Arial" panose="020B0604020202020204" pitchFamily="34" charset="0"/>
                <a:cs typeface="Arial" panose="020B0604020202020204" pitchFamily="34" charset="0"/>
                <a:sym typeface="Wingdings" panose="05000000000000000000" pitchFamily="2" charset="2"/>
              </a:rPr>
              <a:t>Vi skal derfor ta for oss hva som skjer med synet.</a:t>
            </a:r>
          </a:p>
          <a:p>
            <a:r>
              <a:rPr lang="nb-NO" sz="1400" b="1" baseline="0" dirty="0">
                <a:latin typeface="Arial" panose="020B0604020202020204" pitchFamily="34" charset="0"/>
                <a:cs typeface="Arial" panose="020B0604020202020204" pitchFamily="34" charset="0"/>
                <a:sym typeface="Wingdings" panose="05000000000000000000" pitchFamily="2" charset="2"/>
              </a:rPr>
              <a:t>Når man passerer 40 år starter en naturlig prosess som kalles «aldersrelatert langsynthet». Dette fordi øyelinsen blir eldre og mister noe av sin elastisitet. Når dette skjer får man problemer med å fokusere på samme måte som tidligere og man vil da oppleve problemer med å se på nært hold. Ett av symptomene på dette er at man vil holde for eksempel telefonen lengre unna og armene blir for «korte». </a:t>
            </a:r>
          </a:p>
          <a:p>
            <a:endParaRPr lang="nb-NO" sz="1400" b="1" baseline="0" dirty="0">
              <a:latin typeface="Arial" panose="020B0604020202020204" pitchFamily="34" charset="0"/>
              <a:cs typeface="Arial" panose="020B0604020202020204" pitchFamily="34" charset="0"/>
              <a:sym typeface="Wingdings" panose="05000000000000000000" pitchFamily="2" charset="2"/>
            </a:endParaRPr>
          </a:p>
          <a:p>
            <a:r>
              <a:rPr lang="nb-NO" sz="1400" b="1" baseline="0" dirty="0">
                <a:latin typeface="Arial" panose="020B0604020202020204" pitchFamily="34" charset="0"/>
                <a:cs typeface="Arial" panose="020B0604020202020204" pitchFamily="34" charset="0"/>
                <a:sym typeface="Wingdings" panose="05000000000000000000" pitchFamily="2" charset="2"/>
              </a:rPr>
              <a:t>La oss ta en titt: </a:t>
            </a:r>
            <a:r>
              <a:rPr lang="nb-NO" sz="1400" b="1" u="sng" baseline="0" dirty="0">
                <a:latin typeface="Arial" panose="020B0604020202020204" pitchFamily="34" charset="0"/>
                <a:cs typeface="Arial" panose="020B0604020202020204" pitchFamily="34" charset="0"/>
                <a:sym typeface="Wingdings" panose="05000000000000000000" pitchFamily="2" charset="2"/>
              </a:rPr>
              <a:t>KLIKK</a:t>
            </a:r>
          </a:p>
        </p:txBody>
      </p:sp>
      <p:sp>
        <p:nvSpPr>
          <p:cNvPr id="4" name="Plassholder for lysbildenummer 3"/>
          <p:cNvSpPr>
            <a:spLocks noGrp="1"/>
          </p:cNvSpPr>
          <p:nvPr>
            <p:ph type="sldNum" sz="quarter" idx="10"/>
          </p:nvPr>
        </p:nvSpPr>
        <p:spPr/>
        <p:txBody>
          <a:bodyPr/>
          <a:lstStyle/>
          <a:p>
            <a:fld id="{3C7A728E-371F-493A-B7FF-59DE375DF2BD}" type="slidenum">
              <a:rPr lang="nb-NO" smtClean="0">
                <a:solidFill>
                  <a:prstClr val="black"/>
                </a:solidFill>
              </a:rPr>
              <a:pPr/>
              <a:t>17</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53340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u="none" dirty="0">
                <a:latin typeface="Arial" panose="020B0604020202020204" pitchFamily="34" charset="0"/>
                <a:cs typeface="Arial" panose="020B0604020202020204" pitchFamily="34" charset="0"/>
              </a:rPr>
              <a:t>Rød trekant</a:t>
            </a:r>
            <a:r>
              <a:rPr lang="nb-NO" sz="1400" b="1" u="none" baseline="0" dirty="0">
                <a:latin typeface="Arial" panose="020B0604020202020204" pitchFamily="34" charset="0"/>
                <a:cs typeface="Arial" panose="020B0604020202020204" pitchFamily="34" charset="0"/>
              </a:rPr>
              <a:t> betyr at en skal samrå med legen. Det er legen som bestemmer om du kan få lov til å kjøre.</a:t>
            </a:r>
          </a:p>
          <a:p>
            <a:r>
              <a:rPr lang="nb-NO" sz="1400" b="1" u="none" baseline="0" dirty="0">
                <a:latin typeface="Arial" panose="020B0604020202020204" pitchFamily="34" charset="0"/>
                <a:cs typeface="Arial" panose="020B0604020202020204" pitchFamily="34" charset="0"/>
              </a:rPr>
              <a:t>I tillegg er det dine opplevelse. Opplever du at medisinen påvirker deg kan du ikke kjøre. </a:t>
            </a:r>
          </a:p>
          <a:p>
            <a:r>
              <a:rPr lang="nb-NO" sz="1400" b="1" u="none" baseline="0" dirty="0">
                <a:latin typeface="Arial" panose="020B0604020202020204" pitchFamily="34" charset="0"/>
                <a:cs typeface="Arial" panose="020B0604020202020204" pitchFamily="34" charset="0"/>
              </a:rPr>
              <a:t>Et eksempel kan være medisiner mot pollenallergi. </a:t>
            </a:r>
          </a:p>
          <a:p>
            <a:r>
              <a:rPr lang="nb-NO" sz="1400" b="1" u="none" baseline="0" dirty="0">
                <a:latin typeface="Arial" panose="020B0604020202020204" pitchFamily="34" charset="0"/>
                <a:cs typeface="Arial" panose="020B0604020202020204" pitchFamily="34" charset="0"/>
              </a:rPr>
              <a:t>Når en starter medisineringen igjen på våren påvirker medisinen deg mer enn etter at kroppen har vent seg til medisinen igjen.</a:t>
            </a:r>
          </a:p>
          <a:p>
            <a:endParaRPr lang="nb-NO" sz="1400" b="1" u="none" baseline="0" dirty="0">
              <a:latin typeface="Arial" panose="020B0604020202020204" pitchFamily="34" charset="0"/>
              <a:cs typeface="Arial" panose="020B0604020202020204" pitchFamily="34" charset="0"/>
            </a:endParaRPr>
          </a:p>
          <a:p>
            <a:r>
              <a:rPr lang="nb-NO" sz="1400" b="1" u="none" baseline="0" dirty="0">
                <a:latin typeface="Arial" panose="020B0604020202020204" pitchFamily="34" charset="0"/>
                <a:cs typeface="Arial" panose="020B0604020202020204" pitchFamily="34" charset="0"/>
              </a:rPr>
              <a:t>Et annet eksempel er sovemedisin og beroligende. Der er det stor fare for at en blir påvirket.</a:t>
            </a:r>
          </a:p>
          <a:p>
            <a:r>
              <a:rPr lang="nb-NO" sz="1400" b="1" u="none" baseline="0" dirty="0">
                <a:latin typeface="Arial" panose="020B0604020202020204" pitchFamily="34" charset="0"/>
                <a:cs typeface="Arial" panose="020B0604020202020204" pitchFamily="34" charset="0"/>
              </a:rPr>
              <a:t>Helsedirektoratet har laget en liste på stoffer som tilsvarer ulovlig kjøring med promille.</a:t>
            </a:r>
          </a:p>
          <a:p>
            <a:r>
              <a:rPr lang="nb-NO" sz="1400" b="1" u="none" baseline="0" dirty="0">
                <a:latin typeface="Arial" panose="020B0604020202020204" pitchFamily="34" charset="0"/>
                <a:cs typeface="Arial" panose="020B0604020202020204" pitchFamily="34" charset="0"/>
              </a:rPr>
              <a:t>I Norge regnes du som påvirket om du har en promille over 0,2.</a:t>
            </a:r>
          </a:p>
          <a:p>
            <a:endParaRPr lang="nb-NO" sz="1400" b="1" u="non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1" i="0" dirty="0">
                <a:solidFill>
                  <a:srgbClr val="333333"/>
                </a:solidFill>
                <a:effectLst/>
                <a:latin typeface="Helvetica Neue"/>
              </a:rPr>
              <a:t>§ 34.</a:t>
            </a:r>
            <a:r>
              <a:rPr lang="nb-NO" sz="2000" b="1" i="1" dirty="0">
                <a:solidFill>
                  <a:srgbClr val="333333"/>
                </a:solidFill>
                <a:effectLst/>
                <a:latin typeface="Helvetica Neue"/>
              </a:rPr>
              <a:t>Tilbakekall av retten til å føre motorvogn mv. på grunn av særlige forhold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1" i="1" dirty="0">
                <a:solidFill>
                  <a:srgbClr val="333333"/>
                </a:solidFill>
                <a:effectLst/>
                <a:latin typeface="Helvetica Neue"/>
              </a:rPr>
              <a:t>Legen eller politiet har mulighet til å tilbakekall retten for motorvogn, hvis de mener det er grunn til det (med tanke på medisiner eller helse). </a:t>
            </a:r>
            <a:endParaRPr lang="nb-NO" sz="2000" b="0" i="0" dirty="0">
              <a:solidFill>
                <a:srgbClr val="333333"/>
              </a:solidFill>
              <a:effectLst/>
              <a:latin typeface="Helvetica Neue"/>
            </a:endParaRPr>
          </a:p>
          <a:p>
            <a:r>
              <a:rPr lang="nb-NO" sz="2000" b="0" i="0" dirty="0">
                <a:solidFill>
                  <a:srgbClr val="333333"/>
                </a:solidFill>
                <a:effectLst/>
                <a:latin typeface="Helvetica Neue"/>
              </a:rPr>
              <a:t>Er resultatet av legeundersøkelsen ikke til hinder for det, eller består han førerprøven, kan vedkommende myndighet utferdige nytt førerkort til ham, eventuelt med begrenset gyldighetstid eller på særlige vilkår.</a:t>
            </a:r>
            <a:endParaRPr lang="nb-NO" sz="1400" b="1" u="none" baseline="0" dirty="0">
              <a:latin typeface="Arial" panose="020B0604020202020204" pitchFamily="34" charset="0"/>
              <a:cs typeface="Arial" panose="020B0604020202020204" pitchFamily="34" charset="0"/>
            </a:endParaRPr>
          </a:p>
          <a:p>
            <a:endParaRPr lang="nb-NO" sz="1400" b="1" u="none" baseline="0" dirty="0">
              <a:latin typeface="Arial" panose="020B0604020202020204" pitchFamily="34" charset="0"/>
              <a:cs typeface="Arial" panose="020B0604020202020204" pitchFamily="34" charset="0"/>
            </a:endParaRPr>
          </a:p>
          <a:p>
            <a:r>
              <a:rPr lang="nb-NO" sz="1400" b="1" u="none" baseline="0" dirty="0">
                <a:latin typeface="Arial" panose="020B0604020202020204" pitchFamily="34" charset="0"/>
                <a:cs typeface="Arial" panose="020B0604020202020204" pitchFamily="34" charset="0"/>
              </a:rPr>
              <a:t>Her er et utdrag fra listen. </a:t>
            </a:r>
            <a:r>
              <a:rPr lang="nb-NO" sz="1400" b="1" u="sng" baseline="0" dirty="0">
                <a:latin typeface="Arial" panose="020B0604020202020204" pitchFamily="34" charset="0"/>
                <a:cs typeface="Arial" panose="020B0604020202020204" pitchFamily="34" charset="0"/>
              </a:rPr>
              <a:t>KLIKK</a:t>
            </a:r>
          </a:p>
          <a:p>
            <a:endParaRPr lang="nb-NO" sz="14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18</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Det var en del om viktigheten av å ta</a:t>
            </a:r>
            <a:r>
              <a:rPr lang="nb-NO" sz="1400" b="1" baseline="0" dirty="0">
                <a:latin typeface="Arial" panose="020B0604020202020204" pitchFamily="34" charset="0"/>
                <a:cs typeface="Arial" panose="020B0604020202020204" pitchFamily="34" charset="0"/>
              </a:rPr>
              <a:t> hensyn til endringer i synet og medisinering.</a:t>
            </a:r>
          </a:p>
          <a:p>
            <a:r>
              <a:rPr lang="nb-NO" sz="1400" b="1" baseline="0" dirty="0">
                <a:latin typeface="Arial" panose="020B0604020202020204" pitchFamily="34" charset="0"/>
                <a:cs typeface="Arial" panose="020B0604020202020204" pitchFamily="34" charset="0"/>
              </a:rPr>
              <a:t>Nå skal vi ta en titt på hva en kan være bevist på når det gjelder bilen.</a:t>
            </a:r>
          </a:p>
          <a:p>
            <a:r>
              <a:rPr lang="nb-NO" sz="1400" b="1" baseline="0" dirty="0">
                <a:latin typeface="Arial" panose="020B0604020202020204" pitchFamily="34" charset="0"/>
                <a:cs typeface="Arial" panose="020B0604020202020204" pitchFamily="34" charset="0"/>
              </a:rPr>
              <a:t>Dette  gjelder selvfølgelig alle, men særlig oss hvor synet ikke lenger er like bra.</a:t>
            </a:r>
            <a:endParaRPr lang="nb-NO" sz="1400" b="1"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Ha en drøfting i </a:t>
            </a:r>
            <a:r>
              <a:rPr lang="nb-NO" sz="1400" b="1" u="sng" dirty="0">
                <a:latin typeface="Arial" panose="020B0604020202020204" pitchFamily="34" charset="0"/>
                <a:cs typeface="Arial" panose="020B0604020202020204" pitchFamily="34" charset="0"/>
              </a:rPr>
              <a:t>plenum</a:t>
            </a:r>
            <a:r>
              <a:rPr lang="nb-NO" sz="1400" b="1" baseline="0" dirty="0">
                <a:latin typeface="Arial" panose="020B0604020202020204" pitchFamily="34" charset="0"/>
                <a:cs typeface="Arial" panose="020B0604020202020204" pitchFamily="34" charset="0"/>
              </a:rPr>
              <a:t> om bilene de har:</a:t>
            </a:r>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Hva</a:t>
            </a:r>
            <a:r>
              <a:rPr lang="nb-NO" sz="1400" b="1" baseline="0" dirty="0">
                <a:latin typeface="Arial" panose="020B0604020202020204" pitchFamily="34" charset="0"/>
                <a:cs typeface="Arial" panose="020B0604020202020204" pitchFamily="34" charset="0"/>
              </a:rPr>
              <a:t> slags bil kjører dere?</a:t>
            </a:r>
          </a:p>
          <a:p>
            <a:r>
              <a:rPr lang="nb-NO" sz="1400" b="1" baseline="0" dirty="0">
                <a:latin typeface="Arial" panose="020B0604020202020204" pitchFamily="34" charset="0"/>
                <a:cs typeface="Arial" panose="020B0604020202020204" pitchFamily="34" charset="0"/>
              </a:rPr>
              <a:t>Hvor gammel er bilen?</a:t>
            </a:r>
          </a:p>
          <a:p>
            <a:r>
              <a:rPr lang="nb-NO" sz="1400" b="1" baseline="0" dirty="0">
                <a:latin typeface="Arial" panose="020B0604020202020204" pitchFamily="34" charset="0"/>
                <a:cs typeface="Arial" panose="020B0604020202020204" pitchFamily="34" charset="0"/>
              </a:rPr>
              <a:t>Hvor langt har bilen din gått?</a:t>
            </a:r>
          </a:p>
          <a:p>
            <a:endParaRPr lang="nb-NO" sz="1400" b="1"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Har noen en bil som har passert 80 000 km?</a:t>
            </a:r>
          </a:p>
          <a:p>
            <a:r>
              <a:rPr lang="nb-NO" sz="1400" b="1" baseline="0" dirty="0">
                <a:latin typeface="Arial" panose="020B0604020202020204" pitchFamily="34" charset="0"/>
                <a:cs typeface="Arial" panose="020B0604020202020204" pitchFamily="34" charset="0"/>
              </a:rPr>
              <a:t>Du har det. Kan du tenke deg om det er noe problem at du har en bil som har gått så langt?</a:t>
            </a:r>
          </a:p>
          <a:p>
            <a:endParaRPr lang="nb-NO" sz="1400" b="1"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Om noen kommer på det med frontrute, gi ros og KLIKK frem neste.</a:t>
            </a:r>
          </a:p>
          <a:p>
            <a:r>
              <a:rPr lang="nb-NO" sz="1400" b="1" baseline="0" dirty="0">
                <a:latin typeface="Arial" panose="020B0604020202020204" pitchFamily="34" charset="0"/>
                <a:cs typeface="Arial" panose="020B0604020202020204" pitchFamily="34" charset="0"/>
              </a:rPr>
              <a:t>Hvis ikke spør ut i lufta, «har dere tenkt på dette?» KLIKK frem neste bilde av slitt frontrute.</a:t>
            </a:r>
          </a:p>
          <a:p>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19</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NAF anbefaler å bytte frontruta når bilen passerer 70-80</a:t>
            </a:r>
            <a:r>
              <a:rPr lang="nb-NO" sz="1400" b="1" baseline="0" dirty="0">
                <a:latin typeface="Arial" panose="020B0604020202020204" pitchFamily="34" charset="0"/>
                <a:cs typeface="Arial" panose="020B0604020202020204" pitchFamily="34" charset="0"/>
              </a:rPr>
              <a:t> 000 km</a:t>
            </a:r>
          </a:p>
          <a:p>
            <a:endParaRPr lang="nb-NO" sz="1400" b="1" dirty="0"/>
          </a:p>
          <a:p>
            <a:r>
              <a:rPr lang="nb-NO" sz="1400" b="1" dirty="0"/>
              <a:t>Forsking</a:t>
            </a:r>
            <a:r>
              <a:rPr lang="nb-NO" sz="1400" b="1" baseline="0" dirty="0"/>
              <a:t> fra VTI (</a:t>
            </a:r>
            <a:r>
              <a:rPr lang="nb-NO" sz="1400" b="1" baseline="0" dirty="0" err="1"/>
              <a:t>vägtrafikinstitutet</a:t>
            </a:r>
            <a:r>
              <a:rPr lang="nb-NO" sz="1400" b="1" baseline="0" dirty="0"/>
              <a:t>) i Sverige har testet ut at slitt frontrute </a:t>
            </a:r>
            <a:br>
              <a:rPr lang="nb-NO" sz="1400" b="1" baseline="0" dirty="0"/>
            </a:br>
            <a:r>
              <a:rPr lang="nb-NO" sz="1400" b="1" baseline="0" dirty="0"/>
              <a:t>gjør at fører beregner avstanden til andre trafikanter feil. </a:t>
            </a:r>
            <a:br>
              <a:rPr lang="nb-NO" sz="1400" b="1" baseline="0" dirty="0"/>
            </a:br>
            <a:r>
              <a:rPr lang="nb-NO" sz="1400" b="1" baseline="0" dirty="0"/>
              <a:t>Noe som er rimelig farlig.</a:t>
            </a:r>
          </a:p>
          <a:p>
            <a:endParaRPr lang="nb-NO" sz="1400" b="1" baseline="0" dirty="0"/>
          </a:p>
          <a:p>
            <a:r>
              <a:rPr lang="nb-NO" sz="1400" b="1" dirty="0"/>
              <a:t>Det er meningsløst å tenke at en kan ha pusserne litt til fordi de er dyre.</a:t>
            </a:r>
          </a:p>
          <a:p>
            <a:r>
              <a:rPr lang="nb-NO" sz="1400" b="1" baseline="0" dirty="0"/>
              <a:t>Skift pusseren ofte nok. </a:t>
            </a:r>
          </a:p>
          <a:p>
            <a:r>
              <a:rPr lang="nb-NO" sz="1400" b="1" baseline="0" dirty="0"/>
              <a:t>Mange kjører ca. 15 000 km i året og bytter pusser en til to ganger i året.</a:t>
            </a:r>
          </a:p>
          <a:p>
            <a:endParaRPr lang="nb-NO" sz="1400" b="1" baseline="0" dirty="0"/>
          </a:p>
          <a:p>
            <a:r>
              <a:rPr lang="nb-NO" sz="1400" b="1" baseline="0" dirty="0"/>
              <a:t>Frontruta er viktig. </a:t>
            </a:r>
          </a:p>
          <a:p>
            <a:endParaRPr lang="nb-NO" sz="1400" b="1" baseline="0" dirty="0"/>
          </a:p>
          <a:p>
            <a:r>
              <a:rPr lang="nb-NO" sz="1400" b="1" baseline="0" dirty="0"/>
              <a:t>I mørket er vi jo avhengig av gode lys på bilen. KLIKK; neste bilde med møtende lys dukker opp.</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20</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62201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Hva tenker dere om dette?</a:t>
            </a:r>
          </a:p>
          <a:p>
            <a:endParaRPr lang="nb-NO" b="1" dirty="0">
              <a:latin typeface="Arial" panose="020B0604020202020204" pitchFamily="34" charset="0"/>
              <a:cs typeface="Arial" panose="020B0604020202020204" pitchFamily="34" charset="0"/>
            </a:endParaRPr>
          </a:p>
          <a:p>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Tåke-, kurve eller grøftelys </a:t>
            </a:r>
            <a:r>
              <a:rPr lang="nb-NO" b="1" baseline="0" dirty="0">
                <a:latin typeface="Arial" panose="020B0604020202020204" pitchFamily="34" charset="0"/>
                <a:cs typeface="Arial" panose="020B0604020202020204" pitchFamily="34" charset="0"/>
              </a:rPr>
              <a:t>er forbudt å bruke sammen med hovedlys.</a:t>
            </a:r>
          </a:p>
          <a:p>
            <a:r>
              <a:rPr lang="nb-NO" b="1" baseline="0" dirty="0">
                <a:latin typeface="Arial" panose="020B0604020202020204" pitchFamily="34" charset="0"/>
                <a:cs typeface="Arial" panose="020B0604020202020204" pitchFamily="34" charset="0"/>
              </a:rPr>
              <a:t>Parkeringslys med tåke-, kurve eller grøftelys er tillatt.</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Hvorfor er det slik?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b="1" baseline="0" dirty="0">
                <a:latin typeface="Arial" panose="020B0604020202020204" pitchFamily="34" charset="0"/>
                <a:cs typeface="Arial" panose="020B0604020202020204" pitchFamily="34" charset="0"/>
              </a:rPr>
              <a:t>For mye lys nær bilen ødelegger nattsynet, slik at du får kortere sikt inn i mørket langt frem. </a:t>
            </a:r>
            <a:br>
              <a:rPr lang="nb-NO" b="1" baseline="0" dirty="0">
                <a:latin typeface="Arial" panose="020B0604020202020204" pitchFamily="34" charset="0"/>
                <a:cs typeface="Arial" panose="020B0604020202020204" pitchFamily="34" charset="0"/>
              </a:rPr>
            </a:br>
            <a:r>
              <a:rPr lang="nb-NO" b="1" baseline="0" dirty="0">
                <a:latin typeface="Arial" panose="020B0604020202020204" pitchFamily="34" charset="0"/>
                <a:cs typeface="Arial" panose="020B0604020202020204" pitchFamily="34" charset="0"/>
              </a:rPr>
              <a:t>(10 -12 meter i stedet for 40 - 50 meter)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nb-NO" b="1" baseline="0" dirty="0">
                <a:latin typeface="Arial" panose="020B0604020202020204" pitchFamily="34" charset="0"/>
                <a:cs typeface="Arial" panose="020B0604020202020204" pitchFamily="34" charset="0"/>
              </a:rPr>
              <a:t>Møtende trafikk får kortere sik, ser dårligere. </a:t>
            </a:r>
          </a:p>
          <a:p>
            <a:pPr marL="228600" indent="-228600">
              <a:buAutoNum type="arabicPeriod"/>
            </a:pPr>
            <a:endParaRPr lang="nb-NO" b="1" baseline="0" dirty="0">
              <a:latin typeface="Arial" panose="020B0604020202020204" pitchFamily="34" charset="0"/>
              <a:cs typeface="Arial" panose="020B0604020202020204" pitchFamily="34" charset="0"/>
            </a:endParaRPr>
          </a:p>
          <a:p>
            <a:pPr marL="0" indent="0">
              <a:buNone/>
            </a:pPr>
            <a:r>
              <a:rPr lang="nb-NO" b="1" baseline="0" dirty="0">
                <a:latin typeface="Arial" panose="020B0604020202020204" pitchFamily="34" charset="0"/>
                <a:cs typeface="Arial" panose="020B0604020202020204" pitchFamily="34" charset="0"/>
              </a:rPr>
              <a:t>Om dere husker fra tema synet trenger vi alt nattsyn vi kan få </a:t>
            </a:r>
            <a:r>
              <a:rPr lang="nb-NO" b="1" baseline="0" dirty="0">
                <a:latin typeface="Arial" panose="020B0604020202020204" pitchFamily="34" charset="0"/>
                <a:cs typeface="Arial" panose="020B0604020202020204" pitchFamily="34" charset="0"/>
                <a:sym typeface="Wingdings" panose="05000000000000000000" pitchFamily="2" charset="2"/>
              </a:rPr>
              <a:t>.</a:t>
            </a:r>
          </a:p>
          <a:p>
            <a:pPr marL="228600" indent="-228600">
              <a:buAutoNum type="arabicPeriod"/>
            </a:pPr>
            <a:endParaRPr lang="nb-NO" b="1" baseline="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nb-NO" b="1" baseline="0" dirty="0">
                <a:latin typeface="Arial" panose="020B0604020202020204" pitchFamily="34" charset="0"/>
                <a:cs typeface="Arial" panose="020B0604020202020204" pitchFamily="34" charset="0"/>
                <a:sym typeface="Wingdings" panose="05000000000000000000" pitchFamily="2" charset="2"/>
              </a:rPr>
              <a:t>Det har vært og er en rivende utvikling på lysene til bilene.</a:t>
            </a:r>
          </a:p>
          <a:p>
            <a:pPr marL="0" indent="0">
              <a:buNone/>
            </a:pPr>
            <a:r>
              <a:rPr lang="nb-NO" b="1" baseline="0" dirty="0">
                <a:latin typeface="Arial" panose="020B0604020202020204" pitchFamily="34" charset="0"/>
                <a:cs typeface="Arial" panose="020B0604020202020204" pitchFamily="34" charset="0"/>
                <a:sym typeface="Wingdings" panose="05000000000000000000" pitchFamily="2" charset="2"/>
              </a:rPr>
              <a:t>Skal dere bytte bil fremover anbefaler vi sterkt at dere bruker noen kroner på det beste lysutstyret.</a:t>
            </a:r>
          </a:p>
          <a:p>
            <a:pPr marL="0" indent="0">
              <a:buNone/>
            </a:pPr>
            <a:r>
              <a:rPr lang="nb-NO" b="1" baseline="0" dirty="0">
                <a:latin typeface="Arial" panose="020B0604020202020204" pitchFamily="34" charset="0"/>
                <a:cs typeface="Arial" panose="020B0604020202020204" pitchFamily="34" charset="0"/>
                <a:sym typeface="Wingdings" panose="05000000000000000000" pitchFamily="2" charset="2"/>
              </a:rPr>
              <a:t>Se litt her: KLIKK</a:t>
            </a:r>
            <a:endParaRPr lang="nb-NO" b="1" dirty="0">
              <a:latin typeface="Arial" panose="020B0604020202020204" pitchFamily="34" charset="0"/>
              <a:cs typeface="Arial" panose="020B0604020202020204" pitchFamily="34" charset="0"/>
            </a:endParaRPr>
          </a:p>
        </p:txBody>
      </p:sp>
      <p:sp>
        <p:nvSpPr>
          <p:cNvPr id="4" name="Plassholder for topptekst 3"/>
          <p:cNvSpPr>
            <a:spLocks noGrp="1"/>
          </p:cNvSpPr>
          <p:nvPr>
            <p:ph type="hdr" sz="quarter" idx="10"/>
          </p:nvPr>
        </p:nvSpPr>
        <p:spPr/>
        <p:txBody>
          <a:bodyPr/>
          <a:lstStyle/>
          <a:p>
            <a:r>
              <a:rPr lang="nb-NO"/>
              <a:t>Er du i tvil? Gi dem et smil. De vet ikke hva du vet. Bruk I D P</a:t>
            </a: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12"/>
          </p:nvPr>
        </p:nvSpPr>
        <p:spPr/>
        <p:txBody>
          <a:bodyPr/>
          <a:lstStyle/>
          <a:p>
            <a:fld id="{3C7A728E-371F-493A-B7FF-59DE375DF2BD}" type="slidenum">
              <a:rPr lang="nb-NO" smtClean="0"/>
              <a:t>21</a:t>
            </a:fld>
            <a:endParaRPr lang="nb-NO"/>
          </a:p>
        </p:txBody>
      </p:sp>
    </p:spTree>
    <p:extLst>
      <p:ext uri="{BB962C8B-B14F-4D97-AF65-F5344CB8AC3E}">
        <p14:creationId xmlns:p14="http://schemas.microsoft.com/office/powerpoint/2010/main" val="180327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idx="10"/>
          </p:nvPr>
        </p:nvSpPr>
        <p:spPr/>
        <p:txBody>
          <a:bodyPr/>
          <a:lstStyle/>
          <a:p>
            <a:r>
              <a:rPr lang="nb-NO"/>
              <a:t>Er du i tvil? Gi dem et smil. De vet ikke hva du vet. Bruk I D P</a:t>
            </a: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12"/>
          </p:nvPr>
        </p:nvSpPr>
        <p:spPr/>
        <p:txBody>
          <a:bodyPr/>
          <a:lstStyle/>
          <a:p>
            <a:fld id="{3C7A728E-371F-493A-B7FF-59DE375DF2BD}" type="slidenum">
              <a:rPr lang="nb-NO" smtClean="0"/>
              <a:t>2</a:t>
            </a:fld>
            <a:endParaRPr lang="nb-NO"/>
          </a:p>
        </p:txBody>
      </p:sp>
    </p:spTree>
    <p:extLst>
      <p:ext uri="{BB962C8B-B14F-4D97-AF65-F5344CB8AC3E}">
        <p14:creationId xmlns:p14="http://schemas.microsoft.com/office/powerpoint/2010/main" val="1584407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Adaptive lys, er koblet til styring og/eller tegn og gir oss bedre sikt når vegen svinger eller du svinger i kryss.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Må ikke forveksles med tåkelys/grøftelys.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Adaptive lys vinkles til siden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0" i="0" dirty="0">
                <a:solidFill>
                  <a:srgbClr val="666666"/>
                </a:solidFill>
                <a:effectLst/>
                <a:latin typeface="Helvetica Neue"/>
              </a:rPr>
              <a:t>Kommer hastigheten er over 15 km/t, svinger lyskjeglene parallelt med rattutslaget. Små stillmotorer i lyktene sørger for dette. </a:t>
            </a:r>
            <a:br>
              <a:rPr lang="nb-NO" sz="2000" b="0" i="0" dirty="0">
                <a:solidFill>
                  <a:srgbClr val="666666"/>
                </a:solidFill>
                <a:effectLst/>
                <a:latin typeface="Helvetica Neue"/>
              </a:rPr>
            </a:br>
            <a:r>
              <a:rPr lang="nb-NO" sz="2000" b="0" i="0" dirty="0">
                <a:solidFill>
                  <a:srgbClr val="666666"/>
                </a:solidFill>
                <a:effectLst/>
                <a:latin typeface="Helvetica Neue"/>
              </a:rPr>
              <a:t>Den maksimale vinkelen som de dynamiske adaptive lysene kan følge, er 15 grader. </a:t>
            </a:r>
            <a:br>
              <a:rPr lang="nb-NO" sz="2000" b="0" i="0" dirty="0">
                <a:solidFill>
                  <a:srgbClr val="666666"/>
                </a:solidFill>
                <a:effectLst/>
                <a:latin typeface="Helvetica Neue"/>
              </a:rPr>
            </a:br>
            <a:r>
              <a:rPr lang="nb-NO" sz="2000" b="0" i="0" dirty="0">
                <a:solidFill>
                  <a:srgbClr val="666666"/>
                </a:solidFill>
                <a:effectLst/>
                <a:latin typeface="Helvetica Neue"/>
              </a:rPr>
              <a:t>Hvordan lyktene følger svingen, styres bl.a. av signaler fra rattvinkelsensoren </a:t>
            </a:r>
            <a:br>
              <a:rPr lang="nb-NO" sz="2000" b="0" i="0" dirty="0">
                <a:solidFill>
                  <a:srgbClr val="666666"/>
                </a:solidFill>
                <a:effectLst/>
                <a:latin typeface="Helvetica Neue"/>
              </a:rPr>
            </a:br>
            <a:r>
              <a:rPr lang="nb-NO" sz="2000" b="0" i="0" dirty="0">
                <a:solidFill>
                  <a:srgbClr val="666666"/>
                </a:solidFill>
                <a:effectLst/>
                <a:latin typeface="Helvetica Neue"/>
              </a:rPr>
              <a:t>De adaptive lysene bedrer sikten slik at du oppdager hindringer tidligere og får bedre tid til å reagere.</a:t>
            </a: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nb-NO" dirty="0"/>
          </a:p>
        </p:txBody>
      </p:sp>
      <p:sp>
        <p:nvSpPr>
          <p:cNvPr id="4" name="Plassholder for lysbildenummer 3"/>
          <p:cNvSpPr>
            <a:spLocks noGrp="1"/>
          </p:cNvSpPr>
          <p:nvPr>
            <p:ph type="sldNum" sz="quarter" idx="10"/>
          </p:nvPr>
        </p:nvSpPr>
        <p:spPr/>
        <p:txBody>
          <a:bodyPr/>
          <a:lstStyle/>
          <a:p>
            <a:fld id="{3C7A728E-371F-493A-B7FF-59DE375DF2BD}" type="slidenum">
              <a:rPr lang="nb-NO" smtClean="0"/>
              <a:t>22</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49950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 er et eksempel fra BMW. KLIKK; på pilen og filmen dukker opp.</a:t>
            </a:r>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 måler bilen selv at det er andre trafikanter og blender ned der de andre 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 beholder fullt lys alle andre steder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 gjøre det svært mye lettere å se i mørket.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0" i="0" dirty="0">
                <a:solidFill>
                  <a:srgbClr val="222222"/>
                </a:solidFill>
                <a:effectLst/>
                <a:latin typeface="Verdana" panose="020B0604030504040204" pitchFamily="34" charset="0"/>
              </a:rPr>
              <a:t>Føreren trenger altså ikke å tenke på noe, foruten å ha lysbrytere på «auto». For det er også mulig å deaktivere systemet, som for eksempel om det er tett tåke eller snø eller ved en nødsituasjon.</a:t>
            </a: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nb-NO" sz="2000" b="0" i="0" dirty="0">
                <a:solidFill>
                  <a:srgbClr val="222222"/>
                </a:solidFill>
                <a:effectLst/>
                <a:latin typeface="Verdana" panose="020B0604030504040204" pitchFamily="34" charset="0"/>
              </a:rPr>
              <a:t>Kommer det for eksempel en bil imot vil kameraet i frontruten registrere dette, og lysene skaper en sektor rundt møtende bil som gjør at den ikke blendes. Lysstrålene på hver side av den møtende bilen forblir uberørt.</a:t>
            </a: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https://youtu.be/ZMnnapVG_cw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Koster penger, men er svært nyttige for oss oldinger </a:t>
            </a: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Litt mer om bilen. KLIKK.</a:t>
            </a:r>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nb-NO" dirty="0"/>
          </a:p>
        </p:txBody>
      </p:sp>
      <p:sp>
        <p:nvSpPr>
          <p:cNvPr id="4" name="Plassholder for lysbildenummer 3"/>
          <p:cNvSpPr>
            <a:spLocks noGrp="1"/>
          </p:cNvSpPr>
          <p:nvPr>
            <p:ph type="sldNum" sz="quarter" idx="10"/>
          </p:nvPr>
        </p:nvSpPr>
        <p:spPr/>
        <p:txBody>
          <a:bodyPr/>
          <a:lstStyle/>
          <a:p>
            <a:fld id="{3C7A728E-371F-493A-B7FF-59DE375DF2BD}" type="slidenum">
              <a:rPr lang="nb-NO" smtClean="0"/>
              <a:t>23</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809831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1" u="none" baseline="0" dirty="0">
                <a:latin typeface="Arial" panose="020B0604020202020204" pitchFamily="34" charset="0"/>
                <a:cs typeface="Arial" panose="020B0604020202020204" pitchFamily="34" charset="0"/>
                <a:sym typeface="Wingdings" panose="05000000000000000000" pitchFamily="2" charset="2"/>
              </a:rPr>
              <a:t>FØRERSTØTTESYSTEMER hva tenker dere da? Drøfting i plenum</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b="1" u="none" baseline="0" dirty="0">
                <a:latin typeface="Arial" panose="020B0604020202020204" pitchFamily="34" charset="0"/>
                <a:cs typeface="Arial" panose="020B0604020202020204" pitchFamily="34" charset="0"/>
                <a:sym typeface="Wingdings" panose="05000000000000000000" pitchFamily="2" charset="2"/>
              </a:rPr>
              <a:t>Hva har dere på deres egen bil?</a:t>
            </a:r>
            <a:endParaRPr lang="nb-NO" sz="1200" b="1" u="none" baseline="0" dirty="0">
              <a:latin typeface="Arial" panose="020B0604020202020204" pitchFamily="34" charset="0"/>
              <a:cs typeface="Arial" panose="020B0604020202020204" pitchFamily="34" charset="0"/>
            </a:endParaRPr>
          </a:p>
          <a:p>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KLIKK: teksten</a:t>
            </a:r>
            <a:r>
              <a:rPr lang="nb-NO" sz="1200" b="1" baseline="0" dirty="0">
                <a:latin typeface="Arial" panose="020B0604020202020204" pitchFamily="34" charset="0"/>
                <a:cs typeface="Arial" panose="020B0604020202020204" pitchFamily="34" charset="0"/>
              </a:rPr>
              <a:t> dukker opp.</a:t>
            </a:r>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ABS</a:t>
            </a:r>
          </a:p>
          <a:p>
            <a:r>
              <a:rPr lang="nb-NO" sz="1200" b="1" dirty="0">
                <a:latin typeface="Arial" panose="020B0604020202020204" pitchFamily="34" charset="0"/>
                <a:cs typeface="Arial" panose="020B0604020202020204" pitchFamily="34" charset="0"/>
              </a:rPr>
              <a:t>A</a:t>
            </a:r>
            <a:r>
              <a:rPr lang="nb-NO" sz="1200" dirty="0">
                <a:latin typeface="Arial" panose="020B0604020202020204" pitchFamily="34" charset="0"/>
                <a:cs typeface="Arial" panose="020B0604020202020204" pitchFamily="34" charset="0"/>
              </a:rPr>
              <a:t>nti </a:t>
            </a:r>
            <a:r>
              <a:rPr lang="nb-NO" sz="1200" b="1" dirty="0">
                <a:latin typeface="Arial" panose="020B0604020202020204" pitchFamily="34" charset="0"/>
                <a:cs typeface="Arial" panose="020B0604020202020204" pitchFamily="34" charset="0"/>
              </a:rPr>
              <a:t>B</a:t>
            </a:r>
            <a:r>
              <a:rPr lang="nb-NO" sz="1200" dirty="0">
                <a:latin typeface="Arial" panose="020B0604020202020204" pitchFamily="34" charset="0"/>
                <a:cs typeface="Arial" panose="020B0604020202020204" pitchFamily="34" charset="0"/>
              </a:rPr>
              <a:t>lokkerings </a:t>
            </a:r>
            <a:r>
              <a:rPr lang="nb-NO" sz="1200" b="1" dirty="0">
                <a:latin typeface="Arial" panose="020B0604020202020204" pitchFamily="34" charset="0"/>
                <a:cs typeface="Arial" panose="020B0604020202020204" pitchFamily="34" charset="0"/>
              </a:rPr>
              <a:t>S</a:t>
            </a:r>
            <a:r>
              <a:rPr lang="nb-NO" sz="1200" dirty="0">
                <a:latin typeface="Arial" panose="020B0604020202020204" pitchFamily="34" charset="0"/>
                <a:cs typeface="Arial" panose="020B0604020202020204" pitchFamily="34" charset="0"/>
              </a:rPr>
              <a:t>ystem </a:t>
            </a:r>
          </a:p>
          <a:p>
            <a:r>
              <a:rPr lang="nb-NO" sz="1200" b="1" dirty="0">
                <a:latin typeface="Arial" panose="020B0604020202020204" pitchFamily="34" charset="0"/>
                <a:cs typeface="Arial" panose="020B0604020202020204" pitchFamily="34" charset="0"/>
              </a:rPr>
              <a:t>Alle biler har i dag dette. Standard siden 90 tallet</a:t>
            </a:r>
          </a:p>
          <a:p>
            <a:endParaRPr lang="nb-NO" sz="1200"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ESP</a:t>
            </a:r>
          </a:p>
          <a:p>
            <a:r>
              <a:rPr lang="nb-NO" sz="1200" b="1" dirty="0">
                <a:latin typeface="Arial" panose="020B0604020202020204" pitchFamily="34" charset="0"/>
                <a:cs typeface="Arial" panose="020B0604020202020204" pitchFamily="34" charset="0"/>
              </a:rPr>
              <a:t>E</a:t>
            </a:r>
            <a:r>
              <a:rPr lang="nb-NO" sz="1200" dirty="0">
                <a:latin typeface="Arial" panose="020B0604020202020204" pitchFamily="34" charset="0"/>
                <a:cs typeface="Arial" panose="020B0604020202020204" pitchFamily="34" charset="0"/>
              </a:rPr>
              <a:t>lektroniske </a:t>
            </a:r>
            <a:r>
              <a:rPr lang="nb-NO" sz="1200" b="1" dirty="0">
                <a:latin typeface="Arial" panose="020B0604020202020204" pitchFamily="34" charset="0"/>
                <a:cs typeface="Arial" panose="020B0604020202020204" pitchFamily="34" charset="0"/>
              </a:rPr>
              <a:t>S</a:t>
            </a:r>
            <a:r>
              <a:rPr lang="nb-NO" sz="1200" dirty="0">
                <a:latin typeface="Arial" panose="020B0604020202020204" pitchFamily="34" charset="0"/>
                <a:cs typeface="Arial" panose="020B0604020202020204" pitchFamily="34" charset="0"/>
              </a:rPr>
              <a:t>tabilitets </a:t>
            </a:r>
            <a:r>
              <a:rPr lang="nb-NO" sz="1200" b="1" dirty="0">
                <a:latin typeface="Arial" panose="020B0604020202020204" pitchFamily="34" charset="0"/>
                <a:cs typeface="Arial" panose="020B0604020202020204" pitchFamily="34" charset="0"/>
              </a:rPr>
              <a:t>P</a:t>
            </a:r>
            <a:r>
              <a:rPr lang="nb-NO" sz="1200" dirty="0">
                <a:latin typeface="Arial" panose="020B0604020202020204" pitchFamily="34" charset="0"/>
                <a:cs typeface="Arial" panose="020B0604020202020204" pitchFamily="34" charset="0"/>
              </a:rPr>
              <a:t>rogrammer</a:t>
            </a:r>
          </a:p>
          <a:p>
            <a:endParaRPr lang="nb-NO" sz="1200" dirty="0">
              <a:latin typeface="Arial" panose="020B0604020202020204" pitchFamily="34" charset="0"/>
              <a:cs typeface="Arial" panose="020B0604020202020204" pitchFamily="34" charset="0"/>
            </a:endParaRPr>
          </a:p>
          <a:p>
            <a:r>
              <a:rPr lang="nb-NO" sz="1200" b="1" dirty="0">
                <a:solidFill>
                  <a:srgbClr val="FF0000"/>
                </a:solidFill>
                <a:latin typeface="Arial" panose="020B0604020202020204" pitchFamily="34" charset="0"/>
                <a:cs typeface="Arial" panose="020B0604020202020204" pitchFamily="34" charset="0"/>
              </a:rPr>
              <a:t>Oppgave</a:t>
            </a:r>
            <a:r>
              <a:rPr lang="nb-NO" sz="1200" b="1" dirty="0">
                <a:latin typeface="Arial" panose="020B0604020202020204" pitchFamily="34" charset="0"/>
                <a:cs typeface="Arial" panose="020B0604020202020204" pitchFamily="34" charset="0"/>
              </a:rPr>
              <a:t> til hver enkelt. </a:t>
            </a:r>
          </a:p>
          <a:p>
            <a:r>
              <a:rPr lang="nb-NO" sz="1200" b="1" dirty="0">
                <a:latin typeface="Arial" panose="020B0604020202020204" pitchFamily="34" charset="0"/>
                <a:cs typeface="Arial" panose="020B0604020202020204" pitchFamily="34" charset="0"/>
              </a:rPr>
              <a:t>«Noter ned hvilke forkortelser bilen din er utstyrt med.»</a:t>
            </a:r>
          </a:p>
          <a:p>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Dele med naboen og så i</a:t>
            </a:r>
            <a:r>
              <a:rPr lang="nb-NO" sz="1200" b="1" baseline="0" dirty="0">
                <a:latin typeface="Arial" panose="020B0604020202020204" pitchFamily="34" charset="0"/>
                <a:cs typeface="Arial" panose="020B0604020202020204" pitchFamily="34" charset="0"/>
              </a:rPr>
              <a:t> plenum.</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Hvis førerstøttesystemene slår seg på/aktiveres under kjøring? Hva forteller det deg om din kjøring? Hva har du gjort «feil»?</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Poenget er:</a:t>
            </a:r>
          </a:p>
          <a:p>
            <a:r>
              <a:rPr lang="nb-NO" sz="1200" b="1" baseline="0" dirty="0">
                <a:latin typeface="Arial" panose="020B0604020202020204" pitchFamily="34" charset="0"/>
                <a:cs typeface="Arial" panose="020B0604020202020204" pitchFamily="34" charset="0"/>
              </a:rPr>
              <a:t>Vet de hva de har?</a:t>
            </a:r>
          </a:p>
          <a:p>
            <a:r>
              <a:rPr lang="nb-NO" sz="1200" b="1" baseline="0" dirty="0">
                <a:latin typeface="Arial" panose="020B0604020202020204" pitchFamily="34" charset="0"/>
                <a:cs typeface="Arial" panose="020B0604020202020204" pitchFamily="34" charset="0"/>
              </a:rPr>
              <a:t>Vet de hvordan det virker?                         </a:t>
            </a:r>
            <a:r>
              <a:rPr lang="nb-NO" sz="1200" b="1" baseline="0" dirty="0">
                <a:solidFill>
                  <a:schemeClr val="accent3"/>
                </a:solidFill>
                <a:latin typeface="Arial" panose="020B0604020202020204" pitchFamily="34" charset="0"/>
                <a:cs typeface="Arial" panose="020B0604020202020204" pitchFamily="34" charset="0"/>
              </a:rPr>
              <a:t>KLIKKER DU PILEN NED TIL HØYRE KOMMER DET EN FILM SOM FORKLARER FØRERSTØTTESYSTEMET</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La oss ta en oppgave om dette: </a:t>
            </a:r>
            <a:r>
              <a:rPr lang="nb-NO" sz="1400" b="1" u="sng" baseline="0" dirty="0">
                <a:latin typeface="Arial" panose="020B0604020202020204" pitchFamily="34" charset="0"/>
                <a:cs typeface="Arial" panose="020B0604020202020204" pitchFamily="34" charset="0"/>
              </a:rPr>
              <a:t>KLIKK</a:t>
            </a:r>
            <a:endParaRPr lang="nb-NO" sz="1400" b="1" u="sng" dirty="0">
              <a:latin typeface="Arial" panose="020B0604020202020204" pitchFamily="34" charset="0"/>
              <a:cs typeface="Arial" panose="020B0604020202020204" pitchFamily="34" charset="0"/>
            </a:endParaRPr>
          </a:p>
          <a:p>
            <a:endParaRPr lang="nb-NO" sz="1400" dirty="0"/>
          </a:p>
        </p:txBody>
      </p:sp>
      <p:sp>
        <p:nvSpPr>
          <p:cNvPr id="4" name="Plassholder for lysbildenummer 3"/>
          <p:cNvSpPr>
            <a:spLocks noGrp="1"/>
          </p:cNvSpPr>
          <p:nvPr>
            <p:ph type="sldNum" sz="quarter" idx="10"/>
          </p:nvPr>
        </p:nvSpPr>
        <p:spPr/>
        <p:txBody>
          <a:bodyPr/>
          <a:lstStyle/>
          <a:p>
            <a:fld id="{3C7A728E-371F-493A-B7FF-59DE375DF2BD}" type="slidenum">
              <a:rPr lang="nb-NO" smtClean="0"/>
              <a:t>24</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694480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b="1" dirty="0"/>
              <a:t>Her er det viktig å promotere kurset Trygg på glatta. </a:t>
            </a:r>
          </a:p>
          <a:p>
            <a:endParaRPr lang="nb-NO" b="1" dirty="0"/>
          </a:p>
          <a:p>
            <a:r>
              <a:rPr lang="nb-NO" b="1" dirty="0"/>
              <a:t>Handler om å kjenne eget kjøretøy</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25</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00152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4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27</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Hvis vi holder oss til skilt. Hvilke skilt endrer på vikepliktsreglene?...</a:t>
            </a: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Jobb litt med alle i plenum.</a:t>
            </a: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Myndighetspyramiden ? Hva forteller denne?</a:t>
            </a:r>
          </a:p>
          <a:p>
            <a:r>
              <a:rPr lang="nb-NO" sz="1400" b="1" dirty="0">
                <a:latin typeface="Arial" panose="020B0604020202020204" pitchFamily="34" charset="0"/>
                <a:cs typeface="Arial" panose="020B0604020202020204" pitchFamily="34" charset="0"/>
              </a:rPr>
              <a:t>KLIKK: skiltene dukker opp</a:t>
            </a:r>
          </a:p>
          <a:p>
            <a:r>
              <a:rPr lang="nb-NO" sz="1100" b="0" dirty="0">
                <a:latin typeface="Arial" panose="020B0604020202020204" pitchFamily="34" charset="0"/>
                <a:cs typeface="Arial" panose="020B0604020202020204" pitchFamily="34" charset="0"/>
              </a:rPr>
              <a:t>1 Vikeplikt</a:t>
            </a:r>
          </a:p>
          <a:p>
            <a:r>
              <a:rPr lang="nb-NO" sz="1100" b="0" dirty="0">
                <a:latin typeface="Arial" panose="020B0604020202020204" pitchFamily="34" charset="0"/>
                <a:cs typeface="Arial" panose="020B0604020202020204" pitchFamily="34" charset="0"/>
              </a:rPr>
              <a:t>2 Stoppskilt</a:t>
            </a:r>
          </a:p>
          <a:p>
            <a:r>
              <a:rPr lang="nb-NO" sz="1100" b="0" dirty="0">
                <a:latin typeface="Arial" panose="020B0604020202020204" pitchFamily="34" charset="0"/>
                <a:cs typeface="Arial" panose="020B0604020202020204" pitchFamily="34" charset="0"/>
              </a:rPr>
              <a:t>3 Forkjørsvei</a:t>
            </a:r>
          </a:p>
          <a:p>
            <a:r>
              <a:rPr lang="nb-NO" sz="1100" b="0" dirty="0">
                <a:latin typeface="Arial" panose="020B0604020202020204" pitchFamily="34" charset="0"/>
                <a:cs typeface="Arial" panose="020B0604020202020204" pitchFamily="34" charset="0"/>
              </a:rPr>
              <a:t>4 </a:t>
            </a:r>
            <a:r>
              <a:rPr lang="nb-NO" sz="1100" b="0" dirty="0" err="1">
                <a:latin typeface="Arial" panose="020B0604020202020204" pitchFamily="34" charset="0"/>
                <a:cs typeface="Arial" panose="020B0604020202020204" pitchFamily="34" charset="0"/>
              </a:rPr>
              <a:t>Forkjørskryss</a:t>
            </a:r>
            <a:endParaRPr lang="nb-NO" sz="1100" b="0" dirty="0">
              <a:latin typeface="Arial" panose="020B0604020202020204" pitchFamily="34" charset="0"/>
              <a:cs typeface="Arial" panose="020B0604020202020204" pitchFamily="34" charset="0"/>
            </a:endParaRPr>
          </a:p>
          <a:p>
            <a:r>
              <a:rPr lang="nb-NO" sz="1100" b="0" dirty="0">
                <a:latin typeface="Arial" panose="020B0604020202020204" pitchFamily="34" charset="0"/>
                <a:cs typeface="Arial" panose="020B0604020202020204" pitchFamily="34" charset="0"/>
              </a:rPr>
              <a:t>5 Vikeplikt</a:t>
            </a:r>
            <a:r>
              <a:rPr lang="nb-NO" sz="1100" b="0" baseline="0" dirty="0">
                <a:latin typeface="Arial" panose="020B0604020202020204" pitchFamily="34" charset="0"/>
                <a:cs typeface="Arial" panose="020B0604020202020204" pitchFamily="34" charset="0"/>
              </a:rPr>
              <a:t> for møtende</a:t>
            </a:r>
          </a:p>
          <a:p>
            <a:endParaRPr lang="nb-NO" sz="1100" b="0"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Når </a:t>
            </a:r>
            <a:r>
              <a:rPr lang="nb-NO" sz="1400" b="1" baseline="0" dirty="0" err="1">
                <a:latin typeface="Arial" panose="020B0604020202020204" pitchFamily="34" charset="0"/>
                <a:cs typeface="Arial" panose="020B0604020202020204" pitchFamily="34" charset="0"/>
              </a:rPr>
              <a:t>forkjørskryss</a:t>
            </a:r>
            <a:r>
              <a:rPr lang="nb-NO" sz="1400" b="1" baseline="0" dirty="0">
                <a:latin typeface="Arial" panose="020B0604020202020204" pitchFamily="34" charset="0"/>
                <a:cs typeface="Arial" panose="020B0604020202020204" pitchFamily="34" charset="0"/>
              </a:rPr>
              <a:t> settes opp på forkjørsveg, varsler skiltet at krysset er farlig</a:t>
            </a:r>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28</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latin typeface="Arial" panose="020B0604020202020204" pitchFamily="34" charset="0"/>
                <a:cs typeface="Arial" panose="020B0604020202020204" pitchFamily="34" charset="0"/>
              </a:rPr>
              <a:t>Hvis vi holder oss til skilt. Hvilke skilt endrer på vikepliktsreglene?...</a:t>
            </a: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Jobb litt med alle i plenum.</a:t>
            </a: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Myndighetspyramiden ? Hva forteller denne?</a:t>
            </a:r>
          </a:p>
          <a:p>
            <a:r>
              <a:rPr lang="nb-NO" sz="1400" b="1" dirty="0">
                <a:latin typeface="Arial" panose="020B0604020202020204" pitchFamily="34" charset="0"/>
                <a:cs typeface="Arial" panose="020B0604020202020204" pitchFamily="34" charset="0"/>
              </a:rPr>
              <a:t>KLIKK: skiltene dukker opp</a:t>
            </a:r>
          </a:p>
          <a:p>
            <a:r>
              <a:rPr lang="nb-NO" sz="1100" b="0" dirty="0">
                <a:latin typeface="Arial" panose="020B0604020202020204" pitchFamily="34" charset="0"/>
                <a:cs typeface="Arial" panose="020B0604020202020204" pitchFamily="34" charset="0"/>
              </a:rPr>
              <a:t>1 Vikeplikt</a:t>
            </a:r>
          </a:p>
          <a:p>
            <a:r>
              <a:rPr lang="nb-NO" sz="1100" b="0" dirty="0">
                <a:latin typeface="Arial" panose="020B0604020202020204" pitchFamily="34" charset="0"/>
                <a:cs typeface="Arial" panose="020B0604020202020204" pitchFamily="34" charset="0"/>
              </a:rPr>
              <a:t>2 Stoppskilt</a:t>
            </a:r>
          </a:p>
          <a:p>
            <a:r>
              <a:rPr lang="nb-NO" sz="1100" b="0" dirty="0">
                <a:latin typeface="Arial" panose="020B0604020202020204" pitchFamily="34" charset="0"/>
                <a:cs typeface="Arial" panose="020B0604020202020204" pitchFamily="34" charset="0"/>
              </a:rPr>
              <a:t>3 Forkjørsvei</a:t>
            </a:r>
          </a:p>
          <a:p>
            <a:r>
              <a:rPr lang="nb-NO" sz="1100" b="0" dirty="0">
                <a:latin typeface="Arial" panose="020B0604020202020204" pitchFamily="34" charset="0"/>
                <a:cs typeface="Arial" panose="020B0604020202020204" pitchFamily="34" charset="0"/>
              </a:rPr>
              <a:t>4 </a:t>
            </a:r>
            <a:r>
              <a:rPr lang="nb-NO" sz="1100" b="0" dirty="0" err="1">
                <a:latin typeface="Arial" panose="020B0604020202020204" pitchFamily="34" charset="0"/>
                <a:cs typeface="Arial" panose="020B0604020202020204" pitchFamily="34" charset="0"/>
              </a:rPr>
              <a:t>Forkjørskryss</a:t>
            </a:r>
            <a:endParaRPr lang="nb-NO" sz="1100" b="0" dirty="0">
              <a:latin typeface="Arial" panose="020B0604020202020204" pitchFamily="34" charset="0"/>
              <a:cs typeface="Arial" panose="020B0604020202020204" pitchFamily="34" charset="0"/>
            </a:endParaRPr>
          </a:p>
          <a:p>
            <a:r>
              <a:rPr lang="nb-NO" sz="1100" b="0" dirty="0">
                <a:latin typeface="Arial" panose="020B0604020202020204" pitchFamily="34" charset="0"/>
                <a:cs typeface="Arial" panose="020B0604020202020204" pitchFamily="34" charset="0"/>
              </a:rPr>
              <a:t>5 Vikeplikt</a:t>
            </a:r>
            <a:r>
              <a:rPr lang="nb-NO" sz="1100" b="0" baseline="0" dirty="0">
                <a:latin typeface="Arial" panose="020B0604020202020204" pitchFamily="34" charset="0"/>
                <a:cs typeface="Arial" panose="020B0604020202020204" pitchFamily="34" charset="0"/>
              </a:rPr>
              <a:t> for møtende</a:t>
            </a:r>
          </a:p>
          <a:p>
            <a:endParaRPr lang="nb-NO" sz="1100" b="0"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Når </a:t>
            </a:r>
            <a:r>
              <a:rPr lang="nb-NO" sz="1400" b="1" baseline="0" dirty="0" err="1">
                <a:latin typeface="Arial" panose="020B0604020202020204" pitchFamily="34" charset="0"/>
                <a:cs typeface="Arial" panose="020B0604020202020204" pitchFamily="34" charset="0"/>
              </a:rPr>
              <a:t>forkjørskryss</a:t>
            </a:r>
            <a:r>
              <a:rPr lang="nb-NO" sz="1400" b="1" baseline="0" dirty="0">
                <a:latin typeface="Arial" panose="020B0604020202020204" pitchFamily="34" charset="0"/>
                <a:cs typeface="Arial" panose="020B0604020202020204" pitchFamily="34" charset="0"/>
              </a:rPr>
              <a:t> settes opp på forkjørsveg, varsler skiltet at krysset er farlig</a:t>
            </a:r>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30</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400" b="1"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Trafikkreglene</a:t>
            </a:r>
            <a:r>
              <a:rPr lang="nb-NO" sz="1400" b="1" baseline="0" dirty="0">
                <a:latin typeface="Arial" panose="020B0604020202020204" pitchFamily="34" charset="0"/>
                <a:cs typeface="Arial" panose="020B0604020202020204" pitchFamily="34" charset="0"/>
              </a:rPr>
              <a:t> gjelder på alle veger, for alle trafikanter, hele tiden!</a:t>
            </a:r>
          </a:p>
          <a:p>
            <a:endParaRPr lang="nb-NO" sz="1400" b="1" baseline="0" dirty="0">
              <a:latin typeface="Arial" panose="020B0604020202020204" pitchFamily="34" charset="0"/>
              <a:cs typeface="Arial" panose="020B0604020202020204" pitchFamily="34" charset="0"/>
            </a:endParaRPr>
          </a:p>
          <a:p>
            <a:r>
              <a:rPr lang="nb-NO" sz="1400" b="1" baseline="0" dirty="0">
                <a:latin typeface="Arial" panose="020B0604020202020204" pitchFamily="34" charset="0"/>
                <a:cs typeface="Arial" panose="020B0604020202020204" pitchFamily="34" charset="0"/>
              </a:rPr>
              <a:t>For at reglen ikke skal gjelde, må det komme skilt, lyssignal eller politi som sier noe annet:</a:t>
            </a:r>
          </a:p>
          <a:p>
            <a:endParaRPr lang="nb-NO" sz="1400" b="1" u="sng" baseline="0" dirty="0">
              <a:latin typeface="Arial" panose="020B0604020202020204" pitchFamily="34" charset="0"/>
              <a:cs typeface="Arial" panose="020B0604020202020204" pitchFamily="34" charset="0"/>
            </a:endParaRPr>
          </a:p>
          <a:p>
            <a:r>
              <a:rPr lang="nb-NO" sz="1400" b="1" u="sng" baseline="0" dirty="0">
                <a:latin typeface="Arial" panose="020B0604020202020204" pitchFamily="34" charset="0"/>
                <a:cs typeface="Arial" panose="020B0604020202020204" pitchFamily="34" charset="0"/>
              </a:rPr>
              <a:t>Dette bildet skal erstattes med et lokalt bilde trafikalt utfordring!!!!</a:t>
            </a:r>
            <a:endParaRPr lang="nb-NO" sz="14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31</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a:solidFill>
                  <a:schemeClr val="tx1"/>
                </a:solidFill>
                <a:effectLst/>
                <a:latin typeface="Arial" panose="020B0604020202020204" pitchFamily="34" charset="0"/>
                <a:ea typeface="+mn-ea"/>
                <a:cs typeface="Arial" panose="020B0604020202020204" pitchFamily="34" charset="0"/>
              </a:rPr>
              <a:t>IDP!!!</a:t>
            </a:r>
          </a:p>
          <a:p>
            <a:r>
              <a:rPr lang="nb-NO" sz="1200" b="1" kern="1200">
                <a:solidFill>
                  <a:schemeClr val="tx1"/>
                </a:solidFill>
                <a:effectLst/>
                <a:latin typeface="Arial" panose="020B0604020202020204" pitchFamily="34" charset="0"/>
                <a:ea typeface="+mn-ea"/>
                <a:cs typeface="Arial" panose="020B0604020202020204" pitchFamily="34" charset="0"/>
              </a:rPr>
              <a:t>La</a:t>
            </a:r>
            <a:r>
              <a:rPr lang="nb-NO" sz="1200" b="1" kern="1200" baseline="0">
                <a:solidFill>
                  <a:schemeClr val="tx1"/>
                </a:solidFill>
                <a:effectLst/>
                <a:latin typeface="Arial" panose="020B0604020202020204" pitchFamily="34" charset="0"/>
                <a:ea typeface="+mn-ea"/>
                <a:cs typeface="Arial" panose="020B0604020202020204" pitchFamily="34" charset="0"/>
              </a:rPr>
              <a:t> dem jobbe 2 minutter HELT alene. </a:t>
            </a:r>
          </a:p>
          <a:p>
            <a:r>
              <a:rPr lang="nb-NO" sz="1200" b="1" kern="1200" baseline="0">
                <a:solidFill>
                  <a:schemeClr val="tx1"/>
                </a:solidFill>
                <a:effectLst/>
                <a:latin typeface="Arial" panose="020B0604020202020204" pitchFamily="34" charset="0"/>
                <a:ea typeface="+mn-ea"/>
                <a:cs typeface="Arial" panose="020B0604020202020204" pitchFamily="34" charset="0"/>
              </a:rPr>
              <a:t>Så drøfte med naboen før det tas i plenum.</a:t>
            </a:r>
            <a:endParaRPr lang="nb-NO" sz="1200" b="1" kern="1200">
              <a:solidFill>
                <a:schemeClr val="tx1"/>
              </a:solidFill>
              <a:effectLst/>
              <a:latin typeface="Arial" panose="020B0604020202020204" pitchFamily="34" charset="0"/>
              <a:ea typeface="+mn-ea"/>
              <a:cs typeface="Arial" panose="020B0604020202020204" pitchFamily="34" charset="0"/>
            </a:endParaRPr>
          </a:p>
          <a:p>
            <a:endParaRPr lang="nb-NO" b="1"/>
          </a:p>
          <a:p>
            <a:r>
              <a:rPr lang="nb-NO" b="1"/>
              <a:t>Få dem til å mene hva de tror at det står i reglene.</a:t>
            </a:r>
          </a:p>
          <a:p>
            <a:endParaRPr lang="nb-NO" b="1"/>
          </a:p>
          <a:p>
            <a:r>
              <a:rPr lang="nb-NO" b="1"/>
              <a:t>La dem få løfte frem sine forslag uten at du kommenterer om det er riktig eller galt,</a:t>
            </a:r>
            <a:r>
              <a:rPr lang="nb-NO" b="1" baseline="0"/>
              <a:t> </a:t>
            </a:r>
          </a:p>
          <a:p>
            <a:r>
              <a:rPr lang="nb-NO" b="1" baseline="0"/>
              <a:t>slik som:</a:t>
            </a:r>
          </a:p>
          <a:p>
            <a:r>
              <a:rPr lang="nb-NO" b="1" baseline="0"/>
              <a:t>«Først inn slipper å vike»</a:t>
            </a:r>
          </a:p>
          <a:p>
            <a:r>
              <a:rPr lang="nb-NO" b="1" baseline="0"/>
              <a:t>«Vikeplikt for de som er i rundkjøringen»</a:t>
            </a:r>
          </a:p>
          <a:p>
            <a:r>
              <a:rPr lang="nb-NO" b="1" baseline="0"/>
              <a:t>«Vikeplikt fra venstre»</a:t>
            </a:r>
          </a:p>
          <a:p>
            <a:r>
              <a:rPr lang="nb-NO" b="1" baseline="0"/>
              <a:t>«Vikeplikt fra høyre»</a:t>
            </a:r>
            <a:endParaRPr lang="nb-NO" b="1"/>
          </a:p>
        </p:txBody>
      </p:sp>
      <p:sp>
        <p:nvSpPr>
          <p:cNvPr id="4" name="Plassholder for lysbildenummer 3"/>
          <p:cNvSpPr>
            <a:spLocks noGrp="1"/>
          </p:cNvSpPr>
          <p:nvPr>
            <p:ph type="sldNum" sz="quarter" idx="10"/>
          </p:nvPr>
        </p:nvSpPr>
        <p:spPr/>
        <p:txBody>
          <a:bodyPr/>
          <a:lstStyle/>
          <a:p>
            <a:fld id="{D6C9A5B5-6C94-48AA-92BB-178894A8CCC3}" type="slidenum">
              <a:rPr lang="nb-NO" smtClean="0"/>
              <a:t>32</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3350951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893" indent="-285728" eaLnBrk="0" hangingPunct="0">
              <a:defRPr>
                <a:solidFill>
                  <a:schemeClr val="tx1"/>
                </a:solidFill>
                <a:latin typeface="Verdana" pitchFamily="34" charset="0"/>
              </a:defRPr>
            </a:lvl2pPr>
            <a:lvl3pPr marL="1142913" indent="-228582" eaLnBrk="0" hangingPunct="0">
              <a:defRPr>
                <a:solidFill>
                  <a:schemeClr val="tx1"/>
                </a:solidFill>
                <a:latin typeface="Verdana" pitchFamily="34" charset="0"/>
              </a:defRPr>
            </a:lvl3pPr>
            <a:lvl4pPr marL="1600077" indent="-228582" eaLnBrk="0" hangingPunct="0">
              <a:defRPr>
                <a:solidFill>
                  <a:schemeClr val="tx1"/>
                </a:solidFill>
                <a:latin typeface="Verdana" pitchFamily="34" charset="0"/>
              </a:defRPr>
            </a:lvl4pPr>
            <a:lvl5pPr marL="2057243" indent="-228582" eaLnBrk="0" hangingPunct="0">
              <a:defRPr>
                <a:solidFill>
                  <a:schemeClr val="tx1"/>
                </a:solidFill>
                <a:latin typeface="Verdana" pitchFamily="34" charset="0"/>
              </a:defRPr>
            </a:lvl5pPr>
            <a:lvl6pPr marL="2514408" indent="-228582" eaLnBrk="0" fontAlgn="base" hangingPunct="0">
              <a:spcBef>
                <a:spcPct val="0"/>
              </a:spcBef>
              <a:spcAft>
                <a:spcPct val="0"/>
              </a:spcAft>
              <a:defRPr>
                <a:solidFill>
                  <a:schemeClr val="tx1"/>
                </a:solidFill>
                <a:latin typeface="Verdana" pitchFamily="34" charset="0"/>
              </a:defRPr>
            </a:lvl6pPr>
            <a:lvl7pPr marL="2971572" indent="-228582" eaLnBrk="0" fontAlgn="base" hangingPunct="0">
              <a:spcBef>
                <a:spcPct val="0"/>
              </a:spcBef>
              <a:spcAft>
                <a:spcPct val="0"/>
              </a:spcAft>
              <a:defRPr>
                <a:solidFill>
                  <a:schemeClr val="tx1"/>
                </a:solidFill>
                <a:latin typeface="Verdana" pitchFamily="34" charset="0"/>
              </a:defRPr>
            </a:lvl7pPr>
            <a:lvl8pPr marL="3428738" indent="-228582" eaLnBrk="0" fontAlgn="base" hangingPunct="0">
              <a:spcBef>
                <a:spcPct val="0"/>
              </a:spcBef>
              <a:spcAft>
                <a:spcPct val="0"/>
              </a:spcAft>
              <a:defRPr>
                <a:solidFill>
                  <a:schemeClr val="tx1"/>
                </a:solidFill>
                <a:latin typeface="Verdana" pitchFamily="34" charset="0"/>
              </a:defRPr>
            </a:lvl8pPr>
            <a:lvl9pPr marL="3885903" indent="-228582" eaLnBrk="0" fontAlgn="base" hangingPunct="0">
              <a:spcBef>
                <a:spcPct val="0"/>
              </a:spcBef>
              <a:spcAft>
                <a:spcPct val="0"/>
              </a:spcAft>
              <a:defRPr>
                <a:solidFill>
                  <a:schemeClr val="tx1"/>
                </a:solidFill>
                <a:latin typeface="Verdana" pitchFamily="34" charset="0"/>
              </a:defRPr>
            </a:lvl9pPr>
          </a:lstStyle>
          <a:p>
            <a:pPr eaLnBrk="1" hangingPunct="1">
              <a:defRPr/>
            </a:pPr>
            <a:fld id="{96EB3C7F-E296-4A4A-8E35-0A5698EC0A74}" type="slidenum">
              <a:rPr lang="en-US" smtClean="0">
                <a:latin typeface="Arial" charset="0"/>
              </a:rPr>
              <a:pPr eaLnBrk="1" hangingPunct="1">
                <a:defRPr/>
              </a:pPr>
              <a:t>33</a:t>
            </a:fld>
            <a:endParaRPr lang="en-US">
              <a:latin typeface="Arial" charset="0"/>
            </a:endParaRPr>
          </a:p>
        </p:txBody>
      </p:sp>
      <p:sp>
        <p:nvSpPr>
          <p:cNvPr id="6451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nb-NO" b="1" dirty="0"/>
              <a:t>Hvem</a:t>
            </a:r>
            <a:r>
              <a:rPr lang="nb-NO" b="1" baseline="0" dirty="0"/>
              <a:t> har vikeplikt for hvem? </a:t>
            </a:r>
          </a:p>
          <a:p>
            <a:pPr eaLnBrk="1" hangingPunct="1">
              <a:defRPr/>
            </a:pPr>
            <a:r>
              <a:rPr lang="nb-NO" b="1" baseline="0" dirty="0"/>
              <a:t>Tenk dere at dere kommer kjørende i den sorte BMW her nederst (PEK) Har dere vikeplikt for den blå fra høyre eller sorte fra venstre?</a:t>
            </a:r>
          </a:p>
          <a:p>
            <a:pPr eaLnBrk="1" hangingPunct="1">
              <a:defRPr/>
            </a:pPr>
            <a:r>
              <a:rPr lang="nb-NO" b="1" baseline="0" dirty="0"/>
              <a:t>La deltagerne diskutere.</a:t>
            </a:r>
            <a:r>
              <a:rPr lang="nb-NO" b="1" baseline="0" dirty="0">
                <a:sym typeface="Wingdings" panose="05000000000000000000" pitchFamily="2" charset="2"/>
              </a:rPr>
              <a:t>	Fasiten er </a:t>
            </a:r>
            <a:r>
              <a:rPr lang="nb-NO" b="1" baseline="0" dirty="0"/>
              <a:t>= Høyreregel, vikeplikt for den blå bilen</a:t>
            </a:r>
          </a:p>
          <a:p>
            <a:pPr eaLnBrk="1" hangingPunct="1">
              <a:defRPr/>
            </a:pPr>
            <a:endParaRPr lang="nb-NO" b="1" baseline="0" dirty="0"/>
          </a:p>
          <a:p>
            <a:pPr eaLnBrk="1" hangingPunct="1">
              <a:defRPr/>
            </a:pPr>
            <a:r>
              <a:rPr lang="nb-NO" b="1" u="sng" baseline="0" dirty="0"/>
              <a:t>Klikk</a:t>
            </a:r>
            <a:r>
              <a:rPr lang="nb-NO" b="1" baseline="0" dirty="0"/>
              <a:t> på nr. 1: (rundkjøringsskiltet kommer) Blir det vikeplikt fra venstre nå? = Nei, fremdeles Høyreregel</a:t>
            </a:r>
          </a:p>
          <a:p>
            <a:pPr eaLnBrk="1" hangingPunct="1">
              <a:defRPr/>
            </a:pPr>
            <a:endParaRPr lang="nb-NO" b="1" baseline="0" dirty="0"/>
          </a:p>
          <a:p>
            <a:pPr eaLnBrk="1" hangingPunct="1">
              <a:defRPr/>
            </a:pPr>
            <a:r>
              <a:rPr lang="nb-NO" b="1" u="sng" baseline="0" dirty="0"/>
              <a:t>Klikk</a:t>
            </a:r>
            <a:r>
              <a:rPr lang="nb-NO" b="1" baseline="0" dirty="0"/>
              <a:t> på nr. 2 (vikepliktskilt kommer) = Nå er Høyreregel opphevet. </a:t>
            </a:r>
          </a:p>
          <a:p>
            <a:pPr eaLnBrk="1" hangingPunct="1">
              <a:defRPr/>
            </a:pPr>
            <a:endParaRPr lang="nb-NO" b="1" baseline="0" dirty="0"/>
          </a:p>
          <a:p>
            <a:pPr eaLnBrk="1" hangingPunct="1">
              <a:defRPr/>
            </a:pPr>
            <a:r>
              <a:rPr lang="nb-NO" b="1" baseline="0" dirty="0"/>
              <a:t>FREMSNAKK SAMHANDLING OG TRAFIKKAVVIKLING! IKKE gi deltagerne en fasit på hvem som har rett i en rundkjøring! Det er samarbeid som er viktig, ikke hvem som har rett og feil. </a:t>
            </a:r>
          </a:p>
          <a:p>
            <a:pPr eaLnBrk="1" hangingPunct="1">
              <a:defRPr/>
            </a:pPr>
            <a:endParaRPr lang="nb-NO" b="1" baseline="0" dirty="0"/>
          </a:p>
          <a:p>
            <a:pPr eaLnBrk="1" hangingPunct="1">
              <a:defRPr/>
            </a:pPr>
            <a:r>
              <a:rPr lang="nb-NO" b="1" baseline="0" dirty="0"/>
              <a:t>Neste samling skal vi ta mer om riktig kjøring, fart, tegn osv. imens kan dere tygge litt på dette.</a:t>
            </a:r>
          </a:p>
          <a:p>
            <a:pPr eaLnBrk="1" hangingPunct="1">
              <a:defRPr/>
            </a:pPr>
            <a:endParaRPr lang="nb-NO" b="1" baseline="0" dirty="0"/>
          </a:p>
          <a:p>
            <a:pPr eaLnBrk="1" hangingPunct="1">
              <a:defRPr/>
            </a:pPr>
            <a:r>
              <a:rPr lang="nb-NO" b="1" baseline="0" dirty="0"/>
              <a:t>KLIKK</a:t>
            </a:r>
            <a:endParaRPr lang="nb-NO" b="1" dirty="0"/>
          </a:p>
        </p:txBody>
      </p:sp>
      <p:sp>
        <p:nvSpPr>
          <p:cNvPr id="2" name="Plassholder for bunntekst 1"/>
          <p:cNvSpPr>
            <a:spLocks noGrp="1"/>
          </p:cNvSpPr>
          <p:nvPr>
            <p:ph type="ftr" sz="quarter" idx="10"/>
          </p:nvPr>
        </p:nvSpPr>
        <p:spPr/>
        <p:txBody>
          <a:bodyPr/>
          <a:lstStyle/>
          <a:p>
            <a:r>
              <a:rPr lang="nb-NO"/>
              <a:t>Prater jeg med eller til? Ser jeg på publikum? Spør eller forteller jeg?</a:t>
            </a:r>
          </a:p>
        </p:txBody>
      </p:sp>
      <p:sp>
        <p:nvSpPr>
          <p:cNvPr id="3" name="Plassholder for topptekst 2"/>
          <p:cNvSpPr>
            <a:spLocks noGrp="1"/>
          </p:cNvSpPr>
          <p:nvPr>
            <p:ph type="hdr" sz="quarter" idx="11"/>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12617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dirty="0">
                <a:solidFill>
                  <a:srgbClr val="FF0000"/>
                </a:solidFill>
                <a:latin typeface="Arial" panose="020B0604020202020204" pitchFamily="34" charset="0"/>
                <a:cs typeface="Arial" panose="020B0604020202020204" pitchFamily="34" charset="0"/>
              </a:rPr>
              <a:t>NB: Her </a:t>
            </a:r>
            <a:r>
              <a:rPr lang="nb-NO" sz="1600" b="1" u="sng" dirty="0">
                <a:solidFill>
                  <a:srgbClr val="FF0000"/>
                </a:solidFill>
                <a:latin typeface="Arial" panose="020B0604020202020204" pitchFamily="34" charset="0"/>
                <a:cs typeface="Arial" panose="020B0604020202020204" pitchFamily="34" charset="0"/>
              </a:rPr>
              <a:t>SKAL</a:t>
            </a:r>
            <a:r>
              <a:rPr lang="nb-NO" sz="1400" b="1" dirty="0">
                <a:solidFill>
                  <a:srgbClr val="FF0000"/>
                </a:solidFill>
                <a:latin typeface="Arial" panose="020B0604020202020204" pitchFamily="34" charset="0"/>
                <a:cs typeface="Arial" panose="020B0604020202020204" pitchFamily="34" charset="0"/>
              </a:rPr>
              <a:t> det noteres på </a:t>
            </a:r>
            <a:r>
              <a:rPr lang="nb-NO" sz="1400" b="1" dirty="0" err="1">
                <a:solidFill>
                  <a:srgbClr val="FF0000"/>
                </a:solidFill>
                <a:latin typeface="Arial" panose="020B0604020202020204" pitchFamily="34" charset="0"/>
                <a:cs typeface="Arial" panose="020B0604020202020204" pitchFamily="34" charset="0"/>
              </a:rPr>
              <a:t>flipover</a:t>
            </a:r>
            <a:r>
              <a:rPr lang="nb-NO" sz="1400" b="1" dirty="0">
                <a:solidFill>
                  <a:srgbClr val="FF0000"/>
                </a:solidFill>
                <a:latin typeface="Arial" panose="020B0604020202020204" pitchFamily="34" charset="0"/>
                <a:cs typeface="Arial" panose="020B0604020202020204" pitchFamily="34" charset="0"/>
              </a:rPr>
              <a:t>. Disse forventningene skal tas frem igjen på slutten av dag to. </a:t>
            </a:r>
          </a:p>
          <a:p>
            <a:endParaRPr lang="nb-NO" sz="1400" b="1" dirty="0">
              <a:solidFill>
                <a:srgbClr val="FF0000"/>
              </a:solidFill>
              <a:latin typeface="Arial" panose="020B0604020202020204" pitchFamily="34" charset="0"/>
              <a:cs typeface="Arial" panose="020B0604020202020204" pitchFamily="34" charset="0"/>
            </a:endParaRPr>
          </a:p>
          <a:p>
            <a:r>
              <a:rPr lang="nb-NO" sz="1200" b="1" baseline="0" dirty="0">
                <a:solidFill>
                  <a:srgbClr val="FF0000"/>
                </a:solidFill>
                <a:latin typeface="Arial" panose="020B0604020202020204" pitchFamily="34" charset="0"/>
                <a:cs typeface="Arial" panose="020B0604020202020204" pitchFamily="34" charset="0"/>
              </a:rPr>
              <a:t>I</a:t>
            </a:r>
            <a:r>
              <a:rPr lang="nb-NO" sz="1200" b="1" baseline="0" dirty="0">
                <a:latin typeface="Arial" panose="020B0604020202020204" pitchFamily="34" charset="0"/>
                <a:cs typeface="Arial" panose="020B0604020202020204" pitchFamily="34" charset="0"/>
              </a:rPr>
              <a:t>ndividuelt: La dem notere stikkord for hva de gjerne vil ha svar på. Ingen prat.</a:t>
            </a:r>
          </a:p>
          <a:p>
            <a:pPr marL="0" indent="0">
              <a:buNone/>
            </a:pPr>
            <a:r>
              <a:rPr lang="nb-NO" sz="1200" b="1" baseline="0" dirty="0">
                <a:solidFill>
                  <a:srgbClr val="FF0000"/>
                </a:solidFill>
                <a:latin typeface="Arial" panose="020B0604020202020204" pitchFamily="34" charset="0"/>
                <a:cs typeface="Arial" panose="020B0604020202020204" pitchFamily="34" charset="0"/>
              </a:rPr>
              <a:t>Snakk med nabo:</a:t>
            </a:r>
            <a:r>
              <a:rPr lang="nb-NO" sz="1200" b="1" baseline="0" dirty="0">
                <a:latin typeface="Arial" panose="020B0604020202020204" pitchFamily="34" charset="0"/>
                <a:cs typeface="Arial" panose="020B0604020202020204" pitchFamily="34" charset="0"/>
              </a:rPr>
              <a:t> Prat med naboen om hva de har notert. Er det noe felles </a:t>
            </a:r>
            <a:r>
              <a:rPr lang="nb-NO" sz="1200" b="1" baseline="0" dirty="0" err="1">
                <a:latin typeface="Arial" panose="020B0604020202020204" pitchFamily="34" charset="0"/>
                <a:cs typeface="Arial" panose="020B0604020202020204" pitchFamily="34" charset="0"/>
              </a:rPr>
              <a:t>evt</a:t>
            </a:r>
            <a:r>
              <a:rPr lang="nb-NO" sz="1200" b="1" baseline="0" dirty="0">
                <a:latin typeface="Arial" panose="020B0604020202020204" pitchFamily="34" charset="0"/>
                <a:cs typeface="Arial" panose="020B0604020202020204" pitchFamily="34" charset="0"/>
              </a:rPr>
              <a:t> forskjeller? </a:t>
            </a:r>
          </a:p>
          <a:p>
            <a:pPr marL="0" indent="0">
              <a:buNone/>
            </a:pPr>
            <a:r>
              <a:rPr lang="nb-NO" sz="1200" b="1" baseline="0" dirty="0">
                <a:solidFill>
                  <a:srgbClr val="FF0000"/>
                </a:solidFill>
                <a:latin typeface="Arial" panose="020B0604020202020204" pitchFamily="34" charset="0"/>
                <a:cs typeface="Arial" panose="020B0604020202020204" pitchFamily="34" charset="0"/>
              </a:rPr>
              <a:t>P</a:t>
            </a:r>
            <a:r>
              <a:rPr lang="nb-NO" sz="1200" b="1" baseline="0" dirty="0">
                <a:latin typeface="Arial" panose="020B0604020202020204" pitchFamily="34" charset="0"/>
                <a:cs typeface="Arial" panose="020B0604020202020204" pitchFamily="34" charset="0"/>
              </a:rPr>
              <a:t>lenum: Spør hvert enkelt nabopar om hva de noterte og pratet om. Noter stikkord på flippover eller </a:t>
            </a:r>
            <a:r>
              <a:rPr lang="nb-NO" sz="1200" b="1" baseline="0" dirty="0" err="1">
                <a:latin typeface="Arial" panose="020B0604020202020204" pitchFamily="34" charset="0"/>
                <a:cs typeface="Arial" panose="020B0604020202020204" pitchFamily="34" charset="0"/>
              </a:rPr>
              <a:t>whiteboard</a:t>
            </a:r>
            <a:r>
              <a:rPr lang="nb-NO" sz="1200" b="1" baseline="0" dirty="0">
                <a:latin typeface="Arial" panose="020B0604020202020204" pitchFamily="34" charset="0"/>
                <a:cs typeface="Arial" panose="020B0604020202020204" pitchFamily="34" charset="0"/>
              </a:rPr>
              <a:t> (dersom </a:t>
            </a:r>
            <a:r>
              <a:rPr lang="nb-NO" sz="1200" b="1" baseline="0" dirty="0" err="1">
                <a:latin typeface="Arial" panose="020B0604020202020204" pitchFamily="34" charset="0"/>
                <a:cs typeface="Arial" panose="020B0604020202020204" pitchFamily="34" charset="0"/>
              </a:rPr>
              <a:t>whiteboard</a:t>
            </a:r>
            <a:r>
              <a:rPr lang="nb-NO" sz="1200" b="1" baseline="0" dirty="0">
                <a:latin typeface="Arial" panose="020B0604020202020204" pitchFamily="34" charset="0"/>
                <a:cs typeface="Arial" panose="020B0604020202020204" pitchFamily="34" charset="0"/>
              </a:rPr>
              <a:t> ta et bilde som kjørelæreren kan få)</a:t>
            </a:r>
          </a:p>
          <a:p>
            <a:r>
              <a:rPr lang="nb-NO" sz="1200" b="1" baseline="0" dirty="0">
                <a:latin typeface="Arial" panose="020B0604020202020204" pitchFamily="34" charset="0"/>
                <a:cs typeface="Arial" panose="020B0604020202020204" pitchFamily="34" charset="0"/>
              </a:rPr>
              <a:t>(viktig å skrive hva de sier og ikke hva du mener…)</a:t>
            </a:r>
          </a:p>
          <a:p>
            <a:endParaRPr lang="nb-NO" sz="1200" b="1" baseline="0" dirty="0">
              <a:latin typeface="Arial" panose="020B0604020202020204" pitchFamily="34" charset="0"/>
              <a:cs typeface="Arial" panose="020B0604020202020204" pitchFamily="34" charset="0"/>
            </a:endParaRPr>
          </a:p>
          <a:p>
            <a:r>
              <a:rPr lang="nb-NO" sz="1200" b="1" i="1" baseline="0" dirty="0">
                <a:latin typeface="Arial" panose="020B0604020202020204" pitchFamily="34" charset="0"/>
                <a:cs typeface="Arial" panose="020B0604020202020204" pitchFamily="34" charset="0"/>
              </a:rPr>
              <a:t>Be dem gjerne utdype stikkordet.</a:t>
            </a:r>
          </a:p>
          <a:p>
            <a:r>
              <a:rPr lang="nb-NO" sz="1200" b="1" i="1" baseline="0" dirty="0">
                <a:latin typeface="Arial" panose="020B0604020202020204" pitchFamily="34" charset="0"/>
                <a:cs typeface="Arial" panose="020B0604020202020204" pitchFamily="34" charset="0"/>
              </a:rPr>
              <a:t>Eks:</a:t>
            </a:r>
          </a:p>
          <a:p>
            <a:r>
              <a:rPr lang="nb-NO" sz="1200" b="1" i="1" baseline="0" dirty="0">
                <a:latin typeface="Arial" panose="020B0604020202020204" pitchFamily="34" charset="0"/>
                <a:cs typeface="Arial" panose="020B0604020202020204" pitchFamily="34" charset="0"/>
              </a:rPr>
              <a:t>«Kan vi ta noe om blinklys?»</a:t>
            </a:r>
          </a:p>
          <a:p>
            <a:r>
              <a:rPr lang="nb-NO" sz="1200" b="1" i="1" baseline="0" dirty="0">
                <a:latin typeface="Arial" panose="020B0604020202020204" pitchFamily="34" charset="0"/>
                <a:cs typeface="Arial" panose="020B0604020202020204" pitchFamily="34" charset="0"/>
              </a:rPr>
              <a:t>Spør gjerne: «noen spesielle situasjoner du tenker på når du nevner blinklys?»</a:t>
            </a:r>
          </a:p>
          <a:p>
            <a:r>
              <a:rPr lang="nb-NO" sz="1200" b="1" i="1" baseline="0" dirty="0">
                <a:latin typeface="Arial" panose="020B0604020202020204" pitchFamily="34" charset="0"/>
                <a:cs typeface="Arial" panose="020B0604020202020204" pitchFamily="34" charset="0"/>
              </a:rPr>
              <a:t>………………………………………..</a:t>
            </a:r>
            <a:endParaRPr lang="nb-NO" sz="1200" b="1" baseline="0" dirty="0">
              <a:latin typeface="Arial" panose="020B0604020202020204" pitchFamily="34" charset="0"/>
              <a:cs typeface="Arial" panose="020B0604020202020204" pitchFamily="34" charset="0"/>
            </a:endParaRPr>
          </a:p>
          <a:p>
            <a:endParaRPr lang="nb-NO" sz="1200" b="1" u="sng" baseline="0" dirty="0">
              <a:latin typeface="Arial" panose="020B0604020202020204" pitchFamily="34" charset="0"/>
              <a:cs typeface="Arial" panose="020B0604020202020204" pitchFamily="34" charset="0"/>
            </a:endParaRPr>
          </a:p>
          <a:p>
            <a:r>
              <a:rPr lang="nb-NO" sz="1200" b="1" u="sng" baseline="0" dirty="0">
                <a:latin typeface="Arial" panose="020B0604020202020204" pitchFamily="34" charset="0"/>
                <a:cs typeface="Arial" panose="020B0604020202020204" pitchFamily="34" charset="0"/>
              </a:rPr>
              <a:t>NB! Generelt for hele kurset. Når deltagerne får spørsmål og oppgaver, så forventer de at du tar tak i det de kommer med.</a:t>
            </a:r>
          </a:p>
          <a:p>
            <a:endParaRPr lang="nb-NO" sz="1200" b="1" u="sng" baseline="0" dirty="0">
              <a:latin typeface="Arial" panose="020B0604020202020204" pitchFamily="34" charset="0"/>
              <a:cs typeface="Arial" panose="020B0604020202020204" pitchFamily="34" charset="0"/>
            </a:endParaRPr>
          </a:p>
          <a:p>
            <a:r>
              <a:rPr lang="nb-NO" sz="1200" b="1" u="sng" baseline="0" dirty="0">
                <a:latin typeface="Arial" panose="020B0604020202020204" pitchFamily="34" charset="0"/>
                <a:cs typeface="Arial" panose="020B0604020202020204" pitchFamily="34" charset="0"/>
              </a:rPr>
              <a:t>Du må ta tak i det de sier og sette det i en kontekst/sammenheng. </a:t>
            </a:r>
            <a:endParaRPr lang="nb-NO" sz="1200" b="1" u="sng"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3</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Hvorfor sier ikke reglene i § 7 noe om rundkjøringer? </a:t>
            </a:r>
          </a:p>
          <a:p>
            <a:endParaRPr lang="nb-NO" b="1" dirty="0"/>
          </a:p>
          <a:p>
            <a:r>
              <a:rPr lang="nb-NO" b="1" dirty="0"/>
              <a:t>Fremsnakk samhandling og trafikkavvikling! </a:t>
            </a:r>
          </a:p>
          <a:p>
            <a:endParaRPr lang="nb-NO" b="1" dirty="0"/>
          </a:p>
        </p:txBody>
      </p:sp>
      <p:sp>
        <p:nvSpPr>
          <p:cNvPr id="4" name="Plassholder for lysbildenummer 3"/>
          <p:cNvSpPr>
            <a:spLocks noGrp="1"/>
          </p:cNvSpPr>
          <p:nvPr>
            <p:ph type="sldNum" sz="quarter" idx="10"/>
          </p:nvPr>
        </p:nvSpPr>
        <p:spPr/>
        <p:txBody>
          <a:bodyPr/>
          <a:lstStyle/>
          <a:p>
            <a:fld id="{D6C9A5B5-6C94-48AA-92BB-178894A8CCC3}" type="slidenum">
              <a:rPr lang="nb-NO" smtClean="0"/>
              <a:t>34</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335095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Fra høyre:</a:t>
            </a:r>
          </a:p>
          <a:p>
            <a:r>
              <a:rPr lang="nb-NO" b="1" baseline="0" dirty="0"/>
              <a:t>Hel linje – sperrelinje er det ikke lov å kjøre på eller over.</a:t>
            </a:r>
          </a:p>
          <a:p>
            <a:r>
              <a:rPr lang="nb-NO" b="1" baseline="0" dirty="0"/>
              <a:t>Tykk, kort og tett stiplet linje – Skillelinje. Skiller vanlige felt fra spesialfelt (akselerasjonsfelt, kollektivfelt, sykkelfelt osv.) Gir vikeplikt</a:t>
            </a:r>
          </a:p>
          <a:p>
            <a:r>
              <a:rPr lang="nb-NO" b="1" baseline="0" dirty="0"/>
              <a:t>Midtoppmerking med korte streker og lange mellomrom – kjørefeltlinje. Skift felt om du har lyst ingen spesiell fare.</a:t>
            </a:r>
          </a:p>
          <a:p>
            <a:r>
              <a:rPr lang="nb-NO" b="1" baseline="0" dirty="0"/>
              <a:t>Midtoppmerking med lange streker og korte mellomrom . Varsellinje. Farlig å skifte felt, men lovlig.</a:t>
            </a:r>
          </a:p>
          <a:p>
            <a:endParaRPr lang="nb-NO" b="1" baseline="0" dirty="0"/>
          </a:p>
          <a:p>
            <a:r>
              <a:rPr lang="nb-NO" b="1" baseline="0" dirty="0"/>
              <a:t>Men hva tror dere er grunnen til at skillelinja stopper halvveis på akselerasjonsfeltet?</a:t>
            </a:r>
          </a:p>
          <a:p>
            <a:r>
              <a:rPr lang="nb-NO" b="1" baseline="0" dirty="0"/>
              <a:t>Drøft litt i plenum.</a:t>
            </a:r>
          </a:p>
          <a:p>
            <a:endParaRPr lang="nb-NO" b="1" baseline="0" dirty="0"/>
          </a:p>
          <a:p>
            <a:pPr algn="l"/>
            <a:r>
              <a:rPr lang="nb-NO" b="1" i="0" dirty="0">
                <a:solidFill>
                  <a:srgbClr val="333333"/>
                </a:solidFill>
                <a:effectLst/>
                <a:latin typeface="Helvetica Neue"/>
              </a:rPr>
              <a:t>§ 8.</a:t>
            </a:r>
            <a:r>
              <a:rPr lang="nb-NO" b="1" i="1" dirty="0">
                <a:solidFill>
                  <a:srgbClr val="333333"/>
                </a:solidFill>
                <a:effectLst/>
                <a:latin typeface="Helvetica Neue"/>
              </a:rPr>
              <a:t>Kjørefeltskifte</a:t>
            </a:r>
            <a:endParaRPr lang="nb-NO" b="0" i="0" dirty="0">
              <a:solidFill>
                <a:srgbClr val="333333"/>
              </a:solidFill>
              <a:effectLst/>
              <a:latin typeface="Helvetica Neue"/>
            </a:endParaRPr>
          </a:p>
          <a:p>
            <a:pPr algn="l"/>
            <a:r>
              <a:rPr lang="nb-NO" dirty="0">
                <a:effectLst/>
              </a:rPr>
              <a:t>1. Kjørende som vil skifte kjørefelt, har vikeplikt for kjørende som befinner seg i det felt det skal kjøres inn i eller som først må krysses. </a:t>
            </a:r>
            <a:r>
              <a:rPr lang="nb-NO" b="0" i="0" dirty="0">
                <a:solidFill>
                  <a:srgbClr val="333333"/>
                </a:solidFill>
                <a:effectLst/>
                <a:latin typeface="Helvetica Neue"/>
              </a:rPr>
              <a:t>Tilsvarende gjelder den som vil kjøre ut fra vegkant eller på annen måte endre kjøretøyets plass i sideretning.</a:t>
            </a:r>
          </a:p>
          <a:p>
            <a:pPr algn="l"/>
            <a:r>
              <a:rPr lang="nb-NO" b="0" i="0" dirty="0">
                <a:solidFill>
                  <a:srgbClr val="333333"/>
                </a:solidFill>
                <a:effectLst/>
                <a:latin typeface="Helvetica Neue"/>
              </a:rPr>
              <a:t>Bestemmelsen i første ledd gjelder ikke når antallet vanlige kjørefelt i samme retning reduseres. Farten skal gjensidig tilpasses slik at de kjørende vekselvis kan fortsette uten unødig hinder eller forstyrrelse.</a:t>
            </a:r>
          </a:p>
          <a:p>
            <a:pPr algn="l"/>
            <a:r>
              <a:rPr lang="nb-NO" dirty="0">
                <a:effectLst/>
              </a:rPr>
              <a:t>2. Kjørende i felt for fartsøkning skal tilpasse farten til trafikken i det kjørefelt det skal kjøres inn i. Kjørende i dette feltet skal lette utkjøringen fra feltet for fartsøkning. </a:t>
            </a:r>
            <a:r>
              <a:rPr lang="nb-NO" b="0" i="0" dirty="0">
                <a:solidFill>
                  <a:srgbClr val="333333"/>
                </a:solidFill>
                <a:effectLst/>
                <a:latin typeface="Helvetica Neue"/>
              </a:rPr>
              <a:t>Kjørende som vil forlate veg, skal snarest mulig kjøre inn i felt for fartsreduksjon der det finnes.</a:t>
            </a:r>
          </a:p>
          <a:p>
            <a:endParaRPr lang="nb-NO" b="1" baseline="0" dirty="0"/>
          </a:p>
          <a:p>
            <a:endParaRPr lang="nb-NO" b="1" baseline="0" dirty="0"/>
          </a:p>
          <a:p>
            <a:r>
              <a:rPr lang="nb-NO" b="1" baseline="0" dirty="0"/>
              <a:t>Jo det har betydning for vikeplikt sammen med et skilt. KLIKK</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35</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171760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a:latin typeface="Arial" panose="020B0604020202020204" pitchFamily="34" charset="0"/>
                <a:cs typeface="Arial" panose="020B0604020202020204" pitchFamily="34" charset="0"/>
              </a:rPr>
              <a:t>Legg merke til oppmerkingen</a:t>
            </a:r>
          </a:p>
          <a:p>
            <a:endParaRPr lang="nb-NO" sz="1400" b="1" u="sng">
              <a:latin typeface="Arial" panose="020B0604020202020204" pitchFamily="34" charset="0"/>
              <a:cs typeface="Arial" panose="020B0604020202020204" pitchFamily="34" charset="0"/>
            </a:endParaRPr>
          </a:p>
          <a:p>
            <a:r>
              <a:rPr lang="nb-NO" sz="1400" b="1" u="sng">
                <a:latin typeface="Arial" panose="020B0604020202020204" pitchFamily="34" charset="0"/>
                <a:cs typeface="Arial" panose="020B0604020202020204" pitchFamily="34" charset="0"/>
              </a:rPr>
              <a:t>KLIKK:</a:t>
            </a:r>
            <a:r>
              <a:rPr lang="nb-NO" sz="1400" b="1">
                <a:latin typeface="Arial" panose="020B0604020202020204" pitchFamily="34" charset="0"/>
                <a:cs typeface="Arial" panose="020B0604020202020204" pitchFamily="34" charset="0"/>
              </a:rPr>
              <a:t> og </a:t>
            </a:r>
            <a:r>
              <a:rPr lang="nb-NO" sz="1400" b="1">
                <a:solidFill>
                  <a:srgbClr val="FF0000"/>
                </a:solidFill>
                <a:latin typeface="Arial" panose="020B0604020202020204" pitchFamily="34" charset="0"/>
                <a:cs typeface="Arial" panose="020B0604020202020204" pitchFamily="34" charset="0"/>
              </a:rPr>
              <a:t>Rød</a:t>
            </a:r>
            <a:r>
              <a:rPr lang="nb-NO" sz="1400" b="1">
                <a:latin typeface="Arial" panose="020B0604020202020204" pitchFamily="34" charset="0"/>
                <a:cs typeface="Arial" panose="020B0604020202020204" pitchFamily="34" charset="0"/>
              </a:rPr>
              <a:t> ring dukker opp</a:t>
            </a:r>
          </a:p>
          <a:p>
            <a:r>
              <a:rPr lang="nb-NO" sz="1400" b="1">
                <a:latin typeface="Arial" panose="020B0604020202020204" pitchFamily="34" charset="0"/>
                <a:cs typeface="Arial" panose="020B0604020202020204" pitchFamily="34" charset="0"/>
              </a:rPr>
              <a:t>Fletting inntrer der oppmerkinga slutter.</a:t>
            </a:r>
          </a:p>
          <a:p>
            <a:endParaRPr lang="nb-NO" sz="1400" b="1">
              <a:latin typeface="Arial" panose="020B0604020202020204" pitchFamily="34" charset="0"/>
              <a:cs typeface="Arial" panose="020B0604020202020204" pitchFamily="34" charset="0"/>
            </a:endParaRPr>
          </a:p>
          <a:p>
            <a:r>
              <a:rPr lang="nb-NO" sz="1400" b="1">
                <a:latin typeface="Arial" panose="020B0604020202020204" pitchFamily="34" charset="0"/>
                <a:cs typeface="Arial" panose="020B0604020202020204" pitchFamily="34" charset="0"/>
              </a:rPr>
              <a:t>Skifter du felt over den stiplete</a:t>
            </a:r>
            <a:r>
              <a:rPr lang="nb-NO" sz="1400" b="1" baseline="0">
                <a:latin typeface="Arial" panose="020B0604020202020204" pitchFamily="34" charset="0"/>
                <a:cs typeface="Arial" panose="020B0604020202020204" pitchFamily="34" charset="0"/>
              </a:rPr>
              <a:t> linjen, har du vikeplikt.</a:t>
            </a:r>
            <a:endParaRPr lang="nb-NO" sz="1400" b="1">
              <a:latin typeface="Arial" panose="020B0604020202020204" pitchFamily="34" charset="0"/>
              <a:cs typeface="Arial" panose="020B0604020202020204" pitchFamily="34" charset="0"/>
            </a:endParaRPr>
          </a:p>
          <a:p>
            <a:endParaRPr lang="nb-NO" sz="1400" b="1">
              <a:latin typeface="Arial" panose="020B0604020202020204" pitchFamily="34" charset="0"/>
              <a:cs typeface="Arial" panose="020B0604020202020204" pitchFamily="34" charset="0"/>
            </a:endParaRPr>
          </a:p>
          <a:p>
            <a:r>
              <a:rPr lang="nb-NO" sz="1400" b="1" u="sng">
                <a:latin typeface="Arial" panose="020B0604020202020204" pitchFamily="34" charset="0"/>
                <a:cs typeface="Arial" panose="020B0604020202020204" pitchFamily="34" charset="0"/>
              </a:rPr>
              <a:t>Så hovedpoenget med det vi har gjort nå er å få frem at trafikkreglene gjelder hele tiden…</a:t>
            </a:r>
          </a:p>
          <a:p>
            <a:r>
              <a:rPr lang="nb-NO" sz="1400" b="1" u="sng">
                <a:latin typeface="Arial" panose="020B0604020202020204" pitchFamily="34" charset="0"/>
                <a:cs typeface="Arial" panose="020B0604020202020204" pitchFamily="34" charset="0"/>
              </a:rPr>
              <a:t>Helt til politi, lyssignal, skilt eller oppmerking bestemmer noe annet.</a:t>
            </a:r>
          </a:p>
          <a:p>
            <a:endParaRPr lang="nb-NO" sz="1400" b="1">
              <a:latin typeface="Arial" panose="020B0604020202020204" pitchFamily="34" charset="0"/>
              <a:cs typeface="Arial" panose="020B0604020202020204" pitchFamily="34" charset="0"/>
            </a:endParaRPr>
          </a:p>
          <a:p>
            <a:r>
              <a:rPr lang="nb-NO" sz="1400" b="1">
                <a:latin typeface="Arial" panose="020B0604020202020204" pitchFamily="34" charset="0"/>
                <a:cs typeface="Arial" panose="020B0604020202020204" pitchFamily="34" charset="0"/>
              </a:rPr>
              <a:t>Til</a:t>
            </a:r>
            <a:r>
              <a:rPr lang="nb-NO" sz="1400" b="1" baseline="0">
                <a:latin typeface="Arial" panose="020B0604020202020204" pitchFamily="34" charset="0"/>
                <a:cs typeface="Arial" panose="020B0604020202020204" pitchFamily="34" charset="0"/>
              </a:rPr>
              <a:t> slutt noe om barn og barnebarn. Noen som har barnebarn her? Blablabla litt rundt barnebarn. Kos, viktige å passe på osv.</a:t>
            </a:r>
            <a:endParaRPr lang="nb-NO" sz="1400" b="1">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36</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3235338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a:latin typeface="Arial" panose="020B0604020202020204" pitchFamily="34" charset="0"/>
                <a:cs typeface="Arial" panose="020B0604020202020204" pitchFamily="34" charset="0"/>
              </a:rPr>
              <a:t>Disse</a:t>
            </a:r>
            <a:r>
              <a:rPr lang="nb-NO" sz="1400" b="1" baseline="0">
                <a:latin typeface="Arial" panose="020B0604020202020204" pitchFamily="34" charset="0"/>
                <a:cs typeface="Arial" panose="020B0604020202020204" pitchFamily="34" charset="0"/>
              </a:rPr>
              <a:t> skiltene endrer på trafikkreglene om vikeplikt ved feltskifte.</a:t>
            </a:r>
          </a:p>
          <a:p>
            <a:r>
              <a:rPr lang="nb-NO" sz="1400" b="1">
                <a:latin typeface="Arial" panose="020B0604020202020204" pitchFamily="34" charset="0"/>
                <a:cs typeface="Arial" panose="020B0604020202020204" pitchFamily="34" charset="0"/>
              </a:rPr>
              <a:t>Hva</a:t>
            </a:r>
            <a:r>
              <a:rPr lang="nb-NO" sz="1400" b="1" baseline="0">
                <a:latin typeface="Arial" panose="020B0604020202020204" pitchFamily="34" charset="0"/>
                <a:cs typeface="Arial" panose="020B0604020202020204" pitchFamily="34" charset="0"/>
              </a:rPr>
              <a:t> heter disse skiltene?</a:t>
            </a:r>
          </a:p>
          <a:p>
            <a:endParaRPr lang="nb-NO" sz="1400" b="1" baseline="0">
              <a:latin typeface="Arial" panose="020B0604020202020204" pitchFamily="34" charset="0"/>
              <a:cs typeface="Arial" panose="020B0604020202020204" pitchFamily="34" charset="0"/>
            </a:endParaRPr>
          </a:p>
          <a:p>
            <a:r>
              <a:rPr lang="nb-NO" sz="1400" b="1" baseline="0">
                <a:latin typeface="Arial" panose="020B0604020202020204" pitchFamily="34" charset="0"/>
                <a:cs typeface="Arial" panose="020B0604020202020204" pitchFamily="34" charset="0"/>
              </a:rPr>
              <a:t>Hva betyr disse skiltene?</a:t>
            </a:r>
          </a:p>
          <a:p>
            <a:endParaRPr lang="nb-NO" sz="1400" b="1" baseline="0">
              <a:latin typeface="Arial" panose="020B0604020202020204" pitchFamily="34" charset="0"/>
              <a:cs typeface="Arial" panose="020B0604020202020204" pitchFamily="34" charset="0"/>
            </a:endParaRPr>
          </a:p>
          <a:p>
            <a:r>
              <a:rPr lang="nb-NO" sz="1400" b="1" baseline="0">
                <a:latin typeface="Arial" panose="020B0604020202020204" pitchFamily="34" charset="0"/>
                <a:cs typeface="Arial" panose="020B0604020202020204" pitchFamily="34" charset="0"/>
              </a:rPr>
              <a:t>Ved slike situasjoner skaper faktisk seniorførere en del problemer og uhell. </a:t>
            </a:r>
            <a:endParaRPr lang="nb-NO" sz="1400" b="1">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3C7A728E-371F-493A-B7FF-59DE375DF2BD}" type="slidenum">
              <a:rPr lang="nb-NO" smtClean="0"/>
              <a:t>37</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171760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1"/>
              <a:t>Hva må disse bilistene nå gjøre?</a:t>
            </a:r>
          </a:p>
          <a:p>
            <a:endParaRPr lang="nb-NO" sz="1400" b="1"/>
          </a:p>
          <a:p>
            <a:r>
              <a:rPr lang="nb-NO" sz="1400" b="1"/>
              <a:t>Førerne på hovedveien er </a:t>
            </a:r>
            <a:r>
              <a:rPr lang="nb-NO" sz="1400" b="1" u="sng"/>
              <a:t>pålagt</a:t>
            </a:r>
            <a:r>
              <a:rPr lang="nb-NO" sz="1400" b="1"/>
              <a:t> å lage</a:t>
            </a:r>
            <a:r>
              <a:rPr lang="nb-NO" sz="1400" b="1" baseline="0"/>
              <a:t> en luke til bilen fra høyre.</a:t>
            </a:r>
          </a:p>
          <a:p>
            <a:r>
              <a:rPr lang="nb-NO" sz="1400" b="1" baseline="0"/>
              <a:t>Bilen fra høyre MÅ akselerere ned bakken slik at farta er omtrent lik farta på hovedveien. </a:t>
            </a:r>
          </a:p>
          <a:p>
            <a:r>
              <a:rPr lang="nb-NO" sz="1400" b="1" baseline="0"/>
              <a:t>Den farta bør fører ha oppnådd omtrent der bilen er på bildet.</a:t>
            </a:r>
          </a:p>
          <a:p>
            <a:endParaRPr lang="nb-NO" sz="1400" b="1" baseline="0"/>
          </a:p>
          <a:p>
            <a:r>
              <a:rPr lang="nb-NO" sz="1400" b="1" baseline="0"/>
              <a:t>Hva er fartsgrensa her?? La deltagerne diskutere litt. </a:t>
            </a:r>
          </a:p>
          <a:p>
            <a:r>
              <a:rPr lang="nb-NO" sz="1400" b="1" baseline="0"/>
              <a:t>I Norge har vi faktisk kun 2 fartsgrenser…. Hvilke? La deltagerne diskutere litt.</a:t>
            </a:r>
          </a:p>
          <a:p>
            <a:r>
              <a:rPr lang="nb-NO" sz="1400" b="1" baseline="0"/>
              <a:t>Ingen skilt, så er det 80 utenfor tettbebyggelse og 50 i tettbebyggelse.</a:t>
            </a:r>
          </a:p>
          <a:p>
            <a:endParaRPr lang="nb-NO" sz="1400" b="1" baseline="0"/>
          </a:p>
          <a:p>
            <a:r>
              <a:rPr lang="nb-NO" sz="1400" b="1" baseline="0"/>
              <a:t>Men hva om trafikken kjører i 95 her da?</a:t>
            </a:r>
          </a:p>
          <a:p>
            <a:r>
              <a:rPr lang="nb-NO" sz="1400" b="1" baseline="0"/>
              <a:t>Skiltene og trafikkreglenes §8.2 gjør at bilen fra høyre har lov til å øke farta ned bakken slik at farta stemmer med farta på hovedveien.</a:t>
            </a:r>
            <a:endParaRPr lang="nb-NO" sz="1400" b="1"/>
          </a:p>
        </p:txBody>
      </p:sp>
      <p:sp>
        <p:nvSpPr>
          <p:cNvPr id="4" name="Plassholder for lysbildenummer 3"/>
          <p:cNvSpPr>
            <a:spLocks noGrp="1"/>
          </p:cNvSpPr>
          <p:nvPr>
            <p:ph type="sldNum" sz="quarter" idx="10"/>
          </p:nvPr>
        </p:nvSpPr>
        <p:spPr/>
        <p:txBody>
          <a:bodyPr/>
          <a:lstStyle/>
          <a:p>
            <a:fld id="{3C7A728E-371F-493A-B7FF-59DE375DF2BD}" type="slidenum">
              <a:rPr lang="nb-NO" smtClean="0"/>
              <a:t>38</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195223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deltagerne diskutere og komme opp med løsninger? Hør hva deltagerne forteller?</a:t>
            </a:r>
          </a:p>
        </p:txBody>
      </p:sp>
      <p:sp>
        <p:nvSpPr>
          <p:cNvPr id="4" name="Plassholder for topptekst 3"/>
          <p:cNvSpPr>
            <a:spLocks noGrp="1"/>
          </p:cNvSpPr>
          <p:nvPr>
            <p:ph type="hdr" sz="quarter"/>
          </p:nvPr>
        </p:nvSpPr>
        <p:spPr/>
        <p:txBody>
          <a:bodyPr/>
          <a:lstStyle/>
          <a:p>
            <a:r>
              <a:rPr lang="nb-NO"/>
              <a:t>Er du i tvil? Gi dem et smil. De vet ikke hva du vet. Bruk I D P</a:t>
            </a:r>
          </a:p>
        </p:txBody>
      </p:sp>
      <p:sp>
        <p:nvSpPr>
          <p:cNvPr id="5" name="Plassholder for bunntekst 4"/>
          <p:cNvSpPr>
            <a:spLocks noGrp="1"/>
          </p:cNvSpPr>
          <p:nvPr>
            <p:ph type="ftr" sz="quarter" idx="4"/>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5"/>
          </p:nvPr>
        </p:nvSpPr>
        <p:spPr/>
        <p:txBody>
          <a:bodyPr/>
          <a:lstStyle/>
          <a:p>
            <a:fld id="{3C7A728E-371F-493A-B7FF-59DE375DF2BD}" type="slidenum">
              <a:rPr lang="nb-NO" smtClean="0"/>
              <a:t>39</a:t>
            </a:fld>
            <a:endParaRPr lang="nb-NO"/>
          </a:p>
        </p:txBody>
      </p:sp>
    </p:spTree>
    <p:extLst>
      <p:ext uri="{BB962C8B-B14F-4D97-AF65-F5344CB8AC3E}">
        <p14:creationId xmlns:p14="http://schemas.microsoft.com/office/powerpoint/2010/main" val="2977913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444F55"/>
                </a:solidFill>
                <a:effectLst/>
                <a:latin typeface="LFT Etica"/>
              </a:rPr>
              <a:t>Ingen regel uten unntak </a:t>
            </a:r>
            <a:endParaRPr lang="nb-NO" b="0" i="0" dirty="0">
              <a:solidFill>
                <a:srgbClr val="444F55"/>
              </a:solidFill>
              <a:effectLst/>
              <a:latin typeface="LFT Etica"/>
            </a:endParaRPr>
          </a:p>
          <a:p>
            <a:pPr algn="l"/>
            <a:r>
              <a:rPr lang="nb-NO" b="0" i="0" dirty="0">
                <a:solidFill>
                  <a:srgbClr val="444F55"/>
                </a:solidFill>
                <a:effectLst/>
                <a:latin typeface="LFT Etica"/>
              </a:rPr>
              <a:t>Fra 1. januar 2009 ble minibusser (buss med inntil 16 passasjerplasser, i tillegg til sjåfør) utestengt fra å kjøre i kollektivfelt, i tillegg til tre- og firehjuls motorsykkel/moped. Unntak gjelder for minibusser i løyvepliktig yrkestransport, og for minibusser som frakter minst sju personer i tillegg til sjåføren. Disse kan fortsatt bruke kollektivfeltene.</a:t>
            </a:r>
          </a:p>
          <a:p>
            <a:endParaRPr lang="nb-NO"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40</a:t>
            </a:fld>
            <a:endParaRPr lang="nb-NO">
              <a:solidFill>
                <a:prstClr val="black"/>
              </a:solidFill>
            </a:endParaRPr>
          </a:p>
        </p:txBody>
      </p:sp>
    </p:spTree>
    <p:extLst>
      <p:ext uri="{BB962C8B-B14F-4D97-AF65-F5344CB8AC3E}">
        <p14:creationId xmlns:p14="http://schemas.microsoft.com/office/powerpoint/2010/main" val="2260147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Arial" panose="020B0604020202020204" pitchFamily="34" charset="0"/>
                <a:cs typeface="Arial" panose="020B0604020202020204" pitchFamily="34" charset="0"/>
              </a:rPr>
              <a:t>Hva er kravet til mønsterdybde? 1,6 mm sommer 3 mm vinter.</a:t>
            </a:r>
          </a:p>
          <a:p>
            <a:r>
              <a:rPr lang="nb-NO" sz="1200" b="1" dirty="0">
                <a:latin typeface="Arial" panose="020B0604020202020204" pitchFamily="34" charset="0"/>
                <a:cs typeface="Arial" panose="020B0604020202020204" pitchFamily="34" charset="0"/>
              </a:rPr>
              <a:t>Gjelder krav</a:t>
            </a:r>
            <a:r>
              <a:rPr lang="nb-NO" sz="1200" b="1" baseline="0" dirty="0">
                <a:latin typeface="Arial" panose="020B0604020202020204" pitchFamily="34" charset="0"/>
                <a:cs typeface="Arial" panose="020B0604020202020204" pitchFamily="34" charset="0"/>
              </a:rPr>
              <a:t> til mønsterdybde, selve dekktypen, eller årstiden? (la de diskutere)</a:t>
            </a:r>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 KLIKK;</a:t>
            </a:r>
            <a:r>
              <a:rPr lang="nb-NO" sz="1200" b="1" baseline="0" dirty="0">
                <a:latin typeface="Arial" panose="020B0604020202020204" pitchFamily="34" charset="0"/>
                <a:cs typeface="Arial" panose="020B0604020202020204" pitchFamily="34" charset="0"/>
              </a:rPr>
              <a:t> og fasit dukker opp.</a:t>
            </a:r>
          </a:p>
          <a:p>
            <a:r>
              <a:rPr lang="nb-NO" sz="1200" b="1" baseline="0" dirty="0">
                <a:latin typeface="Arial" panose="020B0604020202020204" pitchFamily="34" charset="0"/>
                <a:cs typeface="Arial" panose="020B0604020202020204" pitchFamily="34" charset="0"/>
              </a:rPr>
              <a:t>------------------------------------------</a:t>
            </a:r>
          </a:p>
          <a:p>
            <a:r>
              <a:rPr lang="nb-NO" sz="1200" b="1" baseline="0" dirty="0">
                <a:latin typeface="Arial" panose="020B0604020202020204" pitchFamily="34" charset="0"/>
                <a:cs typeface="Arial" panose="020B0604020202020204" pitchFamily="34" charset="0"/>
              </a:rPr>
              <a:t>Hva med vinterdekk, er det påbudt å bruke om vinteren?? …’</a:t>
            </a:r>
          </a:p>
          <a:p>
            <a:r>
              <a:rPr lang="nb-NO" sz="1200" b="1" baseline="0" dirty="0">
                <a:latin typeface="Arial" panose="020B0604020202020204" pitchFamily="34" charset="0"/>
                <a:cs typeface="Arial" panose="020B0604020202020204" pitchFamily="34" charset="0"/>
              </a:rPr>
              <a:t>La dem diskutere litt…</a:t>
            </a:r>
          </a:p>
          <a:p>
            <a:r>
              <a:rPr lang="nb-NO" sz="1200" b="1" dirty="0">
                <a:latin typeface="Arial" panose="020B0604020202020204" pitchFamily="34" charset="0"/>
                <a:cs typeface="Arial" panose="020B0604020202020204" pitchFamily="34" charset="0"/>
              </a:rPr>
              <a:t>§§</a:t>
            </a:r>
            <a:r>
              <a:rPr lang="nb-NO" sz="1200" b="1" baseline="0" dirty="0">
                <a:latin typeface="Arial" panose="020B0604020202020204" pitchFamily="34" charset="0"/>
                <a:cs typeface="Arial" panose="020B0604020202020204" pitchFamily="34" charset="0"/>
              </a:rPr>
              <a:t> sier:</a:t>
            </a:r>
          </a:p>
          <a:p>
            <a:r>
              <a:rPr lang="nb-NO" sz="1200" b="0" u="sng" dirty="0">
                <a:latin typeface="Arial" panose="020B0604020202020204" pitchFamily="34" charset="0"/>
                <a:cs typeface="Arial" panose="020B0604020202020204" pitchFamily="34" charset="0"/>
              </a:rPr>
              <a:t>Kjøretøy må ikke brukes uten at det er sikret tilstrekkelig veggrep i forhold til føret</a:t>
            </a:r>
            <a:r>
              <a:rPr lang="nb-NO" sz="1200" b="0" dirty="0">
                <a:latin typeface="Arial" panose="020B0604020202020204" pitchFamily="34" charset="0"/>
                <a:cs typeface="Arial" panose="020B0604020202020204" pitchFamily="34" charset="0"/>
              </a:rPr>
              <a:t>, om nødvendig ved bruk av vinterdekk med eller uten pigger, kjetting eller liknende. Vinterdekk er spesielt merket med M+S, MS, M&amp;S, M-S, «</a:t>
            </a:r>
            <a:r>
              <a:rPr lang="nb-NO" sz="1200" b="0" dirty="0" err="1">
                <a:latin typeface="Arial" panose="020B0604020202020204" pitchFamily="34" charset="0"/>
                <a:cs typeface="Arial" panose="020B0604020202020204" pitchFamily="34" charset="0"/>
              </a:rPr>
              <a:t>Mud</a:t>
            </a:r>
            <a:r>
              <a:rPr lang="nb-NO" sz="1200" b="0" dirty="0">
                <a:latin typeface="Arial" panose="020B0604020202020204" pitchFamily="34" charset="0"/>
                <a:cs typeface="Arial" panose="020B0604020202020204" pitchFamily="34" charset="0"/>
              </a:rPr>
              <a:t> and </a:t>
            </a:r>
            <a:r>
              <a:rPr lang="nb-NO" sz="1200" b="0" dirty="0" err="1">
                <a:latin typeface="Arial" panose="020B0604020202020204" pitchFamily="34" charset="0"/>
                <a:cs typeface="Arial" panose="020B0604020202020204" pitchFamily="34" charset="0"/>
              </a:rPr>
              <a:t>snow</a:t>
            </a:r>
            <a:r>
              <a:rPr lang="nb-NO" sz="1200" b="0" dirty="0">
                <a:latin typeface="Arial" panose="020B0604020202020204" pitchFamily="34" charset="0"/>
                <a:cs typeface="Arial" panose="020B0604020202020204" pitchFamily="34" charset="0"/>
              </a:rPr>
              <a:t>», 3PMSF eller «3 Peak Mountains </a:t>
            </a:r>
            <a:r>
              <a:rPr lang="nb-NO" sz="1200" b="0" dirty="0" err="1">
                <a:latin typeface="Arial" panose="020B0604020202020204" pitchFamily="34" charset="0"/>
                <a:cs typeface="Arial" panose="020B0604020202020204" pitchFamily="34" charset="0"/>
              </a:rPr>
              <a:t>Snowflake</a:t>
            </a:r>
            <a:r>
              <a:rPr lang="nb-NO" sz="1200" b="0" dirty="0">
                <a:latin typeface="Arial" panose="020B0604020202020204" pitchFamily="34" charset="0"/>
                <a:cs typeface="Arial" panose="020B0604020202020204" pitchFamily="34" charset="0"/>
              </a:rPr>
              <a:t>» og særskilt fremstilt for vinterkjøring. Bare vinterdekk tillates brukt med pigger, med unntak av dekk til motorsykkel. </a:t>
            </a:r>
          </a:p>
          <a:p>
            <a:r>
              <a:rPr lang="nb-NO" sz="1200" b="0" u="sng" dirty="0">
                <a:latin typeface="Arial" panose="020B0604020202020204" pitchFamily="34" charset="0"/>
                <a:cs typeface="Arial" panose="020B0604020202020204" pitchFamily="34" charset="0"/>
              </a:rPr>
              <a:t>Motorvogn med tillatt totalvekt over 3500 kg, skal ha vinterdekk på alle aksler</a:t>
            </a:r>
            <a:r>
              <a:rPr lang="nb-NO" sz="1200" b="0" dirty="0">
                <a:latin typeface="Arial" panose="020B0604020202020204" pitchFamily="34" charset="0"/>
                <a:cs typeface="Arial" panose="020B0604020202020204" pitchFamily="34" charset="0"/>
              </a:rPr>
              <a:t>, med unntak av løftbar(e) aksler, under kjøring på offentlig veg fra og med den 15. november til og med den 31. mars.</a:t>
            </a:r>
          </a:p>
          <a:p>
            <a:endParaRPr lang="nb-NO" sz="1200"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41</a:t>
            </a:fld>
            <a:endParaRPr lang="nb-NO">
              <a:solidFill>
                <a:prstClr val="black"/>
              </a:solidFill>
            </a:endParaRPr>
          </a:p>
        </p:txBody>
      </p:sp>
    </p:spTree>
    <p:extLst>
      <p:ext uri="{BB962C8B-B14F-4D97-AF65-F5344CB8AC3E}">
        <p14:creationId xmlns:p14="http://schemas.microsoft.com/office/powerpoint/2010/main" val="1567682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Arial" panose="020B0604020202020204" pitchFamily="34" charset="0"/>
                <a:cs typeface="Arial" panose="020B0604020202020204" pitchFamily="34" charset="0"/>
              </a:rPr>
              <a:t>Hvordan se forskjell</a:t>
            </a:r>
            <a:r>
              <a:rPr lang="nb-NO" sz="1200" b="1" baseline="0" dirty="0">
                <a:latin typeface="Arial" panose="020B0604020202020204" pitchFamily="34" charset="0"/>
                <a:cs typeface="Arial" panose="020B0604020202020204" pitchFamily="34" charset="0"/>
              </a:rPr>
              <a:t> på Sommerdekk, helårsdekk og piggfrie vinterdekk</a:t>
            </a:r>
            <a:endParaRPr lang="nb-NO" sz="1200" b="1" dirty="0">
              <a:latin typeface="Arial" panose="020B0604020202020204" pitchFamily="34" charset="0"/>
              <a:cs typeface="Arial" panose="020B0604020202020204" pitchFamily="34" charset="0"/>
            </a:endParaRPr>
          </a:p>
          <a:p>
            <a:endParaRPr lang="nb-NO" sz="1000"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Helårsdekk</a:t>
            </a:r>
            <a:r>
              <a:rPr lang="nb-NO" sz="1200" b="1" baseline="0" dirty="0">
                <a:latin typeface="Arial" panose="020B0604020202020204" pitchFamily="34" charset="0"/>
                <a:cs typeface="Arial" panose="020B0604020202020204" pitchFamily="34" charset="0"/>
              </a:rPr>
              <a:t> er dårlige hele året. Velg sommerdekk eller vinterdekk.</a:t>
            </a:r>
          </a:p>
          <a:p>
            <a:r>
              <a:rPr lang="nb-NO" sz="1200" b="1" baseline="0" dirty="0">
                <a:latin typeface="Arial" panose="020B0604020202020204" pitchFamily="34" charset="0"/>
                <a:cs typeface="Arial" panose="020B0604020202020204" pitchFamily="34" charset="0"/>
              </a:rPr>
              <a:t>Gummiblanding er forskjellig.</a:t>
            </a:r>
          </a:p>
          <a:p>
            <a:r>
              <a:rPr lang="nb-NO" sz="1200" b="1" baseline="0" dirty="0">
                <a:latin typeface="Arial" panose="020B0604020202020204" pitchFamily="34" charset="0"/>
                <a:cs typeface="Arial" panose="020B0604020202020204" pitchFamily="34" charset="0"/>
              </a:rPr>
              <a:t>Skikkelige vinterdekk se skikkelig «seipet».</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Hvordan sjekke slitasje og alder?</a:t>
            </a:r>
          </a:p>
          <a:p>
            <a:r>
              <a:rPr lang="nb-NO" sz="1200" b="1" baseline="0" dirty="0">
                <a:latin typeface="Arial" panose="020B0604020202020204" pitchFamily="34" charset="0"/>
                <a:cs typeface="Arial" panose="020B0604020202020204" pitchFamily="34" charset="0"/>
              </a:rPr>
              <a:t>Sjekk slitasjevarslere eller bruk mønsterdybdemåler. (her er det ca. 7 mm igjen)</a:t>
            </a:r>
          </a:p>
          <a:p>
            <a:r>
              <a:rPr lang="nb-NO" sz="1200" b="1" baseline="0" dirty="0">
                <a:latin typeface="Arial" panose="020B0604020202020204" pitchFamily="34" charset="0"/>
                <a:cs typeface="Arial" panose="020B0604020202020204" pitchFamily="34" charset="0"/>
              </a:rPr>
              <a:t>Sjekk DOT-merkingen. 3903 = uke 39 år 2003</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Nok om ting og tang. </a:t>
            </a:r>
          </a:p>
          <a:p>
            <a:r>
              <a:rPr lang="nb-NO" sz="1200" b="1" baseline="0" dirty="0">
                <a:latin typeface="Arial" panose="020B0604020202020204" pitchFamily="34" charset="0"/>
                <a:cs typeface="Arial" panose="020B0604020202020204" pitchFamily="34" charset="0"/>
              </a:rPr>
              <a:t>Vi skal se på noen trafikkoppgaver hentet fra læreboka dere har fått.</a:t>
            </a:r>
          </a:p>
          <a:p>
            <a:r>
              <a:rPr lang="nb-NO" sz="1200" b="1" baseline="0" dirty="0">
                <a:latin typeface="Arial" panose="020B0604020202020204" pitchFamily="34" charset="0"/>
                <a:cs typeface="Arial" panose="020B0604020202020204" pitchFamily="34" charset="0"/>
              </a:rPr>
              <a:t>Vi gjør det slik at dere finner svaret sammen med naboen på bordet.  Så tar vi frem alle de forskjellige svarene dere har og komme med og så forteller jeg fasiten til slutt. Etter det begrunner jeg kort hvorfor det er slik. OK?</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Første oppgave er om vikeplikt </a:t>
            </a:r>
            <a:r>
              <a:rPr lang="nb-NO" sz="1200" b="1" u="sng" baseline="0" dirty="0">
                <a:latin typeface="Arial" panose="020B0604020202020204" pitchFamily="34" charset="0"/>
                <a:cs typeface="Arial" panose="020B0604020202020204" pitchFamily="34" charset="0"/>
              </a:rPr>
              <a:t>KLIKK</a:t>
            </a:r>
            <a:r>
              <a:rPr lang="nb-NO" sz="1200" b="1" baseline="0" dirty="0">
                <a:latin typeface="Arial" panose="020B0604020202020204" pitchFamily="34" charset="0"/>
                <a:cs typeface="Arial" panose="020B0604020202020204" pitchFamily="34" charset="0"/>
              </a:rPr>
              <a:t>: Oppgave dukker opp</a:t>
            </a:r>
            <a:endParaRPr lang="nb-NO" sz="1800" b="1" dirty="0"/>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42</a:t>
            </a:fld>
            <a:endParaRPr lang="nb-NO">
              <a:solidFill>
                <a:prstClr val="black"/>
              </a:solidFill>
            </a:endParaRPr>
          </a:p>
        </p:txBody>
      </p:sp>
    </p:spTree>
    <p:extLst>
      <p:ext uri="{BB962C8B-B14F-4D97-AF65-F5344CB8AC3E}">
        <p14:creationId xmlns:p14="http://schemas.microsoft.com/office/powerpoint/2010/main" val="4253249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Er du i tvil? Gi dem et smil. De vet ikke hva du vet. Bruk I D P</a:t>
            </a:r>
          </a:p>
        </p:txBody>
      </p:sp>
      <p:sp>
        <p:nvSpPr>
          <p:cNvPr id="5" name="Plassholder for bunntekst 4"/>
          <p:cNvSpPr>
            <a:spLocks noGrp="1"/>
          </p:cNvSpPr>
          <p:nvPr>
            <p:ph type="ftr" sz="quarter" idx="4"/>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5"/>
          </p:nvPr>
        </p:nvSpPr>
        <p:spPr/>
        <p:txBody>
          <a:bodyPr/>
          <a:lstStyle/>
          <a:p>
            <a:fld id="{3C7A728E-371F-493A-B7FF-59DE375DF2BD}" type="slidenum">
              <a:rPr lang="nb-NO" smtClean="0"/>
              <a:t>43</a:t>
            </a:fld>
            <a:endParaRPr lang="nb-NO"/>
          </a:p>
        </p:txBody>
      </p:sp>
    </p:spTree>
    <p:extLst>
      <p:ext uri="{BB962C8B-B14F-4D97-AF65-F5344CB8AC3E}">
        <p14:creationId xmlns:p14="http://schemas.microsoft.com/office/powerpoint/2010/main" val="333241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Arial" panose="020B0604020202020204" pitchFamily="34" charset="0"/>
                <a:cs typeface="Arial" panose="020B0604020202020204" pitchFamily="34" charset="0"/>
              </a:rPr>
              <a:t>Gå enkelt igjennom at det</a:t>
            </a:r>
            <a:r>
              <a:rPr lang="nb-NO" sz="1200" b="1" baseline="0" dirty="0">
                <a:latin typeface="Arial" panose="020B0604020202020204" pitchFamily="34" charset="0"/>
                <a:cs typeface="Arial" panose="020B0604020202020204" pitchFamily="34" charset="0"/>
              </a:rPr>
              <a:t> er to dager/kvelder </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At dag 1 er mer generell, og at de på dag </a:t>
            </a:r>
            <a:r>
              <a:rPr lang="nb-NO" sz="1400" b="1" u="sng" baseline="0" dirty="0">
                <a:latin typeface="Arial" panose="020B0604020202020204" pitchFamily="34" charset="0"/>
                <a:cs typeface="Arial" panose="020B0604020202020204" pitchFamily="34" charset="0"/>
              </a:rPr>
              <a:t>2 skal ha spesielt fokus på deltagernes spørsmål og lokale utfordringer</a:t>
            </a:r>
          </a:p>
          <a:p>
            <a:endParaRPr lang="nb-NO" sz="1400" b="1" u="sng"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b="1" baseline="0" dirty="0">
                <a:latin typeface="Arial" panose="020B0604020202020204" pitchFamily="34" charset="0"/>
                <a:cs typeface="Arial" panose="020B0604020202020204" pitchFamily="34" charset="0"/>
              </a:rPr>
              <a:t>I tillegg skal de få tilbud om kjøretime med en spesielt utvalgt trafikklærer</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Og de vil få informasjon og mulighet til å melde seg på et kjempe interessant kjørekurs (Trygg på glatta) på NAF sin øvingsbane.</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Men aller først og aller viktigst, punkt en på lista, </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b="1" dirty="0">
                <a:solidFill>
                  <a:schemeClr val="tx1"/>
                </a:solidFill>
                <a:ea typeface="Calibri"/>
                <a:cs typeface="Arial"/>
              </a:rPr>
              <a:t>Finne ut hva dere gjerne vil vite mer om</a:t>
            </a:r>
            <a:r>
              <a:rPr lang="nb-NO" sz="1200" b="1" baseline="0" dirty="0">
                <a:latin typeface="Arial" panose="020B0604020202020204" pitchFamily="34" charset="0"/>
                <a:cs typeface="Arial" panose="020B0604020202020204" pitchFamily="34" charset="0"/>
              </a:rPr>
              <a:t>: </a:t>
            </a:r>
            <a:r>
              <a:rPr lang="nb-NO" sz="1200" b="1" u="sng" baseline="0" dirty="0">
                <a:latin typeface="Arial" panose="020B0604020202020204" pitchFamily="34" charset="0"/>
                <a:cs typeface="Arial" panose="020B0604020202020204" pitchFamily="34" charset="0"/>
              </a:rPr>
              <a:t>KLIKK</a:t>
            </a:r>
          </a:p>
        </p:txBody>
      </p:sp>
      <p:sp>
        <p:nvSpPr>
          <p:cNvPr id="4" name="Plassholder for lysbildenummer 3"/>
          <p:cNvSpPr>
            <a:spLocks noGrp="1"/>
          </p:cNvSpPr>
          <p:nvPr>
            <p:ph type="sldNum" sz="quarter" idx="10"/>
          </p:nvPr>
        </p:nvSpPr>
        <p:spPr/>
        <p:txBody>
          <a:bodyPr/>
          <a:lstStyle/>
          <a:p>
            <a:fld id="{3C7A728E-371F-493A-B7FF-59DE375DF2BD}" type="slidenum">
              <a:rPr lang="nb-NO" smtClean="0"/>
              <a:t>4</a:t>
            </a:fld>
            <a:endParaRPr lang="nb-NO"/>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29735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latin typeface="Arial" panose="020B0604020202020204" pitchFamily="34" charset="0"/>
                <a:cs typeface="Arial" panose="020B0604020202020204" pitchFamily="34" charset="0"/>
              </a:rPr>
              <a:t>Her</a:t>
            </a:r>
            <a:r>
              <a:rPr lang="nb-NO" sz="1200" b="1" baseline="0" dirty="0">
                <a:latin typeface="Arial" panose="020B0604020202020204" pitchFamily="34" charset="0"/>
                <a:cs typeface="Arial" panose="020B0604020202020204" pitchFamily="34" charset="0"/>
              </a:rPr>
              <a:t> er tanken å orientere deltagerne om at NAF er mye mer enn veihjelp.</a:t>
            </a:r>
          </a:p>
          <a:p>
            <a:r>
              <a:rPr lang="nb-NO" sz="1200" b="1" baseline="0" dirty="0">
                <a:latin typeface="Arial" panose="020B0604020202020204" pitchFamily="34" charset="0"/>
                <a:cs typeface="Arial" panose="020B0604020202020204" pitchFamily="34" charset="0"/>
              </a:rPr>
              <a:t>NB!! Dette skal være en KORT presentasjon av NAF.</a:t>
            </a:r>
            <a:endParaRPr lang="nb-NO" sz="1200" b="1" dirty="0">
              <a:latin typeface="Arial" panose="020B0604020202020204" pitchFamily="34" charset="0"/>
              <a:cs typeface="Arial" panose="020B0604020202020204" pitchFamily="34" charset="0"/>
            </a:endParaRPr>
          </a:p>
          <a:p>
            <a:endParaRPr lang="nb-NO" sz="1200" b="1" dirty="0">
              <a:latin typeface="Arial" panose="020B0604020202020204" pitchFamily="34" charset="0"/>
              <a:cs typeface="Arial" panose="020B0604020202020204" pitchFamily="34" charset="0"/>
            </a:endParaRPr>
          </a:p>
          <a:p>
            <a:r>
              <a:rPr lang="nb-NO" sz="1200" b="1" dirty="0">
                <a:latin typeface="Arial" panose="020B0604020202020204" pitchFamily="34" charset="0"/>
                <a:cs typeface="Arial" panose="020B0604020202020204" pitchFamily="34" charset="0"/>
              </a:rPr>
              <a:t>Legg merke til ordet trafikant.</a:t>
            </a:r>
          </a:p>
          <a:p>
            <a:r>
              <a:rPr lang="nb-NO" sz="1200" b="1" dirty="0">
                <a:latin typeface="Arial" panose="020B0604020202020204" pitchFamily="34" charset="0"/>
                <a:cs typeface="Arial" panose="020B0604020202020204" pitchFamily="34" charset="0"/>
              </a:rPr>
              <a:t>NAF har</a:t>
            </a:r>
            <a:r>
              <a:rPr lang="nb-NO" sz="1200" b="1" baseline="0" dirty="0">
                <a:latin typeface="Arial" panose="020B0604020202020204" pitchFamily="34" charset="0"/>
                <a:cs typeface="Arial" panose="020B0604020202020204" pitchFamily="34" charset="0"/>
              </a:rPr>
              <a:t> ikke bare fokus på bilister, men alle trafikanter.</a:t>
            </a:r>
          </a:p>
          <a:p>
            <a:r>
              <a:rPr lang="nb-NO" sz="1200" b="1" baseline="0" dirty="0">
                <a:latin typeface="Arial" panose="020B0604020202020204" pitchFamily="34" charset="0"/>
                <a:cs typeface="Arial" panose="020B0604020202020204" pitchFamily="34" charset="0"/>
              </a:rPr>
              <a:t>Gående, syklende, kollektivreisende osv.</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NAF jobber for at du som trafikant skal få det bedre og tryggere.</a:t>
            </a:r>
          </a:p>
          <a:p>
            <a:endParaRPr lang="nb-NO" sz="1200" b="1" baseline="0" dirty="0">
              <a:latin typeface="Arial" panose="020B0604020202020204" pitchFamily="34" charset="0"/>
              <a:cs typeface="Arial" panose="020B0604020202020204" pitchFamily="34" charset="0"/>
            </a:endParaRPr>
          </a:p>
          <a:p>
            <a:r>
              <a:rPr lang="nb-NO" sz="1200" b="1" baseline="0" dirty="0">
                <a:latin typeface="Arial" panose="020B0604020202020204" pitchFamily="34" charset="0"/>
                <a:cs typeface="Arial" panose="020B0604020202020204" pitchFamily="34" charset="0"/>
              </a:rPr>
              <a:t>NAF er fordelt over hele landet. </a:t>
            </a:r>
            <a:r>
              <a:rPr lang="nb-NO" sz="1200" b="1" u="sng" baseline="0" dirty="0">
                <a:latin typeface="Arial" panose="020B0604020202020204" pitchFamily="34" charset="0"/>
                <a:cs typeface="Arial" panose="020B0604020202020204" pitchFamily="34" charset="0"/>
              </a:rPr>
              <a:t>KLIKK</a:t>
            </a:r>
          </a:p>
          <a:p>
            <a:endParaRPr lang="nb-NO" sz="1400" b="1" baseline="0" dirty="0">
              <a:latin typeface="Arial" panose="020B0604020202020204" pitchFamily="34" charset="0"/>
              <a:cs typeface="Arial" panose="020B0604020202020204" pitchFamily="34" charset="0"/>
            </a:endParaRPr>
          </a:p>
          <a:p>
            <a:endParaRPr lang="nb-NO" sz="1400" b="1" dirty="0">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10"/>
          </p:nvPr>
        </p:nvSpPr>
        <p:spPr/>
        <p:txBody>
          <a:bodyPr/>
          <a:lstStyle/>
          <a:p>
            <a:fld id="{B3E232AC-1432-48EE-B624-618B08E07321}" type="slidenum">
              <a:rPr lang="nb-NO" smtClean="0">
                <a:solidFill>
                  <a:prstClr val="black"/>
                </a:solidFill>
              </a:rPr>
              <a:pPr/>
              <a:t>5</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01586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b-NO" sz="1200" b="1" baseline="0" dirty="0">
                <a:latin typeface="Arial" panose="020B0604020202020204" pitchFamily="34" charset="0"/>
                <a:cs typeface="Arial" panose="020B0604020202020204" pitchFamily="34" charset="0"/>
              </a:rPr>
              <a:t>NAF har en veldig demokratisk oppbygning. Det er lokalavdelingene som bestemmer hva administrasjonen skal bruke </a:t>
            </a:r>
            <a:r>
              <a:rPr lang="nb-NO" sz="1200" b="1" baseline="0" dirty="0" err="1">
                <a:latin typeface="Arial" panose="020B0604020202020204" pitchFamily="34" charset="0"/>
                <a:cs typeface="Arial" panose="020B0604020202020204" pitchFamily="34" charset="0"/>
              </a:rPr>
              <a:t>tia</a:t>
            </a:r>
            <a:r>
              <a:rPr lang="nb-NO" sz="1200" b="1" baseline="0" dirty="0">
                <a:latin typeface="Arial" panose="020B0604020202020204" pitchFamily="34" charset="0"/>
                <a:cs typeface="Arial" panose="020B0604020202020204" pitchFamily="34" charset="0"/>
              </a:rPr>
              <a:t> på.</a:t>
            </a:r>
          </a:p>
          <a:p>
            <a:pPr eaLnBrk="1" hangingPunct="1"/>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Så ønsker du å påvirke hva NAF skal være, lønner det seg å være aktiv i lokalavdelingen.</a:t>
            </a:r>
          </a:p>
          <a:p>
            <a:pPr eaLnBrk="1" hangingPunct="1"/>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eaLnBrk="1" hangingPunct="1"/>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«Når dere tenker på NAF, hva tenker dere at NAF har av aktiviteter og tilbud?»</a:t>
            </a:r>
          </a:p>
          <a:p>
            <a:pPr eaLnBrk="1" hangingPunct="1"/>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eaLnBrk="1" hangingPunct="1"/>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deltagerne komme med det de har av tanker. </a:t>
            </a:r>
          </a:p>
          <a:p>
            <a:pPr eaLnBrk="1" hangingPunct="1"/>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eaLnBrk="1" hangingPunct="1"/>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Presenter så hva som faktisk er av aktiviteter. Henvis dem til hjemmesider, medlemsbladet Motor osv.</a:t>
            </a:r>
          </a:p>
          <a:p>
            <a:pPr eaLnBrk="1" hangingPunct="1"/>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eaLnBrk="1" hangingPunct="1"/>
            <a:r>
              <a:rPr kumimoji="0" lang="nb-NO"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KLIKK</a:t>
            </a: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å få frem lista med aktiviteter og kurs.</a:t>
            </a:r>
          </a:p>
          <a:p>
            <a:endParaRPr lang="nb-NO" dirty="0"/>
          </a:p>
        </p:txBody>
      </p:sp>
      <p:sp>
        <p:nvSpPr>
          <p:cNvPr id="4" name="Plassholder for lysbildenummer 3"/>
          <p:cNvSpPr>
            <a:spLocks noGrp="1"/>
          </p:cNvSpPr>
          <p:nvPr>
            <p:ph type="sldNum" sz="quarter" idx="10"/>
          </p:nvPr>
        </p:nvSpPr>
        <p:spPr/>
        <p:txBody>
          <a:bodyPr/>
          <a:lstStyle/>
          <a:p>
            <a:fld id="{B3E232AC-1432-48EE-B624-618B08E07321}" type="slidenum">
              <a:rPr lang="nb-NO" smtClean="0">
                <a:solidFill>
                  <a:prstClr val="black"/>
                </a:solidFill>
              </a:rPr>
              <a:pPr/>
              <a:t>6</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401586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 legger lokalavdelingen selv inn de aktivitetene de ønsker å reklamere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Hvordan kan de holde seg oppdatert på når disse aktiviteten skjer?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Hvordan melder en seg på?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 du en mailadresse eller telefonnummer til lokalavdelingen?</a:t>
            </a:r>
            <a:endParaRPr kumimoji="0" lang="nb-NO"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kumimoji="0" lang="nb-NO"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Annonseres dette gjennom mail, annonser eller på hjemmesida?</a:t>
            </a:r>
          </a:p>
          <a:p>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de som ikke bruker internett, hvordan skal de holde seg orientert?</a:t>
            </a:r>
          </a:p>
          <a:p>
            <a:endParaRPr kumimoji="0" lang="nb-NO"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nb-NO"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Dette er viktig som reklame for lokalavdelingen!!!! Dette kan ofte gi nye medlemmer</a:t>
            </a:r>
            <a:endParaRPr lang="nb-NO" u="none" dirty="0">
              <a:solidFill>
                <a:srgbClr val="FF0000"/>
              </a:solidFill>
            </a:endParaRPr>
          </a:p>
        </p:txBody>
      </p:sp>
      <p:sp>
        <p:nvSpPr>
          <p:cNvPr id="4" name="Plassholder for lysbildenummer 3"/>
          <p:cNvSpPr>
            <a:spLocks noGrp="1"/>
          </p:cNvSpPr>
          <p:nvPr>
            <p:ph type="sldNum" sz="quarter" idx="10"/>
          </p:nvPr>
        </p:nvSpPr>
        <p:spPr/>
        <p:txBody>
          <a:bodyPr/>
          <a:lstStyle/>
          <a:p>
            <a:fld id="{0F8E1E2C-0E59-48A5-B913-23F50F1CFB8B}" type="slidenum">
              <a:rPr lang="nb-NO" smtClean="0">
                <a:solidFill>
                  <a:prstClr val="black"/>
                </a:solidFill>
              </a:rPr>
              <a:pPr/>
              <a:t>7</a:t>
            </a:fld>
            <a:endParaRPr lang="nb-NO">
              <a:solidFill>
                <a:prstClr val="black"/>
              </a:solidFill>
            </a:endParaRP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topptekst 5"/>
          <p:cNvSpPr>
            <a:spLocks noGrp="1"/>
          </p:cNvSpPr>
          <p:nvPr>
            <p:ph type="hdr" sz="quarter" idx="12"/>
          </p:nvPr>
        </p:nvSpPr>
        <p:spPr/>
        <p:txBody>
          <a:bodyPr/>
          <a:lstStyle/>
          <a:p>
            <a:r>
              <a:rPr lang="nb-NO"/>
              <a:t>Er du i tvil? Gi dem et smil. De vet ikke hva du vet. Bruk I D P</a:t>
            </a:r>
          </a:p>
        </p:txBody>
      </p:sp>
    </p:spTree>
    <p:extLst>
      <p:ext uri="{BB962C8B-B14F-4D97-AF65-F5344CB8AC3E}">
        <p14:creationId xmlns:p14="http://schemas.microsoft.com/office/powerpoint/2010/main" val="53227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latin typeface="Arial" panose="020B0604020202020204" pitchFamily="34" charset="0"/>
                <a:cs typeface="Arial" panose="020B0604020202020204" pitchFamily="34" charset="0"/>
              </a:rPr>
              <a:t>«Vi er ikke på jakt etter</a:t>
            </a:r>
            <a:r>
              <a:rPr lang="nb-NO" b="1" baseline="0" dirty="0">
                <a:latin typeface="Arial" panose="020B0604020202020204" pitchFamily="34" charset="0"/>
                <a:cs typeface="Arial" panose="020B0604020202020204" pitchFamily="34" charset="0"/>
              </a:rPr>
              <a:t> fakta her, men hva dere selv tenker om dette.»</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Når de har fått et par minutter for seg selv, be dem sjekke med naboen hva naboen har tenkt.</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Når de har skravlet litt seg imellom, spør du </a:t>
            </a:r>
            <a:r>
              <a:rPr lang="nb-NO" b="1" u="sng" baseline="0" dirty="0">
                <a:latin typeface="Arial" panose="020B0604020202020204" pitchFamily="34" charset="0"/>
                <a:cs typeface="Arial" panose="020B0604020202020204" pitchFamily="34" charset="0"/>
              </a:rPr>
              <a:t>enkelte</a:t>
            </a:r>
            <a:r>
              <a:rPr lang="nb-NO" b="1" baseline="0" dirty="0">
                <a:latin typeface="Arial" panose="020B0604020202020204" pitchFamily="34" charset="0"/>
                <a:cs typeface="Arial" panose="020B0604020202020204" pitchFamily="34" charset="0"/>
              </a:rPr>
              <a:t> nabopar om hva de noterte/pratet om.</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Viktig at du tar tak i hva de kommer med. </a:t>
            </a:r>
          </a:p>
          <a:p>
            <a:endParaRPr lang="nb-NO" b="1" baseline="0" dirty="0">
              <a:latin typeface="Arial" panose="020B0604020202020204" pitchFamily="34" charset="0"/>
              <a:cs typeface="Arial" panose="020B0604020202020204" pitchFamily="34" charset="0"/>
            </a:endParaRPr>
          </a:p>
          <a:p>
            <a:r>
              <a:rPr lang="nb-NO" b="1" baseline="0" dirty="0">
                <a:latin typeface="Arial" panose="020B0604020202020204" pitchFamily="34" charset="0"/>
                <a:cs typeface="Arial" panose="020B0604020202020204" pitchFamily="34" charset="0"/>
              </a:rPr>
              <a:t>Når det er gjennomført, sier du at vi kan jo sjekke med fakta og statistikk hvordan dette stemmer.</a:t>
            </a:r>
          </a:p>
          <a:p>
            <a:endParaRPr lang="nb-NO" b="1" baseline="0" dirty="0">
              <a:latin typeface="Arial" panose="020B0604020202020204" pitchFamily="34" charset="0"/>
              <a:cs typeface="Arial" panose="020B0604020202020204" pitchFamily="34" charset="0"/>
            </a:endParaRPr>
          </a:p>
          <a:p>
            <a:r>
              <a:rPr lang="nb-NO" b="1" u="sng" baseline="0" dirty="0">
                <a:latin typeface="Arial" panose="020B0604020202020204" pitchFamily="34" charset="0"/>
                <a:cs typeface="Arial" panose="020B0604020202020204" pitchFamily="34" charset="0"/>
              </a:rPr>
              <a:t>KLIKK</a:t>
            </a:r>
            <a:r>
              <a:rPr lang="nb-NO" b="1" baseline="0" dirty="0">
                <a:latin typeface="Arial" panose="020B0604020202020204" pitchFamily="34" charset="0"/>
                <a:cs typeface="Arial" panose="020B0604020202020204" pitchFamily="34" charset="0"/>
              </a:rPr>
              <a:t> og statistikk kommer.</a:t>
            </a:r>
            <a:endParaRPr lang="nb-NO" b="1" dirty="0">
              <a:latin typeface="Arial" panose="020B0604020202020204" pitchFamily="34" charset="0"/>
              <a:cs typeface="Arial" panose="020B0604020202020204" pitchFamily="34" charset="0"/>
            </a:endParaRPr>
          </a:p>
        </p:txBody>
      </p:sp>
      <p:sp>
        <p:nvSpPr>
          <p:cNvPr id="4" name="Plassholder for topptekst 3"/>
          <p:cNvSpPr>
            <a:spLocks noGrp="1"/>
          </p:cNvSpPr>
          <p:nvPr>
            <p:ph type="hdr" sz="quarter" idx="10"/>
          </p:nvPr>
        </p:nvSpPr>
        <p:spPr/>
        <p:txBody>
          <a:bodyPr/>
          <a:lstStyle/>
          <a:p>
            <a:r>
              <a:rPr lang="nb-NO"/>
              <a:t>Er du i tvil? Gi dem et smil. De vet ikke hva du vet. Bruk I D P</a:t>
            </a: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12"/>
          </p:nvPr>
        </p:nvSpPr>
        <p:spPr/>
        <p:txBody>
          <a:bodyPr/>
          <a:lstStyle/>
          <a:p>
            <a:fld id="{3C7A728E-371F-493A-B7FF-59DE375DF2BD}" type="slidenum">
              <a:rPr lang="nb-NO" smtClean="0"/>
              <a:t>8</a:t>
            </a:fld>
            <a:endParaRPr lang="nb-NO"/>
          </a:p>
        </p:txBody>
      </p:sp>
    </p:spTree>
    <p:extLst>
      <p:ext uri="{BB962C8B-B14F-4D97-AF65-F5344CB8AC3E}">
        <p14:creationId xmlns:p14="http://schemas.microsoft.com/office/powerpoint/2010/main" val="31947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Oppgave: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Hva tenker du om disse påstandene?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Når de har delt med naboen og så i plenum, bør dere ha vært innom disse temaene.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NB!! Viktig å påpeke at seniorene kjører lovlig. Er edru, holder seg til fartsgrensene, følger reglene.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 dessverre holder ikke det. Som seniorer må vi iverksette noen ekstra tiltak.</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Utforkjøring og </a:t>
            </a:r>
            <a:r>
              <a:rPr kumimoji="0" lang="nb-NO"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førerstøttesystemer</a:t>
            </a: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henger sammen, ukjent med bilen og vant med eldre typer biler.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oss ta et eksempel: </a:t>
            </a:r>
            <a:r>
              <a:rPr kumimoji="0" lang="nb-NO"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KLIKK</a:t>
            </a:r>
            <a:r>
              <a:rPr kumimoji="0" lang="nb-NO"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mørkebildet kommer</a:t>
            </a:r>
          </a:p>
          <a:p>
            <a:endParaRPr lang="nb-NO" dirty="0"/>
          </a:p>
        </p:txBody>
      </p:sp>
      <p:sp>
        <p:nvSpPr>
          <p:cNvPr id="4" name="Plassholder for topptekst 3"/>
          <p:cNvSpPr>
            <a:spLocks noGrp="1"/>
          </p:cNvSpPr>
          <p:nvPr>
            <p:ph type="hdr" sz="quarter" idx="10"/>
          </p:nvPr>
        </p:nvSpPr>
        <p:spPr/>
        <p:txBody>
          <a:bodyPr/>
          <a:lstStyle/>
          <a:p>
            <a:r>
              <a:rPr lang="nb-NO"/>
              <a:t>Er du i tvil? Gi dem et smil. De vet ikke hva du vet. Bruk I D P</a:t>
            </a:r>
          </a:p>
        </p:txBody>
      </p:sp>
      <p:sp>
        <p:nvSpPr>
          <p:cNvPr id="5" name="Plassholder for bunntekst 4"/>
          <p:cNvSpPr>
            <a:spLocks noGrp="1"/>
          </p:cNvSpPr>
          <p:nvPr>
            <p:ph type="ftr" sz="quarter" idx="11"/>
          </p:nvPr>
        </p:nvSpPr>
        <p:spPr/>
        <p:txBody>
          <a:bodyPr/>
          <a:lstStyle/>
          <a:p>
            <a:r>
              <a:rPr lang="nb-NO"/>
              <a:t>Prater jeg med eller til? Ser jeg på publikum? Spør eller forteller jeg?</a:t>
            </a:r>
          </a:p>
        </p:txBody>
      </p:sp>
      <p:sp>
        <p:nvSpPr>
          <p:cNvPr id="6" name="Plassholder for lysbildenummer 5"/>
          <p:cNvSpPr>
            <a:spLocks noGrp="1"/>
          </p:cNvSpPr>
          <p:nvPr>
            <p:ph type="sldNum" sz="quarter" idx="12"/>
          </p:nvPr>
        </p:nvSpPr>
        <p:spPr/>
        <p:txBody>
          <a:bodyPr/>
          <a:lstStyle/>
          <a:p>
            <a:fld id="{3C7A728E-371F-493A-B7FF-59DE375DF2BD}" type="slidenum">
              <a:rPr lang="nb-NO" smtClean="0"/>
              <a:t>10</a:t>
            </a:fld>
            <a:endParaRPr lang="nb-NO"/>
          </a:p>
        </p:txBody>
      </p:sp>
    </p:spTree>
    <p:extLst>
      <p:ext uri="{BB962C8B-B14F-4D97-AF65-F5344CB8AC3E}">
        <p14:creationId xmlns:p14="http://schemas.microsoft.com/office/powerpoint/2010/main" val="3862378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jpeg"/><Relationship Id="rId3" Type="http://schemas.openxmlformats.org/officeDocument/2006/relationships/image" Target="../media/image32.png"/><Relationship Id="rId7" Type="http://schemas.openxmlformats.org/officeDocument/2006/relationships/slide" Target="../slides/slide34.xml"/><Relationship Id="rId12"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5.jpeg"/><Relationship Id="rId11" Type="http://schemas.openxmlformats.org/officeDocument/2006/relationships/image" Target="../media/image38.jpeg"/><Relationship Id="rId5" Type="http://schemas.openxmlformats.org/officeDocument/2006/relationships/image" Target="../media/image34.png"/><Relationship Id="rId10" Type="http://schemas.openxmlformats.org/officeDocument/2006/relationships/image" Target="../media/image37.jpeg"/><Relationship Id="rId4" Type="http://schemas.openxmlformats.org/officeDocument/2006/relationships/image" Target="../media/image33.png"/><Relationship Id="rId9" Type="http://schemas.openxmlformats.org/officeDocument/2006/relationships/slide" Target="../slides/slide19.xml"/><Relationship Id="rId14" Type="http://schemas.openxmlformats.org/officeDocument/2006/relationships/image" Target="../media/image4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163872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36204044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0"/>
            <a:ext cx="7773750" cy="1470365"/>
          </a:xfrm>
          <a:prstGeom prst="rect">
            <a:avLst/>
          </a:prstGeom>
        </p:spPr>
        <p:txBody>
          <a:bodyPr lIns="91440" tIns="45721" rIns="91440" bIns="45721"/>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40" tIns="45721" rIns="91440" bIns="45721"/>
          <a:lstStyle>
            <a:lvl1pPr marL="0" indent="0" algn="ctr">
              <a:buNone/>
              <a:defRPr/>
            </a:lvl1pPr>
            <a:lvl2pPr marL="457201" indent="0" algn="ctr">
              <a:buNone/>
              <a:defRPr/>
            </a:lvl2pPr>
            <a:lvl3pPr marL="914399" indent="0" algn="ctr">
              <a:buNone/>
              <a:defRPr/>
            </a:lvl3pPr>
            <a:lvl4pPr marL="1371600" indent="0" algn="ctr">
              <a:buNone/>
              <a:defRPr/>
            </a:lvl4pPr>
            <a:lvl5pPr marL="1828800" indent="0" algn="ctr">
              <a:buNone/>
              <a:defRPr/>
            </a:lvl5pPr>
            <a:lvl6pPr marL="2286001" indent="0" algn="ctr">
              <a:buNone/>
              <a:defRPr/>
            </a:lvl6pPr>
            <a:lvl7pPr marL="2743199" indent="0" algn="ctr">
              <a:buNone/>
              <a:defRPr/>
            </a:lvl7pPr>
            <a:lvl8pPr marL="3200400" indent="0" algn="ctr">
              <a:buNone/>
              <a:defRPr/>
            </a:lvl8pPr>
            <a:lvl9pPr marL="3657600" indent="0" algn="ctr">
              <a:buNone/>
              <a:defRPr/>
            </a:lvl9pPr>
          </a:lstStyle>
          <a:p>
            <a:r>
              <a:rPr lang="nb-NO"/>
              <a:t>Klikk for å redigere undertittelstil i malen</a:t>
            </a:r>
          </a:p>
        </p:txBody>
      </p:sp>
    </p:spTree>
    <p:extLst>
      <p:ext uri="{BB962C8B-B14F-4D97-AF65-F5344CB8AC3E}">
        <p14:creationId xmlns:p14="http://schemas.microsoft.com/office/powerpoint/2010/main" val="1886704660"/>
      </p:ext>
    </p:extLst>
  </p:cSld>
  <p:clrMapOvr>
    <a:masterClrMapping/>
  </p:clrMapOvr>
  <p:transition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innhold 2"/>
          <p:cNvSpPr>
            <a:spLocks noGrp="1"/>
          </p:cNvSpPr>
          <p:nvPr>
            <p:ph idx="1"/>
          </p:nvPr>
        </p:nvSpPr>
        <p:spPr>
          <a:xfrm>
            <a:off x="457281" y="1600572"/>
            <a:ext cx="8231029" cy="4527011"/>
          </a:xfrm>
          <a:prstGeom prst="rect">
            <a:avLst/>
          </a:prstGeom>
        </p:spPr>
        <p:txBody>
          <a:bodyPr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58938702"/>
      </p:ext>
    </p:extLst>
  </p:cSld>
  <p:clrMapOvr>
    <a:masterClrMapping/>
  </p:clrMapOvr>
  <p:transition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40" tIns="45721" rIns="91440" bIns="45721"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8"/>
            <a:ext cx="7773750" cy="1500534"/>
          </a:xfrm>
          <a:prstGeom prst="rect">
            <a:avLst/>
          </a:prstGeom>
        </p:spPr>
        <p:txBody>
          <a:bodyPr lIns="91440" tIns="45721" rIns="91440" bIns="45721" anchor="b"/>
          <a:lstStyle>
            <a:lvl1pPr marL="0" indent="0">
              <a:buNone/>
              <a:defRPr sz="2000"/>
            </a:lvl1pPr>
            <a:lvl2pPr marL="457201" indent="0">
              <a:buNone/>
              <a:defRPr sz="1800"/>
            </a:lvl2pPr>
            <a:lvl3pPr marL="914399" indent="0">
              <a:buNone/>
              <a:defRPr sz="1600"/>
            </a:lvl3pPr>
            <a:lvl4pPr marL="1371600" indent="0">
              <a:buNone/>
              <a:defRPr sz="1400"/>
            </a:lvl4pPr>
            <a:lvl5pPr marL="1828800" indent="0">
              <a:buNone/>
              <a:defRPr sz="1400"/>
            </a:lvl5pPr>
            <a:lvl6pPr marL="2286001" indent="0">
              <a:buNone/>
              <a:defRPr sz="1400"/>
            </a:lvl6pPr>
            <a:lvl7pPr marL="2743199" indent="0">
              <a:buNone/>
              <a:defRPr sz="1400"/>
            </a:lvl7pPr>
            <a:lvl8pPr marL="3200400" indent="0">
              <a:buNone/>
              <a:defRPr sz="1400"/>
            </a:lvl8pPr>
            <a:lvl9pPr marL="3657600" indent="0">
              <a:buNone/>
              <a:defRPr sz="1400"/>
            </a:lvl9pPr>
          </a:lstStyle>
          <a:p>
            <a:pPr lvl="0"/>
            <a:r>
              <a:rPr lang="nb-NO"/>
              <a:t>Klikk for å redigere tekststiler i malen</a:t>
            </a:r>
          </a:p>
        </p:txBody>
      </p:sp>
    </p:spTree>
    <p:extLst>
      <p:ext uri="{BB962C8B-B14F-4D97-AF65-F5344CB8AC3E}">
        <p14:creationId xmlns:p14="http://schemas.microsoft.com/office/powerpoint/2010/main" val="3133154953"/>
      </p:ext>
    </p:extLst>
  </p:cSld>
  <p:clrMapOvr>
    <a:masterClrMapping/>
  </p:clrMapOvr>
  <p:transition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innhold 2"/>
          <p:cNvSpPr>
            <a:spLocks noGrp="1"/>
          </p:cNvSpPr>
          <p:nvPr>
            <p:ph sz="half" idx="1"/>
          </p:nvPr>
        </p:nvSpPr>
        <p:spPr>
          <a:xfrm>
            <a:off x="457281" y="1600572"/>
            <a:ext cx="4039301" cy="4527011"/>
          </a:xfrm>
          <a:prstGeom prst="rect">
            <a:avLst/>
          </a:prstGeom>
        </p:spPr>
        <p:txBody>
          <a:bodyPr lIns="91440" tIns="45721" rIns="91440" bIns="457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2"/>
            <a:ext cx="4039301" cy="4527011"/>
          </a:xfrm>
          <a:prstGeom prst="rect">
            <a:avLst/>
          </a:prstGeom>
        </p:spPr>
        <p:txBody>
          <a:bodyPr lIns="91440" tIns="45721" rIns="91440" bIns="457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08516588"/>
      </p:ext>
    </p:extLst>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40" tIns="45721" rIns="91440" bIns="45721" anchor="b"/>
          <a:lstStyle>
            <a:lvl1pPr marL="0" indent="0">
              <a:buNone/>
              <a:defRPr sz="2400" b="1"/>
            </a:lvl1pPr>
            <a:lvl2pPr marL="457201" indent="0">
              <a:buNone/>
              <a:defRPr sz="2000" b="1"/>
            </a:lvl2pPr>
            <a:lvl3pPr marL="914399" indent="0">
              <a:buNone/>
              <a:defRPr sz="1800" b="1"/>
            </a:lvl3pPr>
            <a:lvl4pPr marL="1371600" indent="0">
              <a:buNone/>
              <a:defRPr sz="1600" b="1"/>
            </a:lvl4pPr>
            <a:lvl5pPr marL="1828800" indent="0">
              <a:buNone/>
              <a:defRPr sz="1600" b="1"/>
            </a:lvl5pPr>
            <a:lvl6pPr marL="2286001" indent="0">
              <a:buNone/>
              <a:defRPr sz="1600" b="1"/>
            </a:lvl6pPr>
            <a:lvl7pPr marL="2743199"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0"/>
            <a:ext cx="4040890" cy="3952203"/>
          </a:xfrm>
          <a:prstGeom prst="rect">
            <a:avLst/>
          </a:prstGeom>
        </p:spPr>
        <p:txBody>
          <a:bodyPr lIns="91440" tIns="45721" rIns="91440" bIns="4572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3" y="1535469"/>
            <a:ext cx="4042477" cy="639910"/>
          </a:xfrm>
          <a:prstGeom prst="rect">
            <a:avLst/>
          </a:prstGeom>
        </p:spPr>
        <p:txBody>
          <a:bodyPr lIns="91440" tIns="45721" rIns="91440" bIns="45721" anchor="b"/>
          <a:lstStyle>
            <a:lvl1pPr marL="0" indent="0">
              <a:buNone/>
              <a:defRPr sz="2400" b="1"/>
            </a:lvl1pPr>
            <a:lvl2pPr marL="457201" indent="0">
              <a:buNone/>
              <a:defRPr sz="2000" b="1"/>
            </a:lvl2pPr>
            <a:lvl3pPr marL="914399" indent="0">
              <a:buNone/>
              <a:defRPr sz="1800" b="1"/>
            </a:lvl3pPr>
            <a:lvl4pPr marL="1371600" indent="0">
              <a:buNone/>
              <a:defRPr sz="1600" b="1"/>
            </a:lvl4pPr>
            <a:lvl5pPr marL="1828800" indent="0">
              <a:buNone/>
              <a:defRPr sz="1600" b="1"/>
            </a:lvl5pPr>
            <a:lvl6pPr marL="2286001" indent="0">
              <a:buNone/>
              <a:defRPr sz="1600" b="1"/>
            </a:lvl6pPr>
            <a:lvl7pPr marL="2743199"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3" y="2175380"/>
            <a:ext cx="4042477" cy="3952203"/>
          </a:xfrm>
          <a:prstGeom prst="rect">
            <a:avLst/>
          </a:prstGeom>
        </p:spPr>
        <p:txBody>
          <a:bodyPr lIns="91440" tIns="45721" rIns="91440" bIns="4572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45498394"/>
      </p:ext>
    </p:extLst>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Tree>
    <p:extLst>
      <p:ext uri="{BB962C8B-B14F-4D97-AF65-F5344CB8AC3E}">
        <p14:creationId xmlns:p14="http://schemas.microsoft.com/office/powerpoint/2010/main" val="2231181242"/>
      </p:ext>
    </p:extLst>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104732"/>
      </p:ext>
    </p:extLst>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1" y="273113"/>
            <a:ext cx="3008835" cy="1162319"/>
          </a:xfrm>
          <a:prstGeom prst="rect">
            <a:avLst/>
          </a:prstGeom>
        </p:spPr>
        <p:txBody>
          <a:bodyPr lIns="91440" tIns="45721" rIns="91440" bIns="45721"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5"/>
            <a:ext cx="5112638" cy="5854468"/>
          </a:xfrm>
          <a:prstGeom prst="rect">
            <a:avLst/>
          </a:prstGeom>
        </p:spPr>
        <p:txBody>
          <a:bodyPr lIns="91440" tIns="45721" rIns="91440" bIns="4572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1" y="1435434"/>
            <a:ext cx="3008835" cy="4692149"/>
          </a:xfrm>
          <a:prstGeom prst="rect">
            <a:avLst/>
          </a:prstGeom>
        </p:spPr>
        <p:txBody>
          <a:bodyPr lIns="91440" tIns="45721" rIns="91440" bIns="45721"/>
          <a:lstStyle>
            <a:lvl1pPr marL="0" indent="0">
              <a:buNone/>
              <a:defRPr sz="1400"/>
            </a:lvl1pPr>
            <a:lvl2pPr marL="457201" indent="0">
              <a:buNone/>
              <a:defRPr sz="1200"/>
            </a:lvl2pPr>
            <a:lvl3pPr marL="914399" indent="0">
              <a:buNone/>
              <a:defRPr sz="1000"/>
            </a:lvl3pPr>
            <a:lvl4pPr marL="1371600" indent="0">
              <a:buNone/>
              <a:defRPr sz="900"/>
            </a:lvl4pPr>
            <a:lvl5pPr marL="1828800" indent="0">
              <a:buNone/>
              <a:defRPr sz="900"/>
            </a:lvl5pPr>
            <a:lvl6pPr marL="2286001" indent="0">
              <a:buNone/>
              <a:defRPr sz="900"/>
            </a:lvl6pPr>
            <a:lvl7pPr marL="2743199"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003949576"/>
      </p:ext>
    </p:extLst>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3"/>
            <a:ext cx="5487353" cy="566869"/>
          </a:xfrm>
          <a:prstGeom prst="rect">
            <a:avLst/>
          </a:prstGeom>
        </p:spPr>
        <p:txBody>
          <a:bodyPr lIns="91440" tIns="45721" rIns="91440" bIns="45721"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8"/>
            <a:ext cx="5487353" cy="4115753"/>
          </a:xfrm>
          <a:prstGeom prst="rect">
            <a:avLst/>
          </a:prstGeom>
        </p:spPr>
        <p:txBody>
          <a:bodyPr lIns="91440" tIns="45721" rIns="91440" bIns="45721"/>
          <a:lstStyle>
            <a:lvl1pPr marL="0" indent="0">
              <a:buNone/>
              <a:defRPr sz="3200"/>
            </a:lvl1pPr>
            <a:lvl2pPr marL="457201" indent="0">
              <a:buNone/>
              <a:defRPr sz="2800"/>
            </a:lvl2pPr>
            <a:lvl3pPr marL="914399" indent="0">
              <a:buNone/>
              <a:defRPr sz="2400"/>
            </a:lvl3pPr>
            <a:lvl4pPr marL="1371600" indent="0">
              <a:buNone/>
              <a:defRPr sz="2000"/>
            </a:lvl4pPr>
            <a:lvl5pPr marL="1828800" indent="0">
              <a:buNone/>
              <a:defRPr sz="2000"/>
            </a:lvl5pPr>
            <a:lvl6pPr marL="2286001" indent="0">
              <a:buNone/>
              <a:defRPr sz="2000"/>
            </a:lvl6pPr>
            <a:lvl7pPr marL="2743199"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40" tIns="45721" rIns="91440" bIns="45721"/>
          <a:lstStyle>
            <a:lvl1pPr marL="0" indent="0">
              <a:buNone/>
              <a:defRPr sz="1400"/>
            </a:lvl1pPr>
            <a:lvl2pPr marL="457201" indent="0">
              <a:buNone/>
              <a:defRPr sz="1200"/>
            </a:lvl2pPr>
            <a:lvl3pPr marL="914399" indent="0">
              <a:buNone/>
              <a:defRPr sz="1000"/>
            </a:lvl3pPr>
            <a:lvl4pPr marL="1371600" indent="0">
              <a:buNone/>
              <a:defRPr sz="900"/>
            </a:lvl4pPr>
            <a:lvl5pPr marL="1828800" indent="0">
              <a:buNone/>
              <a:defRPr sz="900"/>
            </a:lvl5pPr>
            <a:lvl6pPr marL="2286001" indent="0">
              <a:buNone/>
              <a:defRPr sz="900"/>
            </a:lvl6pPr>
            <a:lvl7pPr marL="2743199"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256347775"/>
      </p:ext>
    </p:extLst>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loddrett tekst 2"/>
          <p:cNvSpPr>
            <a:spLocks noGrp="1"/>
          </p:cNvSpPr>
          <p:nvPr>
            <p:ph type="body" orient="vert" idx="1"/>
          </p:nvPr>
        </p:nvSpPr>
        <p:spPr>
          <a:xfrm>
            <a:off x="457281" y="1600572"/>
            <a:ext cx="8231029" cy="4527011"/>
          </a:xfrm>
          <a:prstGeom prst="rect">
            <a:avLst/>
          </a:prstGeom>
        </p:spPr>
        <p:txBody>
          <a:bodyPr vert="eaVert"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50736430"/>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453905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40" tIns="45721" rIns="91440" bIns="45721"/>
          <a:lstStyle/>
          <a:p>
            <a:r>
              <a:rPr lang="nb-NO"/>
              <a:t>Klikk for å redigere tittelstil</a:t>
            </a:r>
          </a:p>
        </p:txBody>
      </p:sp>
      <p:sp>
        <p:nvSpPr>
          <p:cNvPr id="3" name="Plassholder for loddrett tekst 2"/>
          <p:cNvSpPr>
            <a:spLocks noGrp="1"/>
          </p:cNvSpPr>
          <p:nvPr>
            <p:ph type="body" orient="vert" idx="1"/>
          </p:nvPr>
        </p:nvSpPr>
        <p:spPr>
          <a:xfrm>
            <a:off x="457281" y="274702"/>
            <a:ext cx="6020845" cy="5852880"/>
          </a:xfrm>
          <a:prstGeom prst="rect">
            <a:avLst/>
          </a:prstGeom>
        </p:spPr>
        <p:txBody>
          <a:bodyPr vert="eaVert"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55613682"/>
      </p:ext>
    </p:extLst>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1"/>
            <a:ext cx="7773750" cy="1470365"/>
          </a:xfrm>
          <a:prstGeom prst="rect">
            <a:avLst/>
          </a:prstGeom>
        </p:spPr>
        <p:txBody>
          <a:bodyPr lIns="91431" tIns="45717" rIns="91431" bIns="45717"/>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31" tIns="45717" rIns="91431" bIns="45717"/>
          <a:lstStyle>
            <a:lvl1pPr marL="0" indent="0" algn="ctr">
              <a:buNone/>
              <a:defRPr/>
            </a:lvl1pPr>
            <a:lvl2pPr marL="457156" indent="0" algn="ctr">
              <a:buNone/>
              <a:defRPr/>
            </a:lvl2pPr>
            <a:lvl3pPr marL="914307" indent="0" algn="ctr">
              <a:buNone/>
              <a:defRPr/>
            </a:lvl3pPr>
            <a:lvl4pPr marL="1371463" indent="0" algn="ctr">
              <a:buNone/>
              <a:defRPr/>
            </a:lvl4pPr>
            <a:lvl5pPr marL="1828617" indent="0" algn="ctr">
              <a:buNone/>
              <a:defRPr/>
            </a:lvl5pPr>
            <a:lvl6pPr marL="2285773" indent="0" algn="ctr">
              <a:buNone/>
              <a:defRPr/>
            </a:lvl6pPr>
            <a:lvl7pPr marL="2742924" indent="0" algn="ctr">
              <a:buNone/>
              <a:defRPr/>
            </a:lvl7pPr>
            <a:lvl8pPr marL="3200080" indent="0" algn="ctr">
              <a:buNone/>
              <a:defRPr/>
            </a:lvl8pPr>
            <a:lvl9pPr marL="3657234" indent="0" algn="ctr">
              <a:buNone/>
              <a:defRPr/>
            </a:lvl9pPr>
          </a:lstStyle>
          <a:p>
            <a:r>
              <a:rPr lang="nb-NO"/>
              <a:t>Klikk for å redigere undertittelstil i malen</a:t>
            </a:r>
          </a:p>
        </p:txBody>
      </p:sp>
    </p:spTree>
    <p:extLst>
      <p:ext uri="{BB962C8B-B14F-4D97-AF65-F5344CB8AC3E}">
        <p14:creationId xmlns:p14="http://schemas.microsoft.com/office/powerpoint/2010/main" val="913424447"/>
      </p:ext>
    </p:extLst>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innhold 2"/>
          <p:cNvSpPr>
            <a:spLocks noGrp="1"/>
          </p:cNvSpPr>
          <p:nvPr>
            <p:ph idx="1"/>
          </p:nvPr>
        </p:nvSpPr>
        <p:spPr>
          <a:xfrm>
            <a:off x="457282" y="1600573"/>
            <a:ext cx="8231029" cy="4527011"/>
          </a:xfrm>
          <a:prstGeom prst="rect">
            <a:avLst/>
          </a:prstGeom>
        </p:spPr>
        <p:txBody>
          <a:bodyPr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90293317"/>
      </p:ext>
    </p:extLst>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31" tIns="45717" rIns="91431" bIns="45717"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9"/>
            <a:ext cx="7773750" cy="1500534"/>
          </a:xfrm>
          <a:prstGeom prst="rect">
            <a:avLst/>
          </a:prstGeom>
        </p:spPr>
        <p:txBody>
          <a:bodyPr lIns="91431" tIns="45717" rIns="91431" bIns="45717" anchor="b"/>
          <a:lstStyle>
            <a:lvl1pPr marL="0" indent="0">
              <a:buNone/>
              <a:defRPr sz="2000"/>
            </a:lvl1pPr>
            <a:lvl2pPr marL="457156" indent="0">
              <a:buNone/>
              <a:defRPr sz="1800"/>
            </a:lvl2pPr>
            <a:lvl3pPr marL="914307" indent="0">
              <a:buNone/>
              <a:defRPr sz="1600"/>
            </a:lvl3pPr>
            <a:lvl4pPr marL="1371463" indent="0">
              <a:buNone/>
              <a:defRPr sz="1400"/>
            </a:lvl4pPr>
            <a:lvl5pPr marL="1828617" indent="0">
              <a:buNone/>
              <a:defRPr sz="1400"/>
            </a:lvl5pPr>
            <a:lvl6pPr marL="2285773" indent="0">
              <a:buNone/>
              <a:defRPr sz="1400"/>
            </a:lvl6pPr>
            <a:lvl7pPr marL="2742924" indent="0">
              <a:buNone/>
              <a:defRPr sz="1400"/>
            </a:lvl7pPr>
            <a:lvl8pPr marL="3200080" indent="0">
              <a:buNone/>
              <a:defRPr sz="1400"/>
            </a:lvl8pPr>
            <a:lvl9pPr marL="3657234" indent="0">
              <a:buNone/>
              <a:defRPr sz="1400"/>
            </a:lvl9pPr>
          </a:lstStyle>
          <a:p>
            <a:pPr lvl="0"/>
            <a:r>
              <a:rPr lang="nb-NO"/>
              <a:t>Klikk for å redigere tekststiler i malen</a:t>
            </a:r>
          </a:p>
        </p:txBody>
      </p:sp>
    </p:spTree>
    <p:extLst>
      <p:ext uri="{BB962C8B-B14F-4D97-AF65-F5344CB8AC3E}">
        <p14:creationId xmlns:p14="http://schemas.microsoft.com/office/powerpoint/2010/main" val="103405023"/>
      </p:ext>
    </p:extLst>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innhold 2"/>
          <p:cNvSpPr>
            <a:spLocks noGrp="1"/>
          </p:cNvSpPr>
          <p:nvPr>
            <p:ph sz="half" idx="1"/>
          </p:nvPr>
        </p:nvSpPr>
        <p:spPr>
          <a:xfrm>
            <a:off x="457282" y="1600573"/>
            <a:ext cx="4039301" cy="4527011"/>
          </a:xfrm>
          <a:prstGeom prst="rect">
            <a:avLst/>
          </a:prstGeom>
        </p:spPr>
        <p:txBody>
          <a:bodyPr lIns="91431" tIns="45717" rIns="91431" bIns="4571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3"/>
            <a:ext cx="4039301" cy="4527011"/>
          </a:xfrm>
          <a:prstGeom prst="rect">
            <a:avLst/>
          </a:prstGeom>
        </p:spPr>
        <p:txBody>
          <a:bodyPr lIns="91431" tIns="45717" rIns="91431" bIns="4571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5222943"/>
      </p:ext>
    </p:extLst>
  </p:cSld>
  <p:clrMapOvr>
    <a:masterClrMapping/>
  </p:clrMapOvr>
  <p:transition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31" tIns="45717" rIns="91431" bIns="45717" anchor="b"/>
          <a:lstStyle>
            <a:lvl1pPr marL="0" indent="0">
              <a:buNone/>
              <a:defRPr sz="2400" b="1"/>
            </a:lvl1pPr>
            <a:lvl2pPr marL="457156" indent="0">
              <a:buNone/>
              <a:defRPr sz="2000" b="1"/>
            </a:lvl2pPr>
            <a:lvl3pPr marL="914307" indent="0">
              <a:buNone/>
              <a:defRPr sz="1800" b="1"/>
            </a:lvl3pPr>
            <a:lvl4pPr marL="1371463" indent="0">
              <a:buNone/>
              <a:defRPr sz="1600" b="1"/>
            </a:lvl4pPr>
            <a:lvl5pPr marL="1828617" indent="0">
              <a:buNone/>
              <a:defRPr sz="1600" b="1"/>
            </a:lvl5pPr>
            <a:lvl6pPr marL="2285773" indent="0">
              <a:buNone/>
              <a:defRPr sz="1600" b="1"/>
            </a:lvl6pPr>
            <a:lvl7pPr marL="2742924" indent="0">
              <a:buNone/>
              <a:defRPr sz="1600" b="1"/>
            </a:lvl7pPr>
            <a:lvl8pPr marL="3200080" indent="0">
              <a:buNone/>
              <a:defRPr sz="1600" b="1"/>
            </a:lvl8pPr>
            <a:lvl9pPr marL="365723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1"/>
            <a:ext cx="4040890" cy="3952203"/>
          </a:xfrm>
          <a:prstGeom prst="rect">
            <a:avLst/>
          </a:prstGeom>
        </p:spPr>
        <p:txBody>
          <a:bodyPr lIns="91431" tIns="45717" rIns="91431"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4" y="1535469"/>
            <a:ext cx="4042477" cy="639910"/>
          </a:xfrm>
          <a:prstGeom prst="rect">
            <a:avLst/>
          </a:prstGeom>
        </p:spPr>
        <p:txBody>
          <a:bodyPr lIns="91431" tIns="45717" rIns="91431" bIns="45717" anchor="b"/>
          <a:lstStyle>
            <a:lvl1pPr marL="0" indent="0">
              <a:buNone/>
              <a:defRPr sz="2400" b="1"/>
            </a:lvl1pPr>
            <a:lvl2pPr marL="457156" indent="0">
              <a:buNone/>
              <a:defRPr sz="2000" b="1"/>
            </a:lvl2pPr>
            <a:lvl3pPr marL="914307" indent="0">
              <a:buNone/>
              <a:defRPr sz="1800" b="1"/>
            </a:lvl3pPr>
            <a:lvl4pPr marL="1371463" indent="0">
              <a:buNone/>
              <a:defRPr sz="1600" b="1"/>
            </a:lvl4pPr>
            <a:lvl5pPr marL="1828617" indent="0">
              <a:buNone/>
              <a:defRPr sz="1600" b="1"/>
            </a:lvl5pPr>
            <a:lvl6pPr marL="2285773" indent="0">
              <a:buNone/>
              <a:defRPr sz="1600" b="1"/>
            </a:lvl6pPr>
            <a:lvl7pPr marL="2742924" indent="0">
              <a:buNone/>
              <a:defRPr sz="1600" b="1"/>
            </a:lvl7pPr>
            <a:lvl8pPr marL="3200080" indent="0">
              <a:buNone/>
              <a:defRPr sz="1600" b="1"/>
            </a:lvl8pPr>
            <a:lvl9pPr marL="365723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4" y="2175381"/>
            <a:ext cx="4042477" cy="3952203"/>
          </a:xfrm>
          <a:prstGeom prst="rect">
            <a:avLst/>
          </a:prstGeom>
        </p:spPr>
        <p:txBody>
          <a:bodyPr lIns="91431" tIns="45717" rIns="91431"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75809499"/>
      </p:ext>
    </p:extLst>
  </p:cSld>
  <p:clrMapOvr>
    <a:masterClrMapping/>
  </p:clrMapOvr>
  <p:transition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Tree>
    <p:extLst>
      <p:ext uri="{BB962C8B-B14F-4D97-AF65-F5344CB8AC3E}">
        <p14:creationId xmlns:p14="http://schemas.microsoft.com/office/powerpoint/2010/main" val="483431184"/>
      </p:ext>
    </p:extLst>
  </p:cSld>
  <p:clrMapOvr>
    <a:masterClrMapping/>
  </p:clrMapOvr>
  <p:transition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457461"/>
      </p:ext>
    </p:extLst>
  </p:cSld>
  <p:clrMapOvr>
    <a:masterClrMapping/>
  </p:clrMapOvr>
  <p:transition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2" y="273113"/>
            <a:ext cx="3008835" cy="1162319"/>
          </a:xfrm>
          <a:prstGeom prst="rect">
            <a:avLst/>
          </a:prstGeom>
        </p:spPr>
        <p:txBody>
          <a:bodyPr lIns="91431" tIns="45717" rIns="91431" bIns="45717"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6"/>
            <a:ext cx="5112638" cy="5854468"/>
          </a:xfrm>
          <a:prstGeom prst="rect">
            <a:avLst/>
          </a:prstGeom>
        </p:spPr>
        <p:txBody>
          <a:bodyPr lIns="91431" tIns="45717" rIns="91431" bIns="4571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2" y="1435435"/>
            <a:ext cx="3008835" cy="4692149"/>
          </a:xfrm>
          <a:prstGeom prst="rect">
            <a:avLst/>
          </a:prstGeom>
        </p:spPr>
        <p:txBody>
          <a:bodyPr lIns="91431" tIns="45717" rIns="91431" bIns="45717"/>
          <a:lstStyle>
            <a:lvl1pPr marL="0" indent="0">
              <a:buNone/>
              <a:defRPr sz="1400"/>
            </a:lvl1pPr>
            <a:lvl2pPr marL="457156" indent="0">
              <a:buNone/>
              <a:defRPr sz="1200"/>
            </a:lvl2pPr>
            <a:lvl3pPr marL="914307" indent="0">
              <a:buNone/>
              <a:defRPr sz="1000"/>
            </a:lvl3pPr>
            <a:lvl4pPr marL="1371463" indent="0">
              <a:buNone/>
              <a:defRPr sz="900"/>
            </a:lvl4pPr>
            <a:lvl5pPr marL="1828617" indent="0">
              <a:buNone/>
              <a:defRPr sz="900"/>
            </a:lvl5pPr>
            <a:lvl6pPr marL="2285773" indent="0">
              <a:buNone/>
              <a:defRPr sz="900"/>
            </a:lvl6pPr>
            <a:lvl7pPr marL="2742924" indent="0">
              <a:buNone/>
              <a:defRPr sz="900"/>
            </a:lvl7pPr>
            <a:lvl8pPr marL="3200080" indent="0">
              <a:buNone/>
              <a:defRPr sz="900"/>
            </a:lvl8pPr>
            <a:lvl9pPr marL="3657234" indent="0">
              <a:buNone/>
              <a:defRPr sz="900"/>
            </a:lvl9pPr>
          </a:lstStyle>
          <a:p>
            <a:pPr lvl="0"/>
            <a:r>
              <a:rPr lang="nb-NO"/>
              <a:t>Klikk for å redigere tekststiler i malen</a:t>
            </a:r>
          </a:p>
        </p:txBody>
      </p:sp>
    </p:spTree>
    <p:extLst>
      <p:ext uri="{BB962C8B-B14F-4D97-AF65-F5344CB8AC3E}">
        <p14:creationId xmlns:p14="http://schemas.microsoft.com/office/powerpoint/2010/main" val="2448903044"/>
      </p:ext>
    </p:extLst>
  </p:cSld>
  <p:clrMapOvr>
    <a:masterClrMapping/>
  </p:clrMapOvr>
  <p:transition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4"/>
            <a:ext cx="5487353" cy="566869"/>
          </a:xfrm>
          <a:prstGeom prst="rect">
            <a:avLst/>
          </a:prstGeom>
        </p:spPr>
        <p:txBody>
          <a:bodyPr lIns="91431" tIns="45717" rIns="91431" bIns="45717"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9"/>
            <a:ext cx="5487353" cy="4115753"/>
          </a:xfrm>
          <a:prstGeom prst="rect">
            <a:avLst/>
          </a:prstGeom>
        </p:spPr>
        <p:txBody>
          <a:bodyPr lIns="91431" tIns="45717" rIns="91431" bIns="45717"/>
          <a:lstStyle>
            <a:lvl1pPr marL="0" indent="0">
              <a:buNone/>
              <a:defRPr sz="3200"/>
            </a:lvl1pPr>
            <a:lvl2pPr marL="457156" indent="0">
              <a:buNone/>
              <a:defRPr sz="2800"/>
            </a:lvl2pPr>
            <a:lvl3pPr marL="914307" indent="0">
              <a:buNone/>
              <a:defRPr sz="2400"/>
            </a:lvl3pPr>
            <a:lvl4pPr marL="1371463" indent="0">
              <a:buNone/>
              <a:defRPr sz="2000"/>
            </a:lvl4pPr>
            <a:lvl5pPr marL="1828617" indent="0">
              <a:buNone/>
              <a:defRPr sz="2000"/>
            </a:lvl5pPr>
            <a:lvl6pPr marL="2285773" indent="0">
              <a:buNone/>
              <a:defRPr sz="2000"/>
            </a:lvl6pPr>
            <a:lvl7pPr marL="2742924" indent="0">
              <a:buNone/>
              <a:defRPr sz="2000"/>
            </a:lvl7pPr>
            <a:lvl8pPr marL="3200080" indent="0">
              <a:buNone/>
              <a:defRPr sz="2000"/>
            </a:lvl8pPr>
            <a:lvl9pPr marL="3657234"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31" tIns="45717" rIns="91431" bIns="45717"/>
          <a:lstStyle>
            <a:lvl1pPr marL="0" indent="0">
              <a:buNone/>
              <a:defRPr sz="1400"/>
            </a:lvl1pPr>
            <a:lvl2pPr marL="457156" indent="0">
              <a:buNone/>
              <a:defRPr sz="1200"/>
            </a:lvl2pPr>
            <a:lvl3pPr marL="914307" indent="0">
              <a:buNone/>
              <a:defRPr sz="1000"/>
            </a:lvl3pPr>
            <a:lvl4pPr marL="1371463" indent="0">
              <a:buNone/>
              <a:defRPr sz="900"/>
            </a:lvl4pPr>
            <a:lvl5pPr marL="1828617" indent="0">
              <a:buNone/>
              <a:defRPr sz="900"/>
            </a:lvl5pPr>
            <a:lvl6pPr marL="2285773" indent="0">
              <a:buNone/>
              <a:defRPr sz="900"/>
            </a:lvl6pPr>
            <a:lvl7pPr marL="2742924" indent="0">
              <a:buNone/>
              <a:defRPr sz="900"/>
            </a:lvl7pPr>
            <a:lvl8pPr marL="3200080" indent="0">
              <a:buNone/>
              <a:defRPr sz="900"/>
            </a:lvl8pPr>
            <a:lvl9pPr marL="3657234" indent="0">
              <a:buNone/>
              <a:defRPr sz="900"/>
            </a:lvl9pPr>
          </a:lstStyle>
          <a:p>
            <a:pPr lvl="0"/>
            <a:r>
              <a:rPr lang="nb-NO"/>
              <a:t>Klikk for å redigere tekststiler i malen</a:t>
            </a:r>
          </a:p>
        </p:txBody>
      </p:sp>
    </p:spTree>
    <p:extLst>
      <p:ext uri="{BB962C8B-B14F-4D97-AF65-F5344CB8AC3E}">
        <p14:creationId xmlns:p14="http://schemas.microsoft.com/office/powerpoint/2010/main" val="2077628393"/>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a:t>Klikk på ikonet for å legge til et bilde</a:t>
            </a:r>
          </a:p>
        </p:txBody>
      </p:sp>
    </p:spTree>
    <p:extLst>
      <p:ext uri="{BB962C8B-B14F-4D97-AF65-F5344CB8AC3E}">
        <p14:creationId xmlns:p14="http://schemas.microsoft.com/office/powerpoint/2010/main" val="1008962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loddrett tekst 2"/>
          <p:cNvSpPr>
            <a:spLocks noGrp="1"/>
          </p:cNvSpPr>
          <p:nvPr>
            <p:ph type="body" orient="vert" idx="1"/>
          </p:nvPr>
        </p:nvSpPr>
        <p:spPr>
          <a:xfrm>
            <a:off x="457282" y="1600573"/>
            <a:ext cx="8231029" cy="4527011"/>
          </a:xfrm>
          <a:prstGeom prst="rect">
            <a:avLst/>
          </a:prstGeom>
        </p:spPr>
        <p:txBody>
          <a:bodyPr vert="eaVert"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5846444"/>
      </p:ext>
    </p:extLst>
  </p:cSld>
  <p:clrMapOvr>
    <a:masterClrMapping/>
  </p:clrMapOvr>
  <p:transition advClick="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31" tIns="45717" rIns="91431" bIns="45717"/>
          <a:lstStyle/>
          <a:p>
            <a:r>
              <a:rPr lang="nb-NO"/>
              <a:t>Klikk for å redigere tittelstil</a:t>
            </a:r>
          </a:p>
        </p:txBody>
      </p:sp>
      <p:sp>
        <p:nvSpPr>
          <p:cNvPr id="3" name="Plassholder for loddrett tekst 2"/>
          <p:cNvSpPr>
            <a:spLocks noGrp="1"/>
          </p:cNvSpPr>
          <p:nvPr>
            <p:ph type="body" orient="vert" idx="1"/>
          </p:nvPr>
        </p:nvSpPr>
        <p:spPr>
          <a:xfrm>
            <a:off x="457282" y="274702"/>
            <a:ext cx="6020845" cy="5852880"/>
          </a:xfrm>
          <a:prstGeom prst="rect">
            <a:avLst/>
          </a:prstGeom>
        </p:spPr>
        <p:txBody>
          <a:bodyPr vert="eaVert"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73119792"/>
      </p:ext>
    </p:extLst>
  </p:cSld>
  <p:clrMapOvr>
    <a:masterClrMapping/>
  </p:clrMapOvr>
  <p:transition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2"/>
            <a:ext cx="7773750" cy="1470365"/>
          </a:xfrm>
          <a:prstGeom prst="rect">
            <a:avLst/>
          </a:prstGeom>
        </p:spPr>
        <p:txBody>
          <a:bodyPr lIns="91422" tIns="45713" rIns="91422" bIns="45713"/>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22" tIns="45713" rIns="91422" bIns="45713"/>
          <a:lstStyle>
            <a:lvl1pPr marL="0" indent="0" algn="ctr">
              <a:buNone/>
              <a:defRPr/>
            </a:lvl1pPr>
            <a:lvl2pPr marL="457111" indent="0" algn="ctr">
              <a:buNone/>
              <a:defRPr/>
            </a:lvl2pPr>
            <a:lvl3pPr marL="914215" indent="0" algn="ctr">
              <a:buNone/>
              <a:defRPr/>
            </a:lvl3pPr>
            <a:lvl4pPr marL="1371326" indent="0" algn="ctr">
              <a:buNone/>
              <a:defRPr/>
            </a:lvl4pPr>
            <a:lvl5pPr marL="1828434" indent="0" algn="ctr">
              <a:buNone/>
              <a:defRPr/>
            </a:lvl5pPr>
            <a:lvl6pPr marL="2285545" indent="0" algn="ctr">
              <a:buNone/>
              <a:defRPr/>
            </a:lvl6pPr>
            <a:lvl7pPr marL="2742649" indent="0" algn="ctr">
              <a:buNone/>
              <a:defRPr/>
            </a:lvl7pPr>
            <a:lvl8pPr marL="3199760" indent="0" algn="ctr">
              <a:buNone/>
              <a:defRPr/>
            </a:lvl8pPr>
            <a:lvl9pPr marL="3656869" indent="0" algn="ctr">
              <a:buNone/>
              <a:defRPr/>
            </a:lvl9pPr>
          </a:lstStyle>
          <a:p>
            <a:r>
              <a:rPr lang="nb-NO"/>
              <a:t>Klikk for å redigere undertittelstil i malen</a:t>
            </a:r>
          </a:p>
        </p:txBody>
      </p:sp>
    </p:spTree>
    <p:extLst>
      <p:ext uri="{BB962C8B-B14F-4D97-AF65-F5344CB8AC3E}">
        <p14:creationId xmlns:p14="http://schemas.microsoft.com/office/powerpoint/2010/main" val="3057783175"/>
      </p:ext>
    </p:extLst>
  </p:cSld>
  <p:clrMapOvr>
    <a:masterClrMapping/>
  </p:clrMapOvr>
  <p:transition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innhold 2"/>
          <p:cNvSpPr>
            <a:spLocks noGrp="1"/>
          </p:cNvSpPr>
          <p:nvPr>
            <p:ph idx="1"/>
          </p:nvPr>
        </p:nvSpPr>
        <p:spPr>
          <a:xfrm>
            <a:off x="457283" y="1600574"/>
            <a:ext cx="8231029" cy="4527011"/>
          </a:xfrm>
          <a:prstGeom prst="rect">
            <a:avLst/>
          </a:prstGeom>
        </p:spPr>
        <p:txBody>
          <a:bodyPr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00742099"/>
      </p:ext>
    </p:extLst>
  </p:cSld>
  <p:clrMapOvr>
    <a:masterClrMapping/>
  </p:clrMapOvr>
  <p:transition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22" tIns="45713" rIns="91422" bIns="45713"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0"/>
            <a:ext cx="7773750" cy="1500534"/>
          </a:xfrm>
          <a:prstGeom prst="rect">
            <a:avLst/>
          </a:prstGeom>
        </p:spPr>
        <p:txBody>
          <a:bodyPr lIns="91422" tIns="45713" rIns="91422" bIns="45713" anchor="b"/>
          <a:lstStyle>
            <a:lvl1pPr marL="0" indent="0">
              <a:buNone/>
              <a:defRPr sz="2000"/>
            </a:lvl1pPr>
            <a:lvl2pPr marL="457111" indent="0">
              <a:buNone/>
              <a:defRPr sz="1800"/>
            </a:lvl2pPr>
            <a:lvl3pPr marL="914215" indent="0">
              <a:buNone/>
              <a:defRPr sz="1600"/>
            </a:lvl3pPr>
            <a:lvl4pPr marL="1371326" indent="0">
              <a:buNone/>
              <a:defRPr sz="1400"/>
            </a:lvl4pPr>
            <a:lvl5pPr marL="1828434" indent="0">
              <a:buNone/>
              <a:defRPr sz="1400"/>
            </a:lvl5pPr>
            <a:lvl6pPr marL="2285545" indent="0">
              <a:buNone/>
              <a:defRPr sz="1400"/>
            </a:lvl6pPr>
            <a:lvl7pPr marL="2742649" indent="0">
              <a:buNone/>
              <a:defRPr sz="1400"/>
            </a:lvl7pPr>
            <a:lvl8pPr marL="3199760" indent="0">
              <a:buNone/>
              <a:defRPr sz="1400"/>
            </a:lvl8pPr>
            <a:lvl9pPr marL="3656869" indent="0">
              <a:buNone/>
              <a:defRPr sz="1400"/>
            </a:lvl9pPr>
          </a:lstStyle>
          <a:p>
            <a:pPr lvl="0"/>
            <a:r>
              <a:rPr lang="nb-NO"/>
              <a:t>Klikk for å redigere tekststiler i malen</a:t>
            </a:r>
          </a:p>
        </p:txBody>
      </p:sp>
    </p:spTree>
    <p:extLst>
      <p:ext uri="{BB962C8B-B14F-4D97-AF65-F5344CB8AC3E}">
        <p14:creationId xmlns:p14="http://schemas.microsoft.com/office/powerpoint/2010/main" val="4111290810"/>
      </p:ext>
    </p:extLst>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innhold 2"/>
          <p:cNvSpPr>
            <a:spLocks noGrp="1"/>
          </p:cNvSpPr>
          <p:nvPr>
            <p:ph sz="half" idx="1"/>
          </p:nvPr>
        </p:nvSpPr>
        <p:spPr>
          <a:xfrm>
            <a:off x="457283" y="1600574"/>
            <a:ext cx="4039301" cy="4527011"/>
          </a:xfrm>
          <a:prstGeom prst="rect">
            <a:avLst/>
          </a:prstGeom>
        </p:spPr>
        <p:txBody>
          <a:bodyPr lIns="91422" tIns="45713" rIns="91422"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4"/>
            <a:ext cx="4039301" cy="4527011"/>
          </a:xfrm>
          <a:prstGeom prst="rect">
            <a:avLst/>
          </a:prstGeom>
        </p:spPr>
        <p:txBody>
          <a:bodyPr lIns="91422" tIns="45713" rIns="91422"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20050271"/>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22" tIns="45713" rIns="91422" bIns="45713" anchor="b"/>
          <a:lstStyle>
            <a:lvl1pPr marL="0" indent="0">
              <a:buNone/>
              <a:defRPr sz="2400" b="1"/>
            </a:lvl1pPr>
            <a:lvl2pPr marL="457111" indent="0">
              <a:buNone/>
              <a:defRPr sz="2000" b="1"/>
            </a:lvl2pPr>
            <a:lvl3pPr marL="914215" indent="0">
              <a:buNone/>
              <a:defRPr sz="1800" b="1"/>
            </a:lvl3pPr>
            <a:lvl4pPr marL="1371326" indent="0">
              <a:buNone/>
              <a:defRPr sz="1600" b="1"/>
            </a:lvl4pPr>
            <a:lvl5pPr marL="1828434" indent="0">
              <a:buNone/>
              <a:defRPr sz="1600" b="1"/>
            </a:lvl5pPr>
            <a:lvl6pPr marL="2285545" indent="0">
              <a:buNone/>
              <a:defRPr sz="1600" b="1"/>
            </a:lvl6pPr>
            <a:lvl7pPr marL="2742649" indent="0">
              <a:buNone/>
              <a:defRPr sz="1600" b="1"/>
            </a:lvl7pPr>
            <a:lvl8pPr marL="3199760" indent="0">
              <a:buNone/>
              <a:defRPr sz="1600" b="1"/>
            </a:lvl8pPr>
            <a:lvl9pPr marL="365686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2"/>
            <a:ext cx="4040890" cy="3952203"/>
          </a:xfrm>
          <a:prstGeom prst="rect">
            <a:avLst/>
          </a:prstGeom>
        </p:spPr>
        <p:txBody>
          <a:bodyPr lIns="91422" tIns="45713" rIns="91422"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5" y="1535469"/>
            <a:ext cx="4042477" cy="639910"/>
          </a:xfrm>
          <a:prstGeom prst="rect">
            <a:avLst/>
          </a:prstGeom>
        </p:spPr>
        <p:txBody>
          <a:bodyPr lIns="91422" tIns="45713" rIns="91422" bIns="45713" anchor="b"/>
          <a:lstStyle>
            <a:lvl1pPr marL="0" indent="0">
              <a:buNone/>
              <a:defRPr sz="2400" b="1"/>
            </a:lvl1pPr>
            <a:lvl2pPr marL="457111" indent="0">
              <a:buNone/>
              <a:defRPr sz="2000" b="1"/>
            </a:lvl2pPr>
            <a:lvl3pPr marL="914215" indent="0">
              <a:buNone/>
              <a:defRPr sz="1800" b="1"/>
            </a:lvl3pPr>
            <a:lvl4pPr marL="1371326" indent="0">
              <a:buNone/>
              <a:defRPr sz="1600" b="1"/>
            </a:lvl4pPr>
            <a:lvl5pPr marL="1828434" indent="0">
              <a:buNone/>
              <a:defRPr sz="1600" b="1"/>
            </a:lvl5pPr>
            <a:lvl6pPr marL="2285545" indent="0">
              <a:buNone/>
              <a:defRPr sz="1600" b="1"/>
            </a:lvl6pPr>
            <a:lvl7pPr marL="2742649" indent="0">
              <a:buNone/>
              <a:defRPr sz="1600" b="1"/>
            </a:lvl7pPr>
            <a:lvl8pPr marL="3199760" indent="0">
              <a:buNone/>
              <a:defRPr sz="1600" b="1"/>
            </a:lvl8pPr>
            <a:lvl9pPr marL="365686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5" y="2175382"/>
            <a:ext cx="4042477" cy="3952203"/>
          </a:xfrm>
          <a:prstGeom prst="rect">
            <a:avLst/>
          </a:prstGeom>
        </p:spPr>
        <p:txBody>
          <a:bodyPr lIns="91422" tIns="45713" rIns="91422"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0838057"/>
      </p:ext>
    </p:extLst>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Tree>
    <p:extLst>
      <p:ext uri="{BB962C8B-B14F-4D97-AF65-F5344CB8AC3E}">
        <p14:creationId xmlns:p14="http://schemas.microsoft.com/office/powerpoint/2010/main" val="3368008641"/>
      </p:ext>
    </p:extLst>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37276"/>
      </p:ext>
    </p:extLst>
  </p:cSld>
  <p:clrMapOvr>
    <a:masterClrMapping/>
  </p:clrMapOvr>
  <p:transition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3" y="273113"/>
            <a:ext cx="3008835" cy="1162319"/>
          </a:xfrm>
          <a:prstGeom prst="rect">
            <a:avLst/>
          </a:prstGeom>
        </p:spPr>
        <p:txBody>
          <a:bodyPr lIns="91422" tIns="45713" rIns="91422" bIns="45713"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7"/>
            <a:ext cx="5112638" cy="5854468"/>
          </a:xfrm>
          <a:prstGeom prst="rect">
            <a:avLst/>
          </a:prstGeom>
        </p:spPr>
        <p:txBody>
          <a:bodyPr lIns="91422" tIns="45713" rIns="91422"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3" y="1435436"/>
            <a:ext cx="3008835" cy="4692149"/>
          </a:xfrm>
          <a:prstGeom prst="rect">
            <a:avLst/>
          </a:prstGeom>
        </p:spPr>
        <p:txBody>
          <a:bodyPr lIns="91422" tIns="45713" rIns="91422" bIns="45713"/>
          <a:lstStyle>
            <a:lvl1pPr marL="0" indent="0">
              <a:buNone/>
              <a:defRPr sz="1400"/>
            </a:lvl1pPr>
            <a:lvl2pPr marL="457111" indent="0">
              <a:buNone/>
              <a:defRPr sz="1200"/>
            </a:lvl2pPr>
            <a:lvl3pPr marL="914215" indent="0">
              <a:buNone/>
              <a:defRPr sz="1000"/>
            </a:lvl3pPr>
            <a:lvl4pPr marL="1371326" indent="0">
              <a:buNone/>
              <a:defRPr sz="900"/>
            </a:lvl4pPr>
            <a:lvl5pPr marL="1828434" indent="0">
              <a:buNone/>
              <a:defRPr sz="900"/>
            </a:lvl5pPr>
            <a:lvl6pPr marL="2285545" indent="0">
              <a:buNone/>
              <a:defRPr sz="900"/>
            </a:lvl6pPr>
            <a:lvl7pPr marL="2742649" indent="0">
              <a:buNone/>
              <a:defRPr sz="900"/>
            </a:lvl7pPr>
            <a:lvl8pPr marL="3199760" indent="0">
              <a:buNone/>
              <a:defRPr sz="900"/>
            </a:lvl8pPr>
            <a:lvl9pPr marL="3656869" indent="0">
              <a:buNone/>
              <a:defRPr sz="900"/>
            </a:lvl9pPr>
          </a:lstStyle>
          <a:p>
            <a:pPr lvl="0"/>
            <a:r>
              <a:rPr lang="nb-NO"/>
              <a:t>Klikk for å redigere tekststiler i malen</a:t>
            </a:r>
          </a:p>
        </p:txBody>
      </p:sp>
    </p:spTree>
    <p:extLst>
      <p:ext uri="{BB962C8B-B14F-4D97-AF65-F5344CB8AC3E}">
        <p14:creationId xmlns:p14="http://schemas.microsoft.com/office/powerpoint/2010/main" val="3736030189"/>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a:t>Klikk for å skriv inn </a:t>
            </a:r>
            <a:r>
              <a:rPr lang="nb-NO" err="1"/>
              <a:t>faktabokstittel</a:t>
            </a:r>
            <a:endParaRPr lang="nb-NO"/>
          </a:p>
        </p:txBody>
      </p:sp>
    </p:spTree>
    <p:extLst>
      <p:ext uri="{BB962C8B-B14F-4D97-AF65-F5344CB8AC3E}">
        <p14:creationId xmlns:p14="http://schemas.microsoft.com/office/powerpoint/2010/main" val="21148261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5"/>
            <a:ext cx="5487353" cy="566869"/>
          </a:xfrm>
          <a:prstGeom prst="rect">
            <a:avLst/>
          </a:prstGeom>
        </p:spPr>
        <p:txBody>
          <a:bodyPr lIns="91422" tIns="45713" rIns="91422" bIns="45713"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0"/>
            <a:ext cx="5487353" cy="4115753"/>
          </a:xfrm>
          <a:prstGeom prst="rect">
            <a:avLst/>
          </a:prstGeom>
        </p:spPr>
        <p:txBody>
          <a:bodyPr lIns="91422" tIns="45713" rIns="91422" bIns="45713"/>
          <a:lstStyle>
            <a:lvl1pPr marL="0" indent="0">
              <a:buNone/>
              <a:defRPr sz="3200"/>
            </a:lvl1pPr>
            <a:lvl2pPr marL="457111" indent="0">
              <a:buNone/>
              <a:defRPr sz="2800"/>
            </a:lvl2pPr>
            <a:lvl3pPr marL="914215" indent="0">
              <a:buNone/>
              <a:defRPr sz="2400"/>
            </a:lvl3pPr>
            <a:lvl4pPr marL="1371326" indent="0">
              <a:buNone/>
              <a:defRPr sz="2000"/>
            </a:lvl4pPr>
            <a:lvl5pPr marL="1828434" indent="0">
              <a:buNone/>
              <a:defRPr sz="2000"/>
            </a:lvl5pPr>
            <a:lvl6pPr marL="2285545" indent="0">
              <a:buNone/>
              <a:defRPr sz="2000"/>
            </a:lvl6pPr>
            <a:lvl7pPr marL="2742649" indent="0">
              <a:buNone/>
              <a:defRPr sz="2000"/>
            </a:lvl7pPr>
            <a:lvl8pPr marL="3199760" indent="0">
              <a:buNone/>
              <a:defRPr sz="2000"/>
            </a:lvl8pPr>
            <a:lvl9pPr marL="3656869"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22" tIns="45713" rIns="91422" bIns="45713"/>
          <a:lstStyle>
            <a:lvl1pPr marL="0" indent="0">
              <a:buNone/>
              <a:defRPr sz="1400"/>
            </a:lvl1pPr>
            <a:lvl2pPr marL="457111" indent="0">
              <a:buNone/>
              <a:defRPr sz="1200"/>
            </a:lvl2pPr>
            <a:lvl3pPr marL="914215" indent="0">
              <a:buNone/>
              <a:defRPr sz="1000"/>
            </a:lvl3pPr>
            <a:lvl4pPr marL="1371326" indent="0">
              <a:buNone/>
              <a:defRPr sz="900"/>
            </a:lvl4pPr>
            <a:lvl5pPr marL="1828434" indent="0">
              <a:buNone/>
              <a:defRPr sz="900"/>
            </a:lvl5pPr>
            <a:lvl6pPr marL="2285545" indent="0">
              <a:buNone/>
              <a:defRPr sz="900"/>
            </a:lvl6pPr>
            <a:lvl7pPr marL="2742649" indent="0">
              <a:buNone/>
              <a:defRPr sz="900"/>
            </a:lvl7pPr>
            <a:lvl8pPr marL="3199760" indent="0">
              <a:buNone/>
              <a:defRPr sz="900"/>
            </a:lvl8pPr>
            <a:lvl9pPr marL="3656869" indent="0">
              <a:buNone/>
              <a:defRPr sz="900"/>
            </a:lvl9pPr>
          </a:lstStyle>
          <a:p>
            <a:pPr lvl="0"/>
            <a:r>
              <a:rPr lang="nb-NO"/>
              <a:t>Klikk for å redigere tekststiler i malen</a:t>
            </a:r>
          </a:p>
        </p:txBody>
      </p:sp>
    </p:spTree>
    <p:extLst>
      <p:ext uri="{BB962C8B-B14F-4D97-AF65-F5344CB8AC3E}">
        <p14:creationId xmlns:p14="http://schemas.microsoft.com/office/powerpoint/2010/main" val="3848658580"/>
      </p:ext>
    </p:extLst>
  </p:cSld>
  <p:clrMapOvr>
    <a:masterClrMapping/>
  </p:clrMapOvr>
  <p:transition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loddrett tekst 2"/>
          <p:cNvSpPr>
            <a:spLocks noGrp="1"/>
          </p:cNvSpPr>
          <p:nvPr>
            <p:ph type="body" orient="vert" idx="1"/>
          </p:nvPr>
        </p:nvSpPr>
        <p:spPr>
          <a:xfrm>
            <a:off x="457283" y="1600574"/>
            <a:ext cx="8231029" cy="4527011"/>
          </a:xfrm>
          <a:prstGeom prst="rect">
            <a:avLst/>
          </a:prstGeom>
        </p:spPr>
        <p:txBody>
          <a:bodyPr vert="eaVert"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6816622"/>
      </p:ext>
    </p:extLst>
  </p:cSld>
  <p:clrMapOvr>
    <a:masterClrMapping/>
  </p:clrMapOvr>
  <p:transition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22" tIns="45713" rIns="91422" bIns="45713"/>
          <a:lstStyle/>
          <a:p>
            <a:r>
              <a:rPr lang="nb-NO"/>
              <a:t>Klikk for å redigere tittelstil</a:t>
            </a:r>
          </a:p>
        </p:txBody>
      </p:sp>
      <p:sp>
        <p:nvSpPr>
          <p:cNvPr id="3" name="Plassholder for loddrett tekst 2"/>
          <p:cNvSpPr>
            <a:spLocks noGrp="1"/>
          </p:cNvSpPr>
          <p:nvPr>
            <p:ph type="body" orient="vert" idx="1"/>
          </p:nvPr>
        </p:nvSpPr>
        <p:spPr>
          <a:xfrm>
            <a:off x="457283" y="274702"/>
            <a:ext cx="6020845" cy="5852880"/>
          </a:xfrm>
          <a:prstGeom prst="rect">
            <a:avLst/>
          </a:prstGeom>
        </p:spPr>
        <p:txBody>
          <a:bodyPr vert="eaVert"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12062650"/>
      </p:ext>
    </p:extLst>
  </p:cSld>
  <p:clrMapOvr>
    <a:masterClrMapping/>
  </p:clrMapOvr>
  <p:transition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3"/>
            <a:ext cx="7773750" cy="1470365"/>
          </a:xfrm>
          <a:prstGeom prst="rect">
            <a:avLst/>
          </a:prstGeom>
        </p:spPr>
        <p:txBody>
          <a:bodyPr lIns="91413" tIns="45709" rIns="91413" bIns="45709"/>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13" tIns="45709" rIns="91413" bIns="45709"/>
          <a:lstStyle>
            <a:lvl1pPr marL="0" indent="0" algn="ctr">
              <a:buNone/>
              <a:defRPr/>
            </a:lvl1pPr>
            <a:lvl2pPr marL="457066" indent="0" algn="ctr">
              <a:buNone/>
              <a:defRPr/>
            </a:lvl2pPr>
            <a:lvl3pPr marL="914123" indent="0" algn="ctr">
              <a:buNone/>
              <a:defRPr/>
            </a:lvl3pPr>
            <a:lvl4pPr marL="1371189" indent="0" algn="ctr">
              <a:buNone/>
              <a:defRPr/>
            </a:lvl4pPr>
            <a:lvl5pPr marL="1828251" indent="0" algn="ctr">
              <a:buNone/>
              <a:defRPr/>
            </a:lvl5pPr>
            <a:lvl6pPr marL="2285317" indent="0" algn="ctr">
              <a:buNone/>
              <a:defRPr/>
            </a:lvl6pPr>
            <a:lvl7pPr marL="2742374" indent="0" algn="ctr">
              <a:buNone/>
              <a:defRPr/>
            </a:lvl7pPr>
            <a:lvl8pPr marL="3199440" indent="0" algn="ctr">
              <a:buNone/>
              <a:defRPr/>
            </a:lvl8pPr>
            <a:lvl9pPr marL="3656504" indent="0" algn="ctr">
              <a:buNone/>
              <a:defRPr/>
            </a:lvl9pPr>
          </a:lstStyle>
          <a:p>
            <a:r>
              <a:rPr lang="nb-NO"/>
              <a:t>Klikk for å redigere undertittelstil i malen</a:t>
            </a:r>
          </a:p>
        </p:txBody>
      </p:sp>
    </p:spTree>
    <p:extLst>
      <p:ext uri="{BB962C8B-B14F-4D97-AF65-F5344CB8AC3E}">
        <p14:creationId xmlns:p14="http://schemas.microsoft.com/office/powerpoint/2010/main" val="550026705"/>
      </p:ext>
    </p:extLst>
  </p:cSld>
  <p:clrMapOvr>
    <a:masterClrMapping/>
  </p:clrMapOvr>
  <p:transition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innhold 2"/>
          <p:cNvSpPr>
            <a:spLocks noGrp="1"/>
          </p:cNvSpPr>
          <p:nvPr>
            <p:ph idx="1"/>
          </p:nvPr>
        </p:nvSpPr>
        <p:spPr>
          <a:xfrm>
            <a:off x="457284" y="1600575"/>
            <a:ext cx="8231029" cy="4527011"/>
          </a:xfrm>
          <a:prstGeom prst="rect">
            <a:avLst/>
          </a:prstGeom>
        </p:spPr>
        <p:txBody>
          <a:bodyPr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21798373"/>
      </p:ext>
    </p:extLst>
  </p:cSld>
  <p:clrMapOvr>
    <a:masterClrMapping/>
  </p:clrMapOvr>
  <p:transition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13" tIns="45709" rIns="91413" bIns="45709"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1"/>
            <a:ext cx="7773750" cy="1500534"/>
          </a:xfrm>
          <a:prstGeom prst="rect">
            <a:avLst/>
          </a:prstGeom>
        </p:spPr>
        <p:txBody>
          <a:bodyPr lIns="91413" tIns="45709" rIns="91413" bIns="45709" anchor="b"/>
          <a:lstStyle>
            <a:lvl1pPr marL="0" indent="0">
              <a:buNone/>
              <a:defRPr sz="2000"/>
            </a:lvl1pPr>
            <a:lvl2pPr marL="457066" indent="0">
              <a:buNone/>
              <a:defRPr sz="1800"/>
            </a:lvl2pPr>
            <a:lvl3pPr marL="914123" indent="0">
              <a:buNone/>
              <a:defRPr sz="1600"/>
            </a:lvl3pPr>
            <a:lvl4pPr marL="1371189" indent="0">
              <a:buNone/>
              <a:defRPr sz="1400"/>
            </a:lvl4pPr>
            <a:lvl5pPr marL="1828251" indent="0">
              <a:buNone/>
              <a:defRPr sz="1400"/>
            </a:lvl5pPr>
            <a:lvl6pPr marL="2285317" indent="0">
              <a:buNone/>
              <a:defRPr sz="1400"/>
            </a:lvl6pPr>
            <a:lvl7pPr marL="2742374" indent="0">
              <a:buNone/>
              <a:defRPr sz="1400"/>
            </a:lvl7pPr>
            <a:lvl8pPr marL="3199440" indent="0">
              <a:buNone/>
              <a:defRPr sz="1400"/>
            </a:lvl8pPr>
            <a:lvl9pPr marL="3656504" indent="0">
              <a:buNone/>
              <a:defRPr sz="1400"/>
            </a:lvl9pPr>
          </a:lstStyle>
          <a:p>
            <a:pPr lvl="0"/>
            <a:r>
              <a:rPr lang="nb-NO"/>
              <a:t>Klikk for å redigere tekststiler i malen</a:t>
            </a:r>
          </a:p>
        </p:txBody>
      </p:sp>
    </p:spTree>
    <p:extLst>
      <p:ext uri="{BB962C8B-B14F-4D97-AF65-F5344CB8AC3E}">
        <p14:creationId xmlns:p14="http://schemas.microsoft.com/office/powerpoint/2010/main" val="1628852435"/>
      </p:ext>
    </p:extLst>
  </p:cSld>
  <p:clrMapOvr>
    <a:masterClrMapping/>
  </p:clrMapOvr>
  <p:transition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innhold 2"/>
          <p:cNvSpPr>
            <a:spLocks noGrp="1"/>
          </p:cNvSpPr>
          <p:nvPr>
            <p:ph sz="half" idx="1"/>
          </p:nvPr>
        </p:nvSpPr>
        <p:spPr>
          <a:xfrm>
            <a:off x="457284" y="1600575"/>
            <a:ext cx="4039301" cy="4527011"/>
          </a:xfrm>
          <a:prstGeom prst="rect">
            <a:avLst/>
          </a:prstGeom>
        </p:spPr>
        <p:txBody>
          <a:bodyPr lIns="91413" tIns="45709" rIns="91413"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5"/>
            <a:ext cx="4039301" cy="4527011"/>
          </a:xfrm>
          <a:prstGeom prst="rect">
            <a:avLst/>
          </a:prstGeom>
        </p:spPr>
        <p:txBody>
          <a:bodyPr lIns="91413" tIns="45709" rIns="91413"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21840629"/>
      </p:ext>
    </p:extLst>
  </p:cSld>
  <p:clrMapOvr>
    <a:masterClrMapping/>
  </p:clrMapOvr>
  <p:transition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13" tIns="45709" rIns="91413" bIns="45709" anchor="b"/>
          <a:lstStyle>
            <a:lvl1pPr marL="0" indent="0">
              <a:buNone/>
              <a:defRPr sz="2400" b="1"/>
            </a:lvl1pPr>
            <a:lvl2pPr marL="457066" indent="0">
              <a:buNone/>
              <a:defRPr sz="2000" b="1"/>
            </a:lvl2pPr>
            <a:lvl3pPr marL="914123" indent="0">
              <a:buNone/>
              <a:defRPr sz="1800" b="1"/>
            </a:lvl3pPr>
            <a:lvl4pPr marL="1371189" indent="0">
              <a:buNone/>
              <a:defRPr sz="1600" b="1"/>
            </a:lvl4pPr>
            <a:lvl5pPr marL="1828251" indent="0">
              <a:buNone/>
              <a:defRPr sz="1600" b="1"/>
            </a:lvl5pPr>
            <a:lvl6pPr marL="2285317" indent="0">
              <a:buNone/>
              <a:defRPr sz="1600" b="1"/>
            </a:lvl6pPr>
            <a:lvl7pPr marL="2742374" indent="0">
              <a:buNone/>
              <a:defRPr sz="1600" b="1"/>
            </a:lvl7pPr>
            <a:lvl8pPr marL="3199440" indent="0">
              <a:buNone/>
              <a:defRPr sz="1600" b="1"/>
            </a:lvl8pPr>
            <a:lvl9pPr marL="365650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3"/>
            <a:ext cx="4040890" cy="3952203"/>
          </a:xfrm>
          <a:prstGeom prst="rect">
            <a:avLst/>
          </a:prstGeom>
        </p:spPr>
        <p:txBody>
          <a:bodyPr lIns="91413" tIns="45709" rIns="91413"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6" y="1535469"/>
            <a:ext cx="4042477" cy="639910"/>
          </a:xfrm>
          <a:prstGeom prst="rect">
            <a:avLst/>
          </a:prstGeom>
        </p:spPr>
        <p:txBody>
          <a:bodyPr lIns="91413" tIns="45709" rIns="91413" bIns="45709" anchor="b"/>
          <a:lstStyle>
            <a:lvl1pPr marL="0" indent="0">
              <a:buNone/>
              <a:defRPr sz="2400" b="1"/>
            </a:lvl1pPr>
            <a:lvl2pPr marL="457066" indent="0">
              <a:buNone/>
              <a:defRPr sz="2000" b="1"/>
            </a:lvl2pPr>
            <a:lvl3pPr marL="914123" indent="0">
              <a:buNone/>
              <a:defRPr sz="1800" b="1"/>
            </a:lvl3pPr>
            <a:lvl4pPr marL="1371189" indent="0">
              <a:buNone/>
              <a:defRPr sz="1600" b="1"/>
            </a:lvl4pPr>
            <a:lvl5pPr marL="1828251" indent="0">
              <a:buNone/>
              <a:defRPr sz="1600" b="1"/>
            </a:lvl5pPr>
            <a:lvl6pPr marL="2285317" indent="0">
              <a:buNone/>
              <a:defRPr sz="1600" b="1"/>
            </a:lvl6pPr>
            <a:lvl7pPr marL="2742374" indent="0">
              <a:buNone/>
              <a:defRPr sz="1600" b="1"/>
            </a:lvl7pPr>
            <a:lvl8pPr marL="3199440" indent="0">
              <a:buNone/>
              <a:defRPr sz="1600" b="1"/>
            </a:lvl8pPr>
            <a:lvl9pPr marL="365650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6" y="2175383"/>
            <a:ext cx="4042477" cy="3952203"/>
          </a:xfrm>
          <a:prstGeom prst="rect">
            <a:avLst/>
          </a:prstGeom>
        </p:spPr>
        <p:txBody>
          <a:bodyPr lIns="91413" tIns="45709" rIns="91413"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22703733"/>
      </p:ext>
    </p:extLst>
  </p:cSld>
  <p:clrMapOvr>
    <a:masterClrMapping/>
  </p:clrMapOvr>
  <p:transition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Tree>
    <p:extLst>
      <p:ext uri="{BB962C8B-B14F-4D97-AF65-F5344CB8AC3E}">
        <p14:creationId xmlns:p14="http://schemas.microsoft.com/office/powerpoint/2010/main" val="2744149360"/>
      </p:ext>
    </p:extLst>
  </p:cSld>
  <p:clrMapOvr>
    <a:masterClrMapping/>
  </p:clrMapOvr>
  <p:transition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430384"/>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1075371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4" y="273113"/>
            <a:ext cx="3008835" cy="1162319"/>
          </a:xfrm>
          <a:prstGeom prst="rect">
            <a:avLst/>
          </a:prstGeom>
        </p:spPr>
        <p:txBody>
          <a:bodyPr lIns="91413" tIns="45709" rIns="91413" bIns="45709"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8"/>
            <a:ext cx="5112638" cy="5854468"/>
          </a:xfrm>
          <a:prstGeom prst="rect">
            <a:avLst/>
          </a:prstGeom>
        </p:spPr>
        <p:txBody>
          <a:bodyPr lIns="91413" tIns="45709" rIns="91413" bIns="4570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4" y="1435437"/>
            <a:ext cx="3008835" cy="4692149"/>
          </a:xfrm>
          <a:prstGeom prst="rect">
            <a:avLst/>
          </a:prstGeom>
        </p:spPr>
        <p:txBody>
          <a:bodyPr lIns="91413" tIns="45709" rIns="91413" bIns="45709"/>
          <a:lstStyle>
            <a:lvl1pPr marL="0" indent="0">
              <a:buNone/>
              <a:defRPr sz="1400"/>
            </a:lvl1pPr>
            <a:lvl2pPr marL="457066" indent="0">
              <a:buNone/>
              <a:defRPr sz="1200"/>
            </a:lvl2pPr>
            <a:lvl3pPr marL="914123" indent="0">
              <a:buNone/>
              <a:defRPr sz="1000"/>
            </a:lvl3pPr>
            <a:lvl4pPr marL="1371189" indent="0">
              <a:buNone/>
              <a:defRPr sz="900"/>
            </a:lvl4pPr>
            <a:lvl5pPr marL="1828251" indent="0">
              <a:buNone/>
              <a:defRPr sz="900"/>
            </a:lvl5pPr>
            <a:lvl6pPr marL="2285317" indent="0">
              <a:buNone/>
              <a:defRPr sz="900"/>
            </a:lvl6pPr>
            <a:lvl7pPr marL="2742374" indent="0">
              <a:buNone/>
              <a:defRPr sz="900"/>
            </a:lvl7pPr>
            <a:lvl8pPr marL="3199440" indent="0">
              <a:buNone/>
              <a:defRPr sz="900"/>
            </a:lvl8pPr>
            <a:lvl9pPr marL="3656504" indent="0">
              <a:buNone/>
              <a:defRPr sz="900"/>
            </a:lvl9pPr>
          </a:lstStyle>
          <a:p>
            <a:pPr lvl="0"/>
            <a:r>
              <a:rPr lang="nb-NO"/>
              <a:t>Klikk for å redigere tekststiler i malen</a:t>
            </a:r>
          </a:p>
        </p:txBody>
      </p:sp>
    </p:spTree>
    <p:extLst>
      <p:ext uri="{BB962C8B-B14F-4D97-AF65-F5344CB8AC3E}">
        <p14:creationId xmlns:p14="http://schemas.microsoft.com/office/powerpoint/2010/main" val="4222977432"/>
      </p:ext>
    </p:extLst>
  </p:cSld>
  <p:clrMapOvr>
    <a:masterClrMapping/>
  </p:clrMapOvr>
  <p:transition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6"/>
            <a:ext cx="5487353" cy="566869"/>
          </a:xfrm>
          <a:prstGeom prst="rect">
            <a:avLst/>
          </a:prstGeom>
        </p:spPr>
        <p:txBody>
          <a:bodyPr lIns="91413" tIns="45709" rIns="91413" bIns="45709"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1"/>
            <a:ext cx="5487353" cy="4115753"/>
          </a:xfrm>
          <a:prstGeom prst="rect">
            <a:avLst/>
          </a:prstGeom>
        </p:spPr>
        <p:txBody>
          <a:bodyPr lIns="91413" tIns="45709" rIns="91413" bIns="45709"/>
          <a:lstStyle>
            <a:lvl1pPr marL="0" indent="0">
              <a:buNone/>
              <a:defRPr sz="3200"/>
            </a:lvl1pPr>
            <a:lvl2pPr marL="457066" indent="0">
              <a:buNone/>
              <a:defRPr sz="2800"/>
            </a:lvl2pPr>
            <a:lvl3pPr marL="914123" indent="0">
              <a:buNone/>
              <a:defRPr sz="2400"/>
            </a:lvl3pPr>
            <a:lvl4pPr marL="1371189" indent="0">
              <a:buNone/>
              <a:defRPr sz="2000"/>
            </a:lvl4pPr>
            <a:lvl5pPr marL="1828251" indent="0">
              <a:buNone/>
              <a:defRPr sz="2000"/>
            </a:lvl5pPr>
            <a:lvl6pPr marL="2285317" indent="0">
              <a:buNone/>
              <a:defRPr sz="2000"/>
            </a:lvl6pPr>
            <a:lvl7pPr marL="2742374" indent="0">
              <a:buNone/>
              <a:defRPr sz="2000"/>
            </a:lvl7pPr>
            <a:lvl8pPr marL="3199440" indent="0">
              <a:buNone/>
              <a:defRPr sz="2000"/>
            </a:lvl8pPr>
            <a:lvl9pPr marL="3656504"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13" tIns="45709" rIns="91413" bIns="45709"/>
          <a:lstStyle>
            <a:lvl1pPr marL="0" indent="0">
              <a:buNone/>
              <a:defRPr sz="1400"/>
            </a:lvl1pPr>
            <a:lvl2pPr marL="457066" indent="0">
              <a:buNone/>
              <a:defRPr sz="1200"/>
            </a:lvl2pPr>
            <a:lvl3pPr marL="914123" indent="0">
              <a:buNone/>
              <a:defRPr sz="1000"/>
            </a:lvl3pPr>
            <a:lvl4pPr marL="1371189" indent="0">
              <a:buNone/>
              <a:defRPr sz="900"/>
            </a:lvl4pPr>
            <a:lvl5pPr marL="1828251" indent="0">
              <a:buNone/>
              <a:defRPr sz="900"/>
            </a:lvl5pPr>
            <a:lvl6pPr marL="2285317" indent="0">
              <a:buNone/>
              <a:defRPr sz="900"/>
            </a:lvl6pPr>
            <a:lvl7pPr marL="2742374" indent="0">
              <a:buNone/>
              <a:defRPr sz="900"/>
            </a:lvl7pPr>
            <a:lvl8pPr marL="3199440" indent="0">
              <a:buNone/>
              <a:defRPr sz="900"/>
            </a:lvl8pPr>
            <a:lvl9pPr marL="3656504" indent="0">
              <a:buNone/>
              <a:defRPr sz="900"/>
            </a:lvl9pPr>
          </a:lstStyle>
          <a:p>
            <a:pPr lvl="0"/>
            <a:r>
              <a:rPr lang="nb-NO"/>
              <a:t>Klikk for å redigere tekststiler i malen</a:t>
            </a:r>
          </a:p>
        </p:txBody>
      </p:sp>
    </p:spTree>
    <p:extLst>
      <p:ext uri="{BB962C8B-B14F-4D97-AF65-F5344CB8AC3E}">
        <p14:creationId xmlns:p14="http://schemas.microsoft.com/office/powerpoint/2010/main" val="4255783660"/>
      </p:ext>
    </p:extLst>
  </p:cSld>
  <p:clrMapOvr>
    <a:masterClrMapping/>
  </p:clrMapOvr>
  <p:transition advClick="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loddrett tekst 2"/>
          <p:cNvSpPr>
            <a:spLocks noGrp="1"/>
          </p:cNvSpPr>
          <p:nvPr>
            <p:ph type="body" orient="vert" idx="1"/>
          </p:nvPr>
        </p:nvSpPr>
        <p:spPr>
          <a:xfrm>
            <a:off x="457284" y="1600575"/>
            <a:ext cx="8231029" cy="4527011"/>
          </a:xfrm>
          <a:prstGeom prst="rect">
            <a:avLst/>
          </a:prstGeom>
        </p:spPr>
        <p:txBody>
          <a:bodyPr vert="eaVert"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33304110"/>
      </p:ext>
    </p:extLst>
  </p:cSld>
  <p:clrMapOvr>
    <a:masterClrMapping/>
  </p:clrMapOvr>
  <p:transition advClick="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13" tIns="45709" rIns="91413" bIns="45709"/>
          <a:lstStyle/>
          <a:p>
            <a:r>
              <a:rPr lang="nb-NO"/>
              <a:t>Klikk for å redigere tittelstil</a:t>
            </a:r>
          </a:p>
        </p:txBody>
      </p:sp>
      <p:sp>
        <p:nvSpPr>
          <p:cNvPr id="3" name="Plassholder for loddrett tekst 2"/>
          <p:cNvSpPr>
            <a:spLocks noGrp="1"/>
          </p:cNvSpPr>
          <p:nvPr>
            <p:ph type="body" orient="vert" idx="1"/>
          </p:nvPr>
        </p:nvSpPr>
        <p:spPr>
          <a:xfrm>
            <a:off x="457284" y="274702"/>
            <a:ext cx="6020845" cy="5852880"/>
          </a:xfrm>
          <a:prstGeom prst="rect">
            <a:avLst/>
          </a:prstGeom>
        </p:spPr>
        <p:txBody>
          <a:bodyPr vert="eaVert"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79455437"/>
      </p:ext>
    </p:extLst>
  </p:cSld>
  <p:clrMapOvr>
    <a:masterClrMapping/>
  </p:clrMapOvr>
  <p:transition advClick="0"/>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4"/>
            <a:ext cx="7773750" cy="1470365"/>
          </a:xfrm>
          <a:prstGeom prst="rect">
            <a:avLst/>
          </a:prstGeom>
        </p:spPr>
        <p:txBody>
          <a:bodyPr lIns="91404" tIns="45705" rIns="91404" bIns="45705"/>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04" tIns="45705" rIns="91404" bIns="45705"/>
          <a:lstStyle>
            <a:lvl1pPr marL="0" indent="0" algn="ctr">
              <a:buNone/>
              <a:defRPr>
                <a:solidFill>
                  <a:schemeClr val="tx1">
                    <a:tint val="75000"/>
                  </a:schemeClr>
                </a:solidFill>
              </a:defRPr>
            </a:lvl1pPr>
            <a:lvl2pPr marL="457021" indent="0" algn="ctr">
              <a:buNone/>
              <a:defRPr>
                <a:solidFill>
                  <a:schemeClr val="tx1">
                    <a:tint val="75000"/>
                  </a:schemeClr>
                </a:solidFill>
              </a:defRPr>
            </a:lvl2pPr>
            <a:lvl3pPr marL="914031" indent="0" algn="ctr">
              <a:buNone/>
              <a:defRPr>
                <a:solidFill>
                  <a:schemeClr val="tx1">
                    <a:tint val="75000"/>
                  </a:schemeClr>
                </a:solidFill>
              </a:defRPr>
            </a:lvl3pPr>
            <a:lvl4pPr marL="1371052" indent="0" algn="ctr">
              <a:buNone/>
              <a:defRPr>
                <a:solidFill>
                  <a:schemeClr val="tx1">
                    <a:tint val="75000"/>
                  </a:schemeClr>
                </a:solidFill>
              </a:defRPr>
            </a:lvl4pPr>
            <a:lvl5pPr marL="1828068" indent="0" algn="ctr">
              <a:buNone/>
              <a:defRPr>
                <a:solidFill>
                  <a:schemeClr val="tx1">
                    <a:tint val="75000"/>
                  </a:schemeClr>
                </a:solidFill>
              </a:defRPr>
            </a:lvl5pPr>
            <a:lvl6pPr marL="2285088" indent="0" algn="ctr">
              <a:buNone/>
              <a:defRPr>
                <a:solidFill>
                  <a:schemeClr val="tx1">
                    <a:tint val="75000"/>
                  </a:schemeClr>
                </a:solidFill>
              </a:defRPr>
            </a:lvl6pPr>
            <a:lvl7pPr marL="2742100" indent="0" algn="ctr">
              <a:buNone/>
              <a:defRPr>
                <a:solidFill>
                  <a:schemeClr val="tx1">
                    <a:tint val="75000"/>
                  </a:schemeClr>
                </a:solidFill>
              </a:defRPr>
            </a:lvl7pPr>
            <a:lvl8pPr marL="3199120" indent="0" algn="ctr">
              <a:buNone/>
              <a:defRPr>
                <a:solidFill>
                  <a:schemeClr val="tx1">
                    <a:tint val="75000"/>
                  </a:schemeClr>
                </a:solidFill>
              </a:defRPr>
            </a:lvl8pPr>
            <a:lvl9pPr marL="3656139"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76629437"/>
      </p:ext>
    </p:extLst>
  </p:cSld>
  <p:clrMapOvr>
    <a:masterClrMapping/>
  </p:clrMapOvr>
  <p:transition advClick="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5" y="274701"/>
            <a:ext cx="8231029" cy="1143265"/>
          </a:xfrm>
          <a:prstGeom prst="rect">
            <a:avLst/>
          </a:prstGeom>
        </p:spPr>
        <p:txBody>
          <a:bodyPr lIns="91404" tIns="45705" rIns="91404" bIns="45705"/>
          <a:lstStyle/>
          <a:p>
            <a:r>
              <a:rPr lang="nb-NO"/>
              <a:t>Klikk for å redigere tittelstil</a:t>
            </a:r>
          </a:p>
        </p:txBody>
      </p:sp>
      <p:sp>
        <p:nvSpPr>
          <p:cNvPr id="3" name="Plassholder for innhold 2"/>
          <p:cNvSpPr>
            <a:spLocks noGrp="1"/>
          </p:cNvSpPr>
          <p:nvPr>
            <p:ph idx="1"/>
          </p:nvPr>
        </p:nvSpPr>
        <p:spPr>
          <a:xfrm>
            <a:off x="457285" y="1600576"/>
            <a:ext cx="8231029" cy="4527011"/>
          </a:xfrm>
          <a:prstGeom prst="rect">
            <a:avLst/>
          </a:prstGeom>
        </p:spPr>
        <p:txBody>
          <a:bodyPr lIns="91404" tIns="45705" rIns="91404" bIns="4570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46455637"/>
      </p:ext>
    </p:extLst>
  </p:cSld>
  <p:clrMapOvr>
    <a:masterClrMapping/>
  </p:clrMapOvr>
  <p:transition advClick="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04" tIns="45705" rIns="91404" bIns="45705"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2"/>
            <a:ext cx="7773750" cy="1500534"/>
          </a:xfrm>
          <a:prstGeom prst="rect">
            <a:avLst/>
          </a:prstGeom>
        </p:spPr>
        <p:txBody>
          <a:bodyPr lIns="91404" tIns="45705" rIns="91404" bIns="45705" anchor="b"/>
          <a:lstStyle>
            <a:lvl1pPr marL="0" indent="0">
              <a:buNone/>
              <a:defRPr sz="2000">
                <a:solidFill>
                  <a:schemeClr val="tx1">
                    <a:tint val="75000"/>
                  </a:schemeClr>
                </a:solidFill>
              </a:defRPr>
            </a:lvl1pPr>
            <a:lvl2pPr marL="457021" indent="0">
              <a:buNone/>
              <a:defRPr sz="1800">
                <a:solidFill>
                  <a:schemeClr val="tx1">
                    <a:tint val="75000"/>
                  </a:schemeClr>
                </a:solidFill>
              </a:defRPr>
            </a:lvl2pPr>
            <a:lvl3pPr marL="914031" indent="0">
              <a:buNone/>
              <a:defRPr sz="1600">
                <a:solidFill>
                  <a:schemeClr val="tx1">
                    <a:tint val="75000"/>
                  </a:schemeClr>
                </a:solidFill>
              </a:defRPr>
            </a:lvl3pPr>
            <a:lvl4pPr marL="1371052" indent="0">
              <a:buNone/>
              <a:defRPr sz="1400">
                <a:solidFill>
                  <a:schemeClr val="tx1">
                    <a:tint val="75000"/>
                  </a:schemeClr>
                </a:solidFill>
              </a:defRPr>
            </a:lvl4pPr>
            <a:lvl5pPr marL="1828068" indent="0">
              <a:buNone/>
              <a:defRPr sz="1400">
                <a:solidFill>
                  <a:schemeClr val="tx1">
                    <a:tint val="75000"/>
                  </a:schemeClr>
                </a:solidFill>
              </a:defRPr>
            </a:lvl5pPr>
            <a:lvl6pPr marL="2285088" indent="0">
              <a:buNone/>
              <a:defRPr sz="1400">
                <a:solidFill>
                  <a:schemeClr val="tx1">
                    <a:tint val="75000"/>
                  </a:schemeClr>
                </a:solidFill>
              </a:defRPr>
            </a:lvl6pPr>
            <a:lvl7pPr marL="2742100" indent="0">
              <a:buNone/>
              <a:defRPr sz="1400">
                <a:solidFill>
                  <a:schemeClr val="tx1">
                    <a:tint val="75000"/>
                  </a:schemeClr>
                </a:solidFill>
              </a:defRPr>
            </a:lvl7pPr>
            <a:lvl8pPr marL="3199120" indent="0">
              <a:buNone/>
              <a:defRPr sz="1400">
                <a:solidFill>
                  <a:schemeClr val="tx1">
                    <a:tint val="75000"/>
                  </a:schemeClr>
                </a:solidFill>
              </a:defRPr>
            </a:lvl8pPr>
            <a:lvl9pPr marL="3656139"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32966644"/>
      </p:ext>
    </p:extLst>
  </p:cSld>
  <p:clrMapOvr>
    <a:masterClrMapping/>
  </p:clrMapOvr>
  <p:transition advClick="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5" y="274701"/>
            <a:ext cx="8231029" cy="1143265"/>
          </a:xfrm>
          <a:prstGeom prst="rect">
            <a:avLst/>
          </a:prstGeom>
        </p:spPr>
        <p:txBody>
          <a:bodyPr lIns="91404" tIns="45705" rIns="91404" bIns="45705"/>
          <a:lstStyle/>
          <a:p>
            <a:r>
              <a:rPr lang="nb-NO"/>
              <a:t>Klikk for å redigere tittelstil</a:t>
            </a:r>
          </a:p>
        </p:txBody>
      </p:sp>
      <p:sp>
        <p:nvSpPr>
          <p:cNvPr id="3" name="Plassholder for innhold 2"/>
          <p:cNvSpPr>
            <a:spLocks noGrp="1"/>
          </p:cNvSpPr>
          <p:nvPr>
            <p:ph sz="half" idx="1"/>
          </p:nvPr>
        </p:nvSpPr>
        <p:spPr>
          <a:xfrm>
            <a:off x="457285" y="1600576"/>
            <a:ext cx="4039301" cy="4527011"/>
          </a:xfrm>
          <a:prstGeom prst="rect">
            <a:avLst/>
          </a:prstGeom>
        </p:spPr>
        <p:txBody>
          <a:bodyPr lIns="91404" tIns="45705" rIns="91404" bIns="4570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6"/>
            <a:ext cx="4039301" cy="4527011"/>
          </a:xfrm>
          <a:prstGeom prst="rect">
            <a:avLst/>
          </a:prstGeom>
        </p:spPr>
        <p:txBody>
          <a:bodyPr lIns="91404" tIns="45705" rIns="91404" bIns="4570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62475341"/>
      </p:ext>
    </p:extLst>
  </p:cSld>
  <p:clrMapOvr>
    <a:masterClrMapping/>
  </p:clrMapOvr>
  <p:transition advClick="0"/>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5" y="274701"/>
            <a:ext cx="8231029" cy="1143265"/>
          </a:xfrm>
          <a:prstGeom prst="rect">
            <a:avLst/>
          </a:prstGeom>
        </p:spPr>
        <p:txBody>
          <a:bodyPr lIns="91404" tIns="45705" rIns="91404" bIns="45705"/>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04" tIns="45705" rIns="91404" bIns="45705" anchor="b"/>
          <a:lstStyle>
            <a:lvl1pPr marL="0" indent="0">
              <a:buNone/>
              <a:defRPr sz="2400" b="1"/>
            </a:lvl1pPr>
            <a:lvl2pPr marL="457021" indent="0">
              <a:buNone/>
              <a:defRPr sz="2000" b="1"/>
            </a:lvl2pPr>
            <a:lvl3pPr marL="914031" indent="0">
              <a:buNone/>
              <a:defRPr sz="1800" b="1"/>
            </a:lvl3pPr>
            <a:lvl4pPr marL="1371052" indent="0">
              <a:buNone/>
              <a:defRPr sz="1600" b="1"/>
            </a:lvl4pPr>
            <a:lvl5pPr marL="1828068" indent="0">
              <a:buNone/>
              <a:defRPr sz="1600" b="1"/>
            </a:lvl5pPr>
            <a:lvl6pPr marL="2285088" indent="0">
              <a:buNone/>
              <a:defRPr sz="1600" b="1"/>
            </a:lvl6pPr>
            <a:lvl7pPr marL="2742100" indent="0">
              <a:buNone/>
              <a:defRPr sz="1600" b="1"/>
            </a:lvl7pPr>
            <a:lvl8pPr marL="3199120" indent="0">
              <a:buNone/>
              <a:defRPr sz="1600" b="1"/>
            </a:lvl8pPr>
            <a:lvl9pPr marL="365613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4"/>
            <a:ext cx="4040890" cy="3952203"/>
          </a:xfrm>
          <a:prstGeom prst="rect">
            <a:avLst/>
          </a:prstGeom>
        </p:spPr>
        <p:txBody>
          <a:bodyPr lIns="91404" tIns="45705" rIns="91404" bIns="4570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7" y="1535469"/>
            <a:ext cx="4042477" cy="639910"/>
          </a:xfrm>
          <a:prstGeom prst="rect">
            <a:avLst/>
          </a:prstGeom>
        </p:spPr>
        <p:txBody>
          <a:bodyPr lIns="91404" tIns="45705" rIns="91404" bIns="45705" anchor="b"/>
          <a:lstStyle>
            <a:lvl1pPr marL="0" indent="0">
              <a:buNone/>
              <a:defRPr sz="2400" b="1"/>
            </a:lvl1pPr>
            <a:lvl2pPr marL="457021" indent="0">
              <a:buNone/>
              <a:defRPr sz="2000" b="1"/>
            </a:lvl2pPr>
            <a:lvl3pPr marL="914031" indent="0">
              <a:buNone/>
              <a:defRPr sz="1800" b="1"/>
            </a:lvl3pPr>
            <a:lvl4pPr marL="1371052" indent="0">
              <a:buNone/>
              <a:defRPr sz="1600" b="1"/>
            </a:lvl4pPr>
            <a:lvl5pPr marL="1828068" indent="0">
              <a:buNone/>
              <a:defRPr sz="1600" b="1"/>
            </a:lvl5pPr>
            <a:lvl6pPr marL="2285088" indent="0">
              <a:buNone/>
              <a:defRPr sz="1600" b="1"/>
            </a:lvl6pPr>
            <a:lvl7pPr marL="2742100" indent="0">
              <a:buNone/>
              <a:defRPr sz="1600" b="1"/>
            </a:lvl7pPr>
            <a:lvl8pPr marL="3199120" indent="0">
              <a:buNone/>
              <a:defRPr sz="1600" b="1"/>
            </a:lvl8pPr>
            <a:lvl9pPr marL="365613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7" y="2175384"/>
            <a:ext cx="4042477" cy="3952203"/>
          </a:xfrm>
          <a:prstGeom prst="rect">
            <a:avLst/>
          </a:prstGeom>
        </p:spPr>
        <p:txBody>
          <a:bodyPr lIns="91404" tIns="45705" rIns="91404" bIns="4570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3932979"/>
      </p:ext>
    </p:extLst>
  </p:cSld>
  <p:clrMapOvr>
    <a:masterClrMapping/>
  </p:clrMapOvr>
  <p:transition advClick="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5" y="274701"/>
            <a:ext cx="8231029" cy="1143265"/>
          </a:xfrm>
          <a:prstGeom prst="rect">
            <a:avLst/>
          </a:prstGeom>
        </p:spPr>
        <p:txBody>
          <a:bodyPr lIns="91404" tIns="45705" rIns="91404" bIns="45705"/>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03247769"/>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0614"/>
            <a:ext cx="8231188" cy="276999"/>
          </a:xfrm>
        </p:spPr>
        <p:txBody>
          <a:bodyPr/>
          <a:lstStyle>
            <a:lvl1pPr>
              <a:defRPr sz="1800"/>
            </a:lvl1p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xfrm>
            <a:off x="6327775" y="6310313"/>
            <a:ext cx="2133600" cy="215900"/>
          </a:xfrm>
          <a:prstGeom prst="rect">
            <a:avLst/>
          </a:prstGeom>
        </p:spPr>
        <p:txBody>
          <a:bodyPr lIns="91449" tIns="45725" rIns="91449" bIns="45725"/>
          <a:lstStyle>
            <a:lvl1pPr>
              <a:defRPr dirty="0"/>
            </a:lvl1pPr>
          </a:lstStyle>
          <a:p>
            <a:pPr>
              <a:defRPr/>
            </a:pPr>
            <a:endParaRPr lang="nb-NO"/>
          </a:p>
        </p:txBody>
      </p:sp>
      <p:sp>
        <p:nvSpPr>
          <p:cNvPr id="5" name="Rectangle 5"/>
          <p:cNvSpPr>
            <a:spLocks noGrp="1" noChangeArrowheads="1"/>
          </p:cNvSpPr>
          <p:nvPr>
            <p:ph type="ftr" sz="quarter" idx="11"/>
          </p:nvPr>
        </p:nvSpPr>
        <p:spPr>
          <a:xfrm>
            <a:off x="395288" y="6310313"/>
            <a:ext cx="4394200" cy="215900"/>
          </a:xfrm>
          <a:prstGeom prst="rect">
            <a:avLst/>
          </a:prstGeom>
        </p:spPr>
        <p:txBody>
          <a:bodyPr lIns="91449" tIns="45725" rIns="91449" bIns="45725"/>
          <a:lstStyle>
            <a:lvl1pPr>
              <a:defRPr dirty="0"/>
            </a:lvl1pPr>
          </a:lstStyle>
          <a:p>
            <a:pPr>
              <a:defRPr/>
            </a:pPr>
            <a:endParaRPr lang="nb-NO"/>
          </a:p>
        </p:txBody>
      </p:sp>
      <p:sp>
        <p:nvSpPr>
          <p:cNvPr id="6" name="Rectangle 6"/>
          <p:cNvSpPr>
            <a:spLocks noGrp="1" noChangeArrowheads="1"/>
          </p:cNvSpPr>
          <p:nvPr>
            <p:ph type="sldNum" sz="quarter" idx="12"/>
          </p:nvPr>
        </p:nvSpPr>
        <p:spPr>
          <a:xfrm>
            <a:off x="8464550" y="6310313"/>
            <a:ext cx="430213" cy="215900"/>
          </a:xfrm>
          <a:prstGeom prst="rect">
            <a:avLst/>
          </a:prstGeom>
        </p:spPr>
        <p:txBody>
          <a:bodyPr lIns="91449" tIns="45725" rIns="91449" bIns="45725"/>
          <a:lstStyle>
            <a:lvl1pPr>
              <a:defRPr/>
            </a:lvl1pPr>
          </a:lstStyle>
          <a:p>
            <a:pPr>
              <a:defRPr/>
            </a:pPr>
            <a:fld id="{8FB4F3EB-6C7A-477C-9ED8-4B71E888154A}" type="slidenum">
              <a:rPr lang="nb-NO"/>
              <a:pPr>
                <a:defRPr/>
              </a:pPr>
              <a:t>‹#›</a:t>
            </a:fld>
            <a:endParaRPr lang="nb-NO"/>
          </a:p>
        </p:txBody>
      </p:sp>
    </p:spTree>
    <p:extLst>
      <p:ext uri="{BB962C8B-B14F-4D97-AF65-F5344CB8AC3E}">
        <p14:creationId xmlns:p14="http://schemas.microsoft.com/office/powerpoint/2010/main" val="32955775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64242692"/>
      </p:ext>
    </p:extLst>
  </p:cSld>
  <p:clrMapOvr>
    <a:masterClrMapping/>
  </p:clrMapOvr>
  <p:transition advClick="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5" y="273113"/>
            <a:ext cx="3008835" cy="1162319"/>
          </a:xfrm>
          <a:prstGeom prst="rect">
            <a:avLst/>
          </a:prstGeom>
        </p:spPr>
        <p:txBody>
          <a:bodyPr lIns="91404" tIns="45705" rIns="91404" bIns="45705"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9"/>
            <a:ext cx="5112638" cy="5854468"/>
          </a:xfrm>
          <a:prstGeom prst="rect">
            <a:avLst/>
          </a:prstGeom>
        </p:spPr>
        <p:txBody>
          <a:bodyPr lIns="91404" tIns="45705" rIns="91404" bIns="4570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5" y="1435438"/>
            <a:ext cx="3008835" cy="4692149"/>
          </a:xfrm>
          <a:prstGeom prst="rect">
            <a:avLst/>
          </a:prstGeom>
        </p:spPr>
        <p:txBody>
          <a:bodyPr lIns="91404" tIns="45705" rIns="91404" bIns="45705"/>
          <a:lstStyle>
            <a:lvl1pPr marL="0" indent="0">
              <a:buNone/>
              <a:defRPr sz="1400"/>
            </a:lvl1pPr>
            <a:lvl2pPr marL="457021" indent="0">
              <a:buNone/>
              <a:defRPr sz="1200"/>
            </a:lvl2pPr>
            <a:lvl3pPr marL="914031" indent="0">
              <a:buNone/>
              <a:defRPr sz="1000"/>
            </a:lvl3pPr>
            <a:lvl4pPr marL="1371052" indent="0">
              <a:buNone/>
              <a:defRPr sz="900"/>
            </a:lvl4pPr>
            <a:lvl5pPr marL="1828068" indent="0">
              <a:buNone/>
              <a:defRPr sz="900"/>
            </a:lvl5pPr>
            <a:lvl6pPr marL="2285088" indent="0">
              <a:buNone/>
              <a:defRPr sz="900"/>
            </a:lvl6pPr>
            <a:lvl7pPr marL="2742100" indent="0">
              <a:buNone/>
              <a:defRPr sz="900"/>
            </a:lvl7pPr>
            <a:lvl8pPr marL="3199120" indent="0">
              <a:buNone/>
              <a:defRPr sz="900"/>
            </a:lvl8pPr>
            <a:lvl9pPr marL="3656139"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81514326"/>
      </p:ext>
    </p:extLst>
  </p:cSld>
  <p:clrMapOvr>
    <a:masterClrMapping/>
  </p:clrMapOvr>
  <p:transition advClick="0"/>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7"/>
            <a:ext cx="5487353" cy="566869"/>
          </a:xfrm>
          <a:prstGeom prst="rect">
            <a:avLst/>
          </a:prstGeom>
        </p:spPr>
        <p:txBody>
          <a:bodyPr lIns="91404" tIns="45705" rIns="91404" bIns="45705"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2"/>
            <a:ext cx="5487353" cy="4115753"/>
          </a:xfrm>
          <a:prstGeom prst="rect">
            <a:avLst/>
          </a:prstGeom>
        </p:spPr>
        <p:txBody>
          <a:bodyPr lIns="91404" tIns="45705" rIns="91404" bIns="45705"/>
          <a:lstStyle>
            <a:lvl1pPr marL="0" indent="0">
              <a:buNone/>
              <a:defRPr sz="3200"/>
            </a:lvl1pPr>
            <a:lvl2pPr marL="457021" indent="0">
              <a:buNone/>
              <a:defRPr sz="2800"/>
            </a:lvl2pPr>
            <a:lvl3pPr marL="914031" indent="0">
              <a:buNone/>
              <a:defRPr sz="2400"/>
            </a:lvl3pPr>
            <a:lvl4pPr marL="1371052" indent="0">
              <a:buNone/>
              <a:defRPr sz="2000"/>
            </a:lvl4pPr>
            <a:lvl5pPr marL="1828068" indent="0">
              <a:buNone/>
              <a:defRPr sz="2000"/>
            </a:lvl5pPr>
            <a:lvl6pPr marL="2285088" indent="0">
              <a:buNone/>
              <a:defRPr sz="2000"/>
            </a:lvl6pPr>
            <a:lvl7pPr marL="2742100" indent="0">
              <a:buNone/>
              <a:defRPr sz="2000"/>
            </a:lvl7pPr>
            <a:lvl8pPr marL="3199120" indent="0">
              <a:buNone/>
              <a:defRPr sz="2000"/>
            </a:lvl8pPr>
            <a:lvl9pPr marL="3656139"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04" tIns="45705" rIns="91404" bIns="45705"/>
          <a:lstStyle>
            <a:lvl1pPr marL="0" indent="0">
              <a:buNone/>
              <a:defRPr sz="1400"/>
            </a:lvl1pPr>
            <a:lvl2pPr marL="457021" indent="0">
              <a:buNone/>
              <a:defRPr sz="1200"/>
            </a:lvl2pPr>
            <a:lvl3pPr marL="914031" indent="0">
              <a:buNone/>
              <a:defRPr sz="1000"/>
            </a:lvl3pPr>
            <a:lvl4pPr marL="1371052" indent="0">
              <a:buNone/>
              <a:defRPr sz="900"/>
            </a:lvl4pPr>
            <a:lvl5pPr marL="1828068" indent="0">
              <a:buNone/>
              <a:defRPr sz="900"/>
            </a:lvl5pPr>
            <a:lvl6pPr marL="2285088" indent="0">
              <a:buNone/>
              <a:defRPr sz="900"/>
            </a:lvl6pPr>
            <a:lvl7pPr marL="2742100" indent="0">
              <a:buNone/>
              <a:defRPr sz="900"/>
            </a:lvl7pPr>
            <a:lvl8pPr marL="3199120" indent="0">
              <a:buNone/>
              <a:defRPr sz="900"/>
            </a:lvl8pPr>
            <a:lvl9pPr marL="3656139"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74992862"/>
      </p:ext>
    </p:extLst>
  </p:cSld>
  <p:clrMapOvr>
    <a:masterClrMapping/>
  </p:clrMapOvr>
  <p:transition advClick="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5" y="274701"/>
            <a:ext cx="8231029" cy="1143265"/>
          </a:xfrm>
          <a:prstGeom prst="rect">
            <a:avLst/>
          </a:prstGeom>
        </p:spPr>
        <p:txBody>
          <a:bodyPr lIns="91404" tIns="45705" rIns="91404" bIns="45705"/>
          <a:lstStyle/>
          <a:p>
            <a:r>
              <a:rPr lang="nb-NO"/>
              <a:t>Klikk for å redigere tittelstil</a:t>
            </a:r>
          </a:p>
        </p:txBody>
      </p:sp>
      <p:sp>
        <p:nvSpPr>
          <p:cNvPr id="3" name="Plassholder for loddrett tekst 2"/>
          <p:cNvSpPr>
            <a:spLocks noGrp="1"/>
          </p:cNvSpPr>
          <p:nvPr>
            <p:ph type="body" orient="vert" idx="1"/>
          </p:nvPr>
        </p:nvSpPr>
        <p:spPr>
          <a:xfrm>
            <a:off x="457285" y="1600576"/>
            <a:ext cx="8231029" cy="4527011"/>
          </a:xfrm>
          <a:prstGeom prst="rect">
            <a:avLst/>
          </a:prstGeom>
        </p:spPr>
        <p:txBody>
          <a:bodyPr vert="eaVert" lIns="91404" tIns="45705" rIns="91404" bIns="4570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441400309"/>
      </p:ext>
    </p:extLst>
  </p:cSld>
  <p:clrMapOvr>
    <a:masterClrMapping/>
  </p:clrMapOvr>
  <p:transition advClick="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04" tIns="45705" rIns="91404" bIns="45705"/>
          <a:lstStyle/>
          <a:p>
            <a:r>
              <a:rPr lang="nb-NO"/>
              <a:t>Klikk for å redigere tittelstil</a:t>
            </a:r>
          </a:p>
        </p:txBody>
      </p:sp>
      <p:sp>
        <p:nvSpPr>
          <p:cNvPr id="3" name="Plassholder for loddrett tekst 2"/>
          <p:cNvSpPr>
            <a:spLocks noGrp="1"/>
          </p:cNvSpPr>
          <p:nvPr>
            <p:ph type="body" orient="vert" idx="1"/>
          </p:nvPr>
        </p:nvSpPr>
        <p:spPr>
          <a:xfrm>
            <a:off x="457285" y="274702"/>
            <a:ext cx="6020845" cy="5852880"/>
          </a:xfrm>
          <a:prstGeom prst="rect">
            <a:avLst/>
          </a:prstGeom>
        </p:spPr>
        <p:txBody>
          <a:bodyPr vert="eaVert" lIns="91404" tIns="45705" rIns="91404" bIns="4570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8" y="6357822"/>
            <a:ext cx="2896103" cy="365210"/>
          </a:xfrm>
          <a:prstGeom prst="rect">
            <a:avLst/>
          </a:prstGeom>
        </p:spPr>
        <p:txBody>
          <a:bodyPr lIns="91404" tIns="45705" rIns="91404" bIns="4570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43" y="6357822"/>
            <a:ext cx="2133971" cy="365210"/>
          </a:xfrm>
          <a:prstGeom prst="rect">
            <a:avLst/>
          </a:prstGeom>
        </p:spPr>
        <p:txBody>
          <a:bodyPr/>
          <a:lstStyle/>
          <a:p>
            <a:fld id="{4E5AEEC2-DA53-41CD-8AFE-95B34B01C8E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9524213"/>
      </p:ext>
    </p:extLst>
  </p:cSld>
  <p:clrMapOvr>
    <a:masterClrMapping/>
  </p:clrMapOvr>
  <p:transition advClick="0"/>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5"/>
            <a:ext cx="7773750" cy="1470365"/>
          </a:xfrm>
          <a:prstGeom prst="rect">
            <a:avLst/>
          </a:prstGeom>
        </p:spPr>
        <p:txBody>
          <a:bodyPr lIns="91395" tIns="45701" rIns="91395" bIns="45701"/>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395" tIns="45701" rIns="91395" bIns="45701"/>
          <a:lstStyle>
            <a:lvl1pPr marL="0" indent="0" algn="ctr">
              <a:buNone/>
              <a:defRPr/>
            </a:lvl1pPr>
            <a:lvl2pPr marL="456976" indent="0" algn="ctr">
              <a:buNone/>
              <a:defRPr/>
            </a:lvl2pPr>
            <a:lvl3pPr marL="913939" indent="0" algn="ctr">
              <a:buNone/>
              <a:defRPr/>
            </a:lvl3pPr>
            <a:lvl4pPr marL="1370915" indent="0" algn="ctr">
              <a:buNone/>
              <a:defRPr/>
            </a:lvl4pPr>
            <a:lvl5pPr marL="1827885" indent="0" algn="ctr">
              <a:buNone/>
              <a:defRPr/>
            </a:lvl5pPr>
            <a:lvl6pPr marL="2284859" indent="0" algn="ctr">
              <a:buNone/>
              <a:defRPr/>
            </a:lvl6pPr>
            <a:lvl7pPr marL="2741826" indent="0" algn="ctr">
              <a:buNone/>
              <a:defRPr/>
            </a:lvl7pPr>
            <a:lvl8pPr marL="3198800" indent="0" algn="ctr">
              <a:buNone/>
              <a:defRPr/>
            </a:lvl8pPr>
            <a:lvl9pPr marL="3655774" indent="0" algn="ctr">
              <a:buNone/>
              <a:defRPr/>
            </a:lvl9pPr>
          </a:lstStyle>
          <a:p>
            <a:r>
              <a:rPr lang="nb-NO"/>
              <a:t>Klikk for å redigere undertittelstil i malen</a:t>
            </a:r>
          </a:p>
        </p:txBody>
      </p:sp>
    </p:spTree>
    <p:extLst>
      <p:ext uri="{BB962C8B-B14F-4D97-AF65-F5344CB8AC3E}">
        <p14:creationId xmlns:p14="http://schemas.microsoft.com/office/powerpoint/2010/main" val="1774428465"/>
      </p:ext>
    </p:extLst>
  </p:cSld>
  <p:clrMapOvr>
    <a:masterClrMapping/>
  </p:clrMapOvr>
  <p:transition advClick="0"/>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6" y="274701"/>
            <a:ext cx="8231029" cy="1143265"/>
          </a:xfrm>
          <a:prstGeom prst="rect">
            <a:avLst/>
          </a:prstGeom>
        </p:spPr>
        <p:txBody>
          <a:bodyPr lIns="91395" tIns="45701" rIns="91395" bIns="45701"/>
          <a:lstStyle/>
          <a:p>
            <a:r>
              <a:rPr lang="nb-NO"/>
              <a:t>Klikk for å redigere tittelstil</a:t>
            </a:r>
          </a:p>
        </p:txBody>
      </p:sp>
      <p:sp>
        <p:nvSpPr>
          <p:cNvPr id="3" name="Plassholder for innhold 2"/>
          <p:cNvSpPr>
            <a:spLocks noGrp="1"/>
          </p:cNvSpPr>
          <p:nvPr>
            <p:ph idx="1"/>
          </p:nvPr>
        </p:nvSpPr>
        <p:spPr>
          <a:xfrm>
            <a:off x="457286" y="1600577"/>
            <a:ext cx="8231029" cy="4527011"/>
          </a:xfrm>
          <a:prstGeom prst="rect">
            <a:avLst/>
          </a:prstGeom>
        </p:spPr>
        <p:txBody>
          <a:bodyPr lIns="91395" tIns="45701" rIns="91395" bIns="4570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10812732"/>
      </p:ext>
    </p:extLst>
  </p:cSld>
  <p:clrMapOvr>
    <a:masterClrMapping/>
  </p:clrMapOvr>
  <p:transition advClick="0"/>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395" tIns="45701" rIns="91395" bIns="45701"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3"/>
            <a:ext cx="7773750" cy="1500534"/>
          </a:xfrm>
          <a:prstGeom prst="rect">
            <a:avLst/>
          </a:prstGeom>
        </p:spPr>
        <p:txBody>
          <a:bodyPr lIns="91395" tIns="45701" rIns="91395" bIns="45701" anchor="b"/>
          <a:lstStyle>
            <a:lvl1pPr marL="0" indent="0">
              <a:buNone/>
              <a:defRPr sz="2000"/>
            </a:lvl1pPr>
            <a:lvl2pPr marL="456976" indent="0">
              <a:buNone/>
              <a:defRPr sz="1800"/>
            </a:lvl2pPr>
            <a:lvl3pPr marL="913939" indent="0">
              <a:buNone/>
              <a:defRPr sz="1600"/>
            </a:lvl3pPr>
            <a:lvl4pPr marL="1370915" indent="0">
              <a:buNone/>
              <a:defRPr sz="1400"/>
            </a:lvl4pPr>
            <a:lvl5pPr marL="1827885" indent="0">
              <a:buNone/>
              <a:defRPr sz="1400"/>
            </a:lvl5pPr>
            <a:lvl6pPr marL="2284859" indent="0">
              <a:buNone/>
              <a:defRPr sz="1400"/>
            </a:lvl6pPr>
            <a:lvl7pPr marL="2741826" indent="0">
              <a:buNone/>
              <a:defRPr sz="1400"/>
            </a:lvl7pPr>
            <a:lvl8pPr marL="3198800" indent="0">
              <a:buNone/>
              <a:defRPr sz="1400"/>
            </a:lvl8pPr>
            <a:lvl9pPr marL="3655774" indent="0">
              <a:buNone/>
              <a:defRPr sz="1400"/>
            </a:lvl9pPr>
          </a:lstStyle>
          <a:p>
            <a:pPr lvl="0"/>
            <a:r>
              <a:rPr lang="nb-NO"/>
              <a:t>Klikk for å redigere tekststiler i malen</a:t>
            </a:r>
          </a:p>
        </p:txBody>
      </p:sp>
    </p:spTree>
    <p:extLst>
      <p:ext uri="{BB962C8B-B14F-4D97-AF65-F5344CB8AC3E}">
        <p14:creationId xmlns:p14="http://schemas.microsoft.com/office/powerpoint/2010/main" val="2038183193"/>
      </p:ext>
    </p:extLst>
  </p:cSld>
  <p:clrMapOvr>
    <a:masterClrMapping/>
  </p:clrMapOvr>
  <p:transition advClick="0"/>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6" y="274701"/>
            <a:ext cx="8231029" cy="1143265"/>
          </a:xfrm>
          <a:prstGeom prst="rect">
            <a:avLst/>
          </a:prstGeom>
        </p:spPr>
        <p:txBody>
          <a:bodyPr lIns="91395" tIns="45701" rIns="91395" bIns="45701"/>
          <a:lstStyle/>
          <a:p>
            <a:r>
              <a:rPr lang="nb-NO"/>
              <a:t>Klikk for å redigere tittelstil</a:t>
            </a:r>
          </a:p>
        </p:txBody>
      </p:sp>
      <p:sp>
        <p:nvSpPr>
          <p:cNvPr id="3" name="Plassholder for innhold 2"/>
          <p:cNvSpPr>
            <a:spLocks noGrp="1"/>
          </p:cNvSpPr>
          <p:nvPr>
            <p:ph sz="half" idx="1"/>
          </p:nvPr>
        </p:nvSpPr>
        <p:spPr>
          <a:xfrm>
            <a:off x="457286" y="1600577"/>
            <a:ext cx="4039301" cy="4527011"/>
          </a:xfrm>
          <a:prstGeom prst="rect">
            <a:avLst/>
          </a:prstGeom>
        </p:spPr>
        <p:txBody>
          <a:bodyPr lIns="91395" tIns="45701" rIns="91395" bIns="4570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7"/>
            <a:ext cx="4039301" cy="4527011"/>
          </a:xfrm>
          <a:prstGeom prst="rect">
            <a:avLst/>
          </a:prstGeom>
        </p:spPr>
        <p:txBody>
          <a:bodyPr lIns="91395" tIns="45701" rIns="91395" bIns="4570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23927303"/>
      </p:ext>
    </p:extLst>
  </p:cSld>
  <p:clrMapOvr>
    <a:masterClrMapping/>
  </p:clrMapOvr>
  <p:transition advClick="0"/>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6" y="274701"/>
            <a:ext cx="8231029" cy="1143265"/>
          </a:xfrm>
          <a:prstGeom prst="rect">
            <a:avLst/>
          </a:prstGeom>
        </p:spPr>
        <p:txBody>
          <a:bodyPr lIns="91395" tIns="45701" rIns="91395" bIns="45701"/>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395" tIns="45701" rIns="91395" bIns="45701" anchor="b"/>
          <a:lstStyle>
            <a:lvl1pPr marL="0" indent="0">
              <a:buNone/>
              <a:defRPr sz="2400" b="1"/>
            </a:lvl1pPr>
            <a:lvl2pPr marL="456976" indent="0">
              <a:buNone/>
              <a:defRPr sz="2000" b="1"/>
            </a:lvl2pPr>
            <a:lvl3pPr marL="913939" indent="0">
              <a:buNone/>
              <a:defRPr sz="1800" b="1"/>
            </a:lvl3pPr>
            <a:lvl4pPr marL="1370915" indent="0">
              <a:buNone/>
              <a:defRPr sz="1600" b="1"/>
            </a:lvl4pPr>
            <a:lvl5pPr marL="1827885" indent="0">
              <a:buNone/>
              <a:defRPr sz="1600" b="1"/>
            </a:lvl5pPr>
            <a:lvl6pPr marL="2284859" indent="0">
              <a:buNone/>
              <a:defRPr sz="1600" b="1"/>
            </a:lvl6pPr>
            <a:lvl7pPr marL="2741826" indent="0">
              <a:buNone/>
              <a:defRPr sz="1600" b="1"/>
            </a:lvl7pPr>
            <a:lvl8pPr marL="3198800" indent="0">
              <a:buNone/>
              <a:defRPr sz="1600" b="1"/>
            </a:lvl8pPr>
            <a:lvl9pPr marL="365577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5"/>
            <a:ext cx="4040890" cy="3952203"/>
          </a:xfrm>
          <a:prstGeom prst="rect">
            <a:avLst/>
          </a:prstGeom>
        </p:spPr>
        <p:txBody>
          <a:bodyPr lIns="91395" tIns="45701" rIns="91395" bIns="4570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8" y="1535469"/>
            <a:ext cx="4042477" cy="639910"/>
          </a:xfrm>
          <a:prstGeom prst="rect">
            <a:avLst/>
          </a:prstGeom>
        </p:spPr>
        <p:txBody>
          <a:bodyPr lIns="91395" tIns="45701" rIns="91395" bIns="45701" anchor="b"/>
          <a:lstStyle>
            <a:lvl1pPr marL="0" indent="0">
              <a:buNone/>
              <a:defRPr sz="2400" b="1"/>
            </a:lvl1pPr>
            <a:lvl2pPr marL="456976" indent="0">
              <a:buNone/>
              <a:defRPr sz="2000" b="1"/>
            </a:lvl2pPr>
            <a:lvl3pPr marL="913939" indent="0">
              <a:buNone/>
              <a:defRPr sz="1800" b="1"/>
            </a:lvl3pPr>
            <a:lvl4pPr marL="1370915" indent="0">
              <a:buNone/>
              <a:defRPr sz="1600" b="1"/>
            </a:lvl4pPr>
            <a:lvl5pPr marL="1827885" indent="0">
              <a:buNone/>
              <a:defRPr sz="1600" b="1"/>
            </a:lvl5pPr>
            <a:lvl6pPr marL="2284859" indent="0">
              <a:buNone/>
              <a:defRPr sz="1600" b="1"/>
            </a:lvl6pPr>
            <a:lvl7pPr marL="2741826" indent="0">
              <a:buNone/>
              <a:defRPr sz="1600" b="1"/>
            </a:lvl7pPr>
            <a:lvl8pPr marL="3198800" indent="0">
              <a:buNone/>
              <a:defRPr sz="1600" b="1"/>
            </a:lvl8pPr>
            <a:lvl9pPr marL="365577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8" y="2175385"/>
            <a:ext cx="4042477" cy="3952203"/>
          </a:xfrm>
          <a:prstGeom prst="rect">
            <a:avLst/>
          </a:prstGeom>
        </p:spPr>
        <p:txBody>
          <a:bodyPr lIns="91395" tIns="45701" rIns="91395" bIns="4570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955775"/>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327286" y="6310186"/>
            <a:ext cx="2133971" cy="215950"/>
          </a:xfrm>
          <a:prstGeom prst="rect">
            <a:avLst/>
          </a:prstGeom>
          <a:ln/>
        </p:spPr>
        <p:txBody>
          <a:bodyPr lIns="91449" tIns="45725" rIns="91449" bIns="45725"/>
          <a:lstStyle>
            <a:lvl1pPr>
              <a:defRPr/>
            </a:lvl1pPr>
          </a:lstStyle>
          <a:p>
            <a:pPr>
              <a:defRPr/>
            </a:pPr>
            <a:endParaRPr lang="en-US"/>
          </a:p>
        </p:txBody>
      </p:sp>
      <p:sp>
        <p:nvSpPr>
          <p:cNvPr id="3" name="Rectangle 6"/>
          <p:cNvSpPr>
            <a:spLocks noGrp="1" noChangeArrowheads="1"/>
          </p:cNvSpPr>
          <p:nvPr>
            <p:ph type="ftr" sz="quarter" idx="11"/>
          </p:nvPr>
        </p:nvSpPr>
        <p:spPr>
          <a:xfrm>
            <a:off x="395357" y="6310186"/>
            <a:ext cx="4393375" cy="215950"/>
          </a:xfrm>
          <a:prstGeom prst="rect">
            <a:avLst/>
          </a:prstGeom>
          <a:ln/>
        </p:spPr>
        <p:txBody>
          <a:bodyPr lIns="91449" tIns="45725" rIns="91449" bIns="45725"/>
          <a:lstStyle>
            <a:lvl1pPr>
              <a:defRPr/>
            </a:lvl1pPr>
          </a:lstStyle>
          <a:p>
            <a:pPr>
              <a:defRPr/>
            </a:pPr>
            <a:endParaRPr lang="en-US"/>
          </a:p>
        </p:txBody>
      </p:sp>
      <p:sp>
        <p:nvSpPr>
          <p:cNvPr id="4" name="Rectangle 7"/>
          <p:cNvSpPr>
            <a:spLocks noGrp="1" noChangeArrowheads="1"/>
          </p:cNvSpPr>
          <p:nvPr>
            <p:ph type="sldNum" sz="quarter" idx="12"/>
          </p:nvPr>
        </p:nvSpPr>
        <p:spPr>
          <a:xfrm>
            <a:off x="8464433" y="6310186"/>
            <a:ext cx="430287" cy="215950"/>
          </a:xfrm>
          <a:prstGeom prst="rect">
            <a:avLst/>
          </a:prstGeom>
          <a:ln/>
        </p:spPr>
        <p:txBody>
          <a:bodyPr lIns="91449" tIns="45725" rIns="91449" bIns="45725"/>
          <a:lstStyle>
            <a:lvl1pPr>
              <a:defRPr/>
            </a:lvl1pPr>
          </a:lstStyle>
          <a:p>
            <a:pPr>
              <a:defRPr/>
            </a:pPr>
            <a:fld id="{0FDDBA3E-B8B6-491B-B9C2-7B6FABB54A10}" type="slidenum">
              <a:rPr lang="en-US"/>
              <a:pPr>
                <a:defRPr/>
              </a:pPr>
              <a:t>‹#›</a:t>
            </a:fld>
            <a:endParaRPr lang="en-US"/>
          </a:p>
        </p:txBody>
      </p:sp>
    </p:spTree>
    <p:extLst>
      <p:ext uri="{BB962C8B-B14F-4D97-AF65-F5344CB8AC3E}">
        <p14:creationId xmlns:p14="http://schemas.microsoft.com/office/powerpoint/2010/main" val="6887337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6" y="274701"/>
            <a:ext cx="8231029" cy="1143265"/>
          </a:xfrm>
          <a:prstGeom prst="rect">
            <a:avLst/>
          </a:prstGeom>
        </p:spPr>
        <p:txBody>
          <a:bodyPr lIns="91395" tIns="45701" rIns="91395" bIns="45701"/>
          <a:lstStyle/>
          <a:p>
            <a:r>
              <a:rPr lang="nb-NO"/>
              <a:t>Klikk for å redigere tittelstil</a:t>
            </a:r>
          </a:p>
        </p:txBody>
      </p:sp>
    </p:spTree>
    <p:extLst>
      <p:ext uri="{BB962C8B-B14F-4D97-AF65-F5344CB8AC3E}">
        <p14:creationId xmlns:p14="http://schemas.microsoft.com/office/powerpoint/2010/main" val="2522224389"/>
      </p:ext>
    </p:extLst>
  </p:cSld>
  <p:clrMapOvr>
    <a:masterClrMapping/>
  </p:clrMapOvr>
  <p:transition advClick="0"/>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46639"/>
      </p:ext>
    </p:extLst>
  </p:cSld>
  <p:clrMapOvr>
    <a:masterClrMapping/>
  </p:clrMapOvr>
  <p:transition advClick="0"/>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6" y="273113"/>
            <a:ext cx="3008835" cy="1162319"/>
          </a:xfrm>
          <a:prstGeom prst="rect">
            <a:avLst/>
          </a:prstGeom>
        </p:spPr>
        <p:txBody>
          <a:bodyPr lIns="91395" tIns="45701" rIns="91395" bIns="45701"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20"/>
            <a:ext cx="5112638" cy="5854468"/>
          </a:xfrm>
          <a:prstGeom prst="rect">
            <a:avLst/>
          </a:prstGeom>
        </p:spPr>
        <p:txBody>
          <a:bodyPr lIns="91395" tIns="45701" rIns="91395" bIns="4570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6" y="1435439"/>
            <a:ext cx="3008835" cy="4692149"/>
          </a:xfrm>
          <a:prstGeom prst="rect">
            <a:avLst/>
          </a:prstGeom>
        </p:spPr>
        <p:txBody>
          <a:bodyPr lIns="91395" tIns="45701" rIns="91395" bIns="45701"/>
          <a:lstStyle>
            <a:lvl1pPr marL="0" indent="0">
              <a:buNone/>
              <a:defRPr sz="1400"/>
            </a:lvl1pPr>
            <a:lvl2pPr marL="456976" indent="0">
              <a:buNone/>
              <a:defRPr sz="1200"/>
            </a:lvl2pPr>
            <a:lvl3pPr marL="913939" indent="0">
              <a:buNone/>
              <a:defRPr sz="1000"/>
            </a:lvl3pPr>
            <a:lvl4pPr marL="1370915" indent="0">
              <a:buNone/>
              <a:defRPr sz="900"/>
            </a:lvl4pPr>
            <a:lvl5pPr marL="1827885" indent="0">
              <a:buNone/>
              <a:defRPr sz="900"/>
            </a:lvl5pPr>
            <a:lvl6pPr marL="2284859" indent="0">
              <a:buNone/>
              <a:defRPr sz="900"/>
            </a:lvl6pPr>
            <a:lvl7pPr marL="2741826" indent="0">
              <a:buNone/>
              <a:defRPr sz="900"/>
            </a:lvl7pPr>
            <a:lvl8pPr marL="3198800" indent="0">
              <a:buNone/>
              <a:defRPr sz="900"/>
            </a:lvl8pPr>
            <a:lvl9pPr marL="3655774" indent="0">
              <a:buNone/>
              <a:defRPr sz="900"/>
            </a:lvl9pPr>
          </a:lstStyle>
          <a:p>
            <a:pPr lvl="0"/>
            <a:r>
              <a:rPr lang="nb-NO"/>
              <a:t>Klikk for å redigere tekststiler i malen</a:t>
            </a:r>
          </a:p>
        </p:txBody>
      </p:sp>
    </p:spTree>
    <p:extLst>
      <p:ext uri="{BB962C8B-B14F-4D97-AF65-F5344CB8AC3E}">
        <p14:creationId xmlns:p14="http://schemas.microsoft.com/office/powerpoint/2010/main" val="343986996"/>
      </p:ext>
    </p:extLst>
  </p:cSld>
  <p:clrMapOvr>
    <a:masterClrMapping/>
  </p:clrMapOvr>
  <p:transition advClick="0"/>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8"/>
            <a:ext cx="5487353" cy="566869"/>
          </a:xfrm>
          <a:prstGeom prst="rect">
            <a:avLst/>
          </a:prstGeom>
        </p:spPr>
        <p:txBody>
          <a:bodyPr lIns="91395" tIns="45701" rIns="91395" bIns="45701"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3"/>
            <a:ext cx="5487353" cy="4115753"/>
          </a:xfrm>
          <a:prstGeom prst="rect">
            <a:avLst/>
          </a:prstGeom>
        </p:spPr>
        <p:txBody>
          <a:bodyPr lIns="91395" tIns="45701" rIns="91395" bIns="45701"/>
          <a:lstStyle>
            <a:lvl1pPr marL="0" indent="0">
              <a:buNone/>
              <a:defRPr sz="3200"/>
            </a:lvl1pPr>
            <a:lvl2pPr marL="456976" indent="0">
              <a:buNone/>
              <a:defRPr sz="2800"/>
            </a:lvl2pPr>
            <a:lvl3pPr marL="913939" indent="0">
              <a:buNone/>
              <a:defRPr sz="2400"/>
            </a:lvl3pPr>
            <a:lvl4pPr marL="1370915" indent="0">
              <a:buNone/>
              <a:defRPr sz="2000"/>
            </a:lvl4pPr>
            <a:lvl5pPr marL="1827885" indent="0">
              <a:buNone/>
              <a:defRPr sz="2000"/>
            </a:lvl5pPr>
            <a:lvl6pPr marL="2284859" indent="0">
              <a:buNone/>
              <a:defRPr sz="2000"/>
            </a:lvl6pPr>
            <a:lvl7pPr marL="2741826" indent="0">
              <a:buNone/>
              <a:defRPr sz="2000"/>
            </a:lvl7pPr>
            <a:lvl8pPr marL="3198800" indent="0">
              <a:buNone/>
              <a:defRPr sz="2000"/>
            </a:lvl8pPr>
            <a:lvl9pPr marL="3655774"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395" tIns="45701" rIns="91395" bIns="45701"/>
          <a:lstStyle>
            <a:lvl1pPr marL="0" indent="0">
              <a:buNone/>
              <a:defRPr sz="1400"/>
            </a:lvl1pPr>
            <a:lvl2pPr marL="456976" indent="0">
              <a:buNone/>
              <a:defRPr sz="1200"/>
            </a:lvl2pPr>
            <a:lvl3pPr marL="913939" indent="0">
              <a:buNone/>
              <a:defRPr sz="1000"/>
            </a:lvl3pPr>
            <a:lvl4pPr marL="1370915" indent="0">
              <a:buNone/>
              <a:defRPr sz="900"/>
            </a:lvl4pPr>
            <a:lvl5pPr marL="1827885" indent="0">
              <a:buNone/>
              <a:defRPr sz="900"/>
            </a:lvl5pPr>
            <a:lvl6pPr marL="2284859" indent="0">
              <a:buNone/>
              <a:defRPr sz="900"/>
            </a:lvl6pPr>
            <a:lvl7pPr marL="2741826" indent="0">
              <a:buNone/>
              <a:defRPr sz="900"/>
            </a:lvl7pPr>
            <a:lvl8pPr marL="3198800" indent="0">
              <a:buNone/>
              <a:defRPr sz="900"/>
            </a:lvl8pPr>
            <a:lvl9pPr marL="3655774" indent="0">
              <a:buNone/>
              <a:defRPr sz="900"/>
            </a:lvl9pPr>
          </a:lstStyle>
          <a:p>
            <a:pPr lvl="0"/>
            <a:r>
              <a:rPr lang="nb-NO"/>
              <a:t>Klikk for å redigere tekststiler i malen</a:t>
            </a:r>
          </a:p>
        </p:txBody>
      </p:sp>
    </p:spTree>
    <p:extLst>
      <p:ext uri="{BB962C8B-B14F-4D97-AF65-F5344CB8AC3E}">
        <p14:creationId xmlns:p14="http://schemas.microsoft.com/office/powerpoint/2010/main" val="2841807958"/>
      </p:ext>
    </p:extLst>
  </p:cSld>
  <p:clrMapOvr>
    <a:masterClrMapping/>
  </p:clrMapOvr>
  <p:transition advClick="0"/>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6" y="274701"/>
            <a:ext cx="8231029" cy="1143265"/>
          </a:xfrm>
          <a:prstGeom prst="rect">
            <a:avLst/>
          </a:prstGeom>
        </p:spPr>
        <p:txBody>
          <a:bodyPr lIns="91395" tIns="45701" rIns="91395" bIns="45701"/>
          <a:lstStyle/>
          <a:p>
            <a:r>
              <a:rPr lang="nb-NO"/>
              <a:t>Klikk for å redigere tittelstil</a:t>
            </a:r>
          </a:p>
        </p:txBody>
      </p:sp>
      <p:sp>
        <p:nvSpPr>
          <p:cNvPr id="3" name="Plassholder for loddrett tekst 2"/>
          <p:cNvSpPr>
            <a:spLocks noGrp="1"/>
          </p:cNvSpPr>
          <p:nvPr>
            <p:ph type="body" orient="vert" idx="1"/>
          </p:nvPr>
        </p:nvSpPr>
        <p:spPr>
          <a:xfrm>
            <a:off x="457286" y="1600577"/>
            <a:ext cx="8231029" cy="4527011"/>
          </a:xfrm>
          <a:prstGeom prst="rect">
            <a:avLst/>
          </a:prstGeom>
        </p:spPr>
        <p:txBody>
          <a:bodyPr vert="eaVert" lIns="91395" tIns="45701" rIns="91395" bIns="4570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90152441"/>
      </p:ext>
    </p:extLst>
  </p:cSld>
  <p:clrMapOvr>
    <a:masterClrMapping/>
  </p:clrMapOvr>
  <p:transition advClick="0"/>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395" tIns="45701" rIns="91395" bIns="45701"/>
          <a:lstStyle/>
          <a:p>
            <a:r>
              <a:rPr lang="nb-NO"/>
              <a:t>Klikk for å redigere tittelstil</a:t>
            </a:r>
          </a:p>
        </p:txBody>
      </p:sp>
      <p:sp>
        <p:nvSpPr>
          <p:cNvPr id="3" name="Plassholder for loddrett tekst 2"/>
          <p:cNvSpPr>
            <a:spLocks noGrp="1"/>
          </p:cNvSpPr>
          <p:nvPr>
            <p:ph type="body" orient="vert" idx="1"/>
          </p:nvPr>
        </p:nvSpPr>
        <p:spPr>
          <a:xfrm>
            <a:off x="457286" y="274702"/>
            <a:ext cx="6020845" cy="5852880"/>
          </a:xfrm>
          <a:prstGeom prst="rect">
            <a:avLst/>
          </a:prstGeom>
        </p:spPr>
        <p:txBody>
          <a:bodyPr vert="eaVert" lIns="91395" tIns="45701" rIns="91395" bIns="4570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09766684"/>
      </p:ext>
    </p:extLst>
  </p:cSld>
  <p:clrMapOvr>
    <a:masterClrMapping/>
  </p:clrMapOvr>
  <p:transition advClick="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solidFill>
                <a:prstClr val="white"/>
              </a:solidFill>
            </a:endParaRPr>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15447907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solidFill>
                <a:prstClr val="white"/>
              </a:solidFill>
            </a:endParaRPr>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4194967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42918191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rgbClr val="FAF9F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386912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19"/>
            <a:ext cx="7773750" cy="1470365"/>
          </a:xfrm>
          <a:prstGeom prst="rect">
            <a:avLst/>
          </a:prstGeom>
        </p:spPr>
        <p:txBody>
          <a:bodyPr lIns="91449" tIns="45725" rIns="91449" bIns="45725"/>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49" tIns="45725" rIns="91449" bIns="45725"/>
          <a:lstStyle>
            <a:lvl1pPr marL="0" indent="0" algn="ctr">
              <a:buNone/>
              <a:defRPr>
                <a:solidFill>
                  <a:schemeClr val="tx1">
                    <a:tint val="75000"/>
                  </a:schemeClr>
                </a:solidFill>
              </a:defRPr>
            </a:lvl1pPr>
            <a:lvl2pPr marL="457246" indent="0" algn="ctr">
              <a:buNone/>
              <a:defRPr>
                <a:solidFill>
                  <a:schemeClr val="tx1">
                    <a:tint val="75000"/>
                  </a:schemeClr>
                </a:solidFill>
              </a:defRPr>
            </a:lvl2pPr>
            <a:lvl3pPr marL="914491" indent="0" algn="ctr">
              <a:buNone/>
              <a:defRPr>
                <a:solidFill>
                  <a:schemeClr val="tx1">
                    <a:tint val="75000"/>
                  </a:schemeClr>
                </a:solidFill>
              </a:defRPr>
            </a:lvl3pPr>
            <a:lvl4pPr marL="1371737" indent="0" algn="ctr">
              <a:buNone/>
              <a:defRPr>
                <a:solidFill>
                  <a:schemeClr val="tx1">
                    <a:tint val="75000"/>
                  </a:schemeClr>
                </a:solidFill>
              </a:defRPr>
            </a:lvl4pPr>
            <a:lvl5pPr marL="1828983" indent="0" algn="ctr">
              <a:buNone/>
              <a:defRPr>
                <a:solidFill>
                  <a:schemeClr val="tx1">
                    <a:tint val="75000"/>
                  </a:schemeClr>
                </a:solidFill>
              </a:defRPr>
            </a:lvl5pPr>
            <a:lvl6pPr marL="2286229"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6"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4042588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34395520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2486938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a:t>Klikk ikonet for å legge til et bilde</a:t>
            </a:r>
          </a:p>
        </p:txBody>
      </p:sp>
    </p:spTree>
    <p:extLst>
      <p:ext uri="{BB962C8B-B14F-4D97-AF65-F5344CB8AC3E}">
        <p14:creationId xmlns:p14="http://schemas.microsoft.com/office/powerpoint/2010/main" val="5617133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a:t>Klikk ikonet for å legge til et bilde</a:t>
            </a:r>
          </a:p>
        </p:txBody>
      </p:sp>
    </p:spTree>
    <p:extLst>
      <p:ext uri="{BB962C8B-B14F-4D97-AF65-F5344CB8AC3E}">
        <p14:creationId xmlns:p14="http://schemas.microsoft.com/office/powerpoint/2010/main" val="20542111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28628314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371308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a:t>Klikk ikonet for å legge til et bilde</a:t>
            </a:r>
          </a:p>
        </p:txBody>
      </p:sp>
    </p:spTree>
    <p:extLst>
      <p:ext uri="{BB962C8B-B14F-4D97-AF65-F5344CB8AC3E}">
        <p14:creationId xmlns:p14="http://schemas.microsoft.com/office/powerpoint/2010/main" val="22456037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a:t>Klikk for å skriv inn </a:t>
            </a:r>
            <a:r>
              <a:rPr lang="nb-NO" err="1"/>
              <a:t>faktabokstittel</a:t>
            </a:r>
            <a:endParaRPr lang="nb-NO"/>
          </a:p>
        </p:txBody>
      </p:sp>
    </p:spTree>
    <p:extLst>
      <p:ext uri="{BB962C8B-B14F-4D97-AF65-F5344CB8AC3E}">
        <p14:creationId xmlns:p14="http://schemas.microsoft.com/office/powerpoint/2010/main" val="16085168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1233339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327286" y="6310186"/>
            <a:ext cx="2133971" cy="215950"/>
          </a:xfrm>
          <a:prstGeom prst="rect">
            <a:avLst/>
          </a:prstGeom>
          <a:ln/>
        </p:spPr>
        <p:txBody>
          <a:bodyPr lIns="91449" tIns="45725" rIns="91449" bIns="45725"/>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395357" y="6310186"/>
            <a:ext cx="4393375" cy="215950"/>
          </a:xfrm>
          <a:prstGeom prst="rect">
            <a:avLst/>
          </a:prstGeom>
          <a:ln/>
        </p:spPr>
        <p:txBody>
          <a:bodyPr lIns="91449" tIns="45725" rIns="91449" bIns="45725"/>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xfrm>
            <a:off x="8464433" y="6310186"/>
            <a:ext cx="430287" cy="215950"/>
          </a:xfrm>
          <a:prstGeom prst="rect">
            <a:avLst/>
          </a:prstGeom>
          <a:ln/>
        </p:spPr>
        <p:txBody>
          <a:bodyPr lIns="91449" tIns="45725" rIns="91449" bIns="45725"/>
          <a:lstStyle>
            <a:lvl1pPr>
              <a:defRPr/>
            </a:lvl1pPr>
          </a:lstStyle>
          <a:p>
            <a:pPr>
              <a:defRPr/>
            </a:pPr>
            <a:fld id="{E3EA924B-F978-478B-A4A3-D0C86CFEC07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37954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innhold 2"/>
          <p:cNvSpPr>
            <a:spLocks noGrp="1"/>
          </p:cNvSpPr>
          <p:nvPr>
            <p:ph idx="1"/>
          </p:nvPr>
        </p:nvSpPr>
        <p:spPr>
          <a:xfrm>
            <a:off x="457280" y="1600571"/>
            <a:ext cx="8231029" cy="4527011"/>
          </a:xfrm>
          <a:prstGeom prst="rect">
            <a:avLst/>
          </a:prstGeom>
        </p:spPr>
        <p:txBody>
          <a:bodyPr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31573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49" tIns="45725" rIns="91449" bIns="45725"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7"/>
            <a:ext cx="7773750" cy="1500534"/>
          </a:xfrm>
          <a:prstGeom prst="rect">
            <a:avLst/>
          </a:prstGeom>
        </p:spPr>
        <p:txBody>
          <a:bodyPr lIns="91449" tIns="45725" rIns="91449" bIns="45725" anchor="b"/>
          <a:lstStyle>
            <a:lvl1pPr marL="0" indent="0">
              <a:buNone/>
              <a:defRPr sz="2000">
                <a:solidFill>
                  <a:schemeClr val="tx1">
                    <a:tint val="75000"/>
                  </a:schemeClr>
                </a:solidFill>
              </a:defRPr>
            </a:lvl1pPr>
            <a:lvl2pPr marL="457246" indent="0">
              <a:buNone/>
              <a:defRPr sz="1800">
                <a:solidFill>
                  <a:schemeClr val="tx1">
                    <a:tint val="75000"/>
                  </a:schemeClr>
                </a:solidFill>
              </a:defRPr>
            </a:lvl2pPr>
            <a:lvl3pPr marL="914491" indent="0">
              <a:buNone/>
              <a:defRPr sz="1600">
                <a:solidFill>
                  <a:schemeClr val="tx1">
                    <a:tint val="75000"/>
                  </a:schemeClr>
                </a:solidFill>
              </a:defRPr>
            </a:lvl3pPr>
            <a:lvl4pPr marL="1371737" indent="0">
              <a:buNone/>
              <a:defRPr sz="1400">
                <a:solidFill>
                  <a:schemeClr val="tx1">
                    <a:tint val="75000"/>
                  </a:schemeClr>
                </a:solidFill>
              </a:defRPr>
            </a:lvl4pPr>
            <a:lvl5pPr marL="1828983" indent="0">
              <a:buNone/>
              <a:defRPr sz="1400">
                <a:solidFill>
                  <a:schemeClr val="tx1">
                    <a:tint val="75000"/>
                  </a:schemeClr>
                </a:solidFill>
              </a:defRPr>
            </a:lvl5pPr>
            <a:lvl6pPr marL="2286229" indent="0">
              <a:buNone/>
              <a:defRPr sz="1400">
                <a:solidFill>
                  <a:schemeClr val="tx1">
                    <a:tint val="75000"/>
                  </a:schemeClr>
                </a:solidFill>
              </a:defRPr>
            </a:lvl6pPr>
            <a:lvl7pPr marL="2743474" indent="0">
              <a:buNone/>
              <a:defRPr sz="1400">
                <a:solidFill>
                  <a:schemeClr val="tx1">
                    <a:tint val="75000"/>
                  </a:schemeClr>
                </a:solidFill>
              </a:defRPr>
            </a:lvl7pPr>
            <a:lvl8pPr marL="3200720"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46112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297483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innhold 2"/>
          <p:cNvSpPr>
            <a:spLocks noGrp="1"/>
          </p:cNvSpPr>
          <p:nvPr>
            <p:ph sz="half" idx="1"/>
          </p:nvPr>
        </p:nvSpPr>
        <p:spPr>
          <a:xfrm>
            <a:off x="457280" y="1600571"/>
            <a:ext cx="4039301" cy="4527011"/>
          </a:xfrm>
          <a:prstGeom prst="rect">
            <a:avLst/>
          </a:prstGeom>
        </p:spPr>
        <p:txBody>
          <a:bodyPr lIns="91449" tIns="45725" rIns="91449" bIns="457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1"/>
            <a:ext cx="4039301" cy="4527011"/>
          </a:xfrm>
          <a:prstGeom prst="rect">
            <a:avLst/>
          </a:prstGeom>
        </p:spPr>
        <p:txBody>
          <a:bodyPr lIns="91449" tIns="45725" rIns="91449" bIns="457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2259571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49" tIns="45725" rIns="91449" bIns="45725"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79"/>
            <a:ext cx="4040890" cy="3952203"/>
          </a:xfrm>
          <a:prstGeom prst="rect">
            <a:avLst/>
          </a:prstGeom>
        </p:spPr>
        <p:txBody>
          <a:bodyPr lIns="91449" tIns="45725" rIns="91449" bIns="4572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2" y="1535469"/>
            <a:ext cx="4042477" cy="639910"/>
          </a:xfrm>
          <a:prstGeom prst="rect">
            <a:avLst/>
          </a:prstGeom>
        </p:spPr>
        <p:txBody>
          <a:bodyPr lIns="91449" tIns="45725" rIns="91449" bIns="45725"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2" y="2175379"/>
            <a:ext cx="4042477" cy="3952203"/>
          </a:xfrm>
          <a:prstGeom prst="rect">
            <a:avLst/>
          </a:prstGeom>
        </p:spPr>
        <p:txBody>
          <a:bodyPr lIns="91449" tIns="45725" rIns="91449" bIns="4572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861767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448440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3" name="Plassholder for bunntekst 2"/>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4" name="Plassholder for lysbildenummer 3"/>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418284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0" y="273113"/>
            <a:ext cx="3008835" cy="1162319"/>
          </a:xfrm>
          <a:prstGeom prst="rect">
            <a:avLst/>
          </a:prstGeom>
        </p:spPr>
        <p:txBody>
          <a:bodyPr lIns="91449" tIns="45725" rIns="91449" bIns="45725"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4"/>
            <a:ext cx="5112638" cy="5854468"/>
          </a:xfrm>
          <a:prstGeom prst="rect">
            <a:avLst/>
          </a:prstGeom>
        </p:spPr>
        <p:txBody>
          <a:bodyPr lIns="91449" tIns="45725" rIns="91449" bIns="4572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0" y="1435433"/>
            <a:ext cx="3008835" cy="4692149"/>
          </a:xfrm>
          <a:prstGeom prst="rect">
            <a:avLst/>
          </a:prstGeom>
        </p:spPr>
        <p:txBody>
          <a:bodyPr lIns="91449" tIns="45725" rIns="91449" bIns="45725"/>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44098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2"/>
            <a:ext cx="5487353" cy="566869"/>
          </a:xfrm>
          <a:prstGeom prst="rect">
            <a:avLst/>
          </a:prstGeom>
        </p:spPr>
        <p:txBody>
          <a:bodyPr lIns="91449" tIns="45725" rIns="91449" bIns="45725"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7"/>
            <a:ext cx="5487353" cy="4115753"/>
          </a:xfrm>
          <a:prstGeom prst="rect">
            <a:avLst/>
          </a:prstGeom>
        </p:spPr>
        <p:txBody>
          <a:bodyPr lIns="91449" tIns="45725" rIns="91449" bIns="45725"/>
          <a:lstStyle>
            <a:lvl1pPr marL="0" indent="0">
              <a:buNone/>
              <a:defRPr sz="3200"/>
            </a:lvl1pPr>
            <a:lvl2pPr marL="457246" indent="0">
              <a:buNone/>
              <a:defRPr sz="2800"/>
            </a:lvl2pPr>
            <a:lvl3pPr marL="914491" indent="0">
              <a:buNone/>
              <a:defRPr sz="2400"/>
            </a:lvl3pPr>
            <a:lvl4pPr marL="1371737" indent="0">
              <a:buNone/>
              <a:defRPr sz="2000"/>
            </a:lvl4pPr>
            <a:lvl5pPr marL="1828983" indent="0">
              <a:buNone/>
              <a:defRPr sz="2000"/>
            </a:lvl5pPr>
            <a:lvl6pPr marL="2286229" indent="0">
              <a:buNone/>
              <a:defRPr sz="2000"/>
            </a:lvl6pPr>
            <a:lvl7pPr marL="2743474" indent="0">
              <a:buNone/>
              <a:defRPr sz="2000"/>
            </a:lvl7pPr>
            <a:lvl8pPr marL="3200720" indent="0">
              <a:buNone/>
              <a:defRPr sz="2000"/>
            </a:lvl8pPr>
            <a:lvl9pPr marL="3657966"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49" tIns="45725" rIns="91449" bIns="45725"/>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3126482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loddrett tekst 2"/>
          <p:cNvSpPr>
            <a:spLocks noGrp="1"/>
          </p:cNvSpPr>
          <p:nvPr>
            <p:ph type="body" orient="vert" idx="1"/>
          </p:nvPr>
        </p:nvSpPr>
        <p:spPr>
          <a:xfrm>
            <a:off x="457280" y="1600571"/>
            <a:ext cx="8231029" cy="4527011"/>
          </a:xfrm>
          <a:prstGeom prst="rect">
            <a:avLst/>
          </a:prstGeom>
        </p:spPr>
        <p:txBody>
          <a:bodyPr vert="eaVert"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158262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49" tIns="45725" rIns="91449" bIns="45725"/>
          <a:lstStyle/>
          <a:p>
            <a:r>
              <a:rPr lang="nb-NO"/>
              <a:t>Klikk for å redigere tittelstil</a:t>
            </a:r>
          </a:p>
        </p:txBody>
      </p:sp>
      <p:sp>
        <p:nvSpPr>
          <p:cNvPr id="3" name="Plassholder for loddrett tekst 2"/>
          <p:cNvSpPr>
            <a:spLocks noGrp="1"/>
          </p:cNvSpPr>
          <p:nvPr>
            <p:ph type="body" orient="vert" idx="1"/>
          </p:nvPr>
        </p:nvSpPr>
        <p:spPr>
          <a:xfrm>
            <a:off x="457280" y="274702"/>
            <a:ext cx="6020845" cy="5852880"/>
          </a:xfrm>
          <a:prstGeom prst="rect">
            <a:avLst/>
          </a:prstGeom>
        </p:spPr>
        <p:txBody>
          <a:bodyPr vert="eaVert"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3" y="6357822"/>
            <a:ext cx="2896103" cy="365210"/>
          </a:xfrm>
          <a:prstGeom prst="rect">
            <a:avLst/>
          </a:prstGeom>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a:xfrm>
            <a:off x="6554338" y="6357822"/>
            <a:ext cx="2133971" cy="365210"/>
          </a:xfrm>
          <a:prstGeom prst="rect">
            <a:avLst/>
          </a:prstGeom>
        </p:spPr>
        <p:txBody>
          <a:bodyPr lIns="91449" tIns="45725" rIns="91449" bIns="45725"/>
          <a:lstStyle/>
          <a:p>
            <a:pPr defTabSz="914400" fontAlgn="base">
              <a:spcBef>
                <a:spcPct val="0"/>
              </a:spcBef>
              <a:spcAft>
                <a:spcPct val="0"/>
              </a:spcAft>
            </a:pPr>
            <a:fld id="{38C1BC1A-73FF-411E-A24D-F9DA4F60CEE5}" type="slidenum">
              <a:rPr lang="nb-NO" smtClean="0">
                <a:solidFill>
                  <a:prstClr val="black"/>
                </a:solidFill>
                <a:latin typeface="Arial" charset="0"/>
              </a:rPr>
              <a:pPr defTabSz="914400" fontAlgn="base">
                <a:spcBef>
                  <a:spcPct val="0"/>
                </a:spcBef>
                <a:spcAft>
                  <a:spcPct val="0"/>
                </a:spcAft>
              </a:pPr>
              <a:t>‹#›</a:t>
            </a:fld>
            <a:endParaRPr lang="nb-NO">
              <a:solidFill>
                <a:prstClr val="black"/>
              </a:solidFill>
              <a:latin typeface="Arial" charset="0"/>
            </a:endParaRPr>
          </a:p>
        </p:txBody>
      </p:sp>
    </p:spTree>
    <p:extLst>
      <p:ext uri="{BB962C8B-B14F-4D97-AF65-F5344CB8AC3E}">
        <p14:creationId xmlns:p14="http://schemas.microsoft.com/office/powerpoint/2010/main" val="1077906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0"/>
            <a:ext cx="7773750" cy="1470365"/>
          </a:xfrm>
          <a:prstGeom prst="rect">
            <a:avLst/>
          </a:prstGeom>
        </p:spPr>
        <p:txBody>
          <a:bodyPr lIns="91440" tIns="45721" rIns="91440" bIns="45721"/>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40" tIns="45721" rIns="91440" bIns="45721"/>
          <a:lstStyle>
            <a:lvl1pPr marL="0" indent="0" algn="ctr">
              <a:buNone/>
              <a:defRPr>
                <a:solidFill>
                  <a:schemeClr val="tx1">
                    <a:tint val="75000"/>
                  </a:schemeClr>
                </a:solidFill>
              </a:defRPr>
            </a:lvl1pPr>
            <a:lvl2pPr marL="457201" indent="0" algn="ctr">
              <a:buNone/>
              <a:defRPr>
                <a:solidFill>
                  <a:schemeClr val="tx1">
                    <a:tint val="75000"/>
                  </a:schemeClr>
                </a:solidFill>
              </a:defRPr>
            </a:lvl2pPr>
            <a:lvl3pPr marL="914399"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1" indent="0" algn="ctr">
              <a:buNone/>
              <a:defRPr>
                <a:solidFill>
                  <a:schemeClr val="tx1">
                    <a:tint val="75000"/>
                  </a:schemeClr>
                </a:solidFill>
              </a:defRPr>
            </a:lvl6pPr>
            <a:lvl7pPr marL="2743199"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47608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innhold 2"/>
          <p:cNvSpPr>
            <a:spLocks noGrp="1"/>
          </p:cNvSpPr>
          <p:nvPr>
            <p:ph idx="1"/>
          </p:nvPr>
        </p:nvSpPr>
        <p:spPr>
          <a:xfrm>
            <a:off x="457281" y="1600572"/>
            <a:ext cx="8231029" cy="4527011"/>
          </a:xfrm>
          <a:prstGeom prst="rect">
            <a:avLst/>
          </a:prstGeom>
        </p:spPr>
        <p:txBody>
          <a:bodyPr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5881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3674208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40" tIns="45721" rIns="91440" bIns="45721"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8"/>
            <a:ext cx="7773750" cy="1500534"/>
          </a:xfrm>
          <a:prstGeom prst="rect">
            <a:avLst/>
          </a:prstGeom>
        </p:spPr>
        <p:txBody>
          <a:bodyPr lIns="91440" tIns="45721" rIns="91440" bIns="45721" anchor="b"/>
          <a:lstStyle>
            <a:lvl1pPr marL="0" indent="0">
              <a:buNone/>
              <a:defRPr sz="2000">
                <a:solidFill>
                  <a:schemeClr val="tx1">
                    <a:tint val="75000"/>
                  </a:schemeClr>
                </a:solidFill>
              </a:defRPr>
            </a:lvl1pPr>
            <a:lvl2pPr marL="457201" indent="0">
              <a:buNone/>
              <a:defRPr sz="1800">
                <a:solidFill>
                  <a:schemeClr val="tx1">
                    <a:tint val="75000"/>
                  </a:schemeClr>
                </a:solidFill>
              </a:defRPr>
            </a:lvl2pPr>
            <a:lvl3pPr marL="914399"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1" indent="0">
              <a:buNone/>
              <a:defRPr sz="1400">
                <a:solidFill>
                  <a:schemeClr val="tx1">
                    <a:tint val="75000"/>
                  </a:schemeClr>
                </a:solidFill>
              </a:defRPr>
            </a:lvl6pPr>
            <a:lvl7pPr marL="2743199"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8771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innhold 2"/>
          <p:cNvSpPr>
            <a:spLocks noGrp="1"/>
          </p:cNvSpPr>
          <p:nvPr>
            <p:ph sz="half" idx="1"/>
          </p:nvPr>
        </p:nvSpPr>
        <p:spPr>
          <a:xfrm>
            <a:off x="457281" y="1600572"/>
            <a:ext cx="4039301" cy="4527011"/>
          </a:xfrm>
          <a:prstGeom prst="rect">
            <a:avLst/>
          </a:prstGeom>
        </p:spPr>
        <p:txBody>
          <a:bodyPr lIns="91440" tIns="45721" rIns="91440" bIns="457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2"/>
            <a:ext cx="4039301" cy="4527011"/>
          </a:xfrm>
          <a:prstGeom prst="rect">
            <a:avLst/>
          </a:prstGeom>
        </p:spPr>
        <p:txBody>
          <a:bodyPr lIns="91440" tIns="45721" rIns="91440" bIns="457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521412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40" tIns="45721" rIns="91440" bIns="45721" anchor="b"/>
          <a:lstStyle>
            <a:lvl1pPr marL="0" indent="0">
              <a:buNone/>
              <a:defRPr sz="2400" b="1"/>
            </a:lvl1pPr>
            <a:lvl2pPr marL="457201" indent="0">
              <a:buNone/>
              <a:defRPr sz="2000" b="1"/>
            </a:lvl2pPr>
            <a:lvl3pPr marL="914399" indent="0">
              <a:buNone/>
              <a:defRPr sz="1800" b="1"/>
            </a:lvl3pPr>
            <a:lvl4pPr marL="1371600" indent="0">
              <a:buNone/>
              <a:defRPr sz="1600" b="1"/>
            </a:lvl4pPr>
            <a:lvl5pPr marL="1828800" indent="0">
              <a:buNone/>
              <a:defRPr sz="1600" b="1"/>
            </a:lvl5pPr>
            <a:lvl6pPr marL="2286001" indent="0">
              <a:buNone/>
              <a:defRPr sz="1600" b="1"/>
            </a:lvl6pPr>
            <a:lvl7pPr marL="2743199"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0"/>
            <a:ext cx="4040890" cy="3952203"/>
          </a:xfrm>
          <a:prstGeom prst="rect">
            <a:avLst/>
          </a:prstGeom>
        </p:spPr>
        <p:txBody>
          <a:bodyPr lIns="91440" tIns="45721" rIns="91440" bIns="4572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3" y="1535469"/>
            <a:ext cx="4042477" cy="639910"/>
          </a:xfrm>
          <a:prstGeom prst="rect">
            <a:avLst/>
          </a:prstGeom>
        </p:spPr>
        <p:txBody>
          <a:bodyPr lIns="91440" tIns="45721" rIns="91440" bIns="45721" anchor="b"/>
          <a:lstStyle>
            <a:lvl1pPr marL="0" indent="0">
              <a:buNone/>
              <a:defRPr sz="2400" b="1"/>
            </a:lvl1pPr>
            <a:lvl2pPr marL="457201" indent="0">
              <a:buNone/>
              <a:defRPr sz="2000" b="1"/>
            </a:lvl2pPr>
            <a:lvl3pPr marL="914399" indent="0">
              <a:buNone/>
              <a:defRPr sz="1800" b="1"/>
            </a:lvl3pPr>
            <a:lvl4pPr marL="1371600" indent="0">
              <a:buNone/>
              <a:defRPr sz="1600" b="1"/>
            </a:lvl4pPr>
            <a:lvl5pPr marL="1828800" indent="0">
              <a:buNone/>
              <a:defRPr sz="1600" b="1"/>
            </a:lvl5pPr>
            <a:lvl6pPr marL="2286001" indent="0">
              <a:buNone/>
              <a:defRPr sz="1600" b="1"/>
            </a:lvl6pPr>
            <a:lvl7pPr marL="2743199"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3" y="2175380"/>
            <a:ext cx="4042477" cy="3952203"/>
          </a:xfrm>
          <a:prstGeom prst="rect">
            <a:avLst/>
          </a:prstGeom>
        </p:spPr>
        <p:txBody>
          <a:bodyPr lIns="91440" tIns="45721" rIns="91440" bIns="4572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61075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74028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3" name="Plassholder for bunntekst 2"/>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4" name="Plassholder for lysbildenummer 3"/>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9966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1" y="273113"/>
            <a:ext cx="3008835" cy="1162319"/>
          </a:xfrm>
          <a:prstGeom prst="rect">
            <a:avLst/>
          </a:prstGeom>
        </p:spPr>
        <p:txBody>
          <a:bodyPr lIns="91440" tIns="45721" rIns="91440" bIns="45721"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5"/>
            <a:ext cx="5112638" cy="5854468"/>
          </a:xfrm>
          <a:prstGeom prst="rect">
            <a:avLst/>
          </a:prstGeom>
        </p:spPr>
        <p:txBody>
          <a:bodyPr lIns="91440" tIns="45721" rIns="91440" bIns="4572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1" y="1435434"/>
            <a:ext cx="3008835" cy="4692149"/>
          </a:xfrm>
          <a:prstGeom prst="rect">
            <a:avLst/>
          </a:prstGeom>
        </p:spPr>
        <p:txBody>
          <a:bodyPr lIns="91440" tIns="45721" rIns="91440" bIns="45721"/>
          <a:lstStyle>
            <a:lvl1pPr marL="0" indent="0">
              <a:buNone/>
              <a:defRPr sz="1400"/>
            </a:lvl1pPr>
            <a:lvl2pPr marL="457201" indent="0">
              <a:buNone/>
              <a:defRPr sz="1200"/>
            </a:lvl2pPr>
            <a:lvl3pPr marL="914399" indent="0">
              <a:buNone/>
              <a:defRPr sz="1000"/>
            </a:lvl3pPr>
            <a:lvl4pPr marL="1371600" indent="0">
              <a:buNone/>
              <a:defRPr sz="900"/>
            </a:lvl4pPr>
            <a:lvl5pPr marL="1828800" indent="0">
              <a:buNone/>
              <a:defRPr sz="900"/>
            </a:lvl5pPr>
            <a:lvl6pPr marL="2286001" indent="0">
              <a:buNone/>
              <a:defRPr sz="900"/>
            </a:lvl6pPr>
            <a:lvl7pPr marL="2743199"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81978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3"/>
            <a:ext cx="5487353" cy="566869"/>
          </a:xfrm>
          <a:prstGeom prst="rect">
            <a:avLst/>
          </a:prstGeom>
        </p:spPr>
        <p:txBody>
          <a:bodyPr lIns="91440" tIns="45721" rIns="91440" bIns="45721"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8"/>
            <a:ext cx="5487353" cy="4115753"/>
          </a:xfrm>
          <a:prstGeom prst="rect">
            <a:avLst/>
          </a:prstGeom>
        </p:spPr>
        <p:txBody>
          <a:bodyPr lIns="91440" tIns="45721" rIns="91440" bIns="45721"/>
          <a:lstStyle>
            <a:lvl1pPr marL="0" indent="0">
              <a:buNone/>
              <a:defRPr sz="3200"/>
            </a:lvl1pPr>
            <a:lvl2pPr marL="457201" indent="0">
              <a:buNone/>
              <a:defRPr sz="2800"/>
            </a:lvl2pPr>
            <a:lvl3pPr marL="914399" indent="0">
              <a:buNone/>
              <a:defRPr sz="2400"/>
            </a:lvl3pPr>
            <a:lvl4pPr marL="1371600" indent="0">
              <a:buNone/>
              <a:defRPr sz="2000"/>
            </a:lvl4pPr>
            <a:lvl5pPr marL="1828800" indent="0">
              <a:buNone/>
              <a:defRPr sz="2000"/>
            </a:lvl5pPr>
            <a:lvl6pPr marL="2286001" indent="0">
              <a:buNone/>
              <a:defRPr sz="2000"/>
            </a:lvl6pPr>
            <a:lvl7pPr marL="2743199"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40" tIns="45721" rIns="91440" bIns="45721"/>
          <a:lstStyle>
            <a:lvl1pPr marL="0" indent="0">
              <a:buNone/>
              <a:defRPr sz="1400"/>
            </a:lvl1pPr>
            <a:lvl2pPr marL="457201" indent="0">
              <a:buNone/>
              <a:defRPr sz="1200"/>
            </a:lvl2pPr>
            <a:lvl3pPr marL="914399" indent="0">
              <a:buNone/>
              <a:defRPr sz="1000"/>
            </a:lvl3pPr>
            <a:lvl4pPr marL="1371600" indent="0">
              <a:buNone/>
              <a:defRPr sz="900"/>
            </a:lvl4pPr>
            <a:lvl5pPr marL="1828800" indent="0">
              <a:buNone/>
              <a:defRPr sz="900"/>
            </a:lvl5pPr>
            <a:lvl6pPr marL="2286001" indent="0">
              <a:buNone/>
              <a:defRPr sz="900"/>
            </a:lvl6pPr>
            <a:lvl7pPr marL="2743199"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22986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1" y="274701"/>
            <a:ext cx="8231029" cy="1143265"/>
          </a:xfrm>
          <a:prstGeom prst="rect">
            <a:avLst/>
          </a:prstGeom>
        </p:spPr>
        <p:txBody>
          <a:bodyPr lIns="91440" tIns="45721" rIns="91440" bIns="45721"/>
          <a:lstStyle/>
          <a:p>
            <a:r>
              <a:rPr lang="nb-NO"/>
              <a:t>Klikk for å redigere tittelstil</a:t>
            </a:r>
          </a:p>
        </p:txBody>
      </p:sp>
      <p:sp>
        <p:nvSpPr>
          <p:cNvPr id="3" name="Plassholder for loddrett tekst 2"/>
          <p:cNvSpPr>
            <a:spLocks noGrp="1"/>
          </p:cNvSpPr>
          <p:nvPr>
            <p:ph type="body" orient="vert" idx="1"/>
          </p:nvPr>
        </p:nvSpPr>
        <p:spPr>
          <a:xfrm>
            <a:off x="457281" y="1600572"/>
            <a:ext cx="8231029" cy="4527011"/>
          </a:xfrm>
          <a:prstGeom prst="rect">
            <a:avLst/>
          </a:prstGeom>
        </p:spPr>
        <p:txBody>
          <a:bodyPr vert="eaVert"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37629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40" tIns="45721" rIns="91440" bIns="45721"/>
          <a:lstStyle/>
          <a:p>
            <a:r>
              <a:rPr lang="nb-NO"/>
              <a:t>Klikk for å redigere tittelstil</a:t>
            </a:r>
          </a:p>
        </p:txBody>
      </p:sp>
      <p:sp>
        <p:nvSpPr>
          <p:cNvPr id="3" name="Plassholder for loddrett tekst 2"/>
          <p:cNvSpPr>
            <a:spLocks noGrp="1"/>
          </p:cNvSpPr>
          <p:nvPr>
            <p:ph type="body" orient="vert" idx="1"/>
          </p:nvPr>
        </p:nvSpPr>
        <p:spPr>
          <a:xfrm>
            <a:off x="457281" y="274702"/>
            <a:ext cx="6020845" cy="5852880"/>
          </a:xfrm>
          <a:prstGeom prst="rect">
            <a:avLst/>
          </a:prstGeom>
        </p:spPr>
        <p:txBody>
          <a:bodyPr vert="eaVert" lIns="91440" tIns="45721" rIns="91440" bIns="45721"/>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4" y="6357822"/>
            <a:ext cx="2896103" cy="365210"/>
          </a:xfrm>
          <a:prstGeom prst="rect">
            <a:avLst/>
          </a:prstGeom>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74ACF741-D861-4EFC-8A10-BBBF804BBF8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84750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1"/>
            <a:ext cx="7773750" cy="1470365"/>
          </a:xfrm>
          <a:prstGeom prst="rect">
            <a:avLst/>
          </a:prstGeom>
        </p:spPr>
        <p:txBody>
          <a:bodyPr lIns="91431" tIns="45717" rIns="91431" bIns="45717"/>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31" tIns="45717" rIns="91431" bIns="45717"/>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8795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123631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innhold 2"/>
          <p:cNvSpPr>
            <a:spLocks noGrp="1"/>
          </p:cNvSpPr>
          <p:nvPr>
            <p:ph idx="1"/>
          </p:nvPr>
        </p:nvSpPr>
        <p:spPr>
          <a:xfrm>
            <a:off x="457282" y="1600573"/>
            <a:ext cx="8231029" cy="4527011"/>
          </a:xfrm>
          <a:prstGeom prst="rect">
            <a:avLst/>
          </a:prstGeom>
        </p:spPr>
        <p:txBody>
          <a:bodyPr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31792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31" tIns="45717" rIns="91431" bIns="45717"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9"/>
            <a:ext cx="7773750" cy="1500534"/>
          </a:xfrm>
          <a:prstGeom prst="rect">
            <a:avLst/>
          </a:prstGeom>
        </p:spPr>
        <p:txBody>
          <a:bodyPr lIns="91431" tIns="45717" rIns="91431" bIns="45717" anchor="b"/>
          <a:lstStyle>
            <a:lvl1pPr marL="0" indent="0">
              <a:buNone/>
              <a:defRPr sz="2000">
                <a:solidFill>
                  <a:schemeClr val="tx1">
                    <a:tint val="75000"/>
                  </a:schemeClr>
                </a:solidFill>
              </a:defRPr>
            </a:lvl1pPr>
            <a:lvl2pPr marL="457156" indent="0">
              <a:buNone/>
              <a:defRPr sz="1800">
                <a:solidFill>
                  <a:schemeClr val="tx1">
                    <a:tint val="75000"/>
                  </a:schemeClr>
                </a:solidFill>
              </a:defRPr>
            </a:lvl2pPr>
            <a:lvl3pPr marL="914307"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3" indent="0">
              <a:buNone/>
              <a:defRPr sz="1400">
                <a:solidFill>
                  <a:schemeClr val="tx1">
                    <a:tint val="75000"/>
                  </a:schemeClr>
                </a:solidFill>
              </a:defRPr>
            </a:lvl6pPr>
            <a:lvl7pPr marL="2742924"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60859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innhold 2"/>
          <p:cNvSpPr>
            <a:spLocks noGrp="1"/>
          </p:cNvSpPr>
          <p:nvPr>
            <p:ph sz="half" idx="1"/>
          </p:nvPr>
        </p:nvSpPr>
        <p:spPr>
          <a:xfrm>
            <a:off x="457282" y="1600573"/>
            <a:ext cx="4039301" cy="4527011"/>
          </a:xfrm>
          <a:prstGeom prst="rect">
            <a:avLst/>
          </a:prstGeom>
        </p:spPr>
        <p:txBody>
          <a:bodyPr lIns="91431" tIns="45717" rIns="91431" bIns="4571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3"/>
            <a:ext cx="4039301" cy="4527011"/>
          </a:xfrm>
          <a:prstGeom prst="rect">
            <a:avLst/>
          </a:prstGeom>
        </p:spPr>
        <p:txBody>
          <a:bodyPr lIns="91431" tIns="45717" rIns="91431" bIns="4571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91947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31" tIns="45717" rIns="91431" bIns="45717" anchor="b"/>
          <a:lstStyle>
            <a:lvl1pPr marL="0" indent="0">
              <a:buNone/>
              <a:defRPr sz="2400" b="1"/>
            </a:lvl1pPr>
            <a:lvl2pPr marL="457156" indent="0">
              <a:buNone/>
              <a:defRPr sz="2000" b="1"/>
            </a:lvl2pPr>
            <a:lvl3pPr marL="914307" indent="0">
              <a:buNone/>
              <a:defRPr sz="1800" b="1"/>
            </a:lvl3pPr>
            <a:lvl4pPr marL="1371463" indent="0">
              <a:buNone/>
              <a:defRPr sz="1600" b="1"/>
            </a:lvl4pPr>
            <a:lvl5pPr marL="1828617" indent="0">
              <a:buNone/>
              <a:defRPr sz="1600" b="1"/>
            </a:lvl5pPr>
            <a:lvl6pPr marL="2285773" indent="0">
              <a:buNone/>
              <a:defRPr sz="1600" b="1"/>
            </a:lvl6pPr>
            <a:lvl7pPr marL="2742924" indent="0">
              <a:buNone/>
              <a:defRPr sz="1600" b="1"/>
            </a:lvl7pPr>
            <a:lvl8pPr marL="3200080" indent="0">
              <a:buNone/>
              <a:defRPr sz="1600" b="1"/>
            </a:lvl8pPr>
            <a:lvl9pPr marL="365723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1"/>
            <a:ext cx="4040890" cy="3952203"/>
          </a:xfrm>
          <a:prstGeom prst="rect">
            <a:avLst/>
          </a:prstGeom>
        </p:spPr>
        <p:txBody>
          <a:bodyPr lIns="91431" tIns="45717" rIns="91431"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4" y="1535469"/>
            <a:ext cx="4042477" cy="639910"/>
          </a:xfrm>
          <a:prstGeom prst="rect">
            <a:avLst/>
          </a:prstGeom>
        </p:spPr>
        <p:txBody>
          <a:bodyPr lIns="91431" tIns="45717" rIns="91431" bIns="45717" anchor="b"/>
          <a:lstStyle>
            <a:lvl1pPr marL="0" indent="0">
              <a:buNone/>
              <a:defRPr sz="2400" b="1"/>
            </a:lvl1pPr>
            <a:lvl2pPr marL="457156" indent="0">
              <a:buNone/>
              <a:defRPr sz="2000" b="1"/>
            </a:lvl2pPr>
            <a:lvl3pPr marL="914307" indent="0">
              <a:buNone/>
              <a:defRPr sz="1800" b="1"/>
            </a:lvl3pPr>
            <a:lvl4pPr marL="1371463" indent="0">
              <a:buNone/>
              <a:defRPr sz="1600" b="1"/>
            </a:lvl4pPr>
            <a:lvl5pPr marL="1828617" indent="0">
              <a:buNone/>
              <a:defRPr sz="1600" b="1"/>
            </a:lvl5pPr>
            <a:lvl6pPr marL="2285773" indent="0">
              <a:buNone/>
              <a:defRPr sz="1600" b="1"/>
            </a:lvl6pPr>
            <a:lvl7pPr marL="2742924" indent="0">
              <a:buNone/>
              <a:defRPr sz="1600" b="1"/>
            </a:lvl7pPr>
            <a:lvl8pPr marL="3200080" indent="0">
              <a:buNone/>
              <a:defRPr sz="1600" b="1"/>
            </a:lvl8pPr>
            <a:lvl9pPr marL="365723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4" y="2175381"/>
            <a:ext cx="4042477" cy="3952203"/>
          </a:xfrm>
          <a:prstGeom prst="rect">
            <a:avLst/>
          </a:prstGeom>
        </p:spPr>
        <p:txBody>
          <a:bodyPr lIns="91431" tIns="45717" rIns="91431" bIns="4571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41317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62951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3" name="Plassholder for bunntekst 2"/>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4" name="Plassholder for lysbildenummer 3"/>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38794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2" y="273113"/>
            <a:ext cx="3008835" cy="1162319"/>
          </a:xfrm>
          <a:prstGeom prst="rect">
            <a:avLst/>
          </a:prstGeom>
        </p:spPr>
        <p:txBody>
          <a:bodyPr lIns="91431" tIns="45717" rIns="91431" bIns="45717"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6"/>
            <a:ext cx="5112638" cy="5854468"/>
          </a:xfrm>
          <a:prstGeom prst="rect">
            <a:avLst/>
          </a:prstGeom>
        </p:spPr>
        <p:txBody>
          <a:bodyPr lIns="91431" tIns="45717" rIns="91431" bIns="4571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2" y="1435435"/>
            <a:ext cx="3008835" cy="4692149"/>
          </a:xfrm>
          <a:prstGeom prst="rect">
            <a:avLst/>
          </a:prstGeom>
        </p:spPr>
        <p:txBody>
          <a:bodyPr lIns="91431" tIns="45717" rIns="91431" bIns="45717"/>
          <a:lstStyle>
            <a:lvl1pPr marL="0" indent="0">
              <a:buNone/>
              <a:defRPr sz="1400"/>
            </a:lvl1pPr>
            <a:lvl2pPr marL="457156" indent="0">
              <a:buNone/>
              <a:defRPr sz="1200"/>
            </a:lvl2pPr>
            <a:lvl3pPr marL="914307" indent="0">
              <a:buNone/>
              <a:defRPr sz="1000"/>
            </a:lvl3pPr>
            <a:lvl4pPr marL="1371463" indent="0">
              <a:buNone/>
              <a:defRPr sz="900"/>
            </a:lvl4pPr>
            <a:lvl5pPr marL="1828617" indent="0">
              <a:buNone/>
              <a:defRPr sz="900"/>
            </a:lvl5pPr>
            <a:lvl6pPr marL="2285773" indent="0">
              <a:buNone/>
              <a:defRPr sz="900"/>
            </a:lvl6pPr>
            <a:lvl7pPr marL="2742924" indent="0">
              <a:buNone/>
              <a:defRPr sz="900"/>
            </a:lvl7pPr>
            <a:lvl8pPr marL="3200080" indent="0">
              <a:buNone/>
              <a:defRPr sz="900"/>
            </a:lvl8pPr>
            <a:lvl9pPr marL="3657234"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05124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4"/>
            <a:ext cx="5487353" cy="566869"/>
          </a:xfrm>
          <a:prstGeom prst="rect">
            <a:avLst/>
          </a:prstGeom>
        </p:spPr>
        <p:txBody>
          <a:bodyPr lIns="91431" tIns="45717" rIns="91431" bIns="45717"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9"/>
            <a:ext cx="5487353" cy="4115753"/>
          </a:xfrm>
          <a:prstGeom prst="rect">
            <a:avLst/>
          </a:prstGeom>
        </p:spPr>
        <p:txBody>
          <a:bodyPr lIns="91431" tIns="45717" rIns="91431" bIns="45717"/>
          <a:lstStyle>
            <a:lvl1pPr marL="0" indent="0">
              <a:buNone/>
              <a:defRPr sz="3200"/>
            </a:lvl1pPr>
            <a:lvl2pPr marL="457156" indent="0">
              <a:buNone/>
              <a:defRPr sz="2800"/>
            </a:lvl2pPr>
            <a:lvl3pPr marL="914307" indent="0">
              <a:buNone/>
              <a:defRPr sz="2400"/>
            </a:lvl3pPr>
            <a:lvl4pPr marL="1371463" indent="0">
              <a:buNone/>
              <a:defRPr sz="2000"/>
            </a:lvl4pPr>
            <a:lvl5pPr marL="1828617" indent="0">
              <a:buNone/>
              <a:defRPr sz="2000"/>
            </a:lvl5pPr>
            <a:lvl6pPr marL="2285773" indent="0">
              <a:buNone/>
              <a:defRPr sz="2000"/>
            </a:lvl6pPr>
            <a:lvl7pPr marL="2742924" indent="0">
              <a:buNone/>
              <a:defRPr sz="2000"/>
            </a:lvl7pPr>
            <a:lvl8pPr marL="3200080" indent="0">
              <a:buNone/>
              <a:defRPr sz="2000"/>
            </a:lvl8pPr>
            <a:lvl9pPr marL="3657234"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31" tIns="45717" rIns="91431" bIns="45717"/>
          <a:lstStyle>
            <a:lvl1pPr marL="0" indent="0">
              <a:buNone/>
              <a:defRPr sz="1400"/>
            </a:lvl1pPr>
            <a:lvl2pPr marL="457156" indent="0">
              <a:buNone/>
              <a:defRPr sz="1200"/>
            </a:lvl2pPr>
            <a:lvl3pPr marL="914307" indent="0">
              <a:buNone/>
              <a:defRPr sz="1000"/>
            </a:lvl3pPr>
            <a:lvl4pPr marL="1371463" indent="0">
              <a:buNone/>
              <a:defRPr sz="900"/>
            </a:lvl4pPr>
            <a:lvl5pPr marL="1828617" indent="0">
              <a:buNone/>
              <a:defRPr sz="900"/>
            </a:lvl5pPr>
            <a:lvl6pPr marL="2285773" indent="0">
              <a:buNone/>
              <a:defRPr sz="900"/>
            </a:lvl6pPr>
            <a:lvl7pPr marL="2742924" indent="0">
              <a:buNone/>
              <a:defRPr sz="900"/>
            </a:lvl7pPr>
            <a:lvl8pPr marL="3200080" indent="0">
              <a:buNone/>
              <a:defRPr sz="900"/>
            </a:lvl8pPr>
            <a:lvl9pPr marL="3657234"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99678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2" y="274701"/>
            <a:ext cx="8231029" cy="1143265"/>
          </a:xfrm>
          <a:prstGeom prst="rect">
            <a:avLst/>
          </a:prstGeom>
        </p:spPr>
        <p:txBody>
          <a:bodyPr lIns="91431" tIns="45717" rIns="91431" bIns="45717"/>
          <a:lstStyle/>
          <a:p>
            <a:r>
              <a:rPr lang="nb-NO"/>
              <a:t>Klikk for å redigere tittelstil</a:t>
            </a:r>
          </a:p>
        </p:txBody>
      </p:sp>
      <p:sp>
        <p:nvSpPr>
          <p:cNvPr id="3" name="Plassholder for loddrett tekst 2"/>
          <p:cNvSpPr>
            <a:spLocks noGrp="1"/>
          </p:cNvSpPr>
          <p:nvPr>
            <p:ph type="body" orient="vert" idx="1"/>
          </p:nvPr>
        </p:nvSpPr>
        <p:spPr>
          <a:xfrm>
            <a:off x="457282" y="1600573"/>
            <a:ext cx="8231029" cy="4527011"/>
          </a:xfrm>
          <a:prstGeom prst="rect">
            <a:avLst/>
          </a:prstGeom>
        </p:spPr>
        <p:txBody>
          <a:bodyPr vert="eaVert"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05502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31" tIns="45717" rIns="91431" bIns="45717"/>
          <a:lstStyle/>
          <a:p>
            <a:r>
              <a:rPr lang="nb-NO"/>
              <a:t>Klikk for å redigere tittelstil</a:t>
            </a:r>
          </a:p>
        </p:txBody>
      </p:sp>
      <p:sp>
        <p:nvSpPr>
          <p:cNvPr id="3" name="Plassholder for loddrett tekst 2"/>
          <p:cNvSpPr>
            <a:spLocks noGrp="1"/>
          </p:cNvSpPr>
          <p:nvPr>
            <p:ph type="body" orient="vert" idx="1"/>
          </p:nvPr>
        </p:nvSpPr>
        <p:spPr>
          <a:xfrm>
            <a:off x="457282" y="274702"/>
            <a:ext cx="6020845" cy="5852880"/>
          </a:xfrm>
          <a:prstGeom prst="rect">
            <a:avLst/>
          </a:prstGeom>
        </p:spPr>
        <p:txBody>
          <a:bodyPr vert="eaVert" lIns="91431" tIns="45717" rIns="91431" bIns="45717"/>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5" y="6357822"/>
            <a:ext cx="2896103" cy="365210"/>
          </a:xfrm>
          <a:prstGeom prst="rect">
            <a:avLst/>
          </a:prstGeom>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B3D52040-1030-4038-8A1F-B8EF598C5571}"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513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41222740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2"/>
            <a:ext cx="7773750" cy="1470365"/>
          </a:xfrm>
          <a:prstGeom prst="rect">
            <a:avLst/>
          </a:prstGeom>
        </p:spPr>
        <p:txBody>
          <a:bodyPr lIns="91422" tIns="45713" rIns="91422" bIns="45713"/>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22" tIns="45713" rIns="91422" bIns="45713"/>
          <a:lstStyle>
            <a:lvl1pPr marL="0" indent="0" algn="ctr">
              <a:buNone/>
              <a:defRPr>
                <a:solidFill>
                  <a:schemeClr val="tx1">
                    <a:tint val="75000"/>
                  </a:schemeClr>
                </a:solidFill>
              </a:defRPr>
            </a:lvl1pPr>
            <a:lvl2pPr marL="457111" indent="0" algn="ctr">
              <a:buNone/>
              <a:defRPr>
                <a:solidFill>
                  <a:schemeClr val="tx1">
                    <a:tint val="75000"/>
                  </a:schemeClr>
                </a:solidFill>
              </a:defRPr>
            </a:lvl2pPr>
            <a:lvl3pPr marL="914215" indent="0" algn="ctr">
              <a:buNone/>
              <a:defRPr>
                <a:solidFill>
                  <a:schemeClr val="tx1">
                    <a:tint val="75000"/>
                  </a:schemeClr>
                </a:solidFill>
              </a:defRPr>
            </a:lvl3pPr>
            <a:lvl4pPr marL="1371326" indent="0" algn="ctr">
              <a:buNone/>
              <a:defRPr>
                <a:solidFill>
                  <a:schemeClr val="tx1">
                    <a:tint val="75000"/>
                  </a:schemeClr>
                </a:solidFill>
              </a:defRPr>
            </a:lvl4pPr>
            <a:lvl5pPr marL="1828434" indent="0" algn="ctr">
              <a:buNone/>
              <a:defRPr>
                <a:solidFill>
                  <a:schemeClr val="tx1">
                    <a:tint val="75000"/>
                  </a:schemeClr>
                </a:solidFill>
              </a:defRPr>
            </a:lvl5pPr>
            <a:lvl6pPr marL="2285545" indent="0" algn="ctr">
              <a:buNone/>
              <a:defRPr>
                <a:solidFill>
                  <a:schemeClr val="tx1">
                    <a:tint val="75000"/>
                  </a:schemeClr>
                </a:solidFill>
              </a:defRPr>
            </a:lvl6pPr>
            <a:lvl7pPr marL="2742649"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49388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innhold 2"/>
          <p:cNvSpPr>
            <a:spLocks noGrp="1"/>
          </p:cNvSpPr>
          <p:nvPr>
            <p:ph idx="1"/>
          </p:nvPr>
        </p:nvSpPr>
        <p:spPr>
          <a:xfrm>
            <a:off x="457283" y="1600574"/>
            <a:ext cx="8231029" cy="4527011"/>
          </a:xfrm>
          <a:prstGeom prst="rect">
            <a:avLst/>
          </a:prstGeom>
        </p:spPr>
        <p:txBody>
          <a:bodyPr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7799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22" tIns="45713" rIns="91422" bIns="45713"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0"/>
            <a:ext cx="7773750" cy="1500534"/>
          </a:xfrm>
          <a:prstGeom prst="rect">
            <a:avLst/>
          </a:prstGeom>
        </p:spPr>
        <p:txBody>
          <a:bodyPr lIns="91422" tIns="45713" rIns="91422" bIns="45713" anchor="b"/>
          <a:lstStyle>
            <a:lvl1pPr marL="0" indent="0">
              <a:buNone/>
              <a:defRPr sz="2000">
                <a:solidFill>
                  <a:schemeClr val="tx1">
                    <a:tint val="75000"/>
                  </a:schemeClr>
                </a:solidFill>
              </a:defRPr>
            </a:lvl1pPr>
            <a:lvl2pPr marL="457111" indent="0">
              <a:buNone/>
              <a:defRPr sz="1800">
                <a:solidFill>
                  <a:schemeClr val="tx1">
                    <a:tint val="75000"/>
                  </a:schemeClr>
                </a:solidFill>
              </a:defRPr>
            </a:lvl2pPr>
            <a:lvl3pPr marL="914215"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5" indent="0">
              <a:buNone/>
              <a:defRPr sz="1400">
                <a:solidFill>
                  <a:schemeClr val="tx1">
                    <a:tint val="75000"/>
                  </a:schemeClr>
                </a:solidFill>
              </a:defRPr>
            </a:lvl6pPr>
            <a:lvl7pPr marL="2742649"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07441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innhold 2"/>
          <p:cNvSpPr>
            <a:spLocks noGrp="1"/>
          </p:cNvSpPr>
          <p:nvPr>
            <p:ph sz="half" idx="1"/>
          </p:nvPr>
        </p:nvSpPr>
        <p:spPr>
          <a:xfrm>
            <a:off x="457283" y="1600574"/>
            <a:ext cx="4039301" cy="4527011"/>
          </a:xfrm>
          <a:prstGeom prst="rect">
            <a:avLst/>
          </a:prstGeom>
        </p:spPr>
        <p:txBody>
          <a:bodyPr lIns="91422" tIns="45713" rIns="91422"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4"/>
            <a:ext cx="4039301" cy="4527011"/>
          </a:xfrm>
          <a:prstGeom prst="rect">
            <a:avLst/>
          </a:prstGeom>
        </p:spPr>
        <p:txBody>
          <a:bodyPr lIns="91422" tIns="45713" rIns="91422"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53516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22" tIns="45713" rIns="91422" bIns="45713" anchor="b"/>
          <a:lstStyle>
            <a:lvl1pPr marL="0" indent="0">
              <a:buNone/>
              <a:defRPr sz="2400" b="1"/>
            </a:lvl1pPr>
            <a:lvl2pPr marL="457111" indent="0">
              <a:buNone/>
              <a:defRPr sz="2000" b="1"/>
            </a:lvl2pPr>
            <a:lvl3pPr marL="914215" indent="0">
              <a:buNone/>
              <a:defRPr sz="1800" b="1"/>
            </a:lvl3pPr>
            <a:lvl4pPr marL="1371326" indent="0">
              <a:buNone/>
              <a:defRPr sz="1600" b="1"/>
            </a:lvl4pPr>
            <a:lvl5pPr marL="1828434" indent="0">
              <a:buNone/>
              <a:defRPr sz="1600" b="1"/>
            </a:lvl5pPr>
            <a:lvl6pPr marL="2285545" indent="0">
              <a:buNone/>
              <a:defRPr sz="1600" b="1"/>
            </a:lvl6pPr>
            <a:lvl7pPr marL="2742649" indent="0">
              <a:buNone/>
              <a:defRPr sz="1600" b="1"/>
            </a:lvl7pPr>
            <a:lvl8pPr marL="3199760" indent="0">
              <a:buNone/>
              <a:defRPr sz="1600" b="1"/>
            </a:lvl8pPr>
            <a:lvl9pPr marL="365686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2"/>
            <a:ext cx="4040890" cy="3952203"/>
          </a:xfrm>
          <a:prstGeom prst="rect">
            <a:avLst/>
          </a:prstGeom>
        </p:spPr>
        <p:txBody>
          <a:bodyPr lIns="91422" tIns="45713" rIns="91422"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5" y="1535469"/>
            <a:ext cx="4042477" cy="639910"/>
          </a:xfrm>
          <a:prstGeom prst="rect">
            <a:avLst/>
          </a:prstGeom>
        </p:spPr>
        <p:txBody>
          <a:bodyPr lIns="91422" tIns="45713" rIns="91422" bIns="45713" anchor="b"/>
          <a:lstStyle>
            <a:lvl1pPr marL="0" indent="0">
              <a:buNone/>
              <a:defRPr sz="2400" b="1"/>
            </a:lvl1pPr>
            <a:lvl2pPr marL="457111" indent="0">
              <a:buNone/>
              <a:defRPr sz="2000" b="1"/>
            </a:lvl2pPr>
            <a:lvl3pPr marL="914215" indent="0">
              <a:buNone/>
              <a:defRPr sz="1800" b="1"/>
            </a:lvl3pPr>
            <a:lvl4pPr marL="1371326" indent="0">
              <a:buNone/>
              <a:defRPr sz="1600" b="1"/>
            </a:lvl4pPr>
            <a:lvl5pPr marL="1828434" indent="0">
              <a:buNone/>
              <a:defRPr sz="1600" b="1"/>
            </a:lvl5pPr>
            <a:lvl6pPr marL="2285545" indent="0">
              <a:buNone/>
              <a:defRPr sz="1600" b="1"/>
            </a:lvl6pPr>
            <a:lvl7pPr marL="2742649" indent="0">
              <a:buNone/>
              <a:defRPr sz="1600" b="1"/>
            </a:lvl7pPr>
            <a:lvl8pPr marL="3199760" indent="0">
              <a:buNone/>
              <a:defRPr sz="1600" b="1"/>
            </a:lvl8pPr>
            <a:lvl9pPr marL="365686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5" y="2175382"/>
            <a:ext cx="4042477" cy="3952203"/>
          </a:xfrm>
          <a:prstGeom prst="rect">
            <a:avLst/>
          </a:prstGeom>
        </p:spPr>
        <p:txBody>
          <a:bodyPr lIns="91422" tIns="45713" rIns="91422"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47673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832620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3" name="Plassholder for bunntekst 2"/>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4" name="Plassholder for lysbildenummer 3"/>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74479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3" y="273113"/>
            <a:ext cx="3008835" cy="1162319"/>
          </a:xfrm>
          <a:prstGeom prst="rect">
            <a:avLst/>
          </a:prstGeom>
        </p:spPr>
        <p:txBody>
          <a:bodyPr lIns="91422" tIns="45713" rIns="91422" bIns="45713"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7"/>
            <a:ext cx="5112638" cy="5854468"/>
          </a:xfrm>
          <a:prstGeom prst="rect">
            <a:avLst/>
          </a:prstGeom>
        </p:spPr>
        <p:txBody>
          <a:bodyPr lIns="91422" tIns="45713" rIns="91422"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3" y="1435436"/>
            <a:ext cx="3008835" cy="4692149"/>
          </a:xfrm>
          <a:prstGeom prst="rect">
            <a:avLst/>
          </a:prstGeom>
        </p:spPr>
        <p:txBody>
          <a:bodyPr lIns="91422" tIns="45713" rIns="91422" bIns="45713"/>
          <a:lstStyle>
            <a:lvl1pPr marL="0" indent="0">
              <a:buNone/>
              <a:defRPr sz="1400"/>
            </a:lvl1pPr>
            <a:lvl2pPr marL="457111" indent="0">
              <a:buNone/>
              <a:defRPr sz="1200"/>
            </a:lvl2pPr>
            <a:lvl3pPr marL="914215" indent="0">
              <a:buNone/>
              <a:defRPr sz="1000"/>
            </a:lvl3pPr>
            <a:lvl4pPr marL="1371326" indent="0">
              <a:buNone/>
              <a:defRPr sz="900"/>
            </a:lvl4pPr>
            <a:lvl5pPr marL="1828434" indent="0">
              <a:buNone/>
              <a:defRPr sz="900"/>
            </a:lvl5pPr>
            <a:lvl6pPr marL="2285545" indent="0">
              <a:buNone/>
              <a:defRPr sz="900"/>
            </a:lvl6pPr>
            <a:lvl7pPr marL="2742649" indent="0">
              <a:buNone/>
              <a:defRPr sz="900"/>
            </a:lvl7pPr>
            <a:lvl8pPr marL="3199760" indent="0">
              <a:buNone/>
              <a:defRPr sz="900"/>
            </a:lvl8pPr>
            <a:lvl9pPr marL="3656869"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35563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5"/>
            <a:ext cx="5487353" cy="566869"/>
          </a:xfrm>
          <a:prstGeom prst="rect">
            <a:avLst/>
          </a:prstGeom>
        </p:spPr>
        <p:txBody>
          <a:bodyPr lIns="91422" tIns="45713" rIns="91422" bIns="45713"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0"/>
            <a:ext cx="5487353" cy="4115753"/>
          </a:xfrm>
          <a:prstGeom prst="rect">
            <a:avLst/>
          </a:prstGeom>
        </p:spPr>
        <p:txBody>
          <a:bodyPr lIns="91422" tIns="45713" rIns="91422" bIns="45713"/>
          <a:lstStyle>
            <a:lvl1pPr marL="0" indent="0">
              <a:buNone/>
              <a:defRPr sz="3200"/>
            </a:lvl1pPr>
            <a:lvl2pPr marL="457111" indent="0">
              <a:buNone/>
              <a:defRPr sz="2800"/>
            </a:lvl2pPr>
            <a:lvl3pPr marL="914215" indent="0">
              <a:buNone/>
              <a:defRPr sz="2400"/>
            </a:lvl3pPr>
            <a:lvl4pPr marL="1371326" indent="0">
              <a:buNone/>
              <a:defRPr sz="2000"/>
            </a:lvl4pPr>
            <a:lvl5pPr marL="1828434" indent="0">
              <a:buNone/>
              <a:defRPr sz="2000"/>
            </a:lvl5pPr>
            <a:lvl6pPr marL="2285545" indent="0">
              <a:buNone/>
              <a:defRPr sz="2000"/>
            </a:lvl6pPr>
            <a:lvl7pPr marL="2742649" indent="0">
              <a:buNone/>
              <a:defRPr sz="2000"/>
            </a:lvl7pPr>
            <a:lvl8pPr marL="3199760" indent="0">
              <a:buNone/>
              <a:defRPr sz="2000"/>
            </a:lvl8pPr>
            <a:lvl9pPr marL="3656869"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22" tIns="45713" rIns="91422" bIns="45713"/>
          <a:lstStyle>
            <a:lvl1pPr marL="0" indent="0">
              <a:buNone/>
              <a:defRPr sz="1400"/>
            </a:lvl1pPr>
            <a:lvl2pPr marL="457111" indent="0">
              <a:buNone/>
              <a:defRPr sz="1200"/>
            </a:lvl2pPr>
            <a:lvl3pPr marL="914215" indent="0">
              <a:buNone/>
              <a:defRPr sz="1000"/>
            </a:lvl3pPr>
            <a:lvl4pPr marL="1371326" indent="0">
              <a:buNone/>
              <a:defRPr sz="900"/>
            </a:lvl4pPr>
            <a:lvl5pPr marL="1828434" indent="0">
              <a:buNone/>
              <a:defRPr sz="900"/>
            </a:lvl5pPr>
            <a:lvl6pPr marL="2285545" indent="0">
              <a:buNone/>
              <a:defRPr sz="900"/>
            </a:lvl6pPr>
            <a:lvl7pPr marL="2742649" indent="0">
              <a:buNone/>
              <a:defRPr sz="900"/>
            </a:lvl7pPr>
            <a:lvl8pPr marL="3199760" indent="0">
              <a:buNone/>
              <a:defRPr sz="900"/>
            </a:lvl8pPr>
            <a:lvl9pPr marL="3656869"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76160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3" y="274701"/>
            <a:ext cx="8231029" cy="1143265"/>
          </a:xfrm>
          <a:prstGeom prst="rect">
            <a:avLst/>
          </a:prstGeom>
        </p:spPr>
        <p:txBody>
          <a:bodyPr lIns="91422" tIns="45713" rIns="91422" bIns="45713"/>
          <a:lstStyle/>
          <a:p>
            <a:r>
              <a:rPr lang="nb-NO"/>
              <a:t>Klikk for å redigere tittelstil</a:t>
            </a:r>
          </a:p>
        </p:txBody>
      </p:sp>
      <p:sp>
        <p:nvSpPr>
          <p:cNvPr id="3" name="Plassholder for loddrett tekst 2"/>
          <p:cNvSpPr>
            <a:spLocks noGrp="1"/>
          </p:cNvSpPr>
          <p:nvPr>
            <p:ph type="body" orient="vert" idx="1"/>
          </p:nvPr>
        </p:nvSpPr>
        <p:spPr>
          <a:xfrm>
            <a:off x="457283" y="1600574"/>
            <a:ext cx="8231029" cy="4527011"/>
          </a:xfrm>
          <a:prstGeom prst="rect">
            <a:avLst/>
          </a:prstGeom>
        </p:spPr>
        <p:txBody>
          <a:bodyPr vert="eaVert"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0375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Rapportside">
    <p:spTree>
      <p:nvGrpSpPr>
        <p:cNvPr id="1" name=""/>
        <p:cNvGrpSpPr/>
        <p:nvPr/>
      </p:nvGrpSpPr>
      <p:grpSpPr>
        <a:xfrm>
          <a:off x="0" y="0"/>
          <a:ext cx="0" cy="0"/>
          <a:chOff x="0" y="0"/>
          <a:chExt cx="0" cy="0"/>
        </a:xfrm>
      </p:grpSpPr>
      <p:sp>
        <p:nvSpPr>
          <p:cNvPr id="2" name="Tittel 1"/>
          <p:cNvSpPr>
            <a:spLocks noGrp="1"/>
          </p:cNvSpPr>
          <p:nvPr>
            <p:ph type="title"/>
          </p:nvPr>
        </p:nvSpPr>
        <p:spPr>
          <a:xfrm>
            <a:off x="457280" y="455980"/>
            <a:ext cx="8231029" cy="338554"/>
          </a:xfrm>
        </p:spPr>
        <p:txBody>
          <a:bodyPr/>
          <a:lstStyle>
            <a:lvl1pPr>
              <a:defRPr/>
            </a:lvl1pPr>
          </a:lstStyle>
          <a:p>
            <a:r>
              <a:rPr lang="nb-NO"/>
              <a:t>Klikk for å redigere tittelstil</a:t>
            </a:r>
          </a:p>
        </p:txBody>
      </p:sp>
      <p:sp>
        <p:nvSpPr>
          <p:cNvPr id="3" name="Plassholder for innhold 2"/>
          <p:cNvSpPr>
            <a:spLocks noGrp="1"/>
          </p:cNvSpPr>
          <p:nvPr>
            <p:ph idx="1"/>
          </p:nvPr>
        </p:nvSpPr>
        <p:spPr>
          <a:xfrm>
            <a:off x="457279" y="1269554"/>
            <a:ext cx="8231030" cy="525658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995098"/>
            <a:ext cx="540082" cy="93520"/>
          </a:xfrm>
          <a:prstGeom prst="rect">
            <a:avLst/>
          </a:prstGeom>
        </p:spPr>
      </p:pic>
    </p:spTree>
    <p:extLst>
      <p:ext uri="{BB962C8B-B14F-4D97-AF65-F5344CB8AC3E}">
        <p14:creationId xmlns:p14="http://schemas.microsoft.com/office/powerpoint/2010/main" val="3137318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22" tIns="45713" rIns="91422" bIns="45713"/>
          <a:lstStyle/>
          <a:p>
            <a:r>
              <a:rPr lang="nb-NO"/>
              <a:t>Klikk for å redigere tittelstil</a:t>
            </a:r>
          </a:p>
        </p:txBody>
      </p:sp>
      <p:sp>
        <p:nvSpPr>
          <p:cNvPr id="3" name="Plassholder for loddrett tekst 2"/>
          <p:cNvSpPr>
            <a:spLocks noGrp="1"/>
          </p:cNvSpPr>
          <p:nvPr>
            <p:ph type="body" orient="vert" idx="1"/>
          </p:nvPr>
        </p:nvSpPr>
        <p:spPr>
          <a:xfrm>
            <a:off x="457283" y="274702"/>
            <a:ext cx="6020845" cy="5852880"/>
          </a:xfrm>
          <a:prstGeom prst="rect">
            <a:avLst/>
          </a:prstGeom>
        </p:spPr>
        <p:txBody>
          <a:bodyPr vert="eaVert" lIns="91422" tIns="45713" rIns="91422" bIns="45713"/>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6" y="6357822"/>
            <a:ext cx="2896103" cy="365210"/>
          </a:xfrm>
          <a:prstGeom prst="rect">
            <a:avLst/>
          </a:prstGeom>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9D7DF5E4-6DE3-4E5B-AE25-F45B3517696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77536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23"/>
            <a:ext cx="7773750" cy="1470365"/>
          </a:xfrm>
          <a:prstGeom prst="rect">
            <a:avLst/>
          </a:prstGeom>
        </p:spPr>
        <p:txBody>
          <a:bodyPr lIns="91413" tIns="45709" rIns="91413" bIns="45709"/>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13" tIns="45709" rIns="91413" bIns="45709"/>
          <a:lstStyle>
            <a:lvl1pPr marL="0" indent="0" algn="ctr">
              <a:buNone/>
              <a:defRPr>
                <a:solidFill>
                  <a:schemeClr val="tx1">
                    <a:tint val="75000"/>
                  </a:schemeClr>
                </a:solidFill>
              </a:defRPr>
            </a:lvl1pPr>
            <a:lvl2pPr marL="457066" indent="0" algn="ctr">
              <a:buNone/>
              <a:defRPr>
                <a:solidFill>
                  <a:schemeClr val="tx1">
                    <a:tint val="75000"/>
                  </a:schemeClr>
                </a:solidFill>
              </a:defRPr>
            </a:lvl2pPr>
            <a:lvl3pPr marL="914123"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7" indent="0" algn="ctr">
              <a:buNone/>
              <a:defRPr>
                <a:solidFill>
                  <a:schemeClr val="tx1">
                    <a:tint val="75000"/>
                  </a:schemeClr>
                </a:solidFill>
              </a:defRPr>
            </a:lvl6pPr>
            <a:lvl7pPr marL="2742374" indent="0" algn="ctr">
              <a:buNone/>
              <a:defRPr>
                <a:solidFill>
                  <a:schemeClr val="tx1">
                    <a:tint val="75000"/>
                  </a:schemeClr>
                </a:solidFill>
              </a:defRPr>
            </a:lvl7pPr>
            <a:lvl8pPr marL="3199440" indent="0" algn="ctr">
              <a:buNone/>
              <a:defRPr>
                <a:solidFill>
                  <a:schemeClr val="tx1">
                    <a:tint val="75000"/>
                  </a:schemeClr>
                </a:solidFill>
              </a:defRPr>
            </a:lvl8pPr>
            <a:lvl9pPr marL="3656504"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27441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innhold 2"/>
          <p:cNvSpPr>
            <a:spLocks noGrp="1"/>
          </p:cNvSpPr>
          <p:nvPr>
            <p:ph idx="1"/>
          </p:nvPr>
        </p:nvSpPr>
        <p:spPr>
          <a:xfrm>
            <a:off x="457284" y="1600575"/>
            <a:ext cx="8231029" cy="4527011"/>
          </a:xfrm>
          <a:prstGeom prst="rect">
            <a:avLst/>
          </a:prstGeom>
        </p:spPr>
        <p:txBody>
          <a:bodyPr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00365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13" tIns="45709" rIns="91413" bIns="45709"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91"/>
            <a:ext cx="7773750" cy="1500534"/>
          </a:xfrm>
          <a:prstGeom prst="rect">
            <a:avLst/>
          </a:prstGeom>
        </p:spPr>
        <p:txBody>
          <a:bodyPr lIns="91413" tIns="45709" rIns="91413" bIns="45709" anchor="b"/>
          <a:lstStyle>
            <a:lvl1pPr marL="0" indent="0">
              <a:buNone/>
              <a:defRPr sz="2000">
                <a:solidFill>
                  <a:schemeClr val="tx1">
                    <a:tint val="75000"/>
                  </a:schemeClr>
                </a:solidFill>
              </a:defRPr>
            </a:lvl1pPr>
            <a:lvl2pPr marL="457066" indent="0">
              <a:buNone/>
              <a:defRPr sz="1800">
                <a:solidFill>
                  <a:schemeClr val="tx1">
                    <a:tint val="75000"/>
                  </a:schemeClr>
                </a:solidFill>
              </a:defRPr>
            </a:lvl2pPr>
            <a:lvl3pPr marL="914123"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7" indent="0">
              <a:buNone/>
              <a:defRPr sz="1400">
                <a:solidFill>
                  <a:schemeClr val="tx1">
                    <a:tint val="75000"/>
                  </a:schemeClr>
                </a:solidFill>
              </a:defRPr>
            </a:lvl6pPr>
            <a:lvl7pPr marL="2742374" indent="0">
              <a:buNone/>
              <a:defRPr sz="1400">
                <a:solidFill>
                  <a:schemeClr val="tx1">
                    <a:tint val="75000"/>
                  </a:schemeClr>
                </a:solidFill>
              </a:defRPr>
            </a:lvl7pPr>
            <a:lvl8pPr marL="3199440" indent="0">
              <a:buNone/>
              <a:defRPr sz="1400">
                <a:solidFill>
                  <a:schemeClr val="tx1">
                    <a:tint val="75000"/>
                  </a:schemeClr>
                </a:solidFill>
              </a:defRPr>
            </a:lvl8pPr>
            <a:lvl9pPr marL="365650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40430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innhold 2"/>
          <p:cNvSpPr>
            <a:spLocks noGrp="1"/>
          </p:cNvSpPr>
          <p:nvPr>
            <p:ph sz="half" idx="1"/>
          </p:nvPr>
        </p:nvSpPr>
        <p:spPr>
          <a:xfrm>
            <a:off x="457284" y="1600575"/>
            <a:ext cx="4039301" cy="4527011"/>
          </a:xfrm>
          <a:prstGeom prst="rect">
            <a:avLst/>
          </a:prstGeom>
        </p:spPr>
        <p:txBody>
          <a:bodyPr lIns="91413" tIns="45709" rIns="91413"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5"/>
            <a:ext cx="4039301" cy="4527011"/>
          </a:xfrm>
          <a:prstGeom prst="rect">
            <a:avLst/>
          </a:prstGeom>
        </p:spPr>
        <p:txBody>
          <a:bodyPr lIns="91413" tIns="45709" rIns="91413" bIns="4570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31194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13" tIns="45709" rIns="91413" bIns="45709" anchor="b"/>
          <a:lstStyle>
            <a:lvl1pPr marL="0" indent="0">
              <a:buNone/>
              <a:defRPr sz="2400" b="1"/>
            </a:lvl1pPr>
            <a:lvl2pPr marL="457066" indent="0">
              <a:buNone/>
              <a:defRPr sz="2000" b="1"/>
            </a:lvl2pPr>
            <a:lvl3pPr marL="914123" indent="0">
              <a:buNone/>
              <a:defRPr sz="1800" b="1"/>
            </a:lvl3pPr>
            <a:lvl4pPr marL="1371189" indent="0">
              <a:buNone/>
              <a:defRPr sz="1600" b="1"/>
            </a:lvl4pPr>
            <a:lvl5pPr marL="1828251" indent="0">
              <a:buNone/>
              <a:defRPr sz="1600" b="1"/>
            </a:lvl5pPr>
            <a:lvl6pPr marL="2285317" indent="0">
              <a:buNone/>
              <a:defRPr sz="1600" b="1"/>
            </a:lvl6pPr>
            <a:lvl7pPr marL="2742374" indent="0">
              <a:buNone/>
              <a:defRPr sz="1600" b="1"/>
            </a:lvl7pPr>
            <a:lvl8pPr marL="3199440" indent="0">
              <a:buNone/>
              <a:defRPr sz="1600" b="1"/>
            </a:lvl8pPr>
            <a:lvl9pPr marL="365650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83"/>
            <a:ext cx="4040890" cy="3952203"/>
          </a:xfrm>
          <a:prstGeom prst="rect">
            <a:avLst/>
          </a:prstGeom>
        </p:spPr>
        <p:txBody>
          <a:bodyPr lIns="91413" tIns="45709" rIns="91413"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6" y="1535469"/>
            <a:ext cx="4042477" cy="639910"/>
          </a:xfrm>
          <a:prstGeom prst="rect">
            <a:avLst/>
          </a:prstGeom>
        </p:spPr>
        <p:txBody>
          <a:bodyPr lIns="91413" tIns="45709" rIns="91413" bIns="45709" anchor="b"/>
          <a:lstStyle>
            <a:lvl1pPr marL="0" indent="0">
              <a:buNone/>
              <a:defRPr sz="2400" b="1"/>
            </a:lvl1pPr>
            <a:lvl2pPr marL="457066" indent="0">
              <a:buNone/>
              <a:defRPr sz="2000" b="1"/>
            </a:lvl2pPr>
            <a:lvl3pPr marL="914123" indent="0">
              <a:buNone/>
              <a:defRPr sz="1800" b="1"/>
            </a:lvl3pPr>
            <a:lvl4pPr marL="1371189" indent="0">
              <a:buNone/>
              <a:defRPr sz="1600" b="1"/>
            </a:lvl4pPr>
            <a:lvl5pPr marL="1828251" indent="0">
              <a:buNone/>
              <a:defRPr sz="1600" b="1"/>
            </a:lvl5pPr>
            <a:lvl6pPr marL="2285317" indent="0">
              <a:buNone/>
              <a:defRPr sz="1600" b="1"/>
            </a:lvl6pPr>
            <a:lvl7pPr marL="2742374" indent="0">
              <a:buNone/>
              <a:defRPr sz="1600" b="1"/>
            </a:lvl7pPr>
            <a:lvl8pPr marL="3199440" indent="0">
              <a:buNone/>
              <a:defRPr sz="1600" b="1"/>
            </a:lvl8pPr>
            <a:lvl9pPr marL="365650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6" y="2175383"/>
            <a:ext cx="4042477" cy="3952203"/>
          </a:xfrm>
          <a:prstGeom prst="rect">
            <a:avLst/>
          </a:prstGeom>
        </p:spPr>
        <p:txBody>
          <a:bodyPr lIns="91413" tIns="45709" rIns="91413" bIns="4570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8" name="Plassholder for bunntekst 7"/>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9" name="Plassholder for lysbildenummer 8"/>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167400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dato 2"/>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4" name="Plassholder for bunntekst 3"/>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lysbildenummer 4"/>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1808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3" name="Plassholder for bunntekst 2"/>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4" name="Plassholder for lysbildenummer 3"/>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18963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4" y="273113"/>
            <a:ext cx="3008835" cy="1162319"/>
          </a:xfrm>
          <a:prstGeom prst="rect">
            <a:avLst/>
          </a:prstGeom>
        </p:spPr>
        <p:txBody>
          <a:bodyPr lIns="91413" tIns="45709" rIns="91413" bIns="45709"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8"/>
            <a:ext cx="5112638" cy="5854468"/>
          </a:xfrm>
          <a:prstGeom prst="rect">
            <a:avLst/>
          </a:prstGeom>
        </p:spPr>
        <p:txBody>
          <a:bodyPr lIns="91413" tIns="45709" rIns="91413" bIns="4570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4" y="1435437"/>
            <a:ext cx="3008835" cy="4692149"/>
          </a:xfrm>
          <a:prstGeom prst="rect">
            <a:avLst/>
          </a:prstGeom>
        </p:spPr>
        <p:txBody>
          <a:bodyPr lIns="91413" tIns="45709" rIns="91413" bIns="45709"/>
          <a:lstStyle>
            <a:lvl1pPr marL="0" indent="0">
              <a:buNone/>
              <a:defRPr sz="1400"/>
            </a:lvl1pPr>
            <a:lvl2pPr marL="457066" indent="0">
              <a:buNone/>
              <a:defRPr sz="1200"/>
            </a:lvl2pPr>
            <a:lvl3pPr marL="914123" indent="0">
              <a:buNone/>
              <a:defRPr sz="1000"/>
            </a:lvl3pPr>
            <a:lvl4pPr marL="1371189" indent="0">
              <a:buNone/>
              <a:defRPr sz="900"/>
            </a:lvl4pPr>
            <a:lvl5pPr marL="1828251" indent="0">
              <a:buNone/>
              <a:defRPr sz="900"/>
            </a:lvl5pPr>
            <a:lvl6pPr marL="2285317" indent="0">
              <a:buNone/>
              <a:defRPr sz="900"/>
            </a:lvl6pPr>
            <a:lvl7pPr marL="2742374" indent="0">
              <a:buNone/>
              <a:defRPr sz="900"/>
            </a:lvl7pPr>
            <a:lvl8pPr marL="3199440" indent="0">
              <a:buNone/>
              <a:defRPr sz="900"/>
            </a:lvl8pPr>
            <a:lvl9pPr marL="3656504"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56441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6"/>
            <a:ext cx="5487353" cy="566869"/>
          </a:xfrm>
          <a:prstGeom prst="rect">
            <a:avLst/>
          </a:prstGeom>
        </p:spPr>
        <p:txBody>
          <a:bodyPr lIns="91413" tIns="45709" rIns="91413" bIns="45709"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21"/>
            <a:ext cx="5487353" cy="4115753"/>
          </a:xfrm>
          <a:prstGeom prst="rect">
            <a:avLst/>
          </a:prstGeom>
        </p:spPr>
        <p:txBody>
          <a:bodyPr lIns="91413" tIns="45709" rIns="91413" bIns="45709"/>
          <a:lstStyle>
            <a:lvl1pPr marL="0" indent="0">
              <a:buNone/>
              <a:defRPr sz="3200"/>
            </a:lvl1pPr>
            <a:lvl2pPr marL="457066" indent="0">
              <a:buNone/>
              <a:defRPr sz="2800"/>
            </a:lvl2pPr>
            <a:lvl3pPr marL="914123" indent="0">
              <a:buNone/>
              <a:defRPr sz="2400"/>
            </a:lvl3pPr>
            <a:lvl4pPr marL="1371189" indent="0">
              <a:buNone/>
              <a:defRPr sz="2000"/>
            </a:lvl4pPr>
            <a:lvl5pPr marL="1828251" indent="0">
              <a:buNone/>
              <a:defRPr sz="2000"/>
            </a:lvl5pPr>
            <a:lvl6pPr marL="2285317" indent="0">
              <a:buNone/>
              <a:defRPr sz="2000"/>
            </a:lvl6pPr>
            <a:lvl7pPr marL="2742374" indent="0">
              <a:buNone/>
              <a:defRPr sz="2000"/>
            </a:lvl7pPr>
            <a:lvl8pPr marL="3199440" indent="0">
              <a:buNone/>
              <a:defRPr sz="2000"/>
            </a:lvl8pPr>
            <a:lvl9pPr marL="3656504"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13" tIns="45709" rIns="91413" bIns="45709"/>
          <a:lstStyle>
            <a:lvl1pPr marL="0" indent="0">
              <a:buNone/>
              <a:defRPr sz="1400"/>
            </a:lvl1pPr>
            <a:lvl2pPr marL="457066" indent="0">
              <a:buNone/>
              <a:defRPr sz="1200"/>
            </a:lvl2pPr>
            <a:lvl3pPr marL="914123" indent="0">
              <a:buNone/>
              <a:defRPr sz="1000"/>
            </a:lvl3pPr>
            <a:lvl4pPr marL="1371189" indent="0">
              <a:buNone/>
              <a:defRPr sz="900"/>
            </a:lvl4pPr>
            <a:lvl5pPr marL="1828251" indent="0">
              <a:buNone/>
              <a:defRPr sz="900"/>
            </a:lvl5pPr>
            <a:lvl6pPr marL="2285317" indent="0">
              <a:buNone/>
              <a:defRPr sz="900"/>
            </a:lvl6pPr>
            <a:lvl7pPr marL="2742374" indent="0">
              <a:buNone/>
              <a:defRPr sz="900"/>
            </a:lvl7pPr>
            <a:lvl8pPr marL="3199440" indent="0">
              <a:buNone/>
              <a:defRPr sz="900"/>
            </a:lvl8pPr>
            <a:lvl9pPr marL="3656504"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bunntekst 5"/>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7" name="Plassholder for lysbildenummer 6"/>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874069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3966969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4" y="274701"/>
            <a:ext cx="8231029" cy="1143265"/>
          </a:xfrm>
          <a:prstGeom prst="rect">
            <a:avLst/>
          </a:prstGeom>
        </p:spPr>
        <p:txBody>
          <a:bodyPr lIns="91413" tIns="45709" rIns="91413" bIns="45709"/>
          <a:lstStyle/>
          <a:p>
            <a:r>
              <a:rPr lang="nb-NO"/>
              <a:t>Klikk for å redigere tittelstil</a:t>
            </a:r>
          </a:p>
        </p:txBody>
      </p:sp>
      <p:sp>
        <p:nvSpPr>
          <p:cNvPr id="3" name="Plassholder for loddrett tekst 2"/>
          <p:cNvSpPr>
            <a:spLocks noGrp="1"/>
          </p:cNvSpPr>
          <p:nvPr>
            <p:ph type="body" orient="vert" idx="1"/>
          </p:nvPr>
        </p:nvSpPr>
        <p:spPr>
          <a:xfrm>
            <a:off x="457284" y="1600575"/>
            <a:ext cx="8231029" cy="4527011"/>
          </a:xfrm>
          <a:prstGeom prst="rect">
            <a:avLst/>
          </a:prstGeom>
        </p:spPr>
        <p:txBody>
          <a:bodyPr vert="eaVert"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66279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13" tIns="45709" rIns="91413" bIns="45709"/>
          <a:lstStyle/>
          <a:p>
            <a:r>
              <a:rPr lang="nb-NO"/>
              <a:t>Klikk for å redigere tittelstil</a:t>
            </a:r>
          </a:p>
        </p:txBody>
      </p:sp>
      <p:sp>
        <p:nvSpPr>
          <p:cNvPr id="3" name="Plassholder for loddrett tekst 2"/>
          <p:cNvSpPr>
            <a:spLocks noGrp="1"/>
          </p:cNvSpPr>
          <p:nvPr>
            <p:ph type="body" orient="vert" idx="1"/>
          </p:nvPr>
        </p:nvSpPr>
        <p:spPr>
          <a:xfrm>
            <a:off x="457284" y="274702"/>
            <a:ext cx="6020845" cy="5852880"/>
          </a:xfrm>
          <a:prstGeom prst="rect">
            <a:avLst/>
          </a:prstGeom>
        </p:spPr>
        <p:txBody>
          <a:bodyPr vert="eaVert" lIns="91413" tIns="45709" rIns="91413" bIns="45709"/>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79" y="6357822"/>
            <a:ext cx="2133971"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5" name="Plassholder for bunntekst 4"/>
          <p:cNvSpPr>
            <a:spLocks noGrp="1"/>
          </p:cNvSpPr>
          <p:nvPr>
            <p:ph type="ftr" sz="quarter" idx="11"/>
          </p:nvPr>
        </p:nvSpPr>
        <p:spPr>
          <a:xfrm>
            <a:off x="3124747" y="6357822"/>
            <a:ext cx="2896103" cy="365210"/>
          </a:xfrm>
          <a:prstGeom prst="rect">
            <a:avLst/>
          </a:prstGeom>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6" name="Plassholder for lysbildenummer 5"/>
          <p:cNvSpPr>
            <a:spLocks noGrp="1"/>
          </p:cNvSpPr>
          <p:nvPr>
            <p:ph type="sldNum" sz="quarter" idx="12"/>
          </p:nvPr>
        </p:nvSpPr>
        <p:spPr/>
        <p:txBody>
          <a:bodyPr/>
          <a:lstStyle/>
          <a:p>
            <a:fld id="{62E411C3-76E4-4213-9462-C8B40FEBF06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720048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tellysbilde #1">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34655"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solidFill>
                <a:prstClr val="white"/>
              </a:solidFill>
            </a:endParaRPr>
          </a:p>
        </p:txBody>
      </p:sp>
      <p:sp>
        <p:nvSpPr>
          <p:cNvPr id="2" name="Tittel 1"/>
          <p:cNvSpPr>
            <a:spLocks noGrp="1"/>
          </p:cNvSpPr>
          <p:nvPr>
            <p:ph type="ctrTitle"/>
          </p:nvPr>
        </p:nvSpPr>
        <p:spPr>
          <a:xfrm>
            <a:off x="658307"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663869"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5886"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8710" y="3292967"/>
            <a:ext cx="540082" cy="93520"/>
          </a:xfrm>
          <a:prstGeom prst="rect">
            <a:avLst/>
          </a:prstGeom>
        </p:spPr>
      </p:pic>
    </p:spTree>
    <p:extLst>
      <p:ext uri="{BB962C8B-B14F-4D97-AF65-F5344CB8AC3E}">
        <p14:creationId xmlns:p14="http://schemas.microsoft.com/office/powerpoint/2010/main" val="3943181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chemeClr val="bg1">
            <a:lumMod val="65000"/>
          </a:schemeClr>
        </a:solidFill>
        <a:effectLst/>
      </p:bgPr>
    </p:bg>
    <p:spTree>
      <p:nvGrpSpPr>
        <p:cNvPr id="1" name=""/>
        <p:cNvGrpSpPr/>
        <p:nvPr/>
      </p:nvGrpSpPr>
      <p:grpSpPr>
        <a:xfrm>
          <a:off x="0" y="0"/>
          <a:ext cx="0" cy="0"/>
          <a:chOff x="0" y="0"/>
          <a:chExt cx="0" cy="0"/>
        </a:xfrm>
      </p:grpSpPr>
      <p:sp>
        <p:nvSpPr>
          <p:cNvPr id="7" name="Avrundet rektangel 6"/>
          <p:cNvSpPr/>
          <p:nvPr userDrawn="1"/>
        </p:nvSpPr>
        <p:spPr>
          <a:xfrm>
            <a:off x="5532872" y="528576"/>
            <a:ext cx="3068192" cy="5872983"/>
          </a:xfrm>
          <a:prstGeom prst="roundRect">
            <a:avLst>
              <a:gd name="adj" fmla="val 1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426" tIns="25713" rIns="51426" bIns="25713" rtlCol="0" anchor="ctr"/>
          <a:lstStyle/>
          <a:p>
            <a:pPr algn="ctr"/>
            <a:endParaRPr lang="nb-NO">
              <a:solidFill>
                <a:prstClr val="white"/>
              </a:solidFill>
            </a:endParaRPr>
          </a:p>
        </p:txBody>
      </p:sp>
      <p:sp>
        <p:nvSpPr>
          <p:cNvPr id="2" name="Tittel 1"/>
          <p:cNvSpPr>
            <a:spLocks noGrp="1"/>
          </p:cNvSpPr>
          <p:nvPr>
            <p:ph type="ctrTitle"/>
          </p:nvPr>
        </p:nvSpPr>
        <p:spPr>
          <a:xfrm>
            <a:off x="5656524" y="2112969"/>
            <a:ext cx="2820888"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5662086" y="3683682"/>
            <a:ext cx="2809764"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4102" y="5214877"/>
            <a:ext cx="805731" cy="812583"/>
          </a:xfrm>
          <a:prstGeom prst="rect">
            <a:avLst/>
          </a:prstGeom>
        </p:spPr>
      </p:pic>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6927" y="3292967"/>
            <a:ext cx="540082" cy="93520"/>
          </a:xfrm>
          <a:prstGeom prst="rect">
            <a:avLst/>
          </a:prstGeom>
        </p:spPr>
      </p:pic>
    </p:spTree>
    <p:extLst>
      <p:ext uri="{BB962C8B-B14F-4D97-AF65-F5344CB8AC3E}">
        <p14:creationId xmlns:p14="http://schemas.microsoft.com/office/powerpoint/2010/main" val="12148932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tellysbilde #3">
    <p:bg>
      <p:bgPr>
        <a:solidFill>
          <a:schemeClr val="bg1">
            <a:lumMod val="65000"/>
          </a:schemeClr>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82735"/>
          </a:xfrm>
          <a:prstGeom prst="rect">
            <a:avLst/>
          </a:prstGeom>
        </p:spPr>
      </p:pic>
      <p:sp>
        <p:nvSpPr>
          <p:cNvPr id="2" name="Tittel 1"/>
          <p:cNvSpPr>
            <a:spLocks noGrp="1"/>
          </p:cNvSpPr>
          <p:nvPr>
            <p:ph type="ctrTitle"/>
          </p:nvPr>
        </p:nvSpPr>
        <p:spPr>
          <a:xfrm>
            <a:off x="2943329" y="2319294"/>
            <a:ext cx="3256029"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49749" y="3828571"/>
            <a:ext cx="3243190"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2467693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tellysbilde #4 [uten bilde]">
    <p:bg>
      <p:bgPr>
        <a:solidFill>
          <a:srgbClr val="FAF9F9"/>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3"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Tree>
    <p:extLst>
      <p:ext uri="{BB962C8B-B14F-4D97-AF65-F5344CB8AC3E}">
        <p14:creationId xmlns:p14="http://schemas.microsoft.com/office/powerpoint/2010/main" val="1391821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1129986" y="1770020"/>
            <a:ext cx="6885616"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676" y="1417637"/>
            <a:ext cx="540082" cy="93520"/>
          </a:xfrm>
          <a:prstGeom prst="rect">
            <a:avLst/>
          </a:prstGeom>
        </p:spPr>
      </p:pic>
    </p:spTree>
    <p:extLst>
      <p:ext uri="{BB962C8B-B14F-4D97-AF65-F5344CB8AC3E}">
        <p14:creationId xmlns:p14="http://schemas.microsoft.com/office/powerpoint/2010/main" val="286727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889" cy="5856457"/>
          </a:xfrm>
          <a:prstGeom prst="rect">
            <a:avLst/>
          </a:prstGeom>
        </p:spPr>
      </p:pic>
      <p:sp>
        <p:nvSpPr>
          <p:cNvPr id="2" name="Tittel 1"/>
          <p:cNvSpPr>
            <a:spLocks noGrp="1"/>
          </p:cNvSpPr>
          <p:nvPr>
            <p:ph type="title"/>
          </p:nvPr>
        </p:nvSpPr>
        <p:spPr>
          <a:xfrm>
            <a:off x="2547614" y="1108246"/>
            <a:ext cx="4050361" cy="346239"/>
          </a:xfrm>
        </p:spPr>
        <p:txBody>
          <a:bodyPr/>
          <a:lstStyle/>
          <a:p>
            <a:r>
              <a:rPr lang="nb-NO"/>
              <a:t>Klikk for å redigere tittelstil</a:t>
            </a:r>
          </a:p>
        </p:txBody>
      </p:sp>
      <p:pic>
        <p:nvPicPr>
          <p:cNvPr id="7" name="Bil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5676" y="1654429"/>
            <a:ext cx="540082" cy="93520"/>
          </a:xfrm>
          <a:prstGeom prst="rect">
            <a:avLst/>
          </a:prstGeom>
        </p:spPr>
      </p:pic>
      <p:sp>
        <p:nvSpPr>
          <p:cNvPr id="11" name="Plassholder for tekst 10"/>
          <p:cNvSpPr>
            <a:spLocks noGrp="1"/>
          </p:cNvSpPr>
          <p:nvPr>
            <p:ph type="body" sz="quarter" idx="13"/>
          </p:nvPr>
        </p:nvSpPr>
        <p:spPr>
          <a:xfrm>
            <a:off x="2924402" y="2048596"/>
            <a:ext cx="3673573" cy="2931826"/>
          </a:xfrm>
          <a:prstGeom prst="rect">
            <a:avLst/>
          </a:prstGeom>
        </p:spPr>
        <p:txBody>
          <a:bodyPr/>
          <a:lstStyle>
            <a:lvl1pPr marL="257129" indent="-257129" algn="l">
              <a:spcBef>
                <a:spcPts val="0"/>
              </a:spcBef>
              <a:buFontTx/>
              <a:buBlip>
                <a:blip r:embed="rId4"/>
              </a:buBlip>
              <a:defRPr/>
            </a:lvl1pPr>
            <a:lvl2pPr marL="457201" indent="0" algn="ctr">
              <a:buNone/>
              <a:defRPr/>
            </a:lvl2pPr>
            <a:lvl3pPr marL="914403" indent="0" algn="ctr">
              <a:buNone/>
              <a:defRPr/>
            </a:lvl3pPr>
            <a:lvl4pPr marL="1371605" indent="0" algn="ctr">
              <a:buNone/>
              <a:defRPr/>
            </a:lvl4pPr>
            <a:lvl5pPr marL="1828806" indent="0" algn="ctr">
              <a:buNone/>
              <a:defRPr/>
            </a:lvl5pPr>
          </a:lstStyle>
          <a:p>
            <a:pPr lvl="0"/>
            <a:r>
              <a:rPr lang="nb-NO"/>
              <a:t>Klikk for å redigere tekststiler i malen</a:t>
            </a:r>
          </a:p>
        </p:txBody>
      </p:sp>
    </p:spTree>
    <p:extLst>
      <p:ext uri="{BB962C8B-B14F-4D97-AF65-F5344CB8AC3E}">
        <p14:creationId xmlns:p14="http://schemas.microsoft.com/office/powerpoint/2010/main" val="16659266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a:t>Klikk ikonet for å legge til et bilde</a:t>
            </a:r>
          </a:p>
        </p:txBody>
      </p:sp>
    </p:spTree>
    <p:extLst>
      <p:ext uri="{BB962C8B-B14F-4D97-AF65-F5344CB8AC3E}">
        <p14:creationId xmlns:p14="http://schemas.microsoft.com/office/powerpoint/2010/main" val="1627288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a:t>Klikk ikonet for å legge til et bilde</a:t>
            </a:r>
          </a:p>
        </p:txBody>
      </p:sp>
    </p:spTree>
    <p:extLst>
      <p:ext uri="{BB962C8B-B14F-4D97-AF65-F5344CB8AC3E}">
        <p14:creationId xmlns:p14="http://schemas.microsoft.com/office/powerpoint/2010/main" val="14168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926504" y="777675"/>
            <a:ext cx="3292579" cy="3292555"/>
          </a:xfrm>
          <a:prstGeom prst="ellipse">
            <a:avLst/>
          </a:prstGeom>
        </p:spPr>
        <p:txBody>
          <a:bodyPr/>
          <a:lstStyle/>
          <a:p>
            <a:r>
              <a:rPr lang="nb-NO"/>
              <a:t>Klikk på ikonet for å legge til et bilde</a:t>
            </a:r>
          </a:p>
        </p:txBody>
      </p:sp>
    </p:spTree>
    <p:extLst>
      <p:ext uri="{BB962C8B-B14F-4D97-AF65-F5344CB8AC3E}">
        <p14:creationId xmlns:p14="http://schemas.microsoft.com/office/powerpoint/2010/main" val="10520762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702" cy="5826170"/>
          </a:xfrm>
          <a:prstGeom prst="rect">
            <a:avLst/>
          </a:prstGeom>
        </p:spPr>
      </p:pic>
      <p:sp>
        <p:nvSpPr>
          <p:cNvPr id="6" name="Tittel 1"/>
          <p:cNvSpPr>
            <a:spLocks noGrp="1"/>
          </p:cNvSpPr>
          <p:nvPr>
            <p:ph type="ctrTitle"/>
          </p:nvPr>
        </p:nvSpPr>
        <p:spPr>
          <a:xfrm>
            <a:off x="2902665" y="2319294"/>
            <a:ext cx="3337357" cy="813661"/>
          </a:xfrm>
        </p:spPr>
        <p:txBody>
          <a:bodyPr lIns="80986" rIns="80986"/>
          <a:lstStyle>
            <a:lvl1pPr>
              <a:defRPr sz="2600"/>
            </a:lvl1pPr>
          </a:lstStyle>
          <a:p>
            <a:r>
              <a:rPr lang="nb-NO"/>
              <a:t>Klikk for å redigere tittelstil</a:t>
            </a:r>
          </a:p>
        </p:txBody>
      </p:sp>
      <p:sp>
        <p:nvSpPr>
          <p:cNvPr id="9" name="Undertittel 2"/>
          <p:cNvSpPr>
            <a:spLocks noGrp="1"/>
          </p:cNvSpPr>
          <p:nvPr>
            <p:ph type="subTitle" idx="1"/>
          </p:nvPr>
        </p:nvSpPr>
        <p:spPr>
          <a:xfrm>
            <a:off x="2909245" y="3828571"/>
            <a:ext cx="3324197" cy="1342776"/>
          </a:xfrm>
          <a:prstGeom prst="rect">
            <a:avLst/>
          </a:prstGeom>
        </p:spPr>
        <p:txBody>
          <a:bodyPr lIns="80986" rIns="80986">
            <a:normAutofit/>
          </a:bodyPr>
          <a:lstStyle>
            <a:lvl1pPr marL="0" indent="0" algn="ctr">
              <a:spcBef>
                <a:spcPts val="0"/>
              </a:spcBef>
              <a:buNone/>
              <a:defRPr sz="2000">
                <a:solidFill>
                  <a:srgbClr val="4B392C"/>
                </a:solidFill>
              </a:defRPr>
            </a:lvl1pPr>
            <a:lvl2pPr marL="457201" indent="0" algn="ctr">
              <a:buNone/>
              <a:defRPr>
                <a:solidFill>
                  <a:schemeClr val="tx1">
                    <a:tint val="75000"/>
                  </a:schemeClr>
                </a:solidFill>
              </a:defRPr>
            </a:lvl2pPr>
            <a:lvl3pPr marL="914403" indent="0" algn="ctr">
              <a:buNone/>
              <a:defRPr>
                <a:solidFill>
                  <a:schemeClr val="tx1">
                    <a:tint val="75000"/>
                  </a:schemeClr>
                </a:solidFill>
              </a:defRPr>
            </a:lvl3pPr>
            <a:lvl4pPr marL="1371605" indent="0" algn="ctr">
              <a:buNone/>
              <a:defRPr>
                <a:solidFill>
                  <a:schemeClr val="tx1">
                    <a:tint val="75000"/>
                  </a:schemeClr>
                </a:solidFill>
              </a:defRPr>
            </a:lvl4pPr>
            <a:lvl5pPr marL="1828806" indent="0" algn="ctr">
              <a:buNone/>
              <a:defRPr>
                <a:solidFill>
                  <a:schemeClr val="tx1">
                    <a:tint val="75000"/>
                  </a:schemeClr>
                </a:solidFill>
              </a:defRPr>
            </a:lvl5pPr>
            <a:lvl6pPr marL="2286008" indent="0" algn="ctr">
              <a:buNone/>
              <a:defRPr>
                <a:solidFill>
                  <a:schemeClr val="tx1">
                    <a:tint val="75000"/>
                  </a:schemeClr>
                </a:solidFill>
              </a:defRPr>
            </a:lvl6pPr>
            <a:lvl7pPr marL="2743209" indent="0" algn="ctr">
              <a:buNone/>
              <a:defRPr>
                <a:solidFill>
                  <a:schemeClr val="tx1">
                    <a:tint val="75000"/>
                  </a:schemeClr>
                </a:solidFill>
              </a:defRPr>
            </a:lvl7pPr>
            <a:lvl8pPr marL="3200411" indent="0" algn="ctr">
              <a:buNone/>
              <a:defRPr>
                <a:solidFill>
                  <a:schemeClr val="tx1">
                    <a:tint val="75000"/>
                  </a:schemeClr>
                </a:solidFill>
              </a:defRPr>
            </a:lvl8pPr>
            <a:lvl9pPr marL="3657613" indent="0" algn="ctr">
              <a:buNone/>
              <a:defRPr>
                <a:solidFill>
                  <a:schemeClr val="tx1">
                    <a:tint val="75000"/>
                  </a:schemeClr>
                </a:solidFill>
              </a:defRPr>
            </a:lvl9pPr>
          </a:lstStyle>
          <a:p>
            <a:r>
              <a:rPr lang="nb-NO"/>
              <a:t>Klikk for å redigere undertittelstil i malen</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1303" y="3455290"/>
            <a:ext cx="540082" cy="93520"/>
          </a:xfrm>
          <a:prstGeom prst="rect">
            <a:avLst/>
          </a:prstGeom>
        </p:spPr>
      </p:pic>
    </p:spTree>
    <p:extLst>
      <p:ext uri="{BB962C8B-B14F-4D97-AF65-F5344CB8AC3E}">
        <p14:creationId xmlns:p14="http://schemas.microsoft.com/office/powerpoint/2010/main" val="850388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a:lstStyle/>
          <a:p>
            <a:r>
              <a:rPr lang="nb-NO"/>
              <a:t>Klikk for å redigere tittelstil</a:t>
            </a:r>
          </a:p>
        </p:txBody>
      </p:sp>
      <p:sp>
        <p:nvSpPr>
          <p:cNvPr id="8" name="Plassholder for innhold 2"/>
          <p:cNvSpPr>
            <a:spLocks noGrp="1"/>
          </p:cNvSpPr>
          <p:nvPr>
            <p:ph idx="1"/>
          </p:nvPr>
        </p:nvSpPr>
        <p:spPr>
          <a:xfrm>
            <a:off x="810084" y="1770020"/>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0305" y="1417637"/>
            <a:ext cx="540082" cy="93520"/>
          </a:xfrm>
          <a:prstGeom prst="rect">
            <a:avLst/>
          </a:prstGeom>
        </p:spPr>
      </p:pic>
      <p:sp>
        <p:nvSpPr>
          <p:cNvPr id="13" name="Plassholder for tekst 12"/>
          <p:cNvSpPr>
            <a:spLocks noGrp="1"/>
          </p:cNvSpPr>
          <p:nvPr>
            <p:ph type="body" sz="quarter" idx="11" hasCustomPrompt="1"/>
          </p:nvPr>
        </p:nvSpPr>
        <p:spPr>
          <a:xfrm>
            <a:off x="4981765" y="870834"/>
            <a:ext cx="3706633" cy="346239"/>
          </a:xfrm>
          <a:prstGeom prst="rect">
            <a:avLst/>
          </a:prstGeom>
        </p:spPr>
        <p:txBody>
          <a:bodyPr anchor="b" anchorCtr="0">
            <a:spAutoFit/>
          </a:bodyPr>
          <a:lstStyle>
            <a:lvl1pPr marL="0" indent="0" algn="ctr">
              <a:spcBef>
                <a:spcPts val="0"/>
              </a:spcBef>
              <a:buNone/>
              <a:defRPr sz="2200" b="1" baseline="0">
                <a:solidFill>
                  <a:srgbClr val="4B392C"/>
                </a:solidFill>
              </a:defRPr>
            </a:lvl1pPr>
          </a:lstStyle>
          <a:p>
            <a:pPr lvl="0"/>
            <a:r>
              <a:rPr lang="nb-NO"/>
              <a:t>Klikk for å legge til en tittel</a:t>
            </a:r>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65041" y="1417637"/>
            <a:ext cx="540082" cy="93520"/>
          </a:xfrm>
          <a:prstGeom prst="rect">
            <a:avLst/>
          </a:prstGeom>
        </p:spPr>
      </p:pic>
      <p:sp>
        <p:nvSpPr>
          <p:cNvPr id="12" name="Plassholder for innhold 2"/>
          <p:cNvSpPr>
            <a:spLocks noGrp="1"/>
          </p:cNvSpPr>
          <p:nvPr>
            <p:ph idx="12"/>
          </p:nvPr>
        </p:nvSpPr>
        <p:spPr>
          <a:xfrm>
            <a:off x="4982015" y="1770021"/>
            <a:ext cx="3321343" cy="379926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615969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7"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8"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bilde 3"/>
          <p:cNvSpPr>
            <a:spLocks noGrp="1"/>
          </p:cNvSpPr>
          <p:nvPr>
            <p:ph type="pic" sz="quarter" idx="11"/>
          </p:nvPr>
        </p:nvSpPr>
        <p:spPr>
          <a:xfrm>
            <a:off x="749327" y="929634"/>
            <a:ext cx="3483360" cy="4639652"/>
          </a:xfrm>
          <a:prstGeom prst="rect">
            <a:avLst/>
          </a:prstGeom>
        </p:spPr>
        <p:txBody>
          <a:bodyPr/>
          <a:lstStyle/>
          <a:p>
            <a:r>
              <a:rPr lang="nb-NO"/>
              <a:t>Klikk ikonet for å legge til et bilde</a:t>
            </a:r>
          </a:p>
        </p:txBody>
      </p:sp>
    </p:spTree>
    <p:extLst>
      <p:ext uri="{BB962C8B-B14F-4D97-AF65-F5344CB8AC3E}">
        <p14:creationId xmlns:p14="http://schemas.microsoft.com/office/powerpoint/2010/main" val="4093664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tel, tekst og faktaboks">
    <p:spTree>
      <p:nvGrpSpPr>
        <p:cNvPr id="1" name=""/>
        <p:cNvGrpSpPr/>
        <p:nvPr/>
      </p:nvGrpSpPr>
      <p:grpSpPr>
        <a:xfrm>
          <a:off x="0" y="0"/>
          <a:ext cx="0" cy="0"/>
          <a:chOff x="0" y="0"/>
          <a:chExt cx="0" cy="0"/>
        </a:xfrm>
      </p:grpSpPr>
      <p:sp>
        <p:nvSpPr>
          <p:cNvPr id="8" name="Plassholder for tekst 2"/>
          <p:cNvSpPr>
            <a:spLocks noGrp="1"/>
          </p:cNvSpPr>
          <p:nvPr>
            <p:ph type="body" sz="quarter" idx="12"/>
          </p:nvPr>
        </p:nvSpPr>
        <p:spPr>
          <a:xfrm>
            <a:off x="534655" y="880960"/>
            <a:ext cx="3858024" cy="4688326"/>
          </a:xfrm>
          <a:prstGeom prst="rect">
            <a:avLst/>
          </a:prstGeom>
          <a:solidFill>
            <a:srgbClr val="F1F1F1"/>
          </a:solidFill>
        </p:spPr>
        <p:txBody>
          <a:bodyPr lIns="273326" tIns="850349" rIns="273326">
            <a:normAutofit/>
          </a:bodyPr>
          <a:lstStyle>
            <a:lvl1pPr marL="202668" indent="-202668">
              <a:spcBef>
                <a:spcPts val="1350"/>
              </a:spcBef>
              <a:defRPr sz="1300"/>
            </a:lvl1pPr>
            <a:lvl2pPr>
              <a:spcBef>
                <a:spcPts val="1350"/>
              </a:spcBef>
              <a:defRPr sz="1300"/>
            </a:lvl2pPr>
            <a:lvl3pPr>
              <a:spcBef>
                <a:spcPts val="1350"/>
              </a:spcBef>
              <a:defRPr sz="1300"/>
            </a:lvl3pPr>
            <a:lvl4pPr>
              <a:spcBef>
                <a:spcPts val="1350"/>
              </a:spcBef>
              <a:defRPr sz="1300"/>
            </a:lvl4pPr>
            <a:lvl5pPr>
              <a:spcBef>
                <a:spcPts val="1350"/>
              </a:spcBef>
              <a:defRPr sz="13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3" name="Bil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277" y="1822676"/>
            <a:ext cx="540082" cy="93520"/>
          </a:xfrm>
          <a:prstGeom prst="rect">
            <a:avLst/>
          </a:prstGeom>
        </p:spPr>
      </p:pic>
      <p:sp>
        <p:nvSpPr>
          <p:cNvPr id="15" name="Tittel 1"/>
          <p:cNvSpPr>
            <a:spLocks noGrp="1"/>
          </p:cNvSpPr>
          <p:nvPr>
            <p:ph type="title"/>
          </p:nvPr>
        </p:nvSpPr>
        <p:spPr>
          <a:xfrm>
            <a:off x="4982015" y="1275872"/>
            <a:ext cx="3706133" cy="346239"/>
          </a:xfrm>
        </p:spPr>
        <p:txBody>
          <a:bodyPr/>
          <a:lstStyle>
            <a:lvl1pPr>
              <a:defRPr/>
            </a:lvl1pPr>
          </a:lstStyle>
          <a:p>
            <a:r>
              <a:rPr lang="nb-NO"/>
              <a:t>Klikk for å redigere tittelstil</a:t>
            </a:r>
          </a:p>
        </p:txBody>
      </p:sp>
      <p:sp>
        <p:nvSpPr>
          <p:cNvPr id="16" name="Plassholder for innhold 2"/>
          <p:cNvSpPr>
            <a:spLocks noGrp="1"/>
          </p:cNvSpPr>
          <p:nvPr>
            <p:ph idx="10"/>
          </p:nvPr>
        </p:nvSpPr>
        <p:spPr>
          <a:xfrm>
            <a:off x="4982015" y="2174234"/>
            <a:ext cx="3321343" cy="3395052"/>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6"/>
          <p:cNvSpPr>
            <a:spLocks noGrp="1"/>
          </p:cNvSpPr>
          <p:nvPr>
            <p:ph type="body" sz="quarter" idx="13" hasCustomPrompt="1"/>
          </p:nvPr>
        </p:nvSpPr>
        <p:spPr>
          <a:xfrm>
            <a:off x="759538" y="1268560"/>
            <a:ext cx="3408219" cy="292388"/>
          </a:xfrm>
          <a:prstGeom prst="rect">
            <a:avLst/>
          </a:prstGeom>
        </p:spPr>
        <p:txBody>
          <a:bodyPr wrap="square">
            <a:spAutoFit/>
          </a:bodyPr>
          <a:lstStyle>
            <a:lvl1pPr marL="0" indent="0" algn="ctr">
              <a:buNone/>
              <a:defRPr sz="1300" b="1" baseline="0"/>
            </a:lvl1pPr>
          </a:lstStyle>
          <a:p>
            <a:pPr lvl="0"/>
            <a:r>
              <a:rPr lang="nb-NO"/>
              <a:t>Klikk for å skriv inn </a:t>
            </a:r>
            <a:r>
              <a:rPr lang="nb-NO" err="1"/>
              <a:t>faktabokstittel</a:t>
            </a:r>
            <a:endParaRPr lang="nb-NO"/>
          </a:p>
        </p:txBody>
      </p:sp>
    </p:spTree>
    <p:extLst>
      <p:ext uri="{BB962C8B-B14F-4D97-AF65-F5344CB8AC3E}">
        <p14:creationId xmlns:p14="http://schemas.microsoft.com/office/powerpoint/2010/main" val="1843074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471456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327286" y="6310186"/>
            <a:ext cx="2133971" cy="215950"/>
          </a:xfrm>
          <a:prstGeom prst="rect">
            <a:avLst/>
          </a:prstGeom>
          <a:ln/>
        </p:spPr>
        <p:txBody>
          <a:bodyPr lIns="91449" tIns="45725" rIns="91449" bIns="45725"/>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395357" y="6310186"/>
            <a:ext cx="4393375" cy="215950"/>
          </a:xfrm>
          <a:prstGeom prst="rect">
            <a:avLst/>
          </a:prstGeom>
          <a:ln/>
        </p:spPr>
        <p:txBody>
          <a:bodyPr lIns="91449" tIns="45725" rIns="91449" bIns="45725"/>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xfrm>
            <a:off x="8464433" y="6310186"/>
            <a:ext cx="430287" cy="215950"/>
          </a:xfrm>
          <a:prstGeom prst="rect">
            <a:avLst/>
          </a:prstGeom>
          <a:ln/>
        </p:spPr>
        <p:txBody>
          <a:bodyPr lIns="91449" tIns="45725" rIns="91449" bIns="45725"/>
          <a:lstStyle>
            <a:lvl1pPr>
              <a:defRPr/>
            </a:lvl1pPr>
          </a:lstStyle>
          <a:p>
            <a:pPr>
              <a:defRPr/>
            </a:pPr>
            <a:fld id="{E3EA924B-F978-478B-A4A3-D0C86CFEC07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946244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40614"/>
            <a:ext cx="8231188" cy="276999"/>
          </a:xfrm>
        </p:spPr>
        <p:txBody>
          <a:bodyPr/>
          <a:lstStyle>
            <a:lvl1pPr>
              <a:defRPr sz="1800"/>
            </a:lvl1pPr>
          </a:lstStyle>
          <a:p>
            <a:r>
              <a:rPr lang="nb-NO" err="1"/>
              <a:t>Click</a:t>
            </a:r>
            <a:r>
              <a:rPr lang="nb-NO"/>
              <a:t> to </a:t>
            </a:r>
            <a:r>
              <a:rPr lang="nb-NO" err="1"/>
              <a:t>edit</a:t>
            </a:r>
            <a:r>
              <a:rPr lang="nb-NO"/>
              <a:t> Master </a:t>
            </a:r>
            <a:r>
              <a:rPr lang="nb-NO" err="1"/>
              <a:t>title</a:t>
            </a:r>
            <a:r>
              <a:rPr lang="nb-NO"/>
              <a:t> </a:t>
            </a:r>
            <a:r>
              <a:rPr lang="nb-NO" err="1"/>
              <a:t>style</a:t>
            </a:r>
            <a:endParaRPr lang="nb-NO"/>
          </a:p>
        </p:txBody>
      </p:sp>
      <p:sp>
        <p:nvSpPr>
          <p:cNvPr id="3" name="Content Placeholder 2"/>
          <p:cNvSpPr>
            <a:spLocks noGrp="1"/>
          </p:cNvSpPr>
          <p:nvPr>
            <p:ph idx="1"/>
          </p:nvPr>
        </p:nvSpPr>
        <p:spPr/>
        <p:txBody>
          <a:bodyPr/>
          <a:lstStyle/>
          <a:p>
            <a:pPr lvl="0"/>
            <a:r>
              <a:rPr lang="nb-NO" err="1"/>
              <a:t>Click</a:t>
            </a:r>
            <a:r>
              <a:rPr lang="nb-NO"/>
              <a:t> to </a:t>
            </a:r>
            <a:r>
              <a:rPr lang="nb-NO" err="1"/>
              <a:t>edit</a:t>
            </a:r>
            <a:r>
              <a:rPr lang="nb-NO"/>
              <a:t> Master </a:t>
            </a:r>
            <a:r>
              <a:rPr lang="nb-NO" err="1"/>
              <a:t>text</a:t>
            </a:r>
            <a:r>
              <a:rPr lang="nb-NO"/>
              <a:t> </a:t>
            </a:r>
            <a:r>
              <a:rPr lang="nb-NO" err="1"/>
              <a:t>styles</a:t>
            </a:r>
            <a:endParaRPr lang="nb-NO"/>
          </a:p>
          <a:p>
            <a:pPr lvl="1"/>
            <a:r>
              <a:rPr lang="nb-NO" err="1"/>
              <a:t>Second</a:t>
            </a:r>
            <a:r>
              <a:rPr lang="nb-NO"/>
              <a:t> </a:t>
            </a:r>
            <a:r>
              <a:rPr lang="nb-NO" err="1"/>
              <a:t>level</a:t>
            </a:r>
            <a:endParaRPr lang="nb-NO"/>
          </a:p>
          <a:p>
            <a:pPr lvl="2"/>
            <a:r>
              <a:rPr lang="nb-NO" err="1"/>
              <a:t>Third</a:t>
            </a:r>
            <a:r>
              <a:rPr lang="nb-NO"/>
              <a:t> </a:t>
            </a:r>
            <a:r>
              <a:rPr lang="nb-NO" err="1"/>
              <a:t>level</a:t>
            </a:r>
            <a:endParaRPr lang="nb-NO"/>
          </a:p>
          <a:p>
            <a:pPr lvl="3"/>
            <a:r>
              <a:rPr lang="nb-NO" err="1"/>
              <a:t>Fourth</a:t>
            </a:r>
            <a:r>
              <a:rPr lang="nb-NO"/>
              <a:t> </a:t>
            </a:r>
            <a:r>
              <a:rPr lang="nb-NO" err="1"/>
              <a:t>level</a:t>
            </a:r>
            <a:endParaRPr lang="nb-NO"/>
          </a:p>
          <a:p>
            <a:pPr lvl="4"/>
            <a:r>
              <a:rPr lang="nb-NO" err="1"/>
              <a:t>Fifth</a:t>
            </a:r>
            <a:r>
              <a:rPr lang="nb-NO"/>
              <a:t> </a:t>
            </a:r>
            <a:r>
              <a:rPr lang="nb-NO" err="1"/>
              <a:t>level</a:t>
            </a:r>
            <a:endParaRPr lang="nb-NO"/>
          </a:p>
        </p:txBody>
      </p:sp>
      <p:sp>
        <p:nvSpPr>
          <p:cNvPr id="4" name="Rectangle 4"/>
          <p:cNvSpPr>
            <a:spLocks noGrp="1" noChangeArrowheads="1"/>
          </p:cNvSpPr>
          <p:nvPr>
            <p:ph type="dt" sz="half" idx="10"/>
          </p:nvPr>
        </p:nvSpPr>
        <p:spPr>
          <a:xfrm>
            <a:off x="6327775" y="6310313"/>
            <a:ext cx="2133600" cy="215900"/>
          </a:xfrm>
          <a:prstGeom prst="rect">
            <a:avLst/>
          </a:prstGeom>
        </p:spPr>
        <p:txBody>
          <a:bodyPr lIns="91449" tIns="45725" rIns="91449" bIns="45725"/>
          <a:lstStyle>
            <a:lvl1pPr>
              <a:defRPr dirty="0"/>
            </a:lvl1pPr>
          </a:lstStyle>
          <a:p>
            <a:pPr>
              <a:defRPr/>
            </a:pPr>
            <a:endParaRPr lang="nb-NO">
              <a:solidFill>
                <a:prstClr val="black"/>
              </a:solidFill>
            </a:endParaRPr>
          </a:p>
        </p:txBody>
      </p:sp>
      <p:sp>
        <p:nvSpPr>
          <p:cNvPr id="5" name="Rectangle 5"/>
          <p:cNvSpPr>
            <a:spLocks noGrp="1" noChangeArrowheads="1"/>
          </p:cNvSpPr>
          <p:nvPr>
            <p:ph type="ftr" sz="quarter" idx="11"/>
          </p:nvPr>
        </p:nvSpPr>
        <p:spPr>
          <a:xfrm>
            <a:off x="395288" y="6310313"/>
            <a:ext cx="4394200" cy="215900"/>
          </a:xfrm>
          <a:prstGeom prst="rect">
            <a:avLst/>
          </a:prstGeom>
        </p:spPr>
        <p:txBody>
          <a:bodyPr lIns="91449" tIns="45725" rIns="91449" bIns="45725"/>
          <a:lstStyle>
            <a:lvl1pPr>
              <a:defRPr dirty="0"/>
            </a:lvl1pPr>
          </a:lstStyle>
          <a:p>
            <a:pPr>
              <a:defRPr/>
            </a:pPr>
            <a:endParaRPr lang="nb-NO">
              <a:solidFill>
                <a:prstClr val="black"/>
              </a:solidFill>
            </a:endParaRPr>
          </a:p>
        </p:txBody>
      </p:sp>
      <p:sp>
        <p:nvSpPr>
          <p:cNvPr id="6" name="Rectangle 6"/>
          <p:cNvSpPr>
            <a:spLocks noGrp="1" noChangeArrowheads="1"/>
          </p:cNvSpPr>
          <p:nvPr>
            <p:ph type="sldNum" sz="quarter" idx="12"/>
          </p:nvPr>
        </p:nvSpPr>
        <p:spPr>
          <a:xfrm>
            <a:off x="8464550" y="6310313"/>
            <a:ext cx="430213" cy="215900"/>
          </a:xfrm>
          <a:prstGeom prst="rect">
            <a:avLst/>
          </a:prstGeom>
        </p:spPr>
        <p:txBody>
          <a:bodyPr lIns="91449" tIns="45725" rIns="91449" bIns="45725"/>
          <a:lstStyle>
            <a:lvl1pPr>
              <a:defRPr/>
            </a:lvl1pPr>
          </a:lstStyle>
          <a:p>
            <a:pPr>
              <a:defRPr/>
            </a:pPr>
            <a:fld id="{8FB4F3EB-6C7A-477C-9ED8-4B71E888154A}" type="slidenum">
              <a:rPr lang="nb-NO">
                <a:solidFill>
                  <a:prstClr val="black"/>
                </a:solidFill>
              </a:rPr>
              <a:pPr>
                <a:defRPr/>
              </a:pPr>
              <a:t>‹#›</a:t>
            </a:fld>
            <a:endParaRPr lang="nb-NO">
              <a:solidFill>
                <a:prstClr val="black"/>
              </a:solidFill>
            </a:endParaRPr>
          </a:p>
        </p:txBody>
      </p:sp>
    </p:spTree>
    <p:extLst>
      <p:ext uri="{BB962C8B-B14F-4D97-AF65-F5344CB8AC3E}">
        <p14:creationId xmlns:p14="http://schemas.microsoft.com/office/powerpoint/2010/main" val="1608861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919" y="2130919"/>
            <a:ext cx="7773750" cy="1470365"/>
          </a:xfrm>
          <a:prstGeom prst="rect">
            <a:avLst/>
          </a:prstGeom>
        </p:spPr>
        <p:txBody>
          <a:bodyPr lIns="91449" tIns="45725" rIns="91449" bIns="45725"/>
          <a:lstStyle/>
          <a:p>
            <a:r>
              <a:rPr lang="nb-NO"/>
              <a:t>Klikk for å redigere tittelstil</a:t>
            </a:r>
          </a:p>
        </p:txBody>
      </p:sp>
      <p:sp>
        <p:nvSpPr>
          <p:cNvPr id="3" name="Undertittel 2"/>
          <p:cNvSpPr>
            <a:spLocks noGrp="1"/>
          </p:cNvSpPr>
          <p:nvPr>
            <p:ph type="subTitle" idx="1"/>
          </p:nvPr>
        </p:nvSpPr>
        <p:spPr>
          <a:xfrm>
            <a:off x="1371838" y="3887100"/>
            <a:ext cx="6401912" cy="1753006"/>
          </a:xfrm>
          <a:prstGeom prst="rect">
            <a:avLst/>
          </a:prstGeom>
        </p:spPr>
        <p:txBody>
          <a:bodyPr lIns="91449" tIns="45725" rIns="91449" bIns="45725"/>
          <a:lstStyle>
            <a:lvl1pPr marL="0" indent="0" algn="ctr">
              <a:buNone/>
              <a:defRPr/>
            </a:lvl1pPr>
            <a:lvl2pPr marL="457246" indent="0" algn="ctr">
              <a:buNone/>
              <a:defRPr/>
            </a:lvl2pPr>
            <a:lvl3pPr marL="914491" indent="0" algn="ctr">
              <a:buNone/>
              <a:defRPr/>
            </a:lvl3pPr>
            <a:lvl4pPr marL="1371737" indent="0" algn="ctr">
              <a:buNone/>
              <a:defRPr/>
            </a:lvl4pPr>
            <a:lvl5pPr marL="1828983" indent="0" algn="ctr">
              <a:buNone/>
              <a:defRPr/>
            </a:lvl5pPr>
            <a:lvl6pPr marL="2286229" indent="0" algn="ctr">
              <a:buNone/>
              <a:defRPr/>
            </a:lvl6pPr>
            <a:lvl7pPr marL="2743474" indent="0" algn="ctr">
              <a:buNone/>
              <a:defRPr/>
            </a:lvl7pPr>
            <a:lvl8pPr marL="3200720" indent="0" algn="ctr">
              <a:buNone/>
              <a:defRPr/>
            </a:lvl8pPr>
            <a:lvl9pPr marL="3657966" indent="0" algn="ctr">
              <a:buNone/>
              <a:defRPr/>
            </a:lvl9pPr>
          </a:lstStyle>
          <a:p>
            <a:r>
              <a:rPr lang="nb-NO"/>
              <a:t>Klikk for å redigere undertittelstil i malen</a:t>
            </a:r>
          </a:p>
        </p:txBody>
      </p:sp>
    </p:spTree>
    <p:extLst>
      <p:ext uri="{BB962C8B-B14F-4D97-AF65-F5344CB8AC3E}">
        <p14:creationId xmlns:p14="http://schemas.microsoft.com/office/powerpoint/2010/main" val="983778326"/>
      </p:ext>
    </p:extLst>
  </p:cSld>
  <p:clrMapOvr>
    <a:masterClrMapping/>
  </p:clrMapOvr>
  <p:transition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innhold 2"/>
          <p:cNvSpPr>
            <a:spLocks noGrp="1"/>
          </p:cNvSpPr>
          <p:nvPr>
            <p:ph idx="1"/>
          </p:nvPr>
        </p:nvSpPr>
        <p:spPr>
          <a:xfrm>
            <a:off x="457280" y="1600571"/>
            <a:ext cx="8231029" cy="4527011"/>
          </a:xfrm>
          <a:prstGeom prst="rect">
            <a:avLst/>
          </a:prstGeom>
        </p:spPr>
        <p:txBody>
          <a:bodyPr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77475553"/>
      </p:ext>
    </p:extLst>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438" y="4407921"/>
            <a:ext cx="7773750" cy="1362390"/>
          </a:xfrm>
          <a:prstGeom prst="rect">
            <a:avLst/>
          </a:prstGeom>
        </p:spPr>
        <p:txBody>
          <a:bodyPr lIns="91449" tIns="45725" rIns="91449" bIns="45725"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438" y="2907387"/>
            <a:ext cx="7773750" cy="1500534"/>
          </a:xfrm>
          <a:prstGeom prst="rect">
            <a:avLst/>
          </a:prstGeom>
        </p:spPr>
        <p:txBody>
          <a:bodyPr lIns="91449" tIns="45725" rIns="91449" bIns="45725" anchor="b"/>
          <a:lstStyle>
            <a:lvl1pPr marL="0" indent="0">
              <a:buNone/>
              <a:defRPr sz="2000"/>
            </a:lvl1pPr>
            <a:lvl2pPr marL="457246" indent="0">
              <a:buNone/>
              <a:defRPr sz="1800"/>
            </a:lvl2pPr>
            <a:lvl3pPr marL="914491" indent="0">
              <a:buNone/>
              <a:defRPr sz="1600"/>
            </a:lvl3pPr>
            <a:lvl4pPr marL="1371737" indent="0">
              <a:buNone/>
              <a:defRPr sz="1400"/>
            </a:lvl4pPr>
            <a:lvl5pPr marL="1828983" indent="0">
              <a:buNone/>
              <a:defRPr sz="1400"/>
            </a:lvl5pPr>
            <a:lvl6pPr marL="2286229" indent="0">
              <a:buNone/>
              <a:defRPr sz="1400"/>
            </a:lvl6pPr>
            <a:lvl7pPr marL="2743474" indent="0">
              <a:buNone/>
              <a:defRPr sz="1400"/>
            </a:lvl7pPr>
            <a:lvl8pPr marL="3200720" indent="0">
              <a:buNone/>
              <a:defRPr sz="1400"/>
            </a:lvl8pPr>
            <a:lvl9pPr marL="3657966" indent="0">
              <a:buNone/>
              <a:defRPr sz="1400"/>
            </a:lvl9pPr>
          </a:lstStyle>
          <a:p>
            <a:pPr lvl="0"/>
            <a:r>
              <a:rPr lang="nb-NO"/>
              <a:t>Klikk for å redigere tekststiler i malen</a:t>
            </a:r>
          </a:p>
        </p:txBody>
      </p:sp>
    </p:spTree>
    <p:extLst>
      <p:ext uri="{BB962C8B-B14F-4D97-AF65-F5344CB8AC3E}">
        <p14:creationId xmlns:p14="http://schemas.microsoft.com/office/powerpoint/2010/main" val="1012154086"/>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7" name="Tittel 1"/>
          <p:cNvSpPr>
            <a:spLocks noGrp="1"/>
          </p:cNvSpPr>
          <p:nvPr>
            <p:ph type="ctrTitle"/>
          </p:nvPr>
        </p:nvSpPr>
        <p:spPr>
          <a:xfrm>
            <a:off x="2423202" y="4285082"/>
            <a:ext cx="4296284" cy="813661"/>
          </a:xfrm>
        </p:spPr>
        <p:txBody>
          <a:bodyPr lIns="80986" rIns="80986"/>
          <a:lstStyle>
            <a:lvl1pPr>
              <a:defRPr sz="2600"/>
            </a:lvl1pPr>
          </a:lstStyle>
          <a:p>
            <a:r>
              <a:rPr lang="nb-NO"/>
              <a:t>Klikk for å redigere tittelstil</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1303" y="5397699"/>
            <a:ext cx="540082" cy="93520"/>
          </a:xfrm>
          <a:prstGeom prst="rect">
            <a:avLst/>
          </a:prstGeom>
        </p:spPr>
      </p:pic>
      <p:sp>
        <p:nvSpPr>
          <p:cNvPr id="12" name="Plassholder for bilde 11"/>
          <p:cNvSpPr>
            <a:spLocks noGrp="1"/>
          </p:cNvSpPr>
          <p:nvPr>
            <p:ph type="pic" sz="quarter" idx="10"/>
          </p:nvPr>
        </p:nvSpPr>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p:spPr>
        <p:txBody>
          <a:bodyPr/>
          <a:lstStyle/>
          <a:p>
            <a:r>
              <a:rPr lang="nb-NO"/>
              <a:t>Klikk på ikonet for å legge til et bilde</a:t>
            </a:r>
          </a:p>
        </p:txBody>
      </p:sp>
    </p:spTree>
    <p:extLst>
      <p:ext uri="{BB962C8B-B14F-4D97-AF65-F5344CB8AC3E}">
        <p14:creationId xmlns:p14="http://schemas.microsoft.com/office/powerpoint/2010/main" val="37497788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innhold 2"/>
          <p:cNvSpPr>
            <a:spLocks noGrp="1"/>
          </p:cNvSpPr>
          <p:nvPr>
            <p:ph sz="half" idx="1"/>
          </p:nvPr>
        </p:nvSpPr>
        <p:spPr>
          <a:xfrm>
            <a:off x="457280" y="1600571"/>
            <a:ext cx="4039301" cy="4527011"/>
          </a:xfrm>
          <a:prstGeom prst="rect">
            <a:avLst/>
          </a:prstGeom>
        </p:spPr>
        <p:txBody>
          <a:bodyPr lIns="91449" tIns="45725" rIns="91449" bIns="457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9007" y="1600571"/>
            <a:ext cx="4039301" cy="4527011"/>
          </a:xfrm>
          <a:prstGeom prst="rect">
            <a:avLst/>
          </a:prstGeom>
        </p:spPr>
        <p:txBody>
          <a:bodyPr lIns="91449" tIns="45725" rIns="91449" bIns="4572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32071959"/>
      </p:ext>
    </p:extLst>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lvl1pPr>
              <a:defRPr/>
            </a:lvl1pPr>
          </a:lstStyle>
          <a:p>
            <a:r>
              <a:rPr lang="nb-NO"/>
              <a:t>Klikk for å redigere tittelstil</a:t>
            </a:r>
          </a:p>
        </p:txBody>
      </p:sp>
      <p:sp>
        <p:nvSpPr>
          <p:cNvPr id="3" name="Plassholder for tekst 2"/>
          <p:cNvSpPr>
            <a:spLocks noGrp="1"/>
          </p:cNvSpPr>
          <p:nvPr>
            <p:ph type="body" idx="1"/>
          </p:nvPr>
        </p:nvSpPr>
        <p:spPr>
          <a:xfrm>
            <a:off x="457279" y="1535469"/>
            <a:ext cx="4040890" cy="639910"/>
          </a:xfrm>
          <a:prstGeom prst="rect">
            <a:avLst/>
          </a:prstGeom>
        </p:spPr>
        <p:txBody>
          <a:bodyPr lIns="91449" tIns="45725" rIns="91449" bIns="45725"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79" y="2175379"/>
            <a:ext cx="4040890" cy="3952203"/>
          </a:xfrm>
          <a:prstGeom prst="rect">
            <a:avLst/>
          </a:prstGeom>
        </p:spPr>
        <p:txBody>
          <a:bodyPr lIns="91449" tIns="45725" rIns="91449" bIns="4572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832" y="1535469"/>
            <a:ext cx="4042477" cy="639910"/>
          </a:xfrm>
          <a:prstGeom prst="rect">
            <a:avLst/>
          </a:prstGeom>
        </p:spPr>
        <p:txBody>
          <a:bodyPr lIns="91449" tIns="45725" rIns="91449" bIns="45725" anchor="b"/>
          <a:lstStyle>
            <a:lvl1pPr marL="0" indent="0">
              <a:buNone/>
              <a:defRPr sz="2400" b="1"/>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832" y="2175379"/>
            <a:ext cx="4042477" cy="3952203"/>
          </a:xfrm>
          <a:prstGeom prst="rect">
            <a:avLst/>
          </a:prstGeom>
        </p:spPr>
        <p:txBody>
          <a:bodyPr lIns="91449" tIns="45725" rIns="91449" bIns="4572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14763420"/>
      </p:ext>
    </p:extLst>
  </p:cSld>
  <p:clrMapOvr>
    <a:masterClrMapping/>
  </p:clrMapOvr>
  <p:transition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Tree>
    <p:extLst>
      <p:ext uri="{BB962C8B-B14F-4D97-AF65-F5344CB8AC3E}">
        <p14:creationId xmlns:p14="http://schemas.microsoft.com/office/powerpoint/2010/main" val="4171741876"/>
      </p:ext>
    </p:extLst>
  </p:cSld>
  <p:clrMapOvr>
    <a:masterClrMapping/>
  </p:clrMapOvr>
  <p:transition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2253"/>
      </p:ext>
    </p:extLst>
  </p:cSld>
  <p:clrMapOvr>
    <a:masterClrMapping/>
  </p:clrMapOvr>
  <p:transition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opp fra sidene">
    <p:spTree>
      <p:nvGrpSpPr>
        <p:cNvPr id="1" name=""/>
        <p:cNvGrpSpPr/>
        <p:nvPr/>
      </p:nvGrpSpPr>
      <p:grpSpPr>
        <a:xfrm>
          <a:off x="0" y="0"/>
          <a:ext cx="0" cy="0"/>
          <a:chOff x="0" y="0"/>
          <a:chExt cx="0" cy="0"/>
        </a:xfrm>
      </p:grpSpPr>
      <p:sp>
        <p:nvSpPr>
          <p:cNvPr id="204" name="Rektangel 203"/>
          <p:cNvSpPr/>
          <p:nvPr userDrawn="1"/>
        </p:nvSpPr>
        <p:spPr>
          <a:xfrm>
            <a:off x="31179"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42" name="Rectangle 158"/>
          <p:cNvSpPr>
            <a:spLocks noChangeArrowheads="1"/>
          </p:cNvSpPr>
          <p:nvPr userDrawn="1"/>
        </p:nvSpPr>
        <p:spPr bwMode="auto">
          <a:xfrm>
            <a:off x="3877349" y="0"/>
            <a:ext cx="1402006" cy="6261573"/>
          </a:xfrm>
          <a:prstGeom prst="rect">
            <a:avLst/>
          </a:prstGeom>
          <a:solidFill>
            <a:schemeClr val="tx1">
              <a:lumMod val="75000"/>
              <a:lumOff val="25000"/>
            </a:schemeClr>
          </a:solidFill>
          <a:ln w="9525">
            <a:noFill/>
            <a:miter lim="800000"/>
            <a:headEnd/>
            <a:tailEnd/>
          </a:ln>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43" name="Line 382"/>
          <p:cNvSpPr>
            <a:spLocks noChangeShapeType="1"/>
          </p:cNvSpPr>
          <p:nvPr userDrawn="1"/>
        </p:nvSpPr>
        <p:spPr bwMode="auto">
          <a:xfrm>
            <a:off x="4588672" y="0"/>
            <a:ext cx="0" cy="6157751"/>
          </a:xfrm>
          <a:prstGeom prst="line">
            <a:avLst/>
          </a:prstGeom>
          <a:noFill/>
          <a:ln w="25400">
            <a:solidFill>
              <a:srgbClr val="FFCC00"/>
            </a:solidFill>
            <a:prstDash val="lgDash"/>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37" name="Rectangle 328">
            <a:hlinkClick r:id="" action="ppaction://noaction"/>
          </p:cNvPr>
          <p:cNvSpPr>
            <a:spLocks noChangeArrowheads="1"/>
          </p:cNvSpPr>
          <p:nvPr userDrawn="1"/>
        </p:nvSpPr>
        <p:spPr bwMode="auto">
          <a:xfrm>
            <a:off x="2291266" y="6049984"/>
            <a:ext cx="444577" cy="558929"/>
          </a:xfrm>
          <a:prstGeom prst="rect">
            <a:avLst/>
          </a:prstGeom>
          <a:solidFill>
            <a:schemeClr val="accent1">
              <a:alpha val="0"/>
            </a:schemeClr>
          </a:solidFill>
          <a:ln w="9525">
            <a:noFill/>
            <a:miter lim="800000"/>
            <a:headEnd/>
            <a:tailEnd/>
          </a:ln>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grpSp>
        <p:nvGrpSpPr>
          <p:cNvPr id="142" name="Group 388"/>
          <p:cNvGrpSpPr>
            <a:grpSpLocks/>
          </p:cNvGrpSpPr>
          <p:nvPr userDrawn="1"/>
        </p:nvGrpSpPr>
        <p:grpSpPr bwMode="auto">
          <a:xfrm>
            <a:off x="1" y="944782"/>
            <a:ext cx="9145587" cy="3220195"/>
            <a:chOff x="0" y="595"/>
            <a:chExt cx="5760" cy="2028"/>
          </a:xfrm>
          <a:solidFill>
            <a:schemeClr val="tx1">
              <a:lumMod val="75000"/>
              <a:lumOff val="25000"/>
            </a:schemeClr>
          </a:solidFill>
        </p:grpSpPr>
        <p:grpSp>
          <p:nvGrpSpPr>
            <p:cNvPr id="143" name="Group 387"/>
            <p:cNvGrpSpPr>
              <a:grpSpLocks/>
            </p:cNvGrpSpPr>
            <p:nvPr userDrawn="1"/>
          </p:nvGrpSpPr>
          <p:grpSpPr bwMode="auto">
            <a:xfrm>
              <a:off x="0" y="595"/>
              <a:ext cx="5760" cy="2028"/>
              <a:chOff x="0" y="595"/>
              <a:chExt cx="5760" cy="2028"/>
            </a:xfrm>
            <a:grpFill/>
          </p:grpSpPr>
          <p:grpSp>
            <p:nvGrpSpPr>
              <p:cNvPr id="146" name="Group 386"/>
              <p:cNvGrpSpPr>
                <a:grpSpLocks/>
              </p:cNvGrpSpPr>
              <p:nvPr userDrawn="1"/>
            </p:nvGrpSpPr>
            <p:grpSpPr bwMode="auto">
              <a:xfrm>
                <a:off x="0" y="676"/>
                <a:ext cx="5760" cy="1894"/>
                <a:chOff x="0" y="676"/>
                <a:chExt cx="5760" cy="1894"/>
              </a:xfrm>
              <a:grpFill/>
            </p:grpSpPr>
            <p:sp>
              <p:nvSpPr>
                <p:cNvPr id="150"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1"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2"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3"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4"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47" name="Group 381"/>
              <p:cNvGrpSpPr>
                <a:grpSpLocks/>
              </p:cNvGrpSpPr>
              <p:nvPr userDrawn="1"/>
            </p:nvGrpSpPr>
            <p:grpSpPr bwMode="auto">
              <a:xfrm>
                <a:off x="1770" y="595"/>
                <a:ext cx="2241" cy="2028"/>
                <a:chOff x="1770" y="595"/>
                <a:chExt cx="2241" cy="2028"/>
              </a:xfrm>
              <a:grpFill/>
            </p:grpSpPr>
            <p:sp>
              <p:nvSpPr>
                <p:cNvPr id="148"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9"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44"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45"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55" name="Group 172"/>
          <p:cNvGrpSpPr>
            <a:grpSpLocks/>
          </p:cNvGrpSpPr>
          <p:nvPr userDrawn="1"/>
        </p:nvGrpSpPr>
        <p:grpSpPr bwMode="auto">
          <a:xfrm>
            <a:off x="5615963" y="1989598"/>
            <a:ext cx="636698" cy="1160731"/>
            <a:chOff x="2083" y="1386"/>
            <a:chExt cx="241" cy="498"/>
          </a:xfrm>
        </p:grpSpPr>
        <p:sp>
          <p:nvSpPr>
            <p:cNvPr id="156"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7"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8"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9"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0"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1"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62" name="Group 343"/>
          <p:cNvGrpSpPr>
            <a:grpSpLocks/>
          </p:cNvGrpSpPr>
          <p:nvPr userDrawn="1"/>
        </p:nvGrpSpPr>
        <p:grpSpPr bwMode="auto">
          <a:xfrm>
            <a:off x="2926271" y="1981659"/>
            <a:ext cx="636698" cy="1160732"/>
            <a:chOff x="2083" y="1386"/>
            <a:chExt cx="241" cy="498"/>
          </a:xfrm>
        </p:grpSpPr>
        <p:sp>
          <p:nvSpPr>
            <p:cNvPr id="163"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4"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5"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6"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7"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8"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69" name="Group 350"/>
          <p:cNvGrpSpPr>
            <a:grpSpLocks/>
          </p:cNvGrpSpPr>
          <p:nvPr userDrawn="1"/>
        </p:nvGrpSpPr>
        <p:grpSpPr bwMode="auto">
          <a:xfrm rot="16200000">
            <a:off x="4277450" y="797144"/>
            <a:ext cx="636734" cy="1160664"/>
            <a:chOff x="2083" y="1386"/>
            <a:chExt cx="241" cy="498"/>
          </a:xfrm>
        </p:grpSpPr>
        <p:sp>
          <p:nvSpPr>
            <p:cNvPr id="170"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1"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2"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3"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4"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5"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76" name="Group 364"/>
          <p:cNvGrpSpPr>
            <a:grpSpLocks/>
          </p:cNvGrpSpPr>
          <p:nvPr userDrawn="1"/>
        </p:nvGrpSpPr>
        <p:grpSpPr bwMode="auto">
          <a:xfrm rot="16200000">
            <a:off x="4274274" y="3147188"/>
            <a:ext cx="636734" cy="1160664"/>
            <a:chOff x="2083" y="1386"/>
            <a:chExt cx="241" cy="498"/>
          </a:xfrm>
        </p:grpSpPr>
        <p:sp>
          <p:nvSpPr>
            <p:cNvPr id="177"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8"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9"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0"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1"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2"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sp>
        <p:nvSpPr>
          <p:cNvPr id="183" name="Line 375"/>
          <p:cNvSpPr>
            <a:spLocks noChangeShapeType="1"/>
          </p:cNvSpPr>
          <p:nvPr userDrawn="1"/>
        </p:nvSpPr>
        <p:spPr bwMode="auto">
          <a:xfrm>
            <a:off x="4614077" y="4128456"/>
            <a:ext cx="589065" cy="0"/>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84" name="Line 376"/>
          <p:cNvSpPr>
            <a:spLocks noChangeShapeType="1"/>
          </p:cNvSpPr>
          <p:nvPr userDrawn="1"/>
        </p:nvSpPr>
        <p:spPr bwMode="auto">
          <a:xfrm>
            <a:off x="3917043" y="995593"/>
            <a:ext cx="589064" cy="0"/>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85" name="Line 377"/>
          <p:cNvSpPr>
            <a:spLocks noChangeShapeType="1"/>
          </p:cNvSpPr>
          <p:nvPr userDrawn="1"/>
        </p:nvSpPr>
        <p:spPr bwMode="auto">
          <a:xfrm flipH="1" flipV="1">
            <a:off x="6339989" y="1957842"/>
            <a:ext cx="0" cy="543051"/>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86" name="Line 378"/>
          <p:cNvSpPr>
            <a:spLocks noChangeShapeType="1"/>
          </p:cNvSpPr>
          <p:nvPr userDrawn="1"/>
        </p:nvSpPr>
        <p:spPr bwMode="auto">
          <a:xfrm flipH="1" flipV="1">
            <a:off x="2840531" y="2604103"/>
            <a:ext cx="0" cy="543051"/>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pic>
        <p:nvPicPr>
          <p:cNvPr id="30" name="Picture 37" descr="rød copy"/>
          <p:cNvPicPr>
            <a:picLocks noChangeAspect="1" noChangeArrowheads="1"/>
          </p:cNvPicPr>
          <p:nvPr userDrawn="1"/>
        </p:nvPicPr>
        <p:blipFill>
          <a:blip r:embed="rId2" cstate="print"/>
          <a:srcRect/>
          <a:stretch>
            <a:fillRect/>
          </a:stretch>
        </p:blipFill>
        <p:spPr bwMode="auto">
          <a:xfrm rot="16200000">
            <a:off x="991700" y="3935063"/>
            <a:ext cx="482712" cy="1027290"/>
          </a:xfrm>
          <a:prstGeom prst="rect">
            <a:avLst/>
          </a:prstGeom>
          <a:noFill/>
        </p:spPr>
      </p:pic>
      <p:pic>
        <p:nvPicPr>
          <p:cNvPr id="31" name="Picture 38" descr="grønn copy"/>
          <p:cNvPicPr>
            <a:picLocks noChangeAspect="1" noChangeArrowheads="1"/>
          </p:cNvPicPr>
          <p:nvPr userDrawn="1"/>
        </p:nvPicPr>
        <p:blipFill>
          <a:blip r:embed="rId3" cstate="print"/>
          <a:srcRect/>
          <a:stretch>
            <a:fillRect/>
          </a:stretch>
        </p:blipFill>
        <p:spPr bwMode="auto">
          <a:xfrm>
            <a:off x="747528" y="3742443"/>
            <a:ext cx="988268" cy="431155"/>
          </a:xfrm>
          <a:prstGeom prst="rect">
            <a:avLst/>
          </a:prstGeom>
          <a:noFill/>
        </p:spPr>
      </p:pic>
      <p:sp>
        <p:nvSpPr>
          <p:cNvPr id="35" name="AutoShape 43"/>
          <p:cNvSpPr>
            <a:spLocks noChangeArrowheads="1"/>
          </p:cNvSpPr>
          <p:nvPr userDrawn="1"/>
        </p:nvSpPr>
        <p:spPr bwMode="auto">
          <a:xfrm rot="16200000">
            <a:off x="7839128" y="212788"/>
            <a:ext cx="327101" cy="441402"/>
          </a:xfrm>
          <a:prstGeom prst="upArrow">
            <a:avLst>
              <a:gd name="adj1" fmla="val 50000"/>
              <a:gd name="adj2" fmla="val 33738"/>
            </a:avLst>
          </a:prstGeom>
          <a:solidFill>
            <a:schemeClr val="bg1"/>
          </a:solidFill>
          <a:ln w="9525">
            <a:solidFill>
              <a:schemeClr val="bg2"/>
            </a:solidFill>
            <a:miter lim="800000"/>
            <a:headEnd/>
            <a:tailEnd/>
          </a:ln>
          <a:effectLst/>
        </p:spPr>
        <p:txBody>
          <a:bodyPr vert="eaVert" wrap="none" lIns="91449" tIns="45725" rIns="91449" bIns="45725" anchor="ctr"/>
          <a:lstStyle/>
          <a:p>
            <a:pPr algn="ctr" defTabSz="914400" fontAlgn="base">
              <a:spcBef>
                <a:spcPct val="0"/>
              </a:spcBef>
              <a:spcAft>
                <a:spcPct val="0"/>
              </a:spcAft>
            </a:pPr>
            <a:r>
              <a:rPr lang="nb-NO" sz="800">
                <a:solidFill>
                  <a:srgbClr val="EEECE1"/>
                </a:solidFill>
                <a:latin typeface="Arial" charset="0"/>
              </a:rPr>
              <a:t>V</a:t>
            </a:r>
          </a:p>
        </p:txBody>
      </p:sp>
      <p:sp>
        <p:nvSpPr>
          <p:cNvPr id="36" name="AutoShape 44"/>
          <p:cNvSpPr>
            <a:spLocks noChangeArrowheads="1"/>
          </p:cNvSpPr>
          <p:nvPr userDrawn="1"/>
        </p:nvSpPr>
        <p:spPr bwMode="auto">
          <a:xfrm rot="5400000">
            <a:off x="8293232" y="212788"/>
            <a:ext cx="327101" cy="441402"/>
          </a:xfrm>
          <a:prstGeom prst="upArrow">
            <a:avLst>
              <a:gd name="adj1" fmla="val 50000"/>
              <a:gd name="adj2" fmla="val 33738"/>
            </a:avLst>
          </a:prstGeom>
          <a:solidFill>
            <a:schemeClr val="bg1"/>
          </a:solidFill>
          <a:ln w="9525">
            <a:solidFill>
              <a:schemeClr val="bg2"/>
            </a:solidFill>
            <a:miter lim="800000"/>
            <a:headEnd/>
            <a:tailEnd/>
          </a:ln>
          <a:effectLst/>
        </p:spPr>
        <p:txBody>
          <a:bodyPr rot="10800000" vert="eaVert" wrap="none" lIns="91449" tIns="45725" rIns="91449" bIns="45725" anchor="ctr"/>
          <a:lstStyle/>
          <a:p>
            <a:pPr algn="ctr" defTabSz="914400" fontAlgn="base">
              <a:spcBef>
                <a:spcPct val="0"/>
              </a:spcBef>
              <a:spcAft>
                <a:spcPct val="0"/>
              </a:spcAft>
            </a:pPr>
            <a:r>
              <a:rPr lang="nb-NO" sz="800">
                <a:solidFill>
                  <a:srgbClr val="EEECE1"/>
                </a:solidFill>
                <a:latin typeface="Arial" charset="0"/>
              </a:rPr>
              <a:t>H</a:t>
            </a:r>
          </a:p>
        </p:txBody>
      </p:sp>
      <p:sp>
        <p:nvSpPr>
          <p:cNvPr id="37" name="AutoShape 45"/>
          <p:cNvSpPr>
            <a:spLocks noChangeArrowheads="1"/>
          </p:cNvSpPr>
          <p:nvPr userDrawn="1"/>
        </p:nvSpPr>
        <p:spPr bwMode="auto">
          <a:xfrm>
            <a:off x="8061426" y="64237"/>
            <a:ext cx="327082" cy="441427"/>
          </a:xfrm>
          <a:prstGeom prst="upArrow">
            <a:avLst>
              <a:gd name="adj1" fmla="val 50000"/>
              <a:gd name="adj2" fmla="val 33738"/>
            </a:avLst>
          </a:prstGeom>
          <a:solidFill>
            <a:schemeClr val="bg1"/>
          </a:solidFill>
          <a:ln w="9525">
            <a:solidFill>
              <a:schemeClr val="bg2"/>
            </a:solidFill>
            <a:miter lim="800000"/>
            <a:headEnd/>
            <a:tailEnd/>
          </a:ln>
          <a:effectLst/>
        </p:spPr>
        <p:txBody>
          <a:bodyPr wrap="none" lIns="91449" tIns="45725" rIns="91449" bIns="45725" anchor="ctr"/>
          <a:lstStyle/>
          <a:p>
            <a:pPr algn="ctr" defTabSz="914400" fontAlgn="base">
              <a:spcBef>
                <a:spcPct val="0"/>
              </a:spcBef>
              <a:spcAft>
                <a:spcPct val="0"/>
              </a:spcAft>
            </a:pPr>
            <a:r>
              <a:rPr lang="nb-NO" sz="800">
                <a:solidFill>
                  <a:srgbClr val="EEECE1"/>
                </a:solidFill>
                <a:latin typeface="Arial" charset="0"/>
              </a:rPr>
              <a:t>R</a:t>
            </a:r>
          </a:p>
        </p:txBody>
      </p:sp>
      <p:pic>
        <p:nvPicPr>
          <p:cNvPr id="28" name="Picture 35" descr="blå"/>
          <p:cNvPicPr>
            <a:picLocks noChangeAspect="1" noChangeArrowheads="1"/>
          </p:cNvPicPr>
          <p:nvPr userDrawn="1"/>
        </p:nvPicPr>
        <p:blipFill>
          <a:blip r:embed="rId4" cstate="print"/>
          <a:srcRect/>
          <a:stretch>
            <a:fillRect/>
          </a:stretch>
        </p:blipFill>
        <p:spPr bwMode="auto">
          <a:xfrm rot="16200000">
            <a:off x="6843117" y="3998154"/>
            <a:ext cx="445221" cy="1096566"/>
          </a:xfrm>
          <a:prstGeom prst="rect">
            <a:avLst/>
          </a:prstGeom>
          <a:noFill/>
        </p:spPr>
      </p:pic>
      <p:pic>
        <p:nvPicPr>
          <p:cNvPr id="29" name="Picture 36" descr="gul copy"/>
          <p:cNvPicPr>
            <a:picLocks noChangeAspect="1" noChangeArrowheads="1"/>
          </p:cNvPicPr>
          <p:nvPr userDrawn="1"/>
        </p:nvPicPr>
        <p:blipFill>
          <a:blip r:embed="rId5" cstate="print"/>
          <a:srcRect/>
          <a:stretch>
            <a:fillRect/>
          </a:stretch>
        </p:blipFill>
        <p:spPr bwMode="auto">
          <a:xfrm>
            <a:off x="6603039" y="3863768"/>
            <a:ext cx="997476" cy="416495"/>
          </a:xfrm>
          <a:prstGeom prst="rect">
            <a:avLst/>
          </a:prstGeom>
          <a:noFill/>
        </p:spPr>
      </p:pic>
      <p:sp>
        <p:nvSpPr>
          <p:cNvPr id="190" name="Rektangel 189"/>
          <p:cNvSpPr/>
          <p:nvPr userDrawn="1"/>
        </p:nvSpPr>
        <p:spPr>
          <a:xfrm>
            <a:off x="361086" y="3429436"/>
            <a:ext cx="2170821" cy="173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91" name="Rektangel 190"/>
          <p:cNvSpPr/>
          <p:nvPr userDrawn="1"/>
        </p:nvSpPr>
        <p:spPr>
          <a:xfrm>
            <a:off x="6361775" y="3715441"/>
            <a:ext cx="1748717" cy="173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pic>
        <p:nvPicPr>
          <p:cNvPr id="197" name="Bilde 196" descr="406_0.jpg">
            <a:hlinkClick r:id="" action="ppaction://noaction"/>
          </p:cNvPr>
          <p:cNvPicPr>
            <a:picLocks noChangeAspect="1"/>
          </p:cNvPicPr>
          <p:nvPr userDrawn="1"/>
        </p:nvPicPr>
        <p:blipFill>
          <a:blip r:embed="rId6" cstate="print"/>
          <a:stretch>
            <a:fillRect/>
          </a:stretch>
        </p:blipFill>
        <p:spPr>
          <a:xfrm>
            <a:off x="1817696" y="181925"/>
            <a:ext cx="293966" cy="323554"/>
          </a:xfrm>
          <a:prstGeom prst="rect">
            <a:avLst/>
          </a:prstGeom>
        </p:spPr>
      </p:pic>
      <p:pic>
        <p:nvPicPr>
          <p:cNvPr id="199" name="Bilde 198" descr="202_0.jpg">
            <a:hlinkClick r:id="rId7" action="ppaction://hlinksldjump"/>
          </p:cNvPr>
          <p:cNvPicPr>
            <a:picLocks noChangeAspect="1"/>
          </p:cNvPicPr>
          <p:nvPr userDrawn="1"/>
        </p:nvPicPr>
        <p:blipFill>
          <a:blip r:embed="rId8" cstate="print"/>
          <a:stretch>
            <a:fillRect/>
          </a:stretch>
        </p:blipFill>
        <p:spPr>
          <a:xfrm>
            <a:off x="379516" y="201529"/>
            <a:ext cx="324776" cy="284345"/>
          </a:xfrm>
          <a:prstGeom prst="rect">
            <a:avLst/>
          </a:prstGeom>
        </p:spPr>
      </p:pic>
      <p:pic>
        <p:nvPicPr>
          <p:cNvPr id="200" name="Bilde 199" descr="204_0.jpg">
            <a:hlinkClick r:id="rId9" action="ppaction://hlinksldjump"/>
          </p:cNvPr>
          <p:cNvPicPr>
            <a:picLocks noChangeAspect="1"/>
          </p:cNvPicPr>
          <p:nvPr userDrawn="1"/>
        </p:nvPicPr>
        <p:blipFill>
          <a:blip r:embed="rId10" cstate="print"/>
          <a:stretch>
            <a:fillRect/>
          </a:stretch>
        </p:blipFill>
        <p:spPr>
          <a:xfrm>
            <a:off x="700994" y="168166"/>
            <a:ext cx="351051" cy="351071"/>
          </a:xfrm>
          <a:prstGeom prst="rect">
            <a:avLst/>
          </a:prstGeom>
        </p:spPr>
      </p:pic>
      <p:pic>
        <p:nvPicPr>
          <p:cNvPr id="201" name="Bilde 200" descr="206_0.jpg">
            <a:hlinkClick r:id="" action="ppaction://noaction"/>
          </p:cNvPr>
          <p:cNvPicPr>
            <a:picLocks noChangeAspect="1"/>
          </p:cNvPicPr>
          <p:nvPr userDrawn="1"/>
        </p:nvPicPr>
        <p:blipFill>
          <a:blip r:embed="rId11" cstate="print"/>
          <a:stretch>
            <a:fillRect/>
          </a:stretch>
        </p:blipFill>
        <p:spPr>
          <a:xfrm>
            <a:off x="1083886" y="180191"/>
            <a:ext cx="327156" cy="327022"/>
          </a:xfrm>
          <a:prstGeom prst="rect">
            <a:avLst/>
          </a:prstGeom>
        </p:spPr>
      </p:pic>
      <p:pic>
        <p:nvPicPr>
          <p:cNvPr id="202" name="Bilde 201" descr="210_0.jpg"/>
          <p:cNvPicPr>
            <a:picLocks noChangeAspect="1"/>
          </p:cNvPicPr>
          <p:nvPr userDrawn="1"/>
        </p:nvPicPr>
        <p:blipFill>
          <a:blip r:embed="rId12" cstate="print"/>
          <a:stretch>
            <a:fillRect/>
          </a:stretch>
        </p:blipFill>
        <p:spPr>
          <a:xfrm>
            <a:off x="1417063" y="204686"/>
            <a:ext cx="317983" cy="278031"/>
          </a:xfrm>
          <a:prstGeom prst="rect">
            <a:avLst/>
          </a:prstGeom>
        </p:spPr>
      </p:pic>
      <p:pic>
        <p:nvPicPr>
          <p:cNvPr id="203" name="Bilde 202" descr="124_0.jpg">
            <a:hlinkClick r:id="" action="ppaction://noaction"/>
          </p:cNvPr>
          <p:cNvPicPr>
            <a:picLocks noChangeAspect="1"/>
          </p:cNvPicPr>
          <p:nvPr userDrawn="1"/>
        </p:nvPicPr>
        <p:blipFill>
          <a:blip r:embed="rId13" cstate="print"/>
          <a:stretch>
            <a:fillRect/>
          </a:stretch>
        </p:blipFill>
        <p:spPr>
          <a:xfrm>
            <a:off x="2162436" y="212103"/>
            <a:ext cx="300638" cy="263198"/>
          </a:xfrm>
          <a:prstGeom prst="rect">
            <a:avLst/>
          </a:prstGeom>
        </p:spPr>
      </p:pic>
      <p:sp>
        <p:nvSpPr>
          <p:cNvPr id="205" name="TekstSylinder 204"/>
          <p:cNvSpPr txBox="1"/>
          <p:nvPr userDrawn="1"/>
        </p:nvSpPr>
        <p:spPr>
          <a:xfrm>
            <a:off x="7763357" y="613205"/>
            <a:ext cx="963892" cy="215494"/>
          </a:xfrm>
          <a:prstGeom prst="rect">
            <a:avLst/>
          </a:prstGeom>
          <a:noFill/>
        </p:spPr>
        <p:txBody>
          <a:bodyPr wrap="none" lIns="91449" tIns="45725" rIns="91449" bIns="45725" rtlCol="0">
            <a:spAutoFit/>
          </a:bodyPr>
          <a:lstStyle/>
          <a:p>
            <a:pPr defTabSz="914400" fontAlgn="base">
              <a:spcBef>
                <a:spcPct val="0"/>
              </a:spcBef>
              <a:spcAft>
                <a:spcPct val="0"/>
              </a:spcAft>
            </a:pPr>
            <a:r>
              <a:rPr lang="nb-NO" sz="800">
                <a:solidFill>
                  <a:prstClr val="black"/>
                </a:solidFill>
                <a:latin typeface="Arial" charset="0"/>
              </a:rPr>
              <a:t>Velg kjøreretning</a:t>
            </a:r>
          </a:p>
        </p:txBody>
      </p:sp>
      <p:pic>
        <p:nvPicPr>
          <p:cNvPr id="206" name="Bilde 205" descr="Trafikkskilt.png">
            <a:hlinkClick r:id="" action="ppaction://noaction"/>
          </p:cNvPr>
          <p:cNvPicPr>
            <a:picLocks noChangeAspect="1"/>
          </p:cNvPicPr>
          <p:nvPr userDrawn="1"/>
        </p:nvPicPr>
        <p:blipFill>
          <a:blip r:embed="rId14" cstate="print"/>
          <a:stretch>
            <a:fillRect/>
          </a:stretch>
        </p:blipFill>
        <p:spPr>
          <a:xfrm>
            <a:off x="83486" y="136931"/>
            <a:ext cx="269866" cy="491323"/>
          </a:xfrm>
          <a:prstGeom prst="rect">
            <a:avLst/>
          </a:prstGeom>
        </p:spPr>
      </p:pic>
    </p:spTree>
    <p:extLst>
      <p:ext uri="{BB962C8B-B14F-4D97-AF65-F5344CB8AC3E}">
        <p14:creationId xmlns:p14="http://schemas.microsoft.com/office/powerpoint/2010/main" val="411781612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0.22743 -0.26486 L -0.02534 -0.26787 " pathEditMode="fixed" rAng="0" ptsTypes="AA">
                                      <p:cBhvr>
                                        <p:cTn id="6" dur="2000" fill="hold"/>
                                        <p:tgtEl>
                                          <p:spTgt spid="29"/>
                                        </p:tgtEl>
                                        <p:attrNameLst>
                                          <p:attrName>ppt_x</p:attrName>
                                          <p:attrName>ppt_y</p:attrName>
                                        </p:attrNameLst>
                                      </p:cBhvr>
                                      <p:rCtr x="-126" y="-2"/>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14549 -0.16262 L 0.1125 -0.161 " pathEditMode="fixed" rAng="0" ptsTypes="AA">
                                      <p:cBhvr>
                                        <p:cTn id="9" dur="2000" fill="hold"/>
                                        <p:tgtEl>
                                          <p:spTgt spid="31"/>
                                        </p:tgtEl>
                                        <p:attrNameLst>
                                          <p:attrName>ppt_x</p:attrName>
                                          <p:attrName>ppt_y</p:attrName>
                                        </p:attrNameLst>
                                      </p:cBhvr>
                                      <p:rCtr x="129" y="1"/>
                                    </p:animMotion>
                                  </p:childTnLst>
                                </p:cTn>
                              </p:par>
                            </p:childTnLst>
                          </p:cTn>
                        </p:par>
                        <p:par>
                          <p:cTn id="10" fill="hold">
                            <p:stCondLst>
                              <p:cond delay="4000"/>
                            </p:stCondLst>
                            <p:childTnLst>
                              <p:par>
                                <p:cTn id="11" presetID="63" presetClass="path" presetSubtype="0" decel="50000" fill="hold" nodeType="afterEffect">
                                  <p:stCondLst>
                                    <p:cond delay="0"/>
                                  </p:stCondLst>
                                  <p:childTnLst>
                                    <p:animMotion origin="layout" path="M -0.1349 -0.2297 L -0.00591 -0.2297 " pathEditMode="fixed" rAng="0" ptsTypes="AA">
                                      <p:cBhvr>
                                        <p:cTn id="12" dur="2000" fill="hold"/>
                                        <p:tgtEl>
                                          <p:spTgt spid="30"/>
                                        </p:tgtEl>
                                        <p:attrNameLst>
                                          <p:attrName>ppt_x</p:attrName>
                                          <p:attrName>ppt_y</p:attrName>
                                        </p:attrNameLst>
                                      </p:cBhvr>
                                      <p:rCtr x="64" y="0"/>
                                    </p:animMotion>
                                  </p:childTnLst>
                                </p:cTn>
                              </p:par>
                            </p:childTnLst>
                          </p:cTn>
                        </p:par>
                        <p:par>
                          <p:cTn id="13" fill="hold">
                            <p:stCondLst>
                              <p:cond delay="6000"/>
                            </p:stCondLst>
                            <p:childTnLst>
                              <p:par>
                                <p:cTn id="14" presetID="35" presetClass="path" presetSubtype="0" decel="50000" fill="hold" nodeType="afterEffect">
                                  <p:stCondLst>
                                    <p:cond delay="1000"/>
                                  </p:stCondLst>
                                  <p:childTnLst>
                                    <p:animMotion origin="layout" path="M 0.2342 -0.33079 L 0.1184 -0.33542 " pathEditMode="fixed" rAng="0" ptsTypes="AA">
                                      <p:cBhvr>
                                        <p:cTn id="15" dur="2000" fill="hold"/>
                                        <p:tgtEl>
                                          <p:spTgt spid="28"/>
                                        </p:tgtEl>
                                        <p:attrNameLst>
                                          <p:attrName>ppt_x</p:attrName>
                                          <p:attrName>ppt_y</p:attrName>
                                        </p:attrNameLst>
                                      </p:cBhvr>
                                      <p:rCtr x="-58"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0" y="273113"/>
            <a:ext cx="3008835" cy="1162319"/>
          </a:xfrm>
          <a:prstGeom prst="rect">
            <a:avLst/>
          </a:prstGeom>
        </p:spPr>
        <p:txBody>
          <a:bodyPr lIns="91449" tIns="45725" rIns="91449" bIns="45725"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671" y="273114"/>
            <a:ext cx="5112638" cy="5854468"/>
          </a:xfrm>
          <a:prstGeom prst="rect">
            <a:avLst/>
          </a:prstGeom>
        </p:spPr>
        <p:txBody>
          <a:bodyPr lIns="91449" tIns="45725" rIns="91449" bIns="4572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80" y="1435433"/>
            <a:ext cx="3008835" cy="4692149"/>
          </a:xfrm>
          <a:prstGeom prst="rect">
            <a:avLst/>
          </a:prstGeom>
        </p:spPr>
        <p:txBody>
          <a:bodyPr lIns="91449" tIns="45725" rIns="91449" bIns="45725"/>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nb-NO"/>
              <a:t>Klikk for å redigere tekststiler i malen</a:t>
            </a:r>
          </a:p>
        </p:txBody>
      </p:sp>
    </p:spTree>
    <p:extLst>
      <p:ext uri="{BB962C8B-B14F-4D97-AF65-F5344CB8AC3E}">
        <p14:creationId xmlns:p14="http://schemas.microsoft.com/office/powerpoint/2010/main" val="2552198455"/>
      </p:ext>
    </p:extLst>
  </p:cSld>
  <p:clrMapOvr>
    <a:masterClrMapping/>
  </p:clrMapOvr>
  <p:transition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599" y="4801712"/>
            <a:ext cx="5487353" cy="566869"/>
          </a:xfrm>
          <a:prstGeom prst="rect">
            <a:avLst/>
          </a:prstGeom>
        </p:spPr>
        <p:txBody>
          <a:bodyPr lIns="91449" tIns="45725" rIns="91449" bIns="45725"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599" y="612917"/>
            <a:ext cx="5487353" cy="4115753"/>
          </a:xfrm>
          <a:prstGeom prst="rect">
            <a:avLst/>
          </a:prstGeom>
        </p:spPr>
        <p:txBody>
          <a:bodyPr lIns="91449" tIns="45725" rIns="91449" bIns="45725"/>
          <a:lstStyle>
            <a:lvl1pPr marL="0" indent="0">
              <a:buNone/>
              <a:defRPr sz="3200"/>
            </a:lvl1pPr>
            <a:lvl2pPr marL="457246" indent="0">
              <a:buNone/>
              <a:defRPr sz="2800"/>
            </a:lvl2pPr>
            <a:lvl3pPr marL="914491" indent="0">
              <a:buNone/>
              <a:defRPr sz="2400"/>
            </a:lvl3pPr>
            <a:lvl4pPr marL="1371737" indent="0">
              <a:buNone/>
              <a:defRPr sz="2000"/>
            </a:lvl4pPr>
            <a:lvl5pPr marL="1828983" indent="0">
              <a:buNone/>
              <a:defRPr sz="2000"/>
            </a:lvl5pPr>
            <a:lvl6pPr marL="2286229" indent="0">
              <a:buNone/>
              <a:defRPr sz="2000"/>
            </a:lvl6pPr>
            <a:lvl7pPr marL="2743474" indent="0">
              <a:buNone/>
              <a:defRPr sz="2000"/>
            </a:lvl7pPr>
            <a:lvl8pPr marL="3200720" indent="0">
              <a:buNone/>
              <a:defRPr sz="2000"/>
            </a:lvl8pPr>
            <a:lvl9pPr marL="3657966" indent="0">
              <a:buNone/>
              <a:defRPr sz="2000"/>
            </a:lvl9pPr>
          </a:lstStyle>
          <a:p>
            <a:endParaRPr lang="nb-NO"/>
          </a:p>
        </p:txBody>
      </p:sp>
      <p:sp>
        <p:nvSpPr>
          <p:cNvPr id="4" name="Plassholder for tekst 3"/>
          <p:cNvSpPr>
            <a:spLocks noGrp="1"/>
          </p:cNvSpPr>
          <p:nvPr>
            <p:ph type="body" sz="half" idx="2"/>
          </p:nvPr>
        </p:nvSpPr>
        <p:spPr>
          <a:xfrm>
            <a:off x="1792599" y="5368581"/>
            <a:ext cx="5487353" cy="805048"/>
          </a:xfrm>
          <a:prstGeom prst="rect">
            <a:avLst/>
          </a:prstGeom>
        </p:spPr>
        <p:txBody>
          <a:bodyPr lIns="91449" tIns="45725" rIns="91449" bIns="45725"/>
          <a:lstStyle>
            <a:lvl1pPr marL="0" indent="0">
              <a:buNone/>
              <a:defRPr sz="1400"/>
            </a:lvl1pPr>
            <a:lvl2pPr marL="457246" indent="0">
              <a:buNone/>
              <a:defRPr sz="1200"/>
            </a:lvl2pPr>
            <a:lvl3pPr marL="914491" indent="0">
              <a:buNone/>
              <a:defRPr sz="1000"/>
            </a:lvl3pPr>
            <a:lvl4pPr marL="1371737" indent="0">
              <a:buNone/>
              <a:defRPr sz="900"/>
            </a:lvl4pPr>
            <a:lvl5pPr marL="1828983" indent="0">
              <a:buNone/>
              <a:defRPr sz="900"/>
            </a:lvl5pPr>
            <a:lvl6pPr marL="2286229" indent="0">
              <a:buNone/>
              <a:defRPr sz="900"/>
            </a:lvl6pPr>
            <a:lvl7pPr marL="2743474" indent="0">
              <a:buNone/>
              <a:defRPr sz="900"/>
            </a:lvl7pPr>
            <a:lvl8pPr marL="3200720" indent="0">
              <a:buNone/>
              <a:defRPr sz="900"/>
            </a:lvl8pPr>
            <a:lvl9pPr marL="3657966" indent="0">
              <a:buNone/>
              <a:defRPr sz="900"/>
            </a:lvl9pPr>
          </a:lstStyle>
          <a:p>
            <a:pPr lvl="0"/>
            <a:r>
              <a:rPr lang="nb-NO"/>
              <a:t>Klikk for å redigere tekststiler i malen</a:t>
            </a:r>
          </a:p>
        </p:txBody>
      </p:sp>
    </p:spTree>
    <p:extLst>
      <p:ext uri="{BB962C8B-B14F-4D97-AF65-F5344CB8AC3E}">
        <p14:creationId xmlns:p14="http://schemas.microsoft.com/office/powerpoint/2010/main" val="2030799051"/>
      </p:ext>
    </p:extLst>
  </p:cSld>
  <p:clrMapOvr>
    <a:masterClrMapping/>
  </p:clrMapOvr>
  <p:transition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loddrett tekst 2"/>
          <p:cNvSpPr>
            <a:spLocks noGrp="1"/>
          </p:cNvSpPr>
          <p:nvPr>
            <p:ph type="body" orient="vert" idx="1"/>
          </p:nvPr>
        </p:nvSpPr>
        <p:spPr>
          <a:xfrm>
            <a:off x="457280" y="1600571"/>
            <a:ext cx="8231029" cy="4527011"/>
          </a:xfrm>
          <a:prstGeom prst="rect">
            <a:avLst/>
          </a:prstGeom>
        </p:spPr>
        <p:txBody>
          <a:bodyPr vert="eaVert"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72811837"/>
      </p:ext>
    </p:extLst>
  </p:cSld>
  <p:clrMapOvr>
    <a:masterClrMapping/>
  </p:clrMapOvr>
  <p:transition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0551" y="274702"/>
            <a:ext cx="2057757" cy="5852880"/>
          </a:xfrm>
          <a:prstGeom prst="rect">
            <a:avLst/>
          </a:prstGeom>
        </p:spPr>
        <p:txBody>
          <a:bodyPr vert="eaVert" lIns="91449" tIns="45725" rIns="91449" bIns="45725"/>
          <a:lstStyle/>
          <a:p>
            <a:r>
              <a:rPr lang="nb-NO"/>
              <a:t>Klikk for å redigere tittelstil</a:t>
            </a:r>
          </a:p>
        </p:txBody>
      </p:sp>
      <p:sp>
        <p:nvSpPr>
          <p:cNvPr id="3" name="Plassholder for loddrett tekst 2"/>
          <p:cNvSpPr>
            <a:spLocks noGrp="1"/>
          </p:cNvSpPr>
          <p:nvPr>
            <p:ph type="body" orient="vert" idx="1"/>
          </p:nvPr>
        </p:nvSpPr>
        <p:spPr>
          <a:xfrm>
            <a:off x="457280" y="274702"/>
            <a:ext cx="6020845" cy="5852880"/>
          </a:xfrm>
          <a:prstGeom prst="rect">
            <a:avLst/>
          </a:prstGeom>
        </p:spPr>
        <p:txBody>
          <a:bodyPr vert="eaVert"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7187063"/>
      </p:ext>
    </p:extLst>
  </p:cSld>
  <p:clrMapOvr>
    <a:masterClrMapping/>
  </p:clrMapOvr>
  <p:transition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Tittel, innhold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80" y="274701"/>
            <a:ext cx="8231029" cy="1143265"/>
          </a:xfrm>
          <a:prstGeom prst="rect">
            <a:avLst/>
          </a:prstGeom>
        </p:spPr>
        <p:txBody>
          <a:bodyPr lIns="91449" tIns="45725" rIns="91449" bIns="45725"/>
          <a:lstStyle/>
          <a:p>
            <a:r>
              <a:rPr lang="nb-NO"/>
              <a:t>Klikk for å redigere tittelstil</a:t>
            </a:r>
          </a:p>
        </p:txBody>
      </p:sp>
      <p:sp>
        <p:nvSpPr>
          <p:cNvPr id="3" name="Plassholder for innhold 2"/>
          <p:cNvSpPr>
            <a:spLocks noGrp="1"/>
          </p:cNvSpPr>
          <p:nvPr>
            <p:ph sz="half" idx="1"/>
          </p:nvPr>
        </p:nvSpPr>
        <p:spPr>
          <a:xfrm>
            <a:off x="457280" y="1600571"/>
            <a:ext cx="4039301" cy="4527011"/>
          </a:xfrm>
          <a:prstGeom prst="rect">
            <a:avLst/>
          </a:prstGeom>
        </p:spPr>
        <p:txBody>
          <a:bodyPr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quarter" idx="2"/>
          </p:nvPr>
        </p:nvSpPr>
        <p:spPr>
          <a:xfrm>
            <a:off x="4649007" y="1600571"/>
            <a:ext cx="4039301" cy="2186494"/>
          </a:xfrm>
          <a:prstGeom prst="rect">
            <a:avLst/>
          </a:prstGeom>
        </p:spPr>
        <p:txBody>
          <a:bodyPr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p:cNvSpPr>
            <a:spLocks noGrp="1"/>
          </p:cNvSpPr>
          <p:nvPr>
            <p:ph sz="quarter" idx="3"/>
          </p:nvPr>
        </p:nvSpPr>
        <p:spPr>
          <a:xfrm>
            <a:off x="4649007" y="3939500"/>
            <a:ext cx="4039301" cy="2188082"/>
          </a:xfrm>
          <a:prstGeom prst="rect">
            <a:avLst/>
          </a:prstGeom>
        </p:spPr>
        <p:txBody>
          <a:bodyPr lIns="91449" tIns="45725" rIns="91449" bIns="4572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3873920"/>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20.jpeg"/><Relationship Id="rId39" Type="http://schemas.openxmlformats.org/officeDocument/2006/relationships/slide" Target="../slides/slide27.xml"/><Relationship Id="rId3" Type="http://schemas.openxmlformats.org/officeDocument/2006/relationships/slideLayout" Target="../slideLayouts/slideLayout113.xml"/><Relationship Id="rId21" Type="http://schemas.openxmlformats.org/officeDocument/2006/relationships/image" Target="../media/image31.png"/><Relationship Id="rId34" Type="http://schemas.openxmlformats.org/officeDocument/2006/relationships/image" Target="../media/image28.jpeg"/><Relationship Id="rId7" Type="http://schemas.openxmlformats.org/officeDocument/2006/relationships/slideLayout" Target="../slideLayouts/slideLayout117.xml"/><Relationship Id="rId12" Type="http://schemas.openxmlformats.org/officeDocument/2006/relationships/theme" Target="../theme/theme10.xml"/><Relationship Id="rId17" Type="http://schemas.openxmlformats.org/officeDocument/2006/relationships/image" Target="../media/image39.jpeg"/><Relationship Id="rId25" Type="http://schemas.openxmlformats.org/officeDocument/2006/relationships/image" Target="../media/image19.png"/><Relationship Id="rId33" Type="http://schemas.openxmlformats.org/officeDocument/2006/relationships/image" Target="../media/image27.jpeg"/><Relationship Id="rId38" Type="http://schemas.openxmlformats.org/officeDocument/2006/relationships/slide" Target="../slides/slide24.xml"/><Relationship Id="rId2" Type="http://schemas.openxmlformats.org/officeDocument/2006/relationships/slideLayout" Target="../slideLayouts/slideLayout112.xml"/><Relationship Id="rId16" Type="http://schemas.openxmlformats.org/officeDocument/2006/relationships/image" Target="../media/image38.jpeg"/><Relationship Id="rId20" Type="http://schemas.openxmlformats.org/officeDocument/2006/relationships/image" Target="../media/image41.png"/><Relationship Id="rId29" Type="http://schemas.openxmlformats.org/officeDocument/2006/relationships/image" Target="../media/image23.jpeg"/><Relationship Id="rId41" Type="http://schemas.openxmlformats.org/officeDocument/2006/relationships/slide" Target="../slides/slid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43.png"/><Relationship Id="rId32" Type="http://schemas.openxmlformats.org/officeDocument/2006/relationships/image" Target="../media/image26.jpeg"/><Relationship Id="rId37" Type="http://schemas.openxmlformats.org/officeDocument/2006/relationships/slide" Target="../slides/slide37.xml"/><Relationship Id="rId40" Type="http://schemas.openxmlformats.org/officeDocument/2006/relationships/slide" Target="../slides/slide25.xml"/><Relationship Id="rId5" Type="http://schemas.openxmlformats.org/officeDocument/2006/relationships/slideLayout" Target="../slideLayouts/slideLayout115.xml"/><Relationship Id="rId15" Type="http://schemas.openxmlformats.org/officeDocument/2006/relationships/image" Target="../media/image37.jpeg"/><Relationship Id="rId23" Type="http://schemas.openxmlformats.org/officeDocument/2006/relationships/image" Target="../media/image33.png"/><Relationship Id="rId28" Type="http://schemas.openxmlformats.org/officeDocument/2006/relationships/image" Target="../media/image22.jpeg"/><Relationship Id="rId36" Type="http://schemas.openxmlformats.org/officeDocument/2006/relationships/slide" Target="../slides/slide35.xml"/><Relationship Id="rId10" Type="http://schemas.openxmlformats.org/officeDocument/2006/relationships/slideLayout" Target="../slideLayouts/slideLayout120.xml"/><Relationship Id="rId19" Type="http://schemas.openxmlformats.org/officeDocument/2006/relationships/slide" Target="../slides/slide36.xml"/><Relationship Id="rId31" Type="http://schemas.openxmlformats.org/officeDocument/2006/relationships/image" Target="../media/image25.jpe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6.jpeg"/><Relationship Id="rId22" Type="http://schemas.openxmlformats.org/officeDocument/2006/relationships/image" Target="../media/image42.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slide" Target="../slides/slide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20.jpeg"/><Relationship Id="rId39" Type="http://schemas.openxmlformats.org/officeDocument/2006/relationships/slide" Target="../slides/slide27.xml"/><Relationship Id="rId3" Type="http://schemas.openxmlformats.org/officeDocument/2006/relationships/slideLayout" Target="../slideLayouts/slideLayout124.xml"/><Relationship Id="rId21" Type="http://schemas.openxmlformats.org/officeDocument/2006/relationships/image" Target="../media/image31.png"/><Relationship Id="rId34" Type="http://schemas.openxmlformats.org/officeDocument/2006/relationships/image" Target="../media/image28.jpeg"/><Relationship Id="rId7" Type="http://schemas.openxmlformats.org/officeDocument/2006/relationships/slideLayout" Target="../slideLayouts/slideLayout128.xml"/><Relationship Id="rId12" Type="http://schemas.openxmlformats.org/officeDocument/2006/relationships/theme" Target="../theme/theme11.xml"/><Relationship Id="rId17" Type="http://schemas.openxmlformats.org/officeDocument/2006/relationships/image" Target="../media/image39.jpeg"/><Relationship Id="rId25" Type="http://schemas.openxmlformats.org/officeDocument/2006/relationships/image" Target="../media/image19.png"/><Relationship Id="rId33" Type="http://schemas.openxmlformats.org/officeDocument/2006/relationships/image" Target="../media/image27.jpeg"/><Relationship Id="rId38" Type="http://schemas.openxmlformats.org/officeDocument/2006/relationships/slide" Target="../slides/slide24.xml"/><Relationship Id="rId2" Type="http://schemas.openxmlformats.org/officeDocument/2006/relationships/slideLayout" Target="../slideLayouts/slideLayout123.xml"/><Relationship Id="rId16" Type="http://schemas.openxmlformats.org/officeDocument/2006/relationships/image" Target="../media/image38.jpeg"/><Relationship Id="rId20" Type="http://schemas.openxmlformats.org/officeDocument/2006/relationships/image" Target="../media/image41.png"/><Relationship Id="rId29" Type="http://schemas.openxmlformats.org/officeDocument/2006/relationships/image" Target="../media/image23.jpeg"/><Relationship Id="rId41" Type="http://schemas.openxmlformats.org/officeDocument/2006/relationships/slide" Target="../slides/slide1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image" Target="../media/image43.png"/><Relationship Id="rId32" Type="http://schemas.openxmlformats.org/officeDocument/2006/relationships/image" Target="../media/image26.jpeg"/><Relationship Id="rId37" Type="http://schemas.openxmlformats.org/officeDocument/2006/relationships/slide" Target="../slides/slide37.xml"/><Relationship Id="rId40" Type="http://schemas.openxmlformats.org/officeDocument/2006/relationships/slide" Target="../slides/slide25.xml"/><Relationship Id="rId5" Type="http://schemas.openxmlformats.org/officeDocument/2006/relationships/slideLayout" Target="../slideLayouts/slideLayout126.xml"/><Relationship Id="rId15" Type="http://schemas.openxmlformats.org/officeDocument/2006/relationships/image" Target="../media/image37.jpeg"/><Relationship Id="rId23" Type="http://schemas.openxmlformats.org/officeDocument/2006/relationships/image" Target="../media/image33.png"/><Relationship Id="rId28" Type="http://schemas.openxmlformats.org/officeDocument/2006/relationships/image" Target="../media/image22.jpeg"/><Relationship Id="rId36" Type="http://schemas.openxmlformats.org/officeDocument/2006/relationships/slide" Target="../slides/slide35.xml"/><Relationship Id="rId10" Type="http://schemas.openxmlformats.org/officeDocument/2006/relationships/slideLayout" Target="../slideLayouts/slideLayout131.xml"/><Relationship Id="rId19" Type="http://schemas.openxmlformats.org/officeDocument/2006/relationships/slide" Target="../slides/slide36.xml"/><Relationship Id="rId31" Type="http://schemas.openxmlformats.org/officeDocument/2006/relationships/image" Target="../media/image25.jpe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6.jpeg"/><Relationship Id="rId22" Type="http://schemas.openxmlformats.org/officeDocument/2006/relationships/image" Target="../media/image42.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slide" Target="../slides/slide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1.png"/><Relationship Id="rId18" Type="http://schemas.openxmlformats.org/officeDocument/2006/relationships/image" Target="../media/image36.jpeg"/><Relationship Id="rId26" Type="http://schemas.openxmlformats.org/officeDocument/2006/relationships/image" Target="../media/image20.jpeg"/><Relationship Id="rId39" Type="http://schemas.openxmlformats.org/officeDocument/2006/relationships/slide" Target="../slides/slide27.xml"/><Relationship Id="rId3" Type="http://schemas.openxmlformats.org/officeDocument/2006/relationships/slideLayout" Target="../slideLayouts/slideLayout135.xml"/><Relationship Id="rId21" Type="http://schemas.openxmlformats.org/officeDocument/2006/relationships/image" Target="../media/image39.jpeg"/><Relationship Id="rId34" Type="http://schemas.openxmlformats.org/officeDocument/2006/relationships/image" Target="../media/image28.jpeg"/><Relationship Id="rId7" Type="http://schemas.openxmlformats.org/officeDocument/2006/relationships/slideLayout" Target="../slideLayouts/slideLayout139.xml"/><Relationship Id="rId12" Type="http://schemas.openxmlformats.org/officeDocument/2006/relationships/theme" Target="../theme/theme12.xml"/><Relationship Id="rId17" Type="http://schemas.openxmlformats.org/officeDocument/2006/relationships/image" Target="../media/image35.jpeg"/><Relationship Id="rId25" Type="http://schemas.openxmlformats.org/officeDocument/2006/relationships/image" Target="../media/image19.png"/><Relationship Id="rId33" Type="http://schemas.openxmlformats.org/officeDocument/2006/relationships/image" Target="../media/image27.jpeg"/><Relationship Id="rId38" Type="http://schemas.openxmlformats.org/officeDocument/2006/relationships/slide" Target="../slides/slide24.xml"/><Relationship Id="rId2" Type="http://schemas.openxmlformats.org/officeDocument/2006/relationships/slideLayout" Target="../slideLayouts/slideLayout134.xml"/><Relationship Id="rId16" Type="http://schemas.openxmlformats.org/officeDocument/2006/relationships/image" Target="../media/image34.png"/><Relationship Id="rId20" Type="http://schemas.openxmlformats.org/officeDocument/2006/relationships/image" Target="../media/image38.jpeg"/><Relationship Id="rId29" Type="http://schemas.openxmlformats.org/officeDocument/2006/relationships/image" Target="../media/image23.jpeg"/><Relationship Id="rId41" Type="http://schemas.openxmlformats.org/officeDocument/2006/relationships/slide" Target="../slides/slide10.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41.png"/><Relationship Id="rId32" Type="http://schemas.openxmlformats.org/officeDocument/2006/relationships/image" Target="../media/image26.jpeg"/><Relationship Id="rId37" Type="http://schemas.openxmlformats.org/officeDocument/2006/relationships/slide" Target="../slides/slide37.xml"/><Relationship Id="rId40" Type="http://schemas.openxmlformats.org/officeDocument/2006/relationships/slide" Target="../slides/slide25.xml"/><Relationship Id="rId5" Type="http://schemas.openxmlformats.org/officeDocument/2006/relationships/slideLayout" Target="../slideLayouts/slideLayout137.xml"/><Relationship Id="rId15" Type="http://schemas.openxmlformats.org/officeDocument/2006/relationships/image" Target="../media/image33.png"/><Relationship Id="rId23" Type="http://schemas.openxmlformats.org/officeDocument/2006/relationships/slide" Target="../slides/slide36.xml"/><Relationship Id="rId28" Type="http://schemas.openxmlformats.org/officeDocument/2006/relationships/image" Target="../media/image22.jpeg"/><Relationship Id="rId36" Type="http://schemas.openxmlformats.org/officeDocument/2006/relationships/slide" Target="../slides/slide35.xml"/><Relationship Id="rId10" Type="http://schemas.openxmlformats.org/officeDocument/2006/relationships/slideLayout" Target="../slideLayouts/slideLayout142.xml"/><Relationship Id="rId19" Type="http://schemas.openxmlformats.org/officeDocument/2006/relationships/image" Target="../media/image37.jpeg"/><Relationship Id="rId31" Type="http://schemas.openxmlformats.org/officeDocument/2006/relationships/image" Target="../media/image25.jpe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2.png"/><Relationship Id="rId22" Type="http://schemas.openxmlformats.org/officeDocument/2006/relationships/image" Target="../media/image40.jpe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slide" Target="../slides/slide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24.jpeg"/><Relationship Id="rId3" Type="http://schemas.openxmlformats.org/officeDocument/2006/relationships/slideLayout" Target="../slideLayouts/slideLayout146.xml"/><Relationship Id="rId21" Type="http://schemas.openxmlformats.org/officeDocument/2006/relationships/image" Target="../media/image19.png"/><Relationship Id="rId34" Type="http://schemas.openxmlformats.org/officeDocument/2006/relationships/slide" Target="../slides/slide24.xml"/><Relationship Id="rId7" Type="http://schemas.openxmlformats.org/officeDocument/2006/relationships/slideLayout" Target="../slideLayouts/slideLayout150.xml"/><Relationship Id="rId12" Type="http://schemas.openxmlformats.org/officeDocument/2006/relationships/theme" Target="../theme/theme13.xml"/><Relationship Id="rId17" Type="http://schemas.openxmlformats.org/officeDocument/2006/relationships/image" Target="../media/image39.jpeg"/><Relationship Id="rId25" Type="http://schemas.openxmlformats.org/officeDocument/2006/relationships/image" Target="../media/image23.jpeg"/><Relationship Id="rId33" Type="http://schemas.openxmlformats.org/officeDocument/2006/relationships/slide" Target="../slides/slide37.xml"/><Relationship Id="rId2" Type="http://schemas.openxmlformats.org/officeDocument/2006/relationships/slideLayout" Target="../slideLayouts/slideLayout145.xml"/><Relationship Id="rId16" Type="http://schemas.openxmlformats.org/officeDocument/2006/relationships/image" Target="../media/image38.jpeg"/><Relationship Id="rId20" Type="http://schemas.openxmlformats.org/officeDocument/2006/relationships/image" Target="../media/image41.png"/><Relationship Id="rId29" Type="http://schemas.openxmlformats.org/officeDocument/2006/relationships/image" Target="../media/image27.jpe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image" Target="../media/image22.jpeg"/><Relationship Id="rId32" Type="http://schemas.openxmlformats.org/officeDocument/2006/relationships/slide" Target="../slides/slide35.xml"/><Relationship Id="rId37" Type="http://schemas.openxmlformats.org/officeDocument/2006/relationships/slide" Target="../slides/slide10.xml"/><Relationship Id="rId5" Type="http://schemas.openxmlformats.org/officeDocument/2006/relationships/slideLayout" Target="../slideLayouts/slideLayout148.xml"/><Relationship Id="rId15" Type="http://schemas.openxmlformats.org/officeDocument/2006/relationships/image" Target="../media/image37.jpeg"/><Relationship Id="rId23" Type="http://schemas.openxmlformats.org/officeDocument/2006/relationships/image" Target="../media/image21.jpeg"/><Relationship Id="rId28" Type="http://schemas.openxmlformats.org/officeDocument/2006/relationships/image" Target="../media/image26.jpeg"/><Relationship Id="rId36" Type="http://schemas.openxmlformats.org/officeDocument/2006/relationships/slide" Target="../slides/slide25.xml"/><Relationship Id="rId10" Type="http://schemas.openxmlformats.org/officeDocument/2006/relationships/slideLayout" Target="../slideLayouts/slideLayout153.xml"/><Relationship Id="rId19" Type="http://schemas.openxmlformats.org/officeDocument/2006/relationships/slide" Target="../slides/slide36.xml"/><Relationship Id="rId31" Type="http://schemas.openxmlformats.org/officeDocument/2006/relationships/slide" Target="../slides/slide38.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6.jpe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jpeg"/><Relationship Id="rId35" Type="http://schemas.openxmlformats.org/officeDocument/2006/relationships/slide" Target="../slides/slide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20.jpeg"/><Relationship Id="rId39" Type="http://schemas.openxmlformats.org/officeDocument/2006/relationships/slide" Target="../slides/slide27.xml"/><Relationship Id="rId3" Type="http://schemas.openxmlformats.org/officeDocument/2006/relationships/slideLayout" Target="../slideLayouts/slideLayout157.xml"/><Relationship Id="rId21" Type="http://schemas.openxmlformats.org/officeDocument/2006/relationships/image" Target="../media/image44.png"/><Relationship Id="rId34" Type="http://schemas.openxmlformats.org/officeDocument/2006/relationships/image" Target="../media/image28.jpeg"/><Relationship Id="rId7" Type="http://schemas.openxmlformats.org/officeDocument/2006/relationships/slideLayout" Target="../slideLayouts/slideLayout161.xml"/><Relationship Id="rId12" Type="http://schemas.openxmlformats.org/officeDocument/2006/relationships/theme" Target="../theme/theme14.xml"/><Relationship Id="rId17" Type="http://schemas.openxmlformats.org/officeDocument/2006/relationships/image" Target="../media/image39.jpeg"/><Relationship Id="rId25" Type="http://schemas.openxmlformats.org/officeDocument/2006/relationships/image" Target="../media/image19.png"/><Relationship Id="rId33" Type="http://schemas.openxmlformats.org/officeDocument/2006/relationships/image" Target="../media/image27.jpeg"/><Relationship Id="rId38" Type="http://schemas.openxmlformats.org/officeDocument/2006/relationships/slide" Target="../slides/slide24.xml"/><Relationship Id="rId2" Type="http://schemas.openxmlformats.org/officeDocument/2006/relationships/slideLayout" Target="../slideLayouts/slideLayout156.xml"/><Relationship Id="rId16" Type="http://schemas.openxmlformats.org/officeDocument/2006/relationships/image" Target="../media/image38.jpeg"/><Relationship Id="rId20" Type="http://schemas.openxmlformats.org/officeDocument/2006/relationships/image" Target="../media/image41.png"/><Relationship Id="rId29" Type="http://schemas.openxmlformats.org/officeDocument/2006/relationships/image" Target="../media/image23.jpeg"/><Relationship Id="rId41" Type="http://schemas.openxmlformats.org/officeDocument/2006/relationships/slide" Target="../slides/slide1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image" Target="../media/image33.png"/><Relationship Id="rId32" Type="http://schemas.openxmlformats.org/officeDocument/2006/relationships/image" Target="../media/image26.jpeg"/><Relationship Id="rId37" Type="http://schemas.openxmlformats.org/officeDocument/2006/relationships/slide" Target="../slides/slide37.xml"/><Relationship Id="rId40" Type="http://schemas.openxmlformats.org/officeDocument/2006/relationships/slide" Target="../slides/slide25.xml"/><Relationship Id="rId5" Type="http://schemas.openxmlformats.org/officeDocument/2006/relationships/slideLayout" Target="../slideLayouts/slideLayout159.xml"/><Relationship Id="rId15" Type="http://schemas.openxmlformats.org/officeDocument/2006/relationships/image" Target="../media/image37.jpeg"/><Relationship Id="rId23" Type="http://schemas.openxmlformats.org/officeDocument/2006/relationships/image" Target="../media/image45.png"/><Relationship Id="rId28" Type="http://schemas.openxmlformats.org/officeDocument/2006/relationships/image" Target="../media/image22.jpeg"/><Relationship Id="rId36" Type="http://schemas.openxmlformats.org/officeDocument/2006/relationships/slide" Target="../slides/slide35.xml"/><Relationship Id="rId10" Type="http://schemas.openxmlformats.org/officeDocument/2006/relationships/slideLayout" Target="../slideLayouts/slideLayout164.xml"/><Relationship Id="rId19" Type="http://schemas.openxmlformats.org/officeDocument/2006/relationships/slide" Target="../slides/slide36.xml"/><Relationship Id="rId31" Type="http://schemas.openxmlformats.org/officeDocument/2006/relationships/image" Target="../media/image25.jpe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36.jpeg"/><Relationship Id="rId22" Type="http://schemas.openxmlformats.org/officeDocument/2006/relationships/image" Target="../media/image43.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slide" Target="../slides/slide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image" Target="../media/image1.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5.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8.png"/><Relationship Id="rId18" Type="http://schemas.openxmlformats.org/officeDocument/2006/relationships/image" Target="../media/image12.png"/><Relationship Id="rId26" Type="http://schemas.openxmlformats.org/officeDocument/2006/relationships/image" Target="../media/image20.jpeg"/><Relationship Id="rId3" Type="http://schemas.openxmlformats.org/officeDocument/2006/relationships/slideLayout" Target="../slideLayouts/slideLayout19.xml"/><Relationship Id="rId21" Type="http://schemas.openxmlformats.org/officeDocument/2006/relationships/image" Target="../media/image15.png"/><Relationship Id="rId34" Type="http://schemas.openxmlformats.org/officeDocument/2006/relationships/image" Target="../media/image28.jpeg"/><Relationship Id="rId7" Type="http://schemas.openxmlformats.org/officeDocument/2006/relationships/slideLayout" Target="../slideLayouts/slideLayout23.xml"/><Relationship Id="rId12" Type="http://schemas.openxmlformats.org/officeDocument/2006/relationships/theme" Target="../theme/theme2.xml"/><Relationship Id="rId17" Type="http://schemas.openxmlformats.org/officeDocument/2006/relationships/image" Target="../media/image11.png"/><Relationship Id="rId25" Type="http://schemas.openxmlformats.org/officeDocument/2006/relationships/image" Target="../media/image19.png"/><Relationship Id="rId33" Type="http://schemas.openxmlformats.org/officeDocument/2006/relationships/image" Target="../media/image27.jpeg"/><Relationship Id="rId2" Type="http://schemas.openxmlformats.org/officeDocument/2006/relationships/slideLayout" Target="../slideLayouts/slideLayout18.xml"/><Relationship Id="rId16" Type="http://schemas.openxmlformats.org/officeDocument/2006/relationships/image" Target="../media/image10.gif"/><Relationship Id="rId20" Type="http://schemas.openxmlformats.org/officeDocument/2006/relationships/image" Target="../media/image14.png"/><Relationship Id="rId29"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8.png"/><Relationship Id="rId32" Type="http://schemas.openxmlformats.org/officeDocument/2006/relationships/image" Target="../media/image26.jpeg"/><Relationship Id="rId5" Type="http://schemas.openxmlformats.org/officeDocument/2006/relationships/slideLayout" Target="../slideLayouts/slideLayout21.xml"/><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jpeg"/><Relationship Id="rId10" Type="http://schemas.openxmlformats.org/officeDocument/2006/relationships/slideLayout" Target="../slideLayouts/slideLayout26.xml"/><Relationship Id="rId19" Type="http://schemas.openxmlformats.org/officeDocument/2006/relationships/image" Target="../media/image13.png"/><Relationship Id="rId31" Type="http://schemas.openxmlformats.org/officeDocument/2006/relationships/image" Target="../media/image25.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 Target="../slides/slide23.xml"/><Relationship Id="rId22" Type="http://schemas.openxmlformats.org/officeDocument/2006/relationships/image" Target="../media/image16.png"/><Relationship Id="rId27" Type="http://schemas.openxmlformats.org/officeDocument/2006/relationships/image" Target="../media/image21.jpeg"/><Relationship Id="rId30" Type="http://schemas.openxmlformats.org/officeDocument/2006/relationships/image" Target="../media/image2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9.jpeg"/><Relationship Id="rId18" Type="http://schemas.openxmlformats.org/officeDocument/2006/relationships/image" Target="../media/image17.png"/><Relationship Id="rId26" Type="http://schemas.openxmlformats.org/officeDocument/2006/relationships/image" Target="../media/image21.jpeg"/><Relationship Id="rId3" Type="http://schemas.openxmlformats.org/officeDocument/2006/relationships/slideLayout" Target="../slideLayouts/slideLayout30.xml"/><Relationship Id="rId21" Type="http://schemas.openxmlformats.org/officeDocument/2006/relationships/image" Target="../media/image10.gif"/><Relationship Id="rId7" Type="http://schemas.openxmlformats.org/officeDocument/2006/relationships/slideLayout" Target="../slideLayouts/slideLayout34.xml"/><Relationship Id="rId12" Type="http://schemas.openxmlformats.org/officeDocument/2006/relationships/theme" Target="../theme/theme3.xml"/><Relationship Id="rId17" Type="http://schemas.openxmlformats.org/officeDocument/2006/relationships/image" Target="../media/image16.png"/><Relationship Id="rId25" Type="http://schemas.openxmlformats.org/officeDocument/2006/relationships/image" Target="../media/image20.jpeg"/><Relationship Id="rId33" Type="http://schemas.openxmlformats.org/officeDocument/2006/relationships/image" Target="../media/image28.jpeg"/><Relationship Id="rId2" Type="http://schemas.openxmlformats.org/officeDocument/2006/relationships/slideLayout" Target="../slideLayouts/slideLayout29.xml"/><Relationship Id="rId16" Type="http://schemas.openxmlformats.org/officeDocument/2006/relationships/image" Target="../media/image15.png"/><Relationship Id="rId20" Type="http://schemas.openxmlformats.org/officeDocument/2006/relationships/image" Target="../media/image9.png"/><Relationship Id="rId29" Type="http://schemas.openxmlformats.org/officeDocument/2006/relationships/image" Target="../media/image24.jpe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9.png"/><Relationship Id="rId32" Type="http://schemas.openxmlformats.org/officeDocument/2006/relationships/image" Target="../media/image27.jpeg"/><Relationship Id="rId5" Type="http://schemas.openxmlformats.org/officeDocument/2006/relationships/slideLayout" Target="../slideLayouts/slideLayout32.xml"/><Relationship Id="rId15" Type="http://schemas.openxmlformats.org/officeDocument/2006/relationships/image" Target="../media/image30.png"/><Relationship Id="rId23" Type="http://schemas.openxmlformats.org/officeDocument/2006/relationships/image" Target="../media/image12.png"/><Relationship Id="rId28" Type="http://schemas.openxmlformats.org/officeDocument/2006/relationships/image" Target="../media/image23.jpeg"/><Relationship Id="rId10" Type="http://schemas.openxmlformats.org/officeDocument/2006/relationships/slideLayout" Target="../slideLayouts/slideLayout37.xml"/><Relationship Id="rId19" Type="http://schemas.openxmlformats.org/officeDocument/2006/relationships/image" Target="../media/image8.png"/><Relationship Id="rId31" Type="http://schemas.openxmlformats.org/officeDocument/2006/relationships/image" Target="../media/image26.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 Target="../slides/slide23.xml"/><Relationship Id="rId22" Type="http://schemas.openxmlformats.org/officeDocument/2006/relationships/image" Target="../media/image11.png"/><Relationship Id="rId27" Type="http://schemas.openxmlformats.org/officeDocument/2006/relationships/image" Target="../media/image22.jpeg"/><Relationship Id="rId30" Type="http://schemas.openxmlformats.org/officeDocument/2006/relationships/image" Target="../media/image2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9.jpeg"/><Relationship Id="rId18" Type="http://schemas.openxmlformats.org/officeDocument/2006/relationships/image" Target="../media/image15.png"/><Relationship Id="rId26" Type="http://schemas.openxmlformats.org/officeDocument/2006/relationships/image" Target="../media/image21.jpeg"/><Relationship Id="rId3" Type="http://schemas.openxmlformats.org/officeDocument/2006/relationships/slideLayout" Target="../slideLayouts/slideLayout41.xml"/><Relationship Id="rId21" Type="http://schemas.openxmlformats.org/officeDocument/2006/relationships/image" Target="../media/image10.gif"/><Relationship Id="rId7" Type="http://schemas.openxmlformats.org/officeDocument/2006/relationships/slideLayout" Target="../slideLayouts/slideLayout45.xml"/><Relationship Id="rId12" Type="http://schemas.openxmlformats.org/officeDocument/2006/relationships/theme" Target="../theme/theme4.xml"/><Relationship Id="rId17" Type="http://schemas.openxmlformats.org/officeDocument/2006/relationships/image" Target="../media/image14.png"/><Relationship Id="rId25" Type="http://schemas.openxmlformats.org/officeDocument/2006/relationships/image" Target="../media/image20.jpeg"/><Relationship Id="rId33" Type="http://schemas.openxmlformats.org/officeDocument/2006/relationships/image" Target="../media/image28.jpeg"/><Relationship Id="rId2" Type="http://schemas.openxmlformats.org/officeDocument/2006/relationships/slideLayout" Target="../slideLayouts/slideLayout40.xml"/><Relationship Id="rId16" Type="http://schemas.openxmlformats.org/officeDocument/2006/relationships/image" Target="../media/image13.png"/><Relationship Id="rId20" Type="http://schemas.openxmlformats.org/officeDocument/2006/relationships/image" Target="../media/image9.png"/><Relationship Id="rId29" Type="http://schemas.openxmlformats.org/officeDocument/2006/relationships/image" Target="../media/image24.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19.png"/><Relationship Id="rId32" Type="http://schemas.openxmlformats.org/officeDocument/2006/relationships/image" Target="../media/image27.jpeg"/><Relationship Id="rId5" Type="http://schemas.openxmlformats.org/officeDocument/2006/relationships/slideLayout" Target="../slideLayouts/slideLayout43.xml"/><Relationship Id="rId15" Type="http://schemas.openxmlformats.org/officeDocument/2006/relationships/image" Target="../media/image30.png"/><Relationship Id="rId23" Type="http://schemas.openxmlformats.org/officeDocument/2006/relationships/image" Target="../media/image12.png"/><Relationship Id="rId28" Type="http://schemas.openxmlformats.org/officeDocument/2006/relationships/image" Target="../media/image23.jpeg"/><Relationship Id="rId10" Type="http://schemas.openxmlformats.org/officeDocument/2006/relationships/slideLayout" Target="../slideLayouts/slideLayout48.xml"/><Relationship Id="rId19" Type="http://schemas.openxmlformats.org/officeDocument/2006/relationships/image" Target="../media/image8.png"/><Relationship Id="rId31" Type="http://schemas.openxmlformats.org/officeDocument/2006/relationships/image" Target="../media/image26.jpe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 Target="../slides/slide23.xml"/><Relationship Id="rId22" Type="http://schemas.openxmlformats.org/officeDocument/2006/relationships/image" Target="../media/image11.png"/><Relationship Id="rId27" Type="http://schemas.openxmlformats.org/officeDocument/2006/relationships/image" Target="../media/image22.jpeg"/><Relationship Id="rId30" Type="http://schemas.openxmlformats.org/officeDocument/2006/relationships/image" Target="../media/image2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 Target="../slides/slide23.xml"/><Relationship Id="rId18" Type="http://schemas.openxmlformats.org/officeDocument/2006/relationships/image" Target="../media/image14.png"/><Relationship Id="rId26" Type="http://schemas.openxmlformats.org/officeDocument/2006/relationships/image" Target="../media/image21.jpeg"/><Relationship Id="rId3" Type="http://schemas.openxmlformats.org/officeDocument/2006/relationships/slideLayout" Target="../slideLayouts/slideLayout52.xml"/><Relationship Id="rId21" Type="http://schemas.openxmlformats.org/officeDocument/2006/relationships/image" Target="../media/image10.gif"/><Relationship Id="rId7" Type="http://schemas.openxmlformats.org/officeDocument/2006/relationships/slideLayout" Target="../slideLayouts/slideLayout56.xml"/><Relationship Id="rId12" Type="http://schemas.openxmlformats.org/officeDocument/2006/relationships/theme" Target="../theme/theme5.xml"/><Relationship Id="rId17" Type="http://schemas.openxmlformats.org/officeDocument/2006/relationships/image" Target="../media/image13.png"/><Relationship Id="rId25" Type="http://schemas.openxmlformats.org/officeDocument/2006/relationships/image" Target="../media/image20.jpeg"/><Relationship Id="rId33" Type="http://schemas.openxmlformats.org/officeDocument/2006/relationships/image" Target="../media/image28.jpeg"/><Relationship Id="rId2" Type="http://schemas.openxmlformats.org/officeDocument/2006/relationships/slideLayout" Target="../slideLayouts/slideLayout51.xml"/><Relationship Id="rId16" Type="http://schemas.openxmlformats.org/officeDocument/2006/relationships/image" Target="../media/image18.png"/><Relationship Id="rId20" Type="http://schemas.openxmlformats.org/officeDocument/2006/relationships/image" Target="../media/image9.png"/><Relationship Id="rId29" Type="http://schemas.openxmlformats.org/officeDocument/2006/relationships/image" Target="../media/image24.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9.png"/><Relationship Id="rId32" Type="http://schemas.openxmlformats.org/officeDocument/2006/relationships/image" Target="../media/image27.jpeg"/><Relationship Id="rId5" Type="http://schemas.openxmlformats.org/officeDocument/2006/relationships/slideLayout" Target="../slideLayouts/slideLayout54.xml"/><Relationship Id="rId15" Type="http://schemas.openxmlformats.org/officeDocument/2006/relationships/image" Target="../media/image29.jpeg"/><Relationship Id="rId23" Type="http://schemas.openxmlformats.org/officeDocument/2006/relationships/image" Target="../media/image12.png"/><Relationship Id="rId28" Type="http://schemas.openxmlformats.org/officeDocument/2006/relationships/image" Target="../media/image23.jpeg"/><Relationship Id="rId10" Type="http://schemas.openxmlformats.org/officeDocument/2006/relationships/slideLayout" Target="../slideLayouts/slideLayout59.xml"/><Relationship Id="rId19" Type="http://schemas.openxmlformats.org/officeDocument/2006/relationships/image" Target="../media/image8.png"/><Relationship Id="rId31" Type="http://schemas.openxmlformats.org/officeDocument/2006/relationships/image" Target="../media/image26.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0.png"/><Relationship Id="rId22" Type="http://schemas.openxmlformats.org/officeDocument/2006/relationships/image" Target="../media/image11.png"/><Relationship Id="rId27" Type="http://schemas.openxmlformats.org/officeDocument/2006/relationships/image" Target="../media/image22.jpeg"/><Relationship Id="rId30" Type="http://schemas.openxmlformats.org/officeDocument/2006/relationships/image" Target="../media/image2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9.jpeg"/><Relationship Id="rId18" Type="http://schemas.openxmlformats.org/officeDocument/2006/relationships/image" Target="../media/image30.png"/><Relationship Id="rId26" Type="http://schemas.openxmlformats.org/officeDocument/2006/relationships/image" Target="../media/image21.jpeg"/><Relationship Id="rId3" Type="http://schemas.openxmlformats.org/officeDocument/2006/relationships/slideLayout" Target="../slideLayouts/slideLayout63.xml"/><Relationship Id="rId21" Type="http://schemas.openxmlformats.org/officeDocument/2006/relationships/image" Target="../media/image10.gif"/><Relationship Id="rId7" Type="http://schemas.openxmlformats.org/officeDocument/2006/relationships/slideLayout" Target="../slideLayouts/slideLayout67.xml"/><Relationship Id="rId12" Type="http://schemas.openxmlformats.org/officeDocument/2006/relationships/theme" Target="../theme/theme6.xml"/><Relationship Id="rId17" Type="http://schemas.openxmlformats.org/officeDocument/2006/relationships/slide" Target="../slides/slide23.xml"/><Relationship Id="rId25" Type="http://schemas.openxmlformats.org/officeDocument/2006/relationships/image" Target="../media/image20.jpeg"/><Relationship Id="rId33" Type="http://schemas.openxmlformats.org/officeDocument/2006/relationships/image" Target="../media/image28.jpeg"/><Relationship Id="rId2" Type="http://schemas.openxmlformats.org/officeDocument/2006/relationships/slideLayout" Target="../slideLayouts/slideLayout62.xml"/><Relationship Id="rId16" Type="http://schemas.openxmlformats.org/officeDocument/2006/relationships/image" Target="../media/image17.png"/><Relationship Id="rId20" Type="http://schemas.openxmlformats.org/officeDocument/2006/relationships/image" Target="../media/image9.png"/><Relationship Id="rId29" Type="http://schemas.openxmlformats.org/officeDocument/2006/relationships/image" Target="../media/image24.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19.png"/><Relationship Id="rId32" Type="http://schemas.openxmlformats.org/officeDocument/2006/relationships/image" Target="../media/image27.jpeg"/><Relationship Id="rId5" Type="http://schemas.openxmlformats.org/officeDocument/2006/relationships/slideLayout" Target="../slideLayouts/slideLayout65.xml"/><Relationship Id="rId15" Type="http://schemas.openxmlformats.org/officeDocument/2006/relationships/image" Target="../media/image16.png"/><Relationship Id="rId23" Type="http://schemas.openxmlformats.org/officeDocument/2006/relationships/image" Target="../media/image12.png"/><Relationship Id="rId28" Type="http://schemas.openxmlformats.org/officeDocument/2006/relationships/image" Target="../media/image23.jpe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6.jpe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8.png"/><Relationship Id="rId22" Type="http://schemas.openxmlformats.org/officeDocument/2006/relationships/image" Target="../media/image11.png"/><Relationship Id="rId27" Type="http://schemas.openxmlformats.org/officeDocument/2006/relationships/image" Target="../media/image22.jpeg"/><Relationship Id="rId30" Type="http://schemas.openxmlformats.org/officeDocument/2006/relationships/image" Target="../media/image2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png"/><Relationship Id="rId2" Type="http://schemas.openxmlformats.org/officeDocument/2006/relationships/slideLayout" Target="../slideLayouts/slideLayout73.xml"/><Relationship Id="rId16"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34.png"/><Relationship Id="rId26" Type="http://schemas.openxmlformats.org/officeDocument/2006/relationships/image" Target="../media/image41.png"/><Relationship Id="rId39" Type="http://schemas.openxmlformats.org/officeDocument/2006/relationships/slide" Target="../slides/slide37.xml"/><Relationship Id="rId3" Type="http://schemas.openxmlformats.org/officeDocument/2006/relationships/slideLayout" Target="../slideLayouts/slideLayout89.xml"/><Relationship Id="rId21" Type="http://schemas.openxmlformats.org/officeDocument/2006/relationships/image" Target="../media/image37.jpeg"/><Relationship Id="rId34" Type="http://schemas.openxmlformats.org/officeDocument/2006/relationships/image" Target="../media/image26.jpeg"/><Relationship Id="rId42" Type="http://schemas.openxmlformats.org/officeDocument/2006/relationships/slide" Target="../slides/slide25.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33.png"/><Relationship Id="rId25" Type="http://schemas.openxmlformats.org/officeDocument/2006/relationships/slide" Target="../slides/slide36.xml"/><Relationship Id="rId33" Type="http://schemas.openxmlformats.org/officeDocument/2006/relationships/image" Target="../media/image25.jpeg"/><Relationship Id="rId38" Type="http://schemas.openxmlformats.org/officeDocument/2006/relationships/slide" Target="../slides/slide35.xml"/><Relationship Id="rId2" Type="http://schemas.openxmlformats.org/officeDocument/2006/relationships/slideLayout" Target="../slideLayouts/slideLayout88.xml"/><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21.jpeg"/><Relationship Id="rId41" Type="http://schemas.openxmlformats.org/officeDocument/2006/relationships/slide" Target="../slides/slide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40.jpeg"/><Relationship Id="rId32" Type="http://schemas.openxmlformats.org/officeDocument/2006/relationships/image" Target="../media/image24.jpeg"/><Relationship Id="rId37" Type="http://schemas.openxmlformats.org/officeDocument/2006/relationships/slide" Target="../slides/slide38.xml"/><Relationship Id="rId40" Type="http://schemas.openxmlformats.org/officeDocument/2006/relationships/slide" Target="../slides/slide24.xml"/><Relationship Id="rId5" Type="http://schemas.openxmlformats.org/officeDocument/2006/relationships/slideLayout" Target="../slideLayouts/slideLayout91.xml"/><Relationship Id="rId15" Type="http://schemas.openxmlformats.org/officeDocument/2006/relationships/image" Target="../media/image31.png"/><Relationship Id="rId23" Type="http://schemas.openxmlformats.org/officeDocument/2006/relationships/image" Target="../media/image39.jpeg"/><Relationship Id="rId28" Type="http://schemas.openxmlformats.org/officeDocument/2006/relationships/image" Target="../media/image20.jpeg"/><Relationship Id="rId36" Type="http://schemas.openxmlformats.org/officeDocument/2006/relationships/image" Target="../media/image28.jpeg"/><Relationship Id="rId10" Type="http://schemas.openxmlformats.org/officeDocument/2006/relationships/slideLayout" Target="../slideLayouts/slideLayout96.xml"/><Relationship Id="rId19" Type="http://schemas.openxmlformats.org/officeDocument/2006/relationships/image" Target="../media/image35.jpeg"/><Relationship Id="rId31" Type="http://schemas.openxmlformats.org/officeDocument/2006/relationships/image" Target="../media/image23.jpe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 Id="rId22" Type="http://schemas.openxmlformats.org/officeDocument/2006/relationships/image" Target="../media/image38.jpeg"/><Relationship Id="rId27" Type="http://schemas.openxmlformats.org/officeDocument/2006/relationships/image" Target="../media/image19.png"/><Relationship Id="rId30" Type="http://schemas.openxmlformats.org/officeDocument/2006/relationships/image" Target="../media/image22.jpeg"/><Relationship Id="rId35" Type="http://schemas.openxmlformats.org/officeDocument/2006/relationships/image" Target="../media/image27.jpeg"/><Relationship Id="rId43" Type="http://schemas.openxmlformats.org/officeDocument/2006/relationships/slide" Target="../slides/slide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34.png"/><Relationship Id="rId39" Type="http://schemas.openxmlformats.org/officeDocument/2006/relationships/slide" Target="../slides/slide37.xml"/><Relationship Id="rId3" Type="http://schemas.openxmlformats.org/officeDocument/2006/relationships/slideLayout" Target="../slideLayouts/slideLayout102.xml"/><Relationship Id="rId21" Type="http://schemas.openxmlformats.org/officeDocument/2006/relationships/image" Target="../media/image31.png"/><Relationship Id="rId34" Type="http://schemas.openxmlformats.org/officeDocument/2006/relationships/image" Target="../media/image26.jpeg"/><Relationship Id="rId42" Type="http://schemas.openxmlformats.org/officeDocument/2006/relationships/slide" Target="../slides/slide25.xml"/><Relationship Id="rId7" Type="http://schemas.openxmlformats.org/officeDocument/2006/relationships/slideLayout" Target="../slideLayouts/slideLayout106.xml"/><Relationship Id="rId12" Type="http://schemas.openxmlformats.org/officeDocument/2006/relationships/theme" Target="../theme/theme9.xml"/><Relationship Id="rId17" Type="http://schemas.openxmlformats.org/officeDocument/2006/relationships/image" Target="../media/image39.jpeg"/><Relationship Id="rId25" Type="http://schemas.openxmlformats.org/officeDocument/2006/relationships/image" Target="../media/image32.png"/><Relationship Id="rId33" Type="http://schemas.openxmlformats.org/officeDocument/2006/relationships/image" Target="../media/image25.jpeg"/><Relationship Id="rId38" Type="http://schemas.openxmlformats.org/officeDocument/2006/relationships/slide" Target="../slides/slide35.xml"/><Relationship Id="rId2" Type="http://schemas.openxmlformats.org/officeDocument/2006/relationships/slideLayout" Target="../slideLayouts/slideLayout101.xml"/><Relationship Id="rId16" Type="http://schemas.openxmlformats.org/officeDocument/2006/relationships/image" Target="../media/image38.jpeg"/><Relationship Id="rId20" Type="http://schemas.openxmlformats.org/officeDocument/2006/relationships/image" Target="../media/image41.png"/><Relationship Id="rId29" Type="http://schemas.openxmlformats.org/officeDocument/2006/relationships/image" Target="../media/image21.jpeg"/><Relationship Id="rId41" Type="http://schemas.openxmlformats.org/officeDocument/2006/relationships/slide" Target="../slides/slide2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image" Target="../media/image43.png"/><Relationship Id="rId32" Type="http://schemas.openxmlformats.org/officeDocument/2006/relationships/image" Target="../media/image24.jpeg"/><Relationship Id="rId37" Type="http://schemas.openxmlformats.org/officeDocument/2006/relationships/slide" Target="../slides/slide38.xml"/><Relationship Id="rId40" Type="http://schemas.openxmlformats.org/officeDocument/2006/relationships/slide" Target="../slides/slide24.xml"/><Relationship Id="rId5" Type="http://schemas.openxmlformats.org/officeDocument/2006/relationships/slideLayout" Target="../slideLayouts/slideLayout104.xml"/><Relationship Id="rId15" Type="http://schemas.openxmlformats.org/officeDocument/2006/relationships/image" Target="../media/image37.jpeg"/><Relationship Id="rId23" Type="http://schemas.openxmlformats.org/officeDocument/2006/relationships/image" Target="../media/image33.png"/><Relationship Id="rId28" Type="http://schemas.openxmlformats.org/officeDocument/2006/relationships/image" Target="../media/image20.jpeg"/><Relationship Id="rId36" Type="http://schemas.openxmlformats.org/officeDocument/2006/relationships/image" Target="../media/image28.jpeg"/><Relationship Id="rId10" Type="http://schemas.openxmlformats.org/officeDocument/2006/relationships/slideLayout" Target="../slideLayouts/slideLayout109.xml"/><Relationship Id="rId19" Type="http://schemas.openxmlformats.org/officeDocument/2006/relationships/slide" Target="../slides/slide36.xml"/><Relationship Id="rId31" Type="http://schemas.openxmlformats.org/officeDocument/2006/relationships/image" Target="../media/image23.jpe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6.jpeg"/><Relationship Id="rId22" Type="http://schemas.openxmlformats.org/officeDocument/2006/relationships/image" Target="../media/image42.png"/><Relationship Id="rId27" Type="http://schemas.openxmlformats.org/officeDocument/2006/relationships/image" Target="../media/image19.png"/><Relationship Id="rId30" Type="http://schemas.openxmlformats.org/officeDocument/2006/relationships/image" Target="../media/image22.jpeg"/><Relationship Id="rId35" Type="http://schemas.openxmlformats.org/officeDocument/2006/relationships/image" Target="../media/image27.jpeg"/><Relationship Id="rId43" Type="http://schemas.openxmlformats.org/officeDocument/2006/relationships/slide" Target="../slides/slide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6423970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0" r:id="rId5"/>
    <p:sldLayoutId id="2147483666" r:id="rId6"/>
    <p:sldLayoutId id="2147483660" r:id="rId7"/>
    <p:sldLayoutId id="2147483651" r:id="rId8"/>
    <p:sldLayoutId id="2147483664" r:id="rId9"/>
    <p:sldLayoutId id="2147483665" r:id="rId10"/>
    <p:sldLayoutId id="2147483652" r:id="rId11"/>
    <p:sldLayoutId id="2147483658" r:id="rId12"/>
    <p:sldLayoutId id="2147483659" r:id="rId13"/>
    <p:sldLayoutId id="2147483654" r:id="rId14"/>
    <p:sldLayoutId id="2147483667" r:id="rId15"/>
    <p:sldLayoutId id="2147483831" r:id="rId16"/>
  </p:sldLayoutIdLst>
  <p:hf sldNum="0"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2" name="Rectangle 158"/>
          <p:cNvSpPr>
            <a:spLocks noChangeArrowheads="1"/>
          </p:cNvSpPr>
          <p:nvPr/>
        </p:nvSpPr>
        <p:spPr bwMode="auto">
          <a:xfrm>
            <a:off x="3877351" y="0"/>
            <a:ext cx="1402006" cy="6859588"/>
          </a:xfrm>
          <a:prstGeom prst="rect">
            <a:avLst/>
          </a:prstGeom>
          <a:solidFill>
            <a:schemeClr val="tx1">
              <a:lumMod val="75000"/>
              <a:lumOff val="25000"/>
            </a:schemeClr>
          </a:solidFill>
          <a:ln w="9525">
            <a:noFill/>
            <a:miter lim="800000"/>
            <a:headEnd/>
            <a:tailEnd/>
          </a:ln>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58" name="Rektangel 157"/>
          <p:cNvSpPr/>
          <p:nvPr/>
        </p:nvSpPr>
        <p:spPr>
          <a:xfrm>
            <a:off x="31181"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159" name="Line 382"/>
          <p:cNvSpPr>
            <a:spLocks noChangeShapeType="1"/>
          </p:cNvSpPr>
          <p:nvPr/>
        </p:nvSpPr>
        <p:spPr bwMode="auto">
          <a:xfrm>
            <a:off x="4588673" y="3"/>
            <a:ext cx="45727" cy="6723369"/>
          </a:xfrm>
          <a:prstGeom prst="line">
            <a:avLst/>
          </a:prstGeom>
          <a:noFill/>
          <a:ln w="25400">
            <a:solidFill>
              <a:srgbClr val="FFCC00"/>
            </a:solidFill>
            <a:prstDash val="lgDash"/>
            <a:round/>
            <a:headEnd/>
            <a:tailEn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0" name="Rectangle 328">
            <a:hlinkClick r:id="" action="ppaction://noaction"/>
          </p:cNvPr>
          <p:cNvSpPr>
            <a:spLocks noChangeArrowheads="1"/>
          </p:cNvSpPr>
          <p:nvPr/>
        </p:nvSpPr>
        <p:spPr bwMode="auto">
          <a:xfrm>
            <a:off x="2291268" y="6049986"/>
            <a:ext cx="444577" cy="558929"/>
          </a:xfrm>
          <a:prstGeom prst="rect">
            <a:avLst/>
          </a:prstGeom>
          <a:solidFill>
            <a:schemeClr val="accent1">
              <a:alpha val="0"/>
            </a:schemeClr>
          </a:solidFill>
          <a:ln w="9525">
            <a:noFill/>
            <a:miter lim="800000"/>
            <a:headEnd/>
            <a:tailEnd/>
          </a:ln>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grpSp>
        <p:nvGrpSpPr>
          <p:cNvPr id="161" name="Group 388"/>
          <p:cNvGrpSpPr>
            <a:grpSpLocks/>
          </p:cNvGrpSpPr>
          <p:nvPr/>
        </p:nvGrpSpPr>
        <p:grpSpPr bwMode="auto">
          <a:xfrm>
            <a:off x="1" y="944811"/>
            <a:ext cx="9145586" cy="3220287"/>
            <a:chOff x="0" y="595"/>
            <a:chExt cx="5760" cy="2028"/>
          </a:xfrm>
          <a:solidFill>
            <a:schemeClr val="tx1">
              <a:lumMod val="75000"/>
              <a:lumOff val="25000"/>
            </a:schemeClr>
          </a:solidFill>
        </p:grpSpPr>
        <p:grpSp>
          <p:nvGrpSpPr>
            <p:cNvPr id="162" name="Group 387"/>
            <p:cNvGrpSpPr>
              <a:grpSpLocks/>
            </p:cNvGrpSpPr>
            <p:nvPr userDrawn="1"/>
          </p:nvGrpSpPr>
          <p:grpSpPr bwMode="auto">
            <a:xfrm>
              <a:off x="0" y="595"/>
              <a:ext cx="5760" cy="2028"/>
              <a:chOff x="0" y="595"/>
              <a:chExt cx="5760" cy="2028"/>
            </a:xfrm>
            <a:grpFill/>
          </p:grpSpPr>
          <p:grpSp>
            <p:nvGrpSpPr>
              <p:cNvPr id="165" name="Group 386"/>
              <p:cNvGrpSpPr>
                <a:grpSpLocks/>
              </p:cNvGrpSpPr>
              <p:nvPr userDrawn="1"/>
            </p:nvGrpSpPr>
            <p:grpSpPr bwMode="auto">
              <a:xfrm>
                <a:off x="0" y="676"/>
                <a:ext cx="5760" cy="1894"/>
                <a:chOff x="0" y="676"/>
                <a:chExt cx="5760" cy="1894"/>
              </a:xfrm>
              <a:grpFill/>
            </p:grpSpPr>
            <p:sp>
              <p:nvSpPr>
                <p:cNvPr id="169"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0"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71"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72"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73"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66" name="Group 381"/>
              <p:cNvGrpSpPr>
                <a:grpSpLocks/>
              </p:cNvGrpSpPr>
              <p:nvPr userDrawn="1"/>
            </p:nvGrpSpPr>
            <p:grpSpPr bwMode="auto">
              <a:xfrm>
                <a:off x="1770" y="595"/>
                <a:ext cx="2241" cy="2028"/>
                <a:chOff x="1770" y="595"/>
                <a:chExt cx="2241" cy="2028"/>
              </a:xfrm>
              <a:grpFill/>
            </p:grpSpPr>
            <p:sp>
              <p:nvSpPr>
                <p:cNvPr id="167"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8"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63"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64"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74" name="Group 172"/>
          <p:cNvGrpSpPr>
            <a:grpSpLocks/>
          </p:cNvGrpSpPr>
          <p:nvPr/>
        </p:nvGrpSpPr>
        <p:grpSpPr bwMode="auto">
          <a:xfrm>
            <a:off x="5615963" y="1989598"/>
            <a:ext cx="636698" cy="1160731"/>
            <a:chOff x="2083" y="1386"/>
            <a:chExt cx="241" cy="498"/>
          </a:xfrm>
        </p:grpSpPr>
        <p:sp>
          <p:nvSpPr>
            <p:cNvPr id="175"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6"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7"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8"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9"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0"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81" name="Group 343"/>
          <p:cNvGrpSpPr>
            <a:grpSpLocks/>
          </p:cNvGrpSpPr>
          <p:nvPr/>
        </p:nvGrpSpPr>
        <p:grpSpPr bwMode="auto">
          <a:xfrm>
            <a:off x="2926271" y="1981659"/>
            <a:ext cx="636698" cy="1160732"/>
            <a:chOff x="2083" y="1386"/>
            <a:chExt cx="241" cy="498"/>
          </a:xfrm>
        </p:grpSpPr>
        <p:sp>
          <p:nvSpPr>
            <p:cNvPr id="182"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3"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4"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5"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6"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7"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88" name="Group 350"/>
          <p:cNvGrpSpPr>
            <a:grpSpLocks/>
          </p:cNvGrpSpPr>
          <p:nvPr/>
        </p:nvGrpSpPr>
        <p:grpSpPr bwMode="auto">
          <a:xfrm rot="16200000">
            <a:off x="4277452" y="797144"/>
            <a:ext cx="636734" cy="1160664"/>
            <a:chOff x="2083" y="1386"/>
            <a:chExt cx="241" cy="498"/>
          </a:xfrm>
        </p:grpSpPr>
        <p:sp>
          <p:nvSpPr>
            <p:cNvPr id="189"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0"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1"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2"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3"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4"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95" name="Group 364"/>
          <p:cNvGrpSpPr>
            <a:grpSpLocks/>
          </p:cNvGrpSpPr>
          <p:nvPr/>
        </p:nvGrpSpPr>
        <p:grpSpPr bwMode="auto">
          <a:xfrm rot="16200000">
            <a:off x="4274274" y="3147188"/>
            <a:ext cx="636734" cy="1160664"/>
            <a:chOff x="2083" y="1386"/>
            <a:chExt cx="241" cy="498"/>
          </a:xfrm>
        </p:grpSpPr>
        <p:sp>
          <p:nvSpPr>
            <p:cNvPr id="196"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7"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8"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9"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0"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1"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sp>
        <p:nvSpPr>
          <p:cNvPr id="202" name="Line 375"/>
          <p:cNvSpPr>
            <a:spLocks noChangeShapeType="1"/>
          </p:cNvSpPr>
          <p:nvPr/>
        </p:nvSpPr>
        <p:spPr bwMode="auto">
          <a:xfrm>
            <a:off x="4614079" y="4128456"/>
            <a:ext cx="589065" cy="0"/>
          </a:xfrm>
          <a:prstGeom prst="line">
            <a:avLst/>
          </a:prstGeom>
          <a:noFill/>
          <a:ln w="38100">
            <a:solidFill>
              <a:schemeClr val="bg1"/>
            </a:solidFill>
            <a:round/>
            <a:headEnd/>
            <a:tailEn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203" name="Line 376"/>
          <p:cNvSpPr>
            <a:spLocks noChangeShapeType="1"/>
          </p:cNvSpPr>
          <p:nvPr/>
        </p:nvSpPr>
        <p:spPr bwMode="auto">
          <a:xfrm>
            <a:off x="3917043" y="995593"/>
            <a:ext cx="589064" cy="0"/>
          </a:xfrm>
          <a:prstGeom prst="line">
            <a:avLst/>
          </a:prstGeom>
          <a:noFill/>
          <a:ln w="38100">
            <a:solidFill>
              <a:schemeClr val="bg1"/>
            </a:solidFill>
            <a:round/>
            <a:headEnd/>
            <a:tailEn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204" name="Line 377"/>
          <p:cNvSpPr>
            <a:spLocks noChangeShapeType="1"/>
          </p:cNvSpPr>
          <p:nvPr/>
        </p:nvSpPr>
        <p:spPr bwMode="auto">
          <a:xfrm flipH="1" flipV="1">
            <a:off x="6339989" y="1957844"/>
            <a:ext cx="0" cy="543051"/>
          </a:xfrm>
          <a:prstGeom prst="line">
            <a:avLst/>
          </a:prstGeom>
          <a:noFill/>
          <a:ln w="38100">
            <a:solidFill>
              <a:schemeClr val="bg1"/>
            </a:solidFill>
            <a:round/>
            <a:headEnd/>
            <a:tailEn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205" name="Line 378"/>
          <p:cNvSpPr>
            <a:spLocks noChangeShapeType="1"/>
          </p:cNvSpPr>
          <p:nvPr/>
        </p:nvSpPr>
        <p:spPr bwMode="auto">
          <a:xfrm flipH="1" flipV="1">
            <a:off x="2840531" y="2604105"/>
            <a:ext cx="0" cy="543051"/>
          </a:xfrm>
          <a:prstGeom prst="line">
            <a:avLst/>
          </a:prstGeom>
          <a:noFill/>
          <a:ln w="38100">
            <a:solidFill>
              <a:schemeClr val="bg1"/>
            </a:solidFill>
            <a:round/>
            <a:headEnd/>
            <a:tailEn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pic>
        <p:nvPicPr>
          <p:cNvPr id="206" name="Bilde 205" descr="406_0.jpg">
            <a:hlinkClick r:id="" action="ppaction://noaction"/>
          </p:cNvPr>
          <p:cNvPicPr>
            <a:picLocks noChangeAspect="1"/>
          </p:cNvPicPr>
          <p:nvPr/>
        </p:nvPicPr>
        <p:blipFill>
          <a:blip r:embed="rId13" cstate="print"/>
          <a:stretch>
            <a:fillRect/>
          </a:stretch>
        </p:blipFill>
        <p:spPr>
          <a:xfrm>
            <a:off x="1817696" y="181927"/>
            <a:ext cx="293966" cy="323554"/>
          </a:xfrm>
          <a:prstGeom prst="rect">
            <a:avLst/>
          </a:prstGeom>
        </p:spPr>
      </p:pic>
      <p:pic>
        <p:nvPicPr>
          <p:cNvPr id="207" name="Bilde 206" descr="202_0.jpg">
            <a:hlinkClick r:id="" action="ppaction://noaction"/>
          </p:cNvPr>
          <p:cNvPicPr>
            <a:picLocks noChangeAspect="1"/>
          </p:cNvPicPr>
          <p:nvPr/>
        </p:nvPicPr>
        <p:blipFill>
          <a:blip r:embed="rId14" cstate="print"/>
          <a:stretch>
            <a:fillRect/>
          </a:stretch>
        </p:blipFill>
        <p:spPr>
          <a:xfrm>
            <a:off x="379516" y="201531"/>
            <a:ext cx="324776" cy="284345"/>
          </a:xfrm>
          <a:prstGeom prst="rect">
            <a:avLst/>
          </a:prstGeom>
        </p:spPr>
      </p:pic>
      <p:pic>
        <p:nvPicPr>
          <p:cNvPr id="208" name="Bilde 207" descr="204_0.jpg">
            <a:hlinkClick r:id="" action="ppaction://noaction"/>
          </p:cNvPr>
          <p:cNvPicPr>
            <a:picLocks noChangeAspect="1"/>
          </p:cNvPicPr>
          <p:nvPr/>
        </p:nvPicPr>
        <p:blipFill>
          <a:blip r:embed="rId15" cstate="print"/>
          <a:stretch>
            <a:fillRect/>
          </a:stretch>
        </p:blipFill>
        <p:spPr>
          <a:xfrm>
            <a:off x="700996" y="168166"/>
            <a:ext cx="351051" cy="351071"/>
          </a:xfrm>
          <a:prstGeom prst="rect">
            <a:avLst/>
          </a:prstGeom>
        </p:spPr>
      </p:pic>
      <p:pic>
        <p:nvPicPr>
          <p:cNvPr id="209" name="Bilde 208" descr="206_0.jpg">
            <a:hlinkClick r:id="" action="ppaction://noaction"/>
          </p:cNvPr>
          <p:cNvPicPr>
            <a:picLocks noChangeAspect="1"/>
          </p:cNvPicPr>
          <p:nvPr/>
        </p:nvPicPr>
        <p:blipFill>
          <a:blip r:embed="rId16" cstate="print"/>
          <a:stretch>
            <a:fillRect/>
          </a:stretch>
        </p:blipFill>
        <p:spPr>
          <a:xfrm>
            <a:off x="1083888" y="180191"/>
            <a:ext cx="327156" cy="327022"/>
          </a:xfrm>
          <a:prstGeom prst="rect">
            <a:avLst/>
          </a:prstGeom>
        </p:spPr>
      </p:pic>
      <p:pic>
        <p:nvPicPr>
          <p:cNvPr id="210" name="Bilde 209" descr="210_0.jpg">
            <a:hlinkClick r:id="" action="ppaction://noaction"/>
          </p:cNvPr>
          <p:cNvPicPr>
            <a:picLocks noChangeAspect="1"/>
          </p:cNvPicPr>
          <p:nvPr/>
        </p:nvPicPr>
        <p:blipFill>
          <a:blip r:embed="rId17" cstate="print"/>
          <a:stretch>
            <a:fillRect/>
          </a:stretch>
        </p:blipFill>
        <p:spPr>
          <a:xfrm>
            <a:off x="1417063" y="204688"/>
            <a:ext cx="317983" cy="278031"/>
          </a:xfrm>
          <a:prstGeom prst="rect">
            <a:avLst/>
          </a:prstGeom>
        </p:spPr>
      </p:pic>
      <p:pic>
        <p:nvPicPr>
          <p:cNvPr id="211" name="Bilde 210" descr="124_0.jpg">
            <a:hlinkClick r:id="" action="ppaction://noaction"/>
          </p:cNvPr>
          <p:cNvPicPr>
            <a:picLocks noChangeAspect="1"/>
          </p:cNvPicPr>
          <p:nvPr/>
        </p:nvPicPr>
        <p:blipFill>
          <a:blip r:embed="rId18" cstate="print"/>
          <a:stretch>
            <a:fillRect/>
          </a:stretch>
        </p:blipFill>
        <p:spPr>
          <a:xfrm>
            <a:off x="2162436" y="212105"/>
            <a:ext cx="300638" cy="263198"/>
          </a:xfrm>
          <a:prstGeom prst="rect">
            <a:avLst/>
          </a:prstGeom>
        </p:spPr>
      </p:pic>
      <p:pic>
        <p:nvPicPr>
          <p:cNvPr id="212" name="Bilde 211" descr="Trafikkskilt.png">
            <a:hlinkClick r:id="rId19" action="ppaction://hlinksldjump"/>
          </p:cNvPr>
          <p:cNvPicPr>
            <a:picLocks noChangeAspect="1"/>
          </p:cNvPicPr>
          <p:nvPr/>
        </p:nvPicPr>
        <p:blipFill>
          <a:blip r:embed="rId20" cstate="print"/>
          <a:stretch>
            <a:fillRect/>
          </a:stretch>
        </p:blipFill>
        <p:spPr>
          <a:xfrm>
            <a:off x="83488" y="136933"/>
            <a:ext cx="269866" cy="491323"/>
          </a:xfrm>
          <a:prstGeom prst="rect">
            <a:avLst/>
          </a:prstGeom>
        </p:spPr>
      </p:pic>
      <p:pic>
        <p:nvPicPr>
          <p:cNvPr id="237" name="Picture 37" descr="rød copy"/>
          <p:cNvPicPr>
            <a:picLocks noChangeAspect="1" noChangeArrowheads="1"/>
          </p:cNvPicPr>
          <p:nvPr/>
        </p:nvPicPr>
        <p:blipFill>
          <a:blip r:embed="rId21" cstate="print"/>
          <a:srcRect/>
          <a:stretch>
            <a:fillRect/>
          </a:stretch>
        </p:blipFill>
        <p:spPr bwMode="auto">
          <a:xfrm rot="5400000">
            <a:off x="6450224" y="4220509"/>
            <a:ext cx="350194"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8" name="Picture 47" descr="gul copy"/>
          <p:cNvPicPr>
            <a:picLocks noChangeAspect="1" noChangeArrowheads="1"/>
          </p:cNvPicPr>
          <p:nvPr/>
        </p:nvPicPr>
        <p:blipFill>
          <a:blip r:embed="rId22" cstate="print"/>
          <a:srcRect/>
          <a:stretch>
            <a:fillRect/>
          </a:stretch>
        </p:blipFill>
        <p:spPr bwMode="auto">
          <a:xfrm rot="5400000">
            <a:off x="1927506" y="4175409"/>
            <a:ext cx="345792"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39" name="Picture 35" descr="blå"/>
          <p:cNvPicPr>
            <a:picLocks noChangeAspect="1" noChangeArrowheads="1"/>
          </p:cNvPicPr>
          <p:nvPr/>
        </p:nvPicPr>
        <p:blipFill>
          <a:blip r:embed="rId23" cstate="print"/>
          <a:srcRect/>
          <a:stretch>
            <a:fillRect/>
          </a:stretch>
        </p:blipFill>
        <p:spPr bwMode="auto">
          <a:xfrm rot="5400000">
            <a:off x="1838043" y="4707842"/>
            <a:ext cx="365476" cy="9001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0" name="Picture 46" descr="grønn copy"/>
          <p:cNvPicPr>
            <a:picLocks noChangeAspect="1" noChangeArrowheads="1"/>
          </p:cNvPicPr>
          <p:nvPr/>
        </p:nvPicPr>
        <p:blipFill>
          <a:blip r:embed="rId24" cstate="print"/>
          <a:srcRect/>
          <a:stretch>
            <a:fillRect/>
          </a:stretch>
        </p:blipFill>
        <p:spPr bwMode="auto">
          <a:xfrm rot="16200000">
            <a:off x="6465738" y="4743140"/>
            <a:ext cx="342453"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42" name="Rektangel 241"/>
          <p:cNvSpPr/>
          <p:nvPr/>
        </p:nvSpPr>
        <p:spPr>
          <a:xfrm>
            <a:off x="6040343" y="4210278"/>
            <a:ext cx="1595160" cy="1479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pic>
        <p:nvPicPr>
          <p:cNvPr id="243" name="Bilde 242" descr="Trafikkskilt.png"/>
          <p:cNvPicPr>
            <a:picLocks noChangeAspect="1"/>
          </p:cNvPicPr>
          <p:nvPr/>
        </p:nvPicPr>
        <p:blipFill>
          <a:blip r:embed="rId20" cstate="print"/>
          <a:stretch>
            <a:fillRect/>
          </a:stretch>
        </p:blipFill>
        <p:spPr>
          <a:xfrm>
            <a:off x="3121964" y="781825"/>
            <a:ext cx="391283" cy="712378"/>
          </a:xfrm>
          <a:prstGeom prst="rect">
            <a:avLst/>
          </a:prstGeom>
        </p:spPr>
      </p:pic>
      <p:sp>
        <p:nvSpPr>
          <p:cNvPr id="244" name="Ellipse 243"/>
          <p:cNvSpPr/>
          <p:nvPr/>
        </p:nvSpPr>
        <p:spPr>
          <a:xfrm>
            <a:off x="3234418" y="1171153"/>
            <a:ext cx="200757" cy="200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45" name="Ellipse 244"/>
          <p:cNvSpPr/>
          <p:nvPr/>
        </p:nvSpPr>
        <p:spPr>
          <a:xfrm>
            <a:off x="3256724" y="814230"/>
            <a:ext cx="142628" cy="156152"/>
          </a:xfrm>
          <a:prstGeom prst="ellipse">
            <a:avLst/>
          </a:prstGeom>
          <a:solidFill>
            <a:srgbClr val="FF000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pic>
        <p:nvPicPr>
          <p:cNvPr id="246" name="Bilde 245" descr="Trafikkskilt.png"/>
          <p:cNvPicPr>
            <a:picLocks noChangeAspect="1"/>
          </p:cNvPicPr>
          <p:nvPr/>
        </p:nvPicPr>
        <p:blipFill>
          <a:blip r:embed="rId20" cstate="print"/>
          <a:stretch>
            <a:fillRect/>
          </a:stretch>
        </p:blipFill>
        <p:spPr>
          <a:xfrm>
            <a:off x="5709495" y="3559121"/>
            <a:ext cx="391283" cy="712378"/>
          </a:xfrm>
          <a:prstGeom prst="rect">
            <a:avLst/>
          </a:prstGeom>
        </p:spPr>
      </p:pic>
      <p:sp>
        <p:nvSpPr>
          <p:cNvPr id="247" name="Ellipse 246"/>
          <p:cNvSpPr/>
          <p:nvPr/>
        </p:nvSpPr>
        <p:spPr>
          <a:xfrm>
            <a:off x="5829383" y="3933577"/>
            <a:ext cx="200757" cy="200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48" name="Ellipse 247"/>
          <p:cNvSpPr/>
          <p:nvPr/>
        </p:nvSpPr>
        <p:spPr>
          <a:xfrm>
            <a:off x="5851171" y="3587808"/>
            <a:ext cx="142628" cy="156152"/>
          </a:xfrm>
          <a:prstGeom prst="ellipse">
            <a:avLst/>
          </a:prstGeom>
          <a:solidFill>
            <a:srgbClr val="FF0000"/>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49" name="Ellipse 248"/>
          <p:cNvSpPr/>
          <p:nvPr/>
        </p:nvSpPr>
        <p:spPr>
          <a:xfrm>
            <a:off x="3222227" y="1002808"/>
            <a:ext cx="198394" cy="178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50" name="Ellipse 249"/>
          <p:cNvSpPr/>
          <p:nvPr/>
        </p:nvSpPr>
        <p:spPr>
          <a:xfrm>
            <a:off x="5822469" y="3780620"/>
            <a:ext cx="189603" cy="1673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pic>
        <p:nvPicPr>
          <p:cNvPr id="251" name="Picture 35" descr="blå"/>
          <p:cNvPicPr>
            <a:picLocks noChangeAspect="1" noChangeArrowheads="1"/>
          </p:cNvPicPr>
          <p:nvPr/>
        </p:nvPicPr>
        <p:blipFill>
          <a:blip r:embed="rId23" cstate="print"/>
          <a:srcRect/>
          <a:stretch>
            <a:fillRect/>
          </a:stretch>
        </p:blipFill>
        <p:spPr bwMode="auto">
          <a:xfrm rot="10800000">
            <a:off x="4050895" y="176903"/>
            <a:ext cx="321599" cy="7921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53" name="Rektangel 252"/>
          <p:cNvSpPr/>
          <p:nvPr/>
        </p:nvSpPr>
        <p:spPr>
          <a:xfrm>
            <a:off x="653058" y="3971378"/>
            <a:ext cx="2188922" cy="188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pic>
        <p:nvPicPr>
          <p:cNvPr id="252" name="Picture 37" descr="rød copy"/>
          <p:cNvPicPr>
            <a:picLocks noChangeArrowheads="1"/>
          </p:cNvPicPr>
          <p:nvPr/>
        </p:nvPicPr>
        <p:blipFill>
          <a:blip r:embed="rId21" cstate="print"/>
          <a:srcRect/>
          <a:stretch>
            <a:fillRect/>
          </a:stretch>
        </p:blipFill>
        <p:spPr bwMode="auto">
          <a:xfrm rot="10800000">
            <a:off x="4727550" y="4151257"/>
            <a:ext cx="349261" cy="828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2" name="Bakover eller Forrige 101">
            <a:hlinkClick r:id="" action="ppaction://hlinkshowjump?jump=lastslideviewed" highlightClick="1"/>
          </p:cNvPr>
          <p:cNvSpPr/>
          <p:nvPr/>
        </p:nvSpPr>
        <p:spPr>
          <a:xfrm>
            <a:off x="2495625"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04" name="Hjem 103">
            <a:hlinkClick r:id="" action="ppaction://hlinkshowjump?jump=firstslide" highlightClick="1"/>
          </p:cNvPr>
          <p:cNvSpPr/>
          <p:nvPr/>
        </p:nvSpPr>
        <p:spPr>
          <a:xfrm>
            <a:off x="1299391"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47" name="Start 146">
            <a:hlinkClick r:id="rId19"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03" name="Diagonal stripe 102"/>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black"/>
              </a:solidFill>
            </a:endParaRPr>
          </a:p>
        </p:txBody>
      </p:sp>
      <p:sp>
        <p:nvSpPr>
          <p:cNvPr id="148" name="Rektangel 147">
            <a:hlinkClick r:id="" action="ppaction://noaction" highlightClick="1"/>
          </p:cNvPr>
          <p:cNvSpPr/>
          <p:nvPr/>
        </p:nvSpPr>
        <p:spPr>
          <a:xfrm>
            <a:off x="8156920" y="102259"/>
            <a:ext cx="903757" cy="574291"/>
          </a:xfrm>
          <a:prstGeom prst="rect">
            <a:avLst/>
          </a:prstGeom>
          <a:blipFill dpi="0" rotWithShape="1">
            <a:blip r:embed="rId25"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9" name="Rektangel 148">
            <a:hlinkClick r:id="" action="ppaction://noaction" highlightClick="1"/>
          </p:cNvPr>
          <p:cNvSpPr/>
          <p:nvPr/>
        </p:nvSpPr>
        <p:spPr>
          <a:xfrm>
            <a:off x="8156131" y="1322660"/>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0" name="Rektangel 149">
            <a:hlinkClick r:id="" action="ppaction://noaction" highlightClick="1"/>
          </p:cNvPr>
          <p:cNvSpPr/>
          <p:nvPr/>
        </p:nvSpPr>
        <p:spPr>
          <a:xfrm>
            <a:off x="8153612" y="2534477"/>
            <a:ext cx="903757" cy="574291"/>
          </a:xfrm>
          <a:prstGeom prst="rect">
            <a:avLst/>
          </a:prstGeom>
          <a:blipFill dpi="0" rotWithShape="1">
            <a:blip r:embed="rId27"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1" name="Rektangel 150">
            <a:hlinkClick r:id="" action="ppaction://noaction" highlightClick="1"/>
          </p:cNvPr>
          <p:cNvSpPr/>
          <p:nvPr/>
        </p:nvSpPr>
        <p:spPr>
          <a:xfrm>
            <a:off x="8156398" y="3754675"/>
            <a:ext cx="903757" cy="574291"/>
          </a:xfrm>
          <a:prstGeom prst="rect">
            <a:avLst/>
          </a:prstGeom>
          <a:blipFill dpi="0" rotWithShape="1">
            <a:blip r:embed="rId28"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3" name="Rektangel 152">
            <a:hlinkClick r:id="" action="ppaction://noaction" highlightClick="1"/>
          </p:cNvPr>
          <p:cNvSpPr/>
          <p:nvPr/>
        </p:nvSpPr>
        <p:spPr>
          <a:xfrm>
            <a:off x="8156398" y="3146371"/>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13" name="Rektangel 212">
            <a:hlinkClick r:id="" action="ppaction://noaction" highlightClick="1"/>
          </p:cNvPr>
          <p:cNvSpPr/>
          <p:nvPr/>
        </p:nvSpPr>
        <p:spPr>
          <a:xfrm>
            <a:off x="8156108" y="1927176"/>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14" name="Rektangel 213">
            <a:hlinkClick r:id="" action="ppaction://noaction" highlightClick="1"/>
          </p:cNvPr>
          <p:cNvSpPr/>
          <p:nvPr/>
        </p:nvSpPr>
        <p:spPr>
          <a:xfrm>
            <a:off x="8155740" y="716685"/>
            <a:ext cx="903757" cy="574291"/>
          </a:xfrm>
          <a:prstGeom prst="rect">
            <a:avLst/>
          </a:prstGeom>
          <a:blipFill dpi="0" rotWithShape="1">
            <a:blip r:embed="rId31"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215" name="Rektangel 214">
            <a:hlinkClick r:id="" action="ppaction://noaction" highlightClick="1"/>
          </p:cNvPr>
          <p:cNvSpPr/>
          <p:nvPr/>
        </p:nvSpPr>
        <p:spPr>
          <a:xfrm>
            <a:off x="8156398" y="4370919"/>
            <a:ext cx="903757" cy="574291"/>
          </a:xfrm>
          <a:prstGeom prst="rect">
            <a:avLst/>
          </a:prstGeom>
          <a:blipFill dpi="0" rotWithShape="1">
            <a:blip r:embed="rId32"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16" name="Rektangel 215">
            <a:hlinkClick r:id="" action="ppaction://noaction" highlightClick="1"/>
          </p:cNvPr>
          <p:cNvSpPr/>
          <p:nvPr/>
        </p:nvSpPr>
        <p:spPr>
          <a:xfrm>
            <a:off x="8156398" y="4990500"/>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17" name="Rektangel 216">
            <a:hlinkClick r:id="" action="ppaction://noaction" highlightClick="1"/>
          </p:cNvPr>
          <p:cNvSpPr/>
          <p:nvPr/>
        </p:nvSpPr>
        <p:spPr>
          <a:xfrm>
            <a:off x="8156398" y="5610126"/>
            <a:ext cx="903757" cy="574291"/>
          </a:xfrm>
          <a:prstGeom prst="rect">
            <a:avLst/>
          </a:prstGeom>
          <a:blipFill dpi="0" rotWithShape="1">
            <a:blip r:embed="rId34"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18" name="Rektangel 217">
            <a:hlinkClick r:id="rId35" action="ppaction://hlinksldjump" tooltip="Kjøreprosessen"/>
          </p:cNvPr>
          <p:cNvSpPr/>
          <p:nvPr/>
        </p:nvSpPr>
        <p:spPr>
          <a:xfrm>
            <a:off x="8134477" y="95275"/>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19" name="Rektangel 218">
            <a:hlinkClick r:id="rId36" action="ppaction://hlinksldjump" tooltip="Signal og tegn"/>
          </p:cNvPr>
          <p:cNvSpPr/>
          <p:nvPr/>
        </p:nvSpPr>
        <p:spPr>
          <a:xfrm>
            <a:off x="8167956"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0" name="Rektangel 219">
            <a:hlinkClick r:id="" action="ppaction://noaction"/>
          </p:cNvPr>
          <p:cNvSpPr/>
          <p:nvPr/>
        </p:nvSpPr>
        <p:spPr>
          <a:xfrm>
            <a:off x="8157383"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1" name="Rektangel 220">
            <a:hlinkClick r:id="rId37" action="ppaction://hlinksldjump" tooltip="Fart"/>
          </p:cNvPr>
          <p:cNvSpPr/>
          <p:nvPr/>
        </p:nvSpPr>
        <p:spPr>
          <a:xfrm>
            <a:off x="8157383"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2" name="Rektangel 221">
            <a:hlinkClick r:id="" action="ppaction://noaction"/>
          </p:cNvPr>
          <p:cNvSpPr/>
          <p:nvPr/>
        </p:nvSpPr>
        <p:spPr>
          <a:xfrm>
            <a:off x="8157383"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3" name="Rektangel 222">
            <a:hlinkClick r:id="rId38" action="ppaction://hlinksldjump" tooltip="Trafikkskiltene"/>
          </p:cNvPr>
          <p:cNvSpPr/>
          <p:nvPr/>
        </p:nvSpPr>
        <p:spPr>
          <a:xfrm>
            <a:off x="8157578"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4" name="Rektangel 223">
            <a:hlinkClick r:id="rId39"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5" name="Rektangel 224">
            <a:hlinkClick r:id="rId40" action="ppaction://hlinksldjump" tooltip="Myndighetspyramiden"/>
          </p:cNvPr>
          <p:cNvSpPr/>
          <p:nvPr/>
        </p:nvSpPr>
        <p:spPr>
          <a:xfrm>
            <a:off x="8146230"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6" name="Rektangel 225">
            <a:hlinkClick r:id="rId38" action="ppaction://hlinksldjump" tooltip="Vegmerking"/>
          </p:cNvPr>
          <p:cNvSpPr/>
          <p:nvPr/>
        </p:nvSpPr>
        <p:spPr>
          <a:xfrm>
            <a:off x="8157383"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7" name="Rektangel 226">
            <a:hlinkClick r:id="rId19" action="ppaction://hlinksldjump" tooltip="Vikeplikt"/>
          </p:cNvPr>
          <p:cNvSpPr/>
          <p:nvPr/>
        </p:nvSpPr>
        <p:spPr>
          <a:xfrm>
            <a:off x="8146230"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228" name="Rektangel 227"/>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105" name="Diagonal stripe 104"/>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black"/>
              </a:solidFill>
            </a:endParaRPr>
          </a:p>
        </p:txBody>
      </p:sp>
      <p:sp>
        <p:nvSpPr>
          <p:cNvPr id="106" name="Plassholder for lysbildenummer 5"/>
          <p:cNvSpPr>
            <a:spLocks noGrp="1"/>
          </p:cNvSpPr>
          <p:nvPr>
            <p:ph type="sldNum" sz="quarter" idx="4"/>
          </p:nvPr>
        </p:nvSpPr>
        <p:spPr>
          <a:xfrm>
            <a:off x="7945232" y="6357822"/>
            <a:ext cx="743079" cy="365210"/>
          </a:xfrm>
          <a:prstGeom prst="rect">
            <a:avLst/>
          </a:prstGeom>
        </p:spPr>
        <p:txBody>
          <a:bodyPr vert="horz" lIns="91431" tIns="45717" rIns="91431" bIns="45717"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07" name="AutoShape 29">
            <a:hlinkClick r:id="rId41" action="ppaction://hlinksldjump"/>
            <a:hlinkHover r:id="" action="ppaction://noaction" highlightClick="1"/>
          </p:cNvPr>
          <p:cNvSpPr>
            <a:spLocks noChangeArrowheads="1"/>
          </p:cNvSpPr>
          <p:nvPr/>
        </p:nvSpPr>
        <p:spPr bwMode="auto">
          <a:xfrm>
            <a:off x="5047207"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31" tIns="45717" rIns="91431" bIns="45717" anchor="ctr"/>
          <a:lstStyle/>
          <a:p>
            <a:pPr algn="ctr" defTabSz="914400" fontAlgn="base">
              <a:spcBef>
                <a:spcPct val="0"/>
              </a:spcBef>
              <a:spcAft>
                <a:spcPct val="0"/>
              </a:spcAft>
            </a:pPr>
            <a:r>
              <a:rPr lang="nb-NO" sz="1000">
                <a:solidFill>
                  <a:prstClr val="black"/>
                </a:solidFill>
                <a:latin typeface="Arial" charset="0"/>
              </a:rPr>
              <a:t>Trinn 1</a:t>
            </a:r>
          </a:p>
        </p:txBody>
      </p:sp>
      <p:sp>
        <p:nvSpPr>
          <p:cNvPr id="108" name="AutoShape 30">
            <a:hlinkClick r:id="" action="ppaction://noaction"/>
            <a:hlinkHover r:id="" action="ppaction://noaction" highlightClick="1"/>
          </p:cNvPr>
          <p:cNvSpPr>
            <a:spLocks noChangeArrowheads="1"/>
          </p:cNvSpPr>
          <p:nvPr/>
        </p:nvSpPr>
        <p:spPr bwMode="auto">
          <a:xfrm>
            <a:off x="6050412"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31" tIns="45717" rIns="91431" bIns="45717" anchor="ctr"/>
          <a:lstStyle/>
          <a:p>
            <a:pPr algn="ctr" defTabSz="914400" fontAlgn="base">
              <a:spcBef>
                <a:spcPct val="0"/>
              </a:spcBef>
              <a:spcAft>
                <a:spcPct val="0"/>
              </a:spcAft>
            </a:pPr>
            <a:r>
              <a:rPr lang="nb-NO" sz="1000">
                <a:solidFill>
                  <a:prstClr val="black"/>
                </a:solidFill>
                <a:latin typeface="Arial" charset="0"/>
              </a:rPr>
              <a:t>Trinn 2</a:t>
            </a:r>
          </a:p>
        </p:txBody>
      </p:sp>
      <p:sp>
        <p:nvSpPr>
          <p:cNvPr id="109" name="AutoShape 31">
            <a:hlinkClick r:id="" action="ppaction://noaction"/>
            <a:hlinkHover r:id="" action="ppaction://noaction" highlightClick="1"/>
          </p:cNvPr>
          <p:cNvSpPr>
            <a:spLocks noChangeArrowheads="1"/>
          </p:cNvSpPr>
          <p:nvPr/>
        </p:nvSpPr>
        <p:spPr bwMode="auto">
          <a:xfrm>
            <a:off x="7040876"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31" tIns="45717" rIns="91431" bIns="45717" anchor="ctr"/>
          <a:lstStyle/>
          <a:p>
            <a:pPr algn="ctr" defTabSz="914400" fontAlgn="base">
              <a:spcBef>
                <a:spcPct val="0"/>
              </a:spcBef>
              <a:spcAft>
                <a:spcPct val="0"/>
              </a:spcAft>
            </a:pPr>
            <a:r>
              <a:rPr lang="nb-NO" sz="1000">
                <a:solidFill>
                  <a:prstClr val="black"/>
                </a:solidFill>
                <a:latin typeface="Arial" charset="0"/>
              </a:rPr>
              <a:t>Trinn 3</a:t>
            </a:r>
          </a:p>
        </p:txBody>
      </p:sp>
      <p:sp>
        <p:nvSpPr>
          <p:cNvPr id="110"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31" tIns="45717" rIns="91431" bIns="45717" anchor="ctr"/>
          <a:lstStyle/>
          <a:p>
            <a:pPr algn="ctr" defTabSz="914400" fontAlgn="base">
              <a:spcBef>
                <a:spcPct val="0"/>
              </a:spcBef>
              <a:spcAft>
                <a:spcPct val="0"/>
              </a:spcAft>
            </a:pPr>
            <a:r>
              <a:rPr lang="nb-NO" sz="1000">
                <a:solidFill>
                  <a:prstClr val="black"/>
                </a:solidFill>
                <a:latin typeface="Arial" charset="0"/>
              </a:rPr>
              <a:t>Trinn 4</a:t>
            </a:r>
          </a:p>
        </p:txBody>
      </p:sp>
      <p:sp>
        <p:nvSpPr>
          <p:cNvPr id="111" name="Rektangel 110"/>
          <p:cNvSpPr/>
          <p:nvPr/>
        </p:nvSpPr>
        <p:spPr>
          <a:xfrm>
            <a:off x="3677291"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181891816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hold" nodeType="withEffect">
                                  <p:stCondLst>
                                    <p:cond delay="0"/>
                                  </p:stCondLst>
                                  <p:childTnLst>
                                    <p:animMotion origin="layout" path="M -0.22101 -0.32847 L 0.77899 -0.33171 " pathEditMode="fixed" rAng="0" ptsTypes="AA">
                                      <p:cBhvr>
                                        <p:cTn id="6" dur="3000" fill="hold"/>
                                        <p:tgtEl>
                                          <p:spTgt spid="239"/>
                                        </p:tgtEl>
                                        <p:attrNameLst>
                                          <p:attrName>ppt_x</p:attrName>
                                          <p:attrName>ppt_y</p:attrName>
                                        </p:attrNameLst>
                                      </p:cBhvr>
                                      <p:rCtr x="500" y="-2"/>
                                    </p:animMotion>
                                  </p:childTnLst>
                                  <p:subTnLst>
                                    <p:set>
                                      <p:cBhvr override="childStyle">
                                        <p:cTn dur="1" fill="hold" display="0" masterRel="sameClick" afterEffect="1">
                                          <p:stCondLst>
                                            <p:cond evt="end" delay="0">
                                              <p:tn val="5"/>
                                            </p:cond>
                                          </p:stCondLst>
                                        </p:cTn>
                                        <p:tgtEl>
                                          <p:spTgt spid="239"/>
                                        </p:tgtEl>
                                        <p:attrNameLst>
                                          <p:attrName>style.visibility</p:attrName>
                                        </p:attrNameLst>
                                      </p:cBhvr>
                                      <p:to>
                                        <p:strVal val="hidden"/>
                                      </p:to>
                                    </p:set>
                                  </p:subTnLst>
                                </p:cTn>
                              </p:par>
                              <p:par>
                                <p:cTn id="7" presetID="35" presetClass="path" presetSubtype="0" repeatCount="2000" fill="hold" nodeType="withEffect">
                                  <p:stCondLst>
                                    <p:cond delay="0"/>
                                  </p:stCondLst>
                                  <p:childTnLst>
                                    <p:animMotion origin="layout" path="M 0.2743 -0.42824 L -0.7257 -0.42824 " pathEditMode="fixed" rAng="0" ptsTypes="AA">
                                      <p:cBhvr>
                                        <p:cTn id="8" dur="2000" fill="hold"/>
                                        <p:tgtEl>
                                          <p:spTgt spid="240"/>
                                        </p:tgtEl>
                                        <p:attrNameLst>
                                          <p:attrName>ppt_x</p:attrName>
                                          <p:attrName>ppt_y</p:attrName>
                                        </p:attrNameLst>
                                      </p:cBhvr>
                                      <p:rCtr x="-500" y="0"/>
                                    </p:animMotion>
                                  </p:childTnLst>
                                  <p:subTnLst>
                                    <p:set>
                                      <p:cBhvr override="childStyle">
                                        <p:cTn dur="1" fill="hold" display="0" masterRel="sameClick" afterEffect="1">
                                          <p:stCondLst>
                                            <p:cond evt="end" delay="0">
                                              <p:tn val="7"/>
                                            </p:cond>
                                          </p:stCondLst>
                                        </p:cTn>
                                        <p:tgtEl>
                                          <p:spTgt spid="240"/>
                                        </p:tgtEl>
                                        <p:attrNameLst>
                                          <p:attrName>style.visibility</p:attrName>
                                        </p:attrNameLst>
                                      </p:cBhvr>
                                      <p:to>
                                        <p:strVal val="hidden"/>
                                      </p:to>
                                    </p:set>
                                  </p:subTnLst>
                                </p:cTn>
                              </p:par>
                            </p:childTnLst>
                          </p:cTn>
                        </p:par>
                        <p:par>
                          <p:cTn id="9" fill="hold">
                            <p:stCondLst>
                              <p:cond delay="6000"/>
                            </p:stCondLst>
                            <p:childTnLst>
                              <p:par>
                                <p:cTn id="10" presetID="63" presetClass="path" presetSubtype="0" repeatCount="2000" fill="hold" nodeType="afterEffect">
                                  <p:stCondLst>
                                    <p:cond delay="500"/>
                                  </p:stCondLst>
                                  <p:childTnLst>
                                    <p:animMotion origin="layout" path="M -0.22969 -0.24582 L 0.77031 -0.25068 " pathEditMode="fixed" rAng="0" ptsTypes="AA">
                                      <p:cBhvr>
                                        <p:cTn id="11" dur="2000" fill="hold"/>
                                        <p:tgtEl>
                                          <p:spTgt spid="238"/>
                                        </p:tgtEl>
                                        <p:attrNameLst>
                                          <p:attrName>ppt_x</p:attrName>
                                          <p:attrName>ppt_y</p:attrName>
                                        </p:attrNameLst>
                                      </p:cBhvr>
                                      <p:rCtr x="500" y="-3"/>
                                    </p:animMotion>
                                  </p:childTnLst>
                                  <p:subTnLst>
                                    <p:set>
                                      <p:cBhvr override="childStyle">
                                        <p:cTn dur="1" fill="hold" display="0" masterRel="sameClick" afterEffect="1">
                                          <p:stCondLst>
                                            <p:cond evt="end" delay="0">
                                              <p:tn val="10"/>
                                            </p:cond>
                                          </p:stCondLst>
                                        </p:cTn>
                                        <p:tgtEl>
                                          <p:spTgt spid="238"/>
                                        </p:tgtEl>
                                        <p:attrNameLst>
                                          <p:attrName>style.visibility</p:attrName>
                                        </p:attrNameLst>
                                      </p:cBhvr>
                                      <p:to>
                                        <p:strVal val="hidden"/>
                                      </p:to>
                                    </p:set>
                                  </p:subTnLst>
                                </p:cTn>
                              </p:par>
                              <p:par>
                                <p:cTn id="12" presetID="35" presetClass="path" presetSubtype="0" repeatCount="2000" fill="hold" nodeType="withEffect">
                                  <p:stCondLst>
                                    <p:cond delay="0"/>
                                  </p:stCondLst>
                                  <p:childTnLst>
                                    <p:animMotion origin="layout" path="M 0.27569 -0.35115 L -0.72431 -0.35115 " pathEditMode="fixed" rAng="0" ptsTypes="AA">
                                      <p:cBhvr>
                                        <p:cTn id="13" dur="5000" fill="hold"/>
                                        <p:tgtEl>
                                          <p:spTgt spid="237"/>
                                        </p:tgtEl>
                                        <p:attrNameLst>
                                          <p:attrName>ppt_x</p:attrName>
                                          <p:attrName>ppt_y</p:attrName>
                                        </p:attrNameLst>
                                      </p:cBhvr>
                                      <p:rCtr x="-500" y="0"/>
                                    </p:animMotion>
                                  </p:childTnLst>
                                  <p:subTnLst>
                                    <p:set>
                                      <p:cBhvr override="childStyle">
                                        <p:cTn dur="1" fill="hold" display="0" masterRel="sameClick" afterEffect="1">
                                          <p:stCondLst>
                                            <p:cond evt="end" delay="0">
                                              <p:tn val="12"/>
                                            </p:cond>
                                          </p:stCondLst>
                                        </p:cTn>
                                        <p:tgtEl>
                                          <p:spTgt spid="23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2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5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1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1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107"/>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08"/>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09"/>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1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107"/>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109"/>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148" grpId="0" animBg="1"/>
      <p:bldP spid="148" grpId="1" animBg="1"/>
      <p:bldP spid="149" grpId="0" animBg="1"/>
      <p:bldP spid="149" grpId="1" animBg="1"/>
      <p:bldP spid="150" grpId="0" animBg="1"/>
      <p:bldP spid="150" grpId="1" animBg="1"/>
      <p:bldP spid="151" grpId="0" animBg="1"/>
      <p:bldP spid="151" grpId="1" animBg="1"/>
      <p:bldP spid="153" grpId="0" animBg="1"/>
      <p:bldP spid="153" grpId="1" animBg="1"/>
      <p:bldP spid="213" grpId="0" animBg="1"/>
      <p:bldP spid="213" grpId="1" animBg="1"/>
      <p:bldP spid="214" grpId="0" animBg="1"/>
      <p:bldP spid="214" grpId="1" animBg="1"/>
      <p:bldP spid="215" grpId="0" animBg="1"/>
      <p:bldP spid="215" grpId="1" animBg="1"/>
      <p:bldP spid="216" grpId="0" animBg="1"/>
      <p:bldP spid="216" grpId="1" animBg="1"/>
      <p:bldP spid="217" grpId="0" animBg="1"/>
      <p:bldP spid="217" grpId="1" animBg="1"/>
      <p:bldP spid="107" grpId="0" animBg="1"/>
      <p:bldP spid="107" grpId="1" animBg="1"/>
      <p:bldP spid="108" grpId="0" animBg="1"/>
      <p:bldP spid="108" grpId="1" animBg="1"/>
      <p:bldP spid="109" grpId="0" animBg="1"/>
      <p:bldP spid="109" grpId="1" animBg="1"/>
      <p:bldP spid="110" grpId="0" animBg="1"/>
      <p:bldP spid="110"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56" algn="ctr" rtl="0" fontAlgn="base">
        <a:spcBef>
          <a:spcPct val="0"/>
        </a:spcBef>
        <a:spcAft>
          <a:spcPct val="0"/>
        </a:spcAft>
        <a:defRPr sz="4400">
          <a:solidFill>
            <a:schemeClr val="tx2"/>
          </a:solidFill>
          <a:latin typeface="Arial" charset="0"/>
        </a:defRPr>
      </a:lvl6pPr>
      <a:lvl7pPr marL="914307" algn="ctr" rtl="0" fontAlgn="base">
        <a:spcBef>
          <a:spcPct val="0"/>
        </a:spcBef>
        <a:spcAft>
          <a:spcPct val="0"/>
        </a:spcAft>
        <a:defRPr sz="4400">
          <a:solidFill>
            <a:schemeClr val="tx2"/>
          </a:solidFill>
          <a:latin typeface="Arial" charset="0"/>
        </a:defRPr>
      </a:lvl7pPr>
      <a:lvl8pPr marL="1371463" algn="ctr" rtl="0" fontAlgn="base">
        <a:spcBef>
          <a:spcPct val="0"/>
        </a:spcBef>
        <a:spcAft>
          <a:spcPct val="0"/>
        </a:spcAft>
        <a:defRPr sz="4400">
          <a:solidFill>
            <a:schemeClr val="tx2"/>
          </a:solidFill>
          <a:latin typeface="Arial" charset="0"/>
        </a:defRPr>
      </a:lvl8pPr>
      <a:lvl9pPr marL="1828617" algn="ctr" rtl="0" fontAlgn="base">
        <a:spcBef>
          <a:spcPct val="0"/>
        </a:spcBef>
        <a:spcAft>
          <a:spcPct val="0"/>
        </a:spcAft>
        <a:defRPr sz="4400">
          <a:solidFill>
            <a:schemeClr val="tx2"/>
          </a:solidFill>
          <a:latin typeface="Arial" charset="0"/>
        </a:defRPr>
      </a:lvl9pPr>
    </p:titleStyle>
    <p:bodyStyle>
      <a:lvl1pPr marL="342864" indent="-342864" algn="l" rtl="0" fontAlgn="base">
        <a:spcBef>
          <a:spcPct val="20000"/>
        </a:spcBef>
        <a:spcAft>
          <a:spcPct val="0"/>
        </a:spcAft>
        <a:buChar char="•"/>
        <a:defRPr sz="3200">
          <a:solidFill>
            <a:schemeClr val="tx1"/>
          </a:solidFill>
          <a:latin typeface="+mn-lt"/>
          <a:ea typeface="+mn-ea"/>
          <a:cs typeface="+mn-cs"/>
        </a:defRPr>
      </a:lvl1pPr>
      <a:lvl2pPr marL="742874" indent="-285723" algn="l" rtl="0" fontAlgn="base">
        <a:spcBef>
          <a:spcPct val="20000"/>
        </a:spcBef>
        <a:spcAft>
          <a:spcPct val="0"/>
        </a:spcAft>
        <a:buChar char="–"/>
        <a:defRPr sz="2800">
          <a:solidFill>
            <a:schemeClr val="tx1"/>
          </a:solidFill>
          <a:latin typeface="+mn-lt"/>
        </a:defRPr>
      </a:lvl2pPr>
      <a:lvl3pPr marL="1142884" indent="-228577" algn="l" rtl="0" fontAlgn="base">
        <a:spcBef>
          <a:spcPct val="20000"/>
        </a:spcBef>
        <a:spcAft>
          <a:spcPct val="0"/>
        </a:spcAft>
        <a:buChar char="•"/>
        <a:defRPr sz="2400">
          <a:solidFill>
            <a:schemeClr val="tx1"/>
          </a:solidFill>
          <a:latin typeface="+mn-lt"/>
        </a:defRPr>
      </a:lvl3pPr>
      <a:lvl4pPr marL="1600040" indent="-228577" algn="l" rtl="0" fontAlgn="base">
        <a:spcBef>
          <a:spcPct val="20000"/>
        </a:spcBef>
        <a:spcAft>
          <a:spcPct val="0"/>
        </a:spcAft>
        <a:buChar char="–"/>
        <a:defRPr sz="2000">
          <a:solidFill>
            <a:schemeClr val="tx1"/>
          </a:solidFill>
          <a:latin typeface="+mn-lt"/>
        </a:defRPr>
      </a:lvl4pPr>
      <a:lvl5pPr marL="2057195" indent="-228577" algn="l" rtl="0" fontAlgn="base">
        <a:spcBef>
          <a:spcPct val="20000"/>
        </a:spcBef>
        <a:spcAft>
          <a:spcPct val="0"/>
        </a:spcAft>
        <a:buChar char="»"/>
        <a:defRPr sz="2000">
          <a:solidFill>
            <a:schemeClr val="tx1"/>
          </a:solidFill>
          <a:latin typeface="+mn-lt"/>
        </a:defRPr>
      </a:lvl5pPr>
      <a:lvl6pPr marL="2514347" indent="-228577" algn="l" rtl="0" fontAlgn="base">
        <a:spcBef>
          <a:spcPct val="20000"/>
        </a:spcBef>
        <a:spcAft>
          <a:spcPct val="0"/>
        </a:spcAft>
        <a:buChar char="»"/>
        <a:defRPr sz="2000">
          <a:solidFill>
            <a:schemeClr val="tx1"/>
          </a:solidFill>
          <a:latin typeface="+mn-lt"/>
        </a:defRPr>
      </a:lvl6pPr>
      <a:lvl7pPr marL="2971503" indent="-228577" algn="l" rtl="0" fontAlgn="base">
        <a:spcBef>
          <a:spcPct val="20000"/>
        </a:spcBef>
        <a:spcAft>
          <a:spcPct val="0"/>
        </a:spcAft>
        <a:buChar char="»"/>
        <a:defRPr sz="2000">
          <a:solidFill>
            <a:schemeClr val="tx1"/>
          </a:solidFill>
          <a:latin typeface="+mn-lt"/>
        </a:defRPr>
      </a:lvl7pPr>
      <a:lvl8pPr marL="3428657" indent="-228577" algn="l" rtl="0" fontAlgn="base">
        <a:spcBef>
          <a:spcPct val="20000"/>
        </a:spcBef>
        <a:spcAft>
          <a:spcPct val="0"/>
        </a:spcAft>
        <a:buChar char="»"/>
        <a:defRPr sz="2000">
          <a:solidFill>
            <a:schemeClr val="tx1"/>
          </a:solidFill>
          <a:latin typeface="+mn-lt"/>
        </a:defRPr>
      </a:lvl8pPr>
      <a:lvl9pPr marL="3885813" indent="-228577"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307" rtl="0" eaLnBrk="1" latinLnBrk="0" hangingPunct="1">
        <a:defRPr sz="1800" kern="1200">
          <a:solidFill>
            <a:schemeClr val="tx1"/>
          </a:solidFill>
          <a:latin typeface="+mn-lt"/>
          <a:ea typeface="+mn-ea"/>
          <a:cs typeface="+mn-cs"/>
        </a:defRPr>
      </a:lvl1pPr>
      <a:lvl2pPr marL="457156"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3" algn="l" defTabSz="914307" rtl="0" eaLnBrk="1" latinLnBrk="0" hangingPunct="1">
        <a:defRPr sz="1800" kern="1200">
          <a:solidFill>
            <a:schemeClr val="tx1"/>
          </a:solidFill>
          <a:latin typeface="+mn-lt"/>
          <a:ea typeface="+mn-ea"/>
          <a:cs typeface="+mn-cs"/>
        </a:defRPr>
      </a:lvl4pPr>
      <a:lvl5pPr marL="1828617" algn="l" defTabSz="914307" rtl="0" eaLnBrk="1" latinLnBrk="0" hangingPunct="1">
        <a:defRPr sz="1800" kern="1200">
          <a:solidFill>
            <a:schemeClr val="tx1"/>
          </a:solidFill>
          <a:latin typeface="+mn-lt"/>
          <a:ea typeface="+mn-ea"/>
          <a:cs typeface="+mn-cs"/>
        </a:defRPr>
      </a:lvl5pPr>
      <a:lvl6pPr marL="2285773" algn="l" defTabSz="914307" rtl="0" eaLnBrk="1" latinLnBrk="0" hangingPunct="1">
        <a:defRPr sz="1800" kern="1200">
          <a:solidFill>
            <a:schemeClr val="tx1"/>
          </a:solidFill>
          <a:latin typeface="+mn-lt"/>
          <a:ea typeface="+mn-ea"/>
          <a:cs typeface="+mn-cs"/>
        </a:defRPr>
      </a:lvl6pPr>
      <a:lvl7pPr marL="2742924"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 name="Rectangle 158"/>
          <p:cNvSpPr>
            <a:spLocks noChangeArrowheads="1"/>
          </p:cNvSpPr>
          <p:nvPr/>
        </p:nvSpPr>
        <p:spPr bwMode="auto">
          <a:xfrm>
            <a:off x="3877352" y="0"/>
            <a:ext cx="1402006" cy="6859588"/>
          </a:xfrm>
          <a:prstGeom prst="rect">
            <a:avLst/>
          </a:prstGeom>
          <a:solidFill>
            <a:schemeClr val="tx1">
              <a:lumMod val="75000"/>
              <a:lumOff val="25000"/>
            </a:schemeClr>
          </a:solidFill>
          <a:ln w="9525">
            <a:noFill/>
            <a:miter lim="800000"/>
            <a:headEnd/>
            <a:tailEnd/>
          </a:ln>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88" name="Rektangel 187"/>
          <p:cNvSpPr/>
          <p:nvPr/>
        </p:nvSpPr>
        <p:spPr>
          <a:xfrm>
            <a:off x="31182"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189" name="Line 382"/>
          <p:cNvSpPr>
            <a:spLocks noChangeShapeType="1"/>
          </p:cNvSpPr>
          <p:nvPr/>
        </p:nvSpPr>
        <p:spPr bwMode="auto">
          <a:xfrm>
            <a:off x="4588674" y="4"/>
            <a:ext cx="45727" cy="6723369"/>
          </a:xfrm>
          <a:prstGeom prst="line">
            <a:avLst/>
          </a:prstGeom>
          <a:noFill/>
          <a:ln w="25400">
            <a:solidFill>
              <a:srgbClr val="FFCC00"/>
            </a:solidFill>
            <a:prstDash val="lgDash"/>
            <a:round/>
            <a:headEnd/>
            <a:tailEn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90" name="Rectangle 328">
            <a:hlinkClick r:id="" action="ppaction://noaction"/>
          </p:cNvPr>
          <p:cNvSpPr>
            <a:spLocks noChangeArrowheads="1"/>
          </p:cNvSpPr>
          <p:nvPr/>
        </p:nvSpPr>
        <p:spPr bwMode="auto">
          <a:xfrm>
            <a:off x="2291269" y="6049987"/>
            <a:ext cx="444577" cy="558929"/>
          </a:xfrm>
          <a:prstGeom prst="rect">
            <a:avLst/>
          </a:prstGeom>
          <a:solidFill>
            <a:schemeClr val="accent1">
              <a:alpha val="0"/>
            </a:schemeClr>
          </a:solidFill>
          <a:ln w="9525">
            <a:noFill/>
            <a:miter lim="800000"/>
            <a:headEnd/>
            <a:tailEnd/>
          </a:ln>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grpSp>
        <p:nvGrpSpPr>
          <p:cNvPr id="191" name="Group 388"/>
          <p:cNvGrpSpPr>
            <a:grpSpLocks/>
          </p:cNvGrpSpPr>
          <p:nvPr/>
        </p:nvGrpSpPr>
        <p:grpSpPr bwMode="auto">
          <a:xfrm>
            <a:off x="1" y="944812"/>
            <a:ext cx="9145586" cy="3220287"/>
            <a:chOff x="0" y="595"/>
            <a:chExt cx="5760" cy="2028"/>
          </a:xfrm>
          <a:solidFill>
            <a:schemeClr val="tx1">
              <a:lumMod val="75000"/>
              <a:lumOff val="25000"/>
            </a:schemeClr>
          </a:solidFill>
        </p:grpSpPr>
        <p:grpSp>
          <p:nvGrpSpPr>
            <p:cNvPr id="192" name="Group 387"/>
            <p:cNvGrpSpPr>
              <a:grpSpLocks/>
            </p:cNvGrpSpPr>
            <p:nvPr userDrawn="1"/>
          </p:nvGrpSpPr>
          <p:grpSpPr bwMode="auto">
            <a:xfrm>
              <a:off x="0" y="595"/>
              <a:ext cx="5760" cy="2028"/>
              <a:chOff x="0" y="595"/>
              <a:chExt cx="5760" cy="2028"/>
            </a:xfrm>
            <a:grpFill/>
          </p:grpSpPr>
          <p:grpSp>
            <p:nvGrpSpPr>
              <p:cNvPr id="195" name="Group 386"/>
              <p:cNvGrpSpPr>
                <a:grpSpLocks/>
              </p:cNvGrpSpPr>
              <p:nvPr userDrawn="1"/>
            </p:nvGrpSpPr>
            <p:grpSpPr bwMode="auto">
              <a:xfrm>
                <a:off x="0" y="676"/>
                <a:ext cx="5760" cy="1894"/>
                <a:chOff x="0" y="676"/>
                <a:chExt cx="5760" cy="1894"/>
              </a:xfrm>
              <a:grpFill/>
            </p:grpSpPr>
            <p:sp>
              <p:nvSpPr>
                <p:cNvPr id="199"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0"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01"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02"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03"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96" name="Group 381"/>
              <p:cNvGrpSpPr>
                <a:grpSpLocks/>
              </p:cNvGrpSpPr>
              <p:nvPr userDrawn="1"/>
            </p:nvGrpSpPr>
            <p:grpSpPr bwMode="auto">
              <a:xfrm>
                <a:off x="1770" y="595"/>
                <a:ext cx="2241" cy="2028"/>
                <a:chOff x="1770" y="595"/>
                <a:chExt cx="2241" cy="2028"/>
              </a:xfrm>
              <a:grpFill/>
            </p:grpSpPr>
            <p:sp>
              <p:nvSpPr>
                <p:cNvPr id="197"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8"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93"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94"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204" name="Group 172"/>
          <p:cNvGrpSpPr>
            <a:grpSpLocks/>
          </p:cNvGrpSpPr>
          <p:nvPr/>
        </p:nvGrpSpPr>
        <p:grpSpPr bwMode="auto">
          <a:xfrm>
            <a:off x="5615963" y="1989598"/>
            <a:ext cx="636698" cy="1160731"/>
            <a:chOff x="2083" y="1386"/>
            <a:chExt cx="241" cy="498"/>
          </a:xfrm>
        </p:grpSpPr>
        <p:sp>
          <p:nvSpPr>
            <p:cNvPr id="205"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6"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7"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8"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09"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0"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211" name="Group 343"/>
          <p:cNvGrpSpPr>
            <a:grpSpLocks/>
          </p:cNvGrpSpPr>
          <p:nvPr/>
        </p:nvGrpSpPr>
        <p:grpSpPr bwMode="auto">
          <a:xfrm>
            <a:off x="2926271" y="1981659"/>
            <a:ext cx="636698" cy="1160732"/>
            <a:chOff x="2083" y="1386"/>
            <a:chExt cx="241" cy="498"/>
          </a:xfrm>
        </p:grpSpPr>
        <p:sp>
          <p:nvSpPr>
            <p:cNvPr id="212"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3"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4"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5"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6"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17"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218" name="Group 350"/>
          <p:cNvGrpSpPr>
            <a:grpSpLocks/>
          </p:cNvGrpSpPr>
          <p:nvPr/>
        </p:nvGrpSpPr>
        <p:grpSpPr bwMode="auto">
          <a:xfrm rot="16200000">
            <a:off x="4277453" y="797144"/>
            <a:ext cx="636734" cy="1160664"/>
            <a:chOff x="2083" y="1386"/>
            <a:chExt cx="241" cy="498"/>
          </a:xfrm>
        </p:grpSpPr>
        <p:sp>
          <p:nvSpPr>
            <p:cNvPr id="219"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0"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1"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2"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3"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4"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225" name="Group 364"/>
          <p:cNvGrpSpPr>
            <a:grpSpLocks/>
          </p:cNvGrpSpPr>
          <p:nvPr/>
        </p:nvGrpSpPr>
        <p:grpSpPr bwMode="auto">
          <a:xfrm rot="16200000">
            <a:off x="4274274" y="3147188"/>
            <a:ext cx="636734" cy="1160664"/>
            <a:chOff x="2083" y="1386"/>
            <a:chExt cx="241" cy="498"/>
          </a:xfrm>
        </p:grpSpPr>
        <p:sp>
          <p:nvSpPr>
            <p:cNvPr id="226"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7"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8"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29"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30"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31"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pic>
        <p:nvPicPr>
          <p:cNvPr id="236" name="Bilde 235" descr="406_0.jpg">
            <a:hlinkClick r:id="" action="ppaction://noaction"/>
          </p:cNvPr>
          <p:cNvPicPr>
            <a:picLocks noChangeAspect="1"/>
          </p:cNvPicPr>
          <p:nvPr/>
        </p:nvPicPr>
        <p:blipFill>
          <a:blip r:embed="rId13" cstate="print"/>
          <a:stretch>
            <a:fillRect/>
          </a:stretch>
        </p:blipFill>
        <p:spPr>
          <a:xfrm>
            <a:off x="1817696" y="181928"/>
            <a:ext cx="293966" cy="323554"/>
          </a:xfrm>
          <a:prstGeom prst="rect">
            <a:avLst/>
          </a:prstGeom>
        </p:spPr>
      </p:pic>
      <p:pic>
        <p:nvPicPr>
          <p:cNvPr id="237" name="Bilde 236" descr="202_0.jpg">
            <a:hlinkClick r:id="" action="ppaction://noaction"/>
          </p:cNvPr>
          <p:cNvPicPr>
            <a:picLocks noChangeAspect="1"/>
          </p:cNvPicPr>
          <p:nvPr/>
        </p:nvPicPr>
        <p:blipFill>
          <a:blip r:embed="rId14" cstate="print"/>
          <a:stretch>
            <a:fillRect/>
          </a:stretch>
        </p:blipFill>
        <p:spPr>
          <a:xfrm>
            <a:off x="379516" y="201532"/>
            <a:ext cx="324776" cy="284345"/>
          </a:xfrm>
          <a:prstGeom prst="rect">
            <a:avLst/>
          </a:prstGeom>
        </p:spPr>
      </p:pic>
      <p:pic>
        <p:nvPicPr>
          <p:cNvPr id="238" name="Bilde 237" descr="204_0.jpg">
            <a:hlinkClick r:id="" action="ppaction://noaction"/>
          </p:cNvPr>
          <p:cNvPicPr>
            <a:picLocks noChangeAspect="1"/>
          </p:cNvPicPr>
          <p:nvPr/>
        </p:nvPicPr>
        <p:blipFill>
          <a:blip r:embed="rId15" cstate="print"/>
          <a:stretch>
            <a:fillRect/>
          </a:stretch>
        </p:blipFill>
        <p:spPr>
          <a:xfrm>
            <a:off x="700997" y="168166"/>
            <a:ext cx="351051" cy="351071"/>
          </a:xfrm>
          <a:prstGeom prst="rect">
            <a:avLst/>
          </a:prstGeom>
        </p:spPr>
      </p:pic>
      <p:pic>
        <p:nvPicPr>
          <p:cNvPr id="239" name="Bilde 238" descr="206_0.jpg">
            <a:hlinkClick r:id="" action="ppaction://noaction"/>
          </p:cNvPr>
          <p:cNvPicPr>
            <a:picLocks noChangeAspect="1"/>
          </p:cNvPicPr>
          <p:nvPr/>
        </p:nvPicPr>
        <p:blipFill>
          <a:blip r:embed="rId16" cstate="print"/>
          <a:stretch>
            <a:fillRect/>
          </a:stretch>
        </p:blipFill>
        <p:spPr>
          <a:xfrm>
            <a:off x="1083889" y="180191"/>
            <a:ext cx="327156" cy="327022"/>
          </a:xfrm>
          <a:prstGeom prst="rect">
            <a:avLst/>
          </a:prstGeom>
        </p:spPr>
      </p:pic>
      <p:pic>
        <p:nvPicPr>
          <p:cNvPr id="240" name="Bilde 239" descr="210_0.jpg">
            <a:hlinkClick r:id="" action="ppaction://noaction"/>
          </p:cNvPr>
          <p:cNvPicPr>
            <a:picLocks noChangeAspect="1"/>
          </p:cNvPicPr>
          <p:nvPr/>
        </p:nvPicPr>
        <p:blipFill>
          <a:blip r:embed="rId17" cstate="print"/>
          <a:stretch>
            <a:fillRect/>
          </a:stretch>
        </p:blipFill>
        <p:spPr>
          <a:xfrm>
            <a:off x="1417063" y="204689"/>
            <a:ext cx="317983" cy="278031"/>
          </a:xfrm>
          <a:prstGeom prst="rect">
            <a:avLst/>
          </a:prstGeom>
        </p:spPr>
      </p:pic>
      <p:pic>
        <p:nvPicPr>
          <p:cNvPr id="241" name="Bilde 240" descr="124_0.jpg">
            <a:hlinkClick r:id="" action="ppaction://noaction"/>
          </p:cNvPr>
          <p:cNvPicPr>
            <a:picLocks noChangeAspect="1"/>
          </p:cNvPicPr>
          <p:nvPr/>
        </p:nvPicPr>
        <p:blipFill>
          <a:blip r:embed="rId18" cstate="print"/>
          <a:stretch>
            <a:fillRect/>
          </a:stretch>
        </p:blipFill>
        <p:spPr>
          <a:xfrm>
            <a:off x="2162436" y="212106"/>
            <a:ext cx="300638" cy="263198"/>
          </a:xfrm>
          <a:prstGeom prst="rect">
            <a:avLst/>
          </a:prstGeom>
        </p:spPr>
      </p:pic>
      <p:pic>
        <p:nvPicPr>
          <p:cNvPr id="242" name="Bilde 241" descr="Trafikkskilt.png">
            <a:hlinkClick r:id="rId19" action="ppaction://hlinksldjump"/>
          </p:cNvPr>
          <p:cNvPicPr>
            <a:picLocks noChangeAspect="1"/>
          </p:cNvPicPr>
          <p:nvPr/>
        </p:nvPicPr>
        <p:blipFill>
          <a:blip r:embed="rId20" cstate="print"/>
          <a:stretch>
            <a:fillRect/>
          </a:stretch>
        </p:blipFill>
        <p:spPr>
          <a:xfrm>
            <a:off x="83489" y="136934"/>
            <a:ext cx="269866" cy="491323"/>
          </a:xfrm>
          <a:prstGeom prst="rect">
            <a:avLst/>
          </a:prstGeom>
        </p:spPr>
      </p:pic>
      <p:pic>
        <p:nvPicPr>
          <p:cNvPr id="267" name="Picture 37" descr="rød copy"/>
          <p:cNvPicPr>
            <a:picLocks noChangeAspect="1" noChangeArrowheads="1"/>
          </p:cNvPicPr>
          <p:nvPr/>
        </p:nvPicPr>
        <p:blipFill>
          <a:blip r:embed="rId21" cstate="print">
            <a:lum bright="-5000" contrast="-40000"/>
          </a:blip>
          <a:srcRect/>
          <a:stretch>
            <a:fillRect/>
          </a:stretch>
        </p:blipFill>
        <p:spPr bwMode="auto">
          <a:xfrm rot="5400000">
            <a:off x="6450224" y="4220509"/>
            <a:ext cx="350194"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8" name="Picture 47" descr="gul copy"/>
          <p:cNvPicPr>
            <a:picLocks noChangeAspect="1" noChangeArrowheads="1"/>
          </p:cNvPicPr>
          <p:nvPr/>
        </p:nvPicPr>
        <p:blipFill>
          <a:blip r:embed="rId22" cstate="print">
            <a:lum bright="-5000" contrast="-40000"/>
          </a:blip>
          <a:srcRect/>
          <a:stretch>
            <a:fillRect/>
          </a:stretch>
        </p:blipFill>
        <p:spPr bwMode="auto">
          <a:xfrm rot="5400000">
            <a:off x="1953030" y="4185896"/>
            <a:ext cx="330758" cy="792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9" name="Picture 35" descr="blå"/>
          <p:cNvPicPr>
            <a:picLocks noChangeAspect="1" noChangeArrowheads="1"/>
          </p:cNvPicPr>
          <p:nvPr/>
        </p:nvPicPr>
        <p:blipFill>
          <a:blip r:embed="rId23" cstate="print">
            <a:lum bright="-5000" contrast="-40000"/>
          </a:blip>
          <a:srcRect/>
          <a:stretch>
            <a:fillRect/>
          </a:stretch>
        </p:blipFill>
        <p:spPr bwMode="auto">
          <a:xfrm rot="5400000">
            <a:off x="1888670" y="4729229"/>
            <a:ext cx="336237"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70" name="Picture 46" descr="grønn copy"/>
          <p:cNvPicPr>
            <a:picLocks noChangeAspect="1" noChangeArrowheads="1"/>
          </p:cNvPicPr>
          <p:nvPr/>
        </p:nvPicPr>
        <p:blipFill>
          <a:blip r:embed="rId24" cstate="print">
            <a:lum bright="-5000" contrast="-40000"/>
          </a:blip>
          <a:srcRect/>
          <a:stretch>
            <a:fillRect/>
          </a:stretch>
        </p:blipFill>
        <p:spPr bwMode="auto">
          <a:xfrm rot="16200000">
            <a:off x="6370026" y="3754083"/>
            <a:ext cx="342453" cy="8281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71" name="Rektangel 270"/>
          <p:cNvSpPr/>
          <p:nvPr/>
        </p:nvSpPr>
        <p:spPr>
          <a:xfrm>
            <a:off x="1035637" y="3749990"/>
            <a:ext cx="2188922" cy="188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272" name="Rektangel 271"/>
          <p:cNvSpPr/>
          <p:nvPr/>
        </p:nvSpPr>
        <p:spPr>
          <a:xfrm>
            <a:off x="5387703" y="3718085"/>
            <a:ext cx="2188922" cy="188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92" name="Bakover eller Forrige 91">
            <a:hlinkClick r:id="" action="ppaction://hlinkshowjump?jump=lastslideviewed" highlightClick="1"/>
          </p:cNvPr>
          <p:cNvSpPr/>
          <p:nvPr/>
        </p:nvSpPr>
        <p:spPr>
          <a:xfrm>
            <a:off x="2495626"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94" name="Hjem 93">
            <a:hlinkClick r:id="" action="ppaction://hlinkshowjump?jump=firstslide" highlightClick="1"/>
          </p:cNvPr>
          <p:cNvSpPr/>
          <p:nvPr/>
        </p:nvSpPr>
        <p:spPr>
          <a:xfrm>
            <a:off x="1299392"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89" name="Start 88">
            <a:hlinkClick r:id="rId19"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88" name="Diagonal stripe 87"/>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black"/>
              </a:solidFill>
            </a:endParaRPr>
          </a:p>
        </p:txBody>
      </p:sp>
      <p:sp>
        <p:nvSpPr>
          <p:cNvPr id="134" name="Rektangel 133">
            <a:hlinkClick r:id="" action="ppaction://noaction" highlightClick="1"/>
          </p:cNvPr>
          <p:cNvSpPr/>
          <p:nvPr/>
        </p:nvSpPr>
        <p:spPr>
          <a:xfrm>
            <a:off x="8156920" y="102260"/>
            <a:ext cx="903757" cy="574291"/>
          </a:xfrm>
          <a:prstGeom prst="rect">
            <a:avLst/>
          </a:prstGeom>
          <a:blipFill dpi="0" rotWithShape="1">
            <a:blip r:embed="rId25"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5" name="Rektangel 134">
            <a:hlinkClick r:id="" action="ppaction://noaction" highlightClick="1"/>
          </p:cNvPr>
          <p:cNvSpPr/>
          <p:nvPr/>
        </p:nvSpPr>
        <p:spPr>
          <a:xfrm>
            <a:off x="8156131" y="1322660"/>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6" name="Rektangel 135">
            <a:hlinkClick r:id="" action="ppaction://noaction" highlightClick="1"/>
          </p:cNvPr>
          <p:cNvSpPr/>
          <p:nvPr/>
        </p:nvSpPr>
        <p:spPr>
          <a:xfrm>
            <a:off x="8153613" y="2534478"/>
            <a:ext cx="903757" cy="574291"/>
          </a:xfrm>
          <a:prstGeom prst="rect">
            <a:avLst/>
          </a:prstGeom>
          <a:blipFill dpi="0" rotWithShape="1">
            <a:blip r:embed="rId27"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7" name="Rektangel 136">
            <a:hlinkClick r:id="" action="ppaction://noaction" highlightClick="1"/>
          </p:cNvPr>
          <p:cNvSpPr/>
          <p:nvPr/>
        </p:nvSpPr>
        <p:spPr>
          <a:xfrm>
            <a:off x="8156398" y="3754675"/>
            <a:ext cx="903757" cy="574291"/>
          </a:xfrm>
          <a:prstGeom prst="rect">
            <a:avLst/>
          </a:prstGeom>
          <a:blipFill dpi="0" rotWithShape="1">
            <a:blip r:embed="rId28"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8" name="Rektangel 137">
            <a:hlinkClick r:id="" action="ppaction://noaction" highlightClick="1"/>
          </p:cNvPr>
          <p:cNvSpPr/>
          <p:nvPr/>
        </p:nvSpPr>
        <p:spPr>
          <a:xfrm>
            <a:off x="8156398" y="3146371"/>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9" name="Rektangel 138">
            <a:hlinkClick r:id="" action="ppaction://noaction" highlightClick="1"/>
          </p:cNvPr>
          <p:cNvSpPr/>
          <p:nvPr/>
        </p:nvSpPr>
        <p:spPr>
          <a:xfrm>
            <a:off x="8156108" y="1927176"/>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0" name="Rektangel 139">
            <a:hlinkClick r:id="" action="ppaction://noaction" highlightClick="1"/>
          </p:cNvPr>
          <p:cNvSpPr/>
          <p:nvPr/>
        </p:nvSpPr>
        <p:spPr>
          <a:xfrm>
            <a:off x="8155740" y="716686"/>
            <a:ext cx="903757" cy="574291"/>
          </a:xfrm>
          <a:prstGeom prst="rect">
            <a:avLst/>
          </a:prstGeom>
          <a:blipFill dpi="0" rotWithShape="1">
            <a:blip r:embed="rId31"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41" name="Rektangel 140">
            <a:hlinkClick r:id="" action="ppaction://noaction" highlightClick="1"/>
          </p:cNvPr>
          <p:cNvSpPr/>
          <p:nvPr/>
        </p:nvSpPr>
        <p:spPr>
          <a:xfrm>
            <a:off x="8156398" y="4370920"/>
            <a:ext cx="903757" cy="574291"/>
          </a:xfrm>
          <a:prstGeom prst="rect">
            <a:avLst/>
          </a:prstGeom>
          <a:blipFill dpi="0" rotWithShape="1">
            <a:blip r:embed="rId32"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2" name="Rektangel 141">
            <a:hlinkClick r:id="" action="ppaction://noaction" highlightClick="1"/>
          </p:cNvPr>
          <p:cNvSpPr/>
          <p:nvPr/>
        </p:nvSpPr>
        <p:spPr>
          <a:xfrm>
            <a:off x="8156398" y="4990500"/>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3" name="Rektangel 142">
            <a:hlinkClick r:id="" action="ppaction://noaction" highlightClick="1"/>
          </p:cNvPr>
          <p:cNvSpPr/>
          <p:nvPr/>
        </p:nvSpPr>
        <p:spPr>
          <a:xfrm>
            <a:off x="8156398" y="5610127"/>
            <a:ext cx="903757" cy="574291"/>
          </a:xfrm>
          <a:prstGeom prst="rect">
            <a:avLst/>
          </a:prstGeom>
          <a:blipFill dpi="0" rotWithShape="1">
            <a:blip r:embed="rId34"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4" name="Rektangel 143">
            <a:hlinkClick r:id="rId35" action="ppaction://hlinksldjump" tooltip="Kjøreprosessen"/>
          </p:cNvPr>
          <p:cNvSpPr/>
          <p:nvPr/>
        </p:nvSpPr>
        <p:spPr>
          <a:xfrm>
            <a:off x="8134478" y="95276"/>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45" name="Rektangel 144">
            <a:hlinkClick r:id="rId36" action="ppaction://hlinksldjump" tooltip="Signal og tegn"/>
          </p:cNvPr>
          <p:cNvSpPr/>
          <p:nvPr/>
        </p:nvSpPr>
        <p:spPr>
          <a:xfrm>
            <a:off x="8167957"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46" name="Rektangel 145">
            <a:hlinkClick r:id="" action="ppaction://noaction"/>
          </p:cNvPr>
          <p:cNvSpPr/>
          <p:nvPr/>
        </p:nvSpPr>
        <p:spPr>
          <a:xfrm>
            <a:off x="8157384"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47" name="Rektangel 146">
            <a:hlinkClick r:id="rId37" action="ppaction://hlinksldjump" tooltip="Fart"/>
          </p:cNvPr>
          <p:cNvSpPr/>
          <p:nvPr/>
        </p:nvSpPr>
        <p:spPr>
          <a:xfrm>
            <a:off x="8157384"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48" name="Rektangel 147">
            <a:hlinkClick r:id="" action="ppaction://noaction"/>
          </p:cNvPr>
          <p:cNvSpPr/>
          <p:nvPr/>
        </p:nvSpPr>
        <p:spPr>
          <a:xfrm>
            <a:off x="8157384"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49" name="Rektangel 148">
            <a:hlinkClick r:id="rId38" action="ppaction://hlinksldjump" tooltip="Trafikkskiltene"/>
          </p:cNvPr>
          <p:cNvSpPr/>
          <p:nvPr/>
        </p:nvSpPr>
        <p:spPr>
          <a:xfrm>
            <a:off x="8157579"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0" name="Rektangel 149">
            <a:hlinkClick r:id="rId39"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1" name="Rektangel 150">
            <a:hlinkClick r:id="rId40" action="ppaction://hlinksldjump" tooltip="Myndighetspyramiden"/>
          </p:cNvPr>
          <p:cNvSpPr/>
          <p:nvPr/>
        </p:nvSpPr>
        <p:spPr>
          <a:xfrm>
            <a:off x="8146231"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2" name="Rektangel 151">
            <a:hlinkClick r:id="rId38" action="ppaction://hlinksldjump" tooltip="Vegmerking"/>
          </p:cNvPr>
          <p:cNvSpPr/>
          <p:nvPr/>
        </p:nvSpPr>
        <p:spPr>
          <a:xfrm>
            <a:off x="8157384"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3" name="Rektangel 152">
            <a:hlinkClick r:id="rId19" action="ppaction://hlinksldjump" tooltip="Vikeplikt"/>
          </p:cNvPr>
          <p:cNvSpPr/>
          <p:nvPr/>
        </p:nvSpPr>
        <p:spPr>
          <a:xfrm>
            <a:off x="8146231"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4" name="Rektangel 153"/>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90" name="Diagonal stripe 89"/>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black"/>
              </a:solidFill>
            </a:endParaRPr>
          </a:p>
        </p:txBody>
      </p:sp>
      <p:sp>
        <p:nvSpPr>
          <p:cNvPr id="91" name="Plassholder for lysbildenummer 5"/>
          <p:cNvSpPr>
            <a:spLocks noGrp="1"/>
          </p:cNvSpPr>
          <p:nvPr>
            <p:ph type="sldNum" sz="quarter" idx="4"/>
          </p:nvPr>
        </p:nvSpPr>
        <p:spPr>
          <a:xfrm>
            <a:off x="7945233" y="6357822"/>
            <a:ext cx="743079" cy="365210"/>
          </a:xfrm>
          <a:prstGeom prst="rect">
            <a:avLst/>
          </a:prstGeom>
        </p:spPr>
        <p:txBody>
          <a:bodyPr vert="horz" lIns="91422" tIns="45713" rIns="91422" bIns="45713"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93" name="AutoShape 29">
            <a:hlinkClick r:id="rId41" action="ppaction://hlinksldjump"/>
            <a:hlinkHover r:id="" action="ppaction://noaction" highlightClick="1"/>
          </p:cNvPr>
          <p:cNvSpPr>
            <a:spLocks noChangeArrowheads="1"/>
          </p:cNvSpPr>
          <p:nvPr/>
        </p:nvSpPr>
        <p:spPr bwMode="auto">
          <a:xfrm>
            <a:off x="5047208"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22" tIns="45713" rIns="91422" bIns="45713" anchor="ctr"/>
          <a:lstStyle/>
          <a:p>
            <a:pPr algn="ctr" defTabSz="914400" fontAlgn="base">
              <a:spcBef>
                <a:spcPct val="0"/>
              </a:spcBef>
              <a:spcAft>
                <a:spcPct val="0"/>
              </a:spcAft>
            </a:pPr>
            <a:r>
              <a:rPr lang="nb-NO" sz="1000">
                <a:solidFill>
                  <a:prstClr val="black"/>
                </a:solidFill>
                <a:latin typeface="Arial" charset="0"/>
              </a:rPr>
              <a:t>Trinn 1</a:t>
            </a:r>
          </a:p>
        </p:txBody>
      </p:sp>
      <p:sp>
        <p:nvSpPr>
          <p:cNvPr id="95" name="AutoShape 30">
            <a:hlinkClick r:id="" action="ppaction://noaction"/>
            <a:hlinkHover r:id="" action="ppaction://noaction" highlightClick="1"/>
          </p:cNvPr>
          <p:cNvSpPr>
            <a:spLocks noChangeArrowheads="1"/>
          </p:cNvSpPr>
          <p:nvPr/>
        </p:nvSpPr>
        <p:spPr bwMode="auto">
          <a:xfrm>
            <a:off x="605041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22" tIns="45713" rIns="91422" bIns="45713" anchor="ctr"/>
          <a:lstStyle/>
          <a:p>
            <a:pPr algn="ctr" defTabSz="914400" fontAlgn="base">
              <a:spcBef>
                <a:spcPct val="0"/>
              </a:spcBef>
              <a:spcAft>
                <a:spcPct val="0"/>
              </a:spcAft>
            </a:pPr>
            <a:r>
              <a:rPr lang="nb-NO" sz="1000">
                <a:solidFill>
                  <a:prstClr val="black"/>
                </a:solidFill>
                <a:latin typeface="Arial" charset="0"/>
              </a:rPr>
              <a:t>Trinn 2</a:t>
            </a:r>
          </a:p>
        </p:txBody>
      </p:sp>
      <p:sp>
        <p:nvSpPr>
          <p:cNvPr id="96" name="AutoShape 31">
            <a:hlinkClick r:id="" action="ppaction://noaction"/>
            <a:hlinkHover r:id="" action="ppaction://noaction" highlightClick="1"/>
          </p:cNvPr>
          <p:cNvSpPr>
            <a:spLocks noChangeArrowheads="1"/>
          </p:cNvSpPr>
          <p:nvPr/>
        </p:nvSpPr>
        <p:spPr bwMode="auto">
          <a:xfrm>
            <a:off x="7040877"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22" tIns="45713" rIns="91422" bIns="45713" anchor="ctr"/>
          <a:lstStyle/>
          <a:p>
            <a:pPr algn="ctr" defTabSz="914400" fontAlgn="base">
              <a:spcBef>
                <a:spcPct val="0"/>
              </a:spcBef>
              <a:spcAft>
                <a:spcPct val="0"/>
              </a:spcAft>
            </a:pPr>
            <a:r>
              <a:rPr lang="nb-NO" sz="1000">
                <a:solidFill>
                  <a:prstClr val="black"/>
                </a:solidFill>
                <a:latin typeface="Arial" charset="0"/>
              </a:rPr>
              <a:t>Trinn 3</a:t>
            </a:r>
          </a:p>
        </p:txBody>
      </p:sp>
      <p:sp>
        <p:nvSpPr>
          <p:cNvPr id="97"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22" tIns="45713" rIns="91422" bIns="45713" anchor="ctr"/>
          <a:lstStyle/>
          <a:p>
            <a:pPr algn="ctr" defTabSz="914400" fontAlgn="base">
              <a:spcBef>
                <a:spcPct val="0"/>
              </a:spcBef>
              <a:spcAft>
                <a:spcPct val="0"/>
              </a:spcAft>
            </a:pPr>
            <a:r>
              <a:rPr lang="nb-NO" sz="1000">
                <a:solidFill>
                  <a:prstClr val="black"/>
                </a:solidFill>
                <a:latin typeface="Arial" charset="0"/>
              </a:rPr>
              <a:t>Trinn 4</a:t>
            </a:r>
          </a:p>
        </p:txBody>
      </p:sp>
      <p:sp>
        <p:nvSpPr>
          <p:cNvPr id="98" name="Rektangel 97"/>
          <p:cNvSpPr/>
          <p:nvPr/>
        </p:nvSpPr>
        <p:spPr>
          <a:xfrm>
            <a:off x="3677292"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75204206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hold" nodeType="withEffect">
                                  <p:stCondLst>
                                    <p:cond delay="0"/>
                                  </p:stCondLst>
                                  <p:childTnLst>
                                    <p:animMotion origin="layout" path="M -0.22483 -0.32638 L 0.77517 -0.32962 " pathEditMode="fixed" rAng="0" ptsTypes="AA">
                                      <p:cBhvr>
                                        <p:cTn id="6" dur="3000" fill="hold"/>
                                        <p:tgtEl>
                                          <p:spTgt spid="269"/>
                                        </p:tgtEl>
                                        <p:attrNameLst>
                                          <p:attrName>ppt_x</p:attrName>
                                          <p:attrName>ppt_y</p:attrName>
                                        </p:attrNameLst>
                                      </p:cBhvr>
                                      <p:rCtr x="500" y="-2"/>
                                    </p:animMotion>
                                  </p:childTnLst>
                                  <p:subTnLst>
                                    <p:set>
                                      <p:cBhvr override="childStyle">
                                        <p:cTn dur="1" fill="hold" display="0" masterRel="sameClick" afterEffect="1">
                                          <p:stCondLst>
                                            <p:cond evt="end" delay="0">
                                              <p:tn val="5"/>
                                            </p:cond>
                                          </p:stCondLst>
                                        </p:cTn>
                                        <p:tgtEl>
                                          <p:spTgt spid="269"/>
                                        </p:tgtEl>
                                        <p:attrNameLst>
                                          <p:attrName>style.visibility</p:attrName>
                                        </p:attrNameLst>
                                      </p:cBhvr>
                                      <p:to>
                                        <p:strVal val="hidden"/>
                                      </p:to>
                                    </p:set>
                                  </p:subTnLst>
                                </p:cTn>
                              </p:par>
                              <p:par>
                                <p:cTn id="7" presetID="35" presetClass="path" presetSubtype="0" repeatCount="2000" fill="hold" nodeType="withEffect">
                                  <p:stCondLst>
                                    <p:cond delay="0"/>
                                  </p:stCondLst>
                                  <p:childTnLst>
                                    <p:animMotion origin="layout" path="M 0.28472 -0.28403 L -0.71528 -0.28403 " pathEditMode="fixed" rAng="0" ptsTypes="AA">
                                      <p:cBhvr>
                                        <p:cTn id="8" dur="2000" fill="hold"/>
                                        <p:tgtEl>
                                          <p:spTgt spid="270"/>
                                        </p:tgtEl>
                                        <p:attrNameLst>
                                          <p:attrName>ppt_x</p:attrName>
                                          <p:attrName>ppt_y</p:attrName>
                                        </p:attrNameLst>
                                      </p:cBhvr>
                                      <p:rCtr x="-500" y="0"/>
                                    </p:animMotion>
                                  </p:childTnLst>
                                  <p:subTnLst>
                                    <p:set>
                                      <p:cBhvr override="childStyle">
                                        <p:cTn dur="1" fill="hold" display="0" masterRel="sameClick" afterEffect="1">
                                          <p:stCondLst>
                                            <p:cond evt="end" delay="0">
                                              <p:tn val="7"/>
                                            </p:cond>
                                          </p:stCondLst>
                                        </p:cTn>
                                        <p:tgtEl>
                                          <p:spTgt spid="270"/>
                                        </p:tgtEl>
                                        <p:attrNameLst>
                                          <p:attrName>style.visibility</p:attrName>
                                        </p:attrNameLst>
                                      </p:cBhvr>
                                      <p:to>
                                        <p:strVal val="hidden"/>
                                      </p:to>
                                    </p:set>
                                  </p:subTnLst>
                                </p:cTn>
                              </p:par>
                            </p:childTnLst>
                          </p:cTn>
                        </p:par>
                        <p:par>
                          <p:cTn id="9" fill="hold">
                            <p:stCondLst>
                              <p:cond delay="6000"/>
                            </p:stCondLst>
                            <p:childTnLst>
                              <p:par>
                                <p:cTn id="10" presetID="63" presetClass="path" presetSubtype="0" repeatCount="2000" fill="hold" nodeType="afterEffect">
                                  <p:stCondLst>
                                    <p:cond delay="500"/>
                                  </p:stCondLst>
                                  <p:childTnLst>
                                    <p:animMotion origin="layout" path="M -0.2316 -0.24466 L 0.7684 -0.24952 " pathEditMode="fixed" rAng="0" ptsTypes="AA">
                                      <p:cBhvr>
                                        <p:cTn id="11" dur="2000" fill="hold"/>
                                        <p:tgtEl>
                                          <p:spTgt spid="268"/>
                                        </p:tgtEl>
                                        <p:attrNameLst>
                                          <p:attrName>ppt_x</p:attrName>
                                          <p:attrName>ppt_y</p:attrName>
                                        </p:attrNameLst>
                                      </p:cBhvr>
                                      <p:rCtr x="500" y="-3"/>
                                    </p:animMotion>
                                  </p:childTnLst>
                                  <p:subTnLst>
                                    <p:set>
                                      <p:cBhvr override="childStyle">
                                        <p:cTn dur="1" fill="hold" display="0" masterRel="sameClick" afterEffect="1">
                                          <p:stCondLst>
                                            <p:cond evt="end" delay="0">
                                              <p:tn val="10"/>
                                            </p:cond>
                                          </p:stCondLst>
                                        </p:cTn>
                                        <p:tgtEl>
                                          <p:spTgt spid="268"/>
                                        </p:tgtEl>
                                        <p:attrNameLst>
                                          <p:attrName>style.visibility</p:attrName>
                                        </p:attrNameLst>
                                      </p:cBhvr>
                                      <p:to>
                                        <p:strVal val="hidden"/>
                                      </p:to>
                                    </p:set>
                                  </p:subTnLst>
                                </p:cTn>
                              </p:par>
                              <p:par>
                                <p:cTn id="12" presetID="35" presetClass="path" presetSubtype="0" repeatCount="2000" fill="hold" nodeType="withEffect">
                                  <p:stCondLst>
                                    <p:cond delay="0"/>
                                  </p:stCondLst>
                                  <p:childTnLst>
                                    <p:animMotion origin="layout" path="M 0.27569 -0.35115 L -0.72431 -0.35115 " pathEditMode="fixed" rAng="0" ptsTypes="AA">
                                      <p:cBhvr>
                                        <p:cTn id="13" dur="5000" fill="hold"/>
                                        <p:tgtEl>
                                          <p:spTgt spid="267"/>
                                        </p:tgtEl>
                                        <p:attrNameLst>
                                          <p:attrName>ppt_x</p:attrName>
                                          <p:attrName>ppt_y</p:attrName>
                                        </p:attrNameLst>
                                      </p:cBhvr>
                                      <p:rCtr x="-500" y="0"/>
                                    </p:animMotion>
                                  </p:childTnLst>
                                  <p:subTnLst>
                                    <p:set>
                                      <p:cBhvr override="childStyle">
                                        <p:cTn dur="1" fill="hold" display="0" masterRel="sameClick" afterEffect="1">
                                          <p:stCondLst>
                                            <p:cond evt="end" delay="0">
                                              <p:tn val="12"/>
                                            </p:cond>
                                          </p:stCondLst>
                                        </p:cTn>
                                        <p:tgtEl>
                                          <p:spTgt spid="2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3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93"/>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95"/>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93"/>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95"/>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96"/>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93" grpId="0" animBg="1"/>
      <p:bldP spid="93" grpId="1" animBg="1"/>
      <p:bldP spid="95" grpId="0" animBg="1"/>
      <p:bldP spid="95" grpId="1" animBg="1"/>
      <p:bldP spid="96" grpId="0" animBg="1"/>
      <p:bldP spid="96" grpId="1" animBg="1"/>
      <p:bldP spid="97" grpId="0" animBg="1"/>
      <p:bldP spid="97"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111" algn="ctr" rtl="0" fontAlgn="base">
        <a:spcBef>
          <a:spcPct val="0"/>
        </a:spcBef>
        <a:spcAft>
          <a:spcPct val="0"/>
        </a:spcAft>
        <a:defRPr sz="4400">
          <a:solidFill>
            <a:schemeClr val="tx2"/>
          </a:solidFill>
          <a:latin typeface="Arial" charset="0"/>
        </a:defRPr>
      </a:lvl6pPr>
      <a:lvl7pPr marL="914215" algn="ctr" rtl="0" fontAlgn="base">
        <a:spcBef>
          <a:spcPct val="0"/>
        </a:spcBef>
        <a:spcAft>
          <a:spcPct val="0"/>
        </a:spcAft>
        <a:defRPr sz="4400">
          <a:solidFill>
            <a:schemeClr val="tx2"/>
          </a:solidFill>
          <a:latin typeface="Arial" charset="0"/>
        </a:defRPr>
      </a:lvl7pPr>
      <a:lvl8pPr marL="1371326" algn="ctr" rtl="0" fontAlgn="base">
        <a:spcBef>
          <a:spcPct val="0"/>
        </a:spcBef>
        <a:spcAft>
          <a:spcPct val="0"/>
        </a:spcAft>
        <a:defRPr sz="4400">
          <a:solidFill>
            <a:schemeClr val="tx2"/>
          </a:solidFill>
          <a:latin typeface="Arial" charset="0"/>
        </a:defRPr>
      </a:lvl8pPr>
      <a:lvl9pPr marL="1828434" algn="ctr" rtl="0" fontAlgn="base">
        <a:spcBef>
          <a:spcPct val="0"/>
        </a:spcBef>
        <a:spcAft>
          <a:spcPct val="0"/>
        </a:spcAft>
        <a:defRPr sz="4400">
          <a:solidFill>
            <a:schemeClr val="tx2"/>
          </a:solidFill>
          <a:latin typeface="Arial" charset="0"/>
        </a:defRPr>
      </a:lvl9pPr>
    </p:titleStyle>
    <p:bodyStyle>
      <a:lvl1pPr marL="342829" indent="-342829" algn="l" rtl="0" fontAlgn="base">
        <a:spcBef>
          <a:spcPct val="20000"/>
        </a:spcBef>
        <a:spcAft>
          <a:spcPct val="0"/>
        </a:spcAft>
        <a:buChar char="•"/>
        <a:defRPr sz="3200">
          <a:solidFill>
            <a:schemeClr val="tx1"/>
          </a:solidFill>
          <a:latin typeface="+mn-lt"/>
          <a:ea typeface="+mn-ea"/>
          <a:cs typeface="+mn-cs"/>
        </a:defRPr>
      </a:lvl1pPr>
      <a:lvl2pPr marL="742799" indent="-285695" algn="l" rtl="0" fontAlgn="base">
        <a:spcBef>
          <a:spcPct val="20000"/>
        </a:spcBef>
        <a:spcAft>
          <a:spcPct val="0"/>
        </a:spcAft>
        <a:buChar char="–"/>
        <a:defRPr sz="2800">
          <a:solidFill>
            <a:schemeClr val="tx1"/>
          </a:solidFill>
          <a:latin typeface="+mn-lt"/>
        </a:defRPr>
      </a:lvl2pPr>
      <a:lvl3pPr marL="1142769" indent="-228554" algn="l" rtl="0" fontAlgn="base">
        <a:spcBef>
          <a:spcPct val="20000"/>
        </a:spcBef>
        <a:spcAft>
          <a:spcPct val="0"/>
        </a:spcAft>
        <a:buChar char="•"/>
        <a:defRPr sz="2400">
          <a:solidFill>
            <a:schemeClr val="tx1"/>
          </a:solidFill>
          <a:latin typeface="+mn-lt"/>
        </a:defRPr>
      </a:lvl3pPr>
      <a:lvl4pPr marL="1599880" indent="-228554" algn="l" rtl="0" fontAlgn="base">
        <a:spcBef>
          <a:spcPct val="20000"/>
        </a:spcBef>
        <a:spcAft>
          <a:spcPct val="0"/>
        </a:spcAft>
        <a:buChar char="–"/>
        <a:defRPr sz="2000">
          <a:solidFill>
            <a:schemeClr val="tx1"/>
          </a:solidFill>
          <a:latin typeface="+mn-lt"/>
        </a:defRPr>
      </a:lvl4pPr>
      <a:lvl5pPr marL="2056990" indent="-228554" algn="l" rtl="0" fontAlgn="base">
        <a:spcBef>
          <a:spcPct val="20000"/>
        </a:spcBef>
        <a:spcAft>
          <a:spcPct val="0"/>
        </a:spcAft>
        <a:buChar char="»"/>
        <a:defRPr sz="2000">
          <a:solidFill>
            <a:schemeClr val="tx1"/>
          </a:solidFill>
          <a:latin typeface="+mn-lt"/>
        </a:defRPr>
      </a:lvl5pPr>
      <a:lvl6pPr marL="2514095" indent="-228554" algn="l" rtl="0" fontAlgn="base">
        <a:spcBef>
          <a:spcPct val="20000"/>
        </a:spcBef>
        <a:spcAft>
          <a:spcPct val="0"/>
        </a:spcAft>
        <a:buChar char="»"/>
        <a:defRPr sz="2000">
          <a:solidFill>
            <a:schemeClr val="tx1"/>
          </a:solidFill>
          <a:latin typeface="+mn-lt"/>
        </a:defRPr>
      </a:lvl6pPr>
      <a:lvl7pPr marL="2971206" indent="-228554" algn="l" rtl="0" fontAlgn="base">
        <a:spcBef>
          <a:spcPct val="20000"/>
        </a:spcBef>
        <a:spcAft>
          <a:spcPct val="0"/>
        </a:spcAft>
        <a:buChar char="»"/>
        <a:defRPr sz="2000">
          <a:solidFill>
            <a:schemeClr val="tx1"/>
          </a:solidFill>
          <a:latin typeface="+mn-lt"/>
        </a:defRPr>
      </a:lvl7pPr>
      <a:lvl8pPr marL="3428314" indent="-228554" algn="l" rtl="0" fontAlgn="base">
        <a:spcBef>
          <a:spcPct val="20000"/>
        </a:spcBef>
        <a:spcAft>
          <a:spcPct val="0"/>
        </a:spcAft>
        <a:buChar char="»"/>
        <a:defRPr sz="2000">
          <a:solidFill>
            <a:schemeClr val="tx1"/>
          </a:solidFill>
          <a:latin typeface="+mn-lt"/>
        </a:defRPr>
      </a:lvl8pPr>
      <a:lvl9pPr marL="3885425" indent="-228554"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215" rtl="0" eaLnBrk="1" latinLnBrk="0" hangingPunct="1">
        <a:defRPr sz="1800" kern="1200">
          <a:solidFill>
            <a:schemeClr val="tx1"/>
          </a:solidFill>
          <a:latin typeface="+mn-lt"/>
          <a:ea typeface="+mn-ea"/>
          <a:cs typeface="+mn-cs"/>
        </a:defRPr>
      </a:lvl1pPr>
      <a:lvl2pPr marL="457111" algn="l" defTabSz="914215" rtl="0" eaLnBrk="1" latinLnBrk="0" hangingPunct="1">
        <a:defRPr sz="1800" kern="1200">
          <a:solidFill>
            <a:schemeClr val="tx1"/>
          </a:solidFill>
          <a:latin typeface="+mn-lt"/>
          <a:ea typeface="+mn-ea"/>
          <a:cs typeface="+mn-cs"/>
        </a:defRPr>
      </a:lvl2pPr>
      <a:lvl3pPr marL="914215" algn="l" defTabSz="914215" rtl="0" eaLnBrk="1" latinLnBrk="0" hangingPunct="1">
        <a:defRPr sz="1800" kern="1200">
          <a:solidFill>
            <a:schemeClr val="tx1"/>
          </a:solidFill>
          <a:latin typeface="+mn-lt"/>
          <a:ea typeface="+mn-ea"/>
          <a:cs typeface="+mn-cs"/>
        </a:defRPr>
      </a:lvl3pPr>
      <a:lvl4pPr marL="1371326" algn="l" defTabSz="914215" rtl="0" eaLnBrk="1" latinLnBrk="0" hangingPunct="1">
        <a:defRPr sz="1800" kern="1200">
          <a:solidFill>
            <a:schemeClr val="tx1"/>
          </a:solidFill>
          <a:latin typeface="+mn-lt"/>
          <a:ea typeface="+mn-ea"/>
          <a:cs typeface="+mn-cs"/>
        </a:defRPr>
      </a:lvl4pPr>
      <a:lvl5pPr marL="1828434" algn="l" defTabSz="914215" rtl="0" eaLnBrk="1" latinLnBrk="0" hangingPunct="1">
        <a:defRPr sz="1800" kern="1200">
          <a:solidFill>
            <a:schemeClr val="tx1"/>
          </a:solidFill>
          <a:latin typeface="+mn-lt"/>
          <a:ea typeface="+mn-ea"/>
          <a:cs typeface="+mn-cs"/>
        </a:defRPr>
      </a:lvl5pPr>
      <a:lvl6pPr marL="2285545" algn="l" defTabSz="914215" rtl="0" eaLnBrk="1" latinLnBrk="0" hangingPunct="1">
        <a:defRPr sz="1800" kern="1200">
          <a:solidFill>
            <a:schemeClr val="tx1"/>
          </a:solidFill>
          <a:latin typeface="+mn-lt"/>
          <a:ea typeface="+mn-ea"/>
          <a:cs typeface="+mn-cs"/>
        </a:defRPr>
      </a:lvl6pPr>
      <a:lvl7pPr marL="2742649" algn="l" defTabSz="914215" rtl="0" eaLnBrk="1" latinLnBrk="0" hangingPunct="1">
        <a:defRPr sz="1800" kern="1200">
          <a:solidFill>
            <a:schemeClr val="tx1"/>
          </a:solidFill>
          <a:latin typeface="+mn-lt"/>
          <a:ea typeface="+mn-ea"/>
          <a:cs typeface="+mn-cs"/>
        </a:defRPr>
      </a:lvl7pPr>
      <a:lvl8pPr marL="3199760" algn="l" defTabSz="914215" rtl="0" eaLnBrk="1" latinLnBrk="0" hangingPunct="1">
        <a:defRPr sz="1800" kern="1200">
          <a:solidFill>
            <a:schemeClr val="tx1"/>
          </a:solidFill>
          <a:latin typeface="+mn-lt"/>
          <a:ea typeface="+mn-ea"/>
          <a:cs typeface="+mn-cs"/>
        </a:defRPr>
      </a:lvl8pPr>
      <a:lvl9pPr marL="3656869" algn="l" defTabSz="9142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Rectangle 158"/>
          <p:cNvSpPr>
            <a:spLocks noChangeArrowheads="1"/>
          </p:cNvSpPr>
          <p:nvPr/>
        </p:nvSpPr>
        <p:spPr bwMode="auto">
          <a:xfrm>
            <a:off x="3877353" y="0"/>
            <a:ext cx="1402006" cy="6859588"/>
          </a:xfrm>
          <a:prstGeom prst="rect">
            <a:avLst/>
          </a:prstGeom>
          <a:solidFill>
            <a:schemeClr val="tx1">
              <a:lumMod val="75000"/>
              <a:lumOff val="25000"/>
            </a:schemeClr>
          </a:solidFill>
          <a:ln w="9525">
            <a:noFill/>
            <a:miter lim="800000"/>
            <a:headEnd/>
            <a:tailEnd/>
          </a:ln>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97" name="Rektangel 96"/>
          <p:cNvSpPr/>
          <p:nvPr/>
        </p:nvSpPr>
        <p:spPr>
          <a:xfrm>
            <a:off x="31183"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98" name="Line 382"/>
          <p:cNvSpPr>
            <a:spLocks noChangeShapeType="1"/>
          </p:cNvSpPr>
          <p:nvPr/>
        </p:nvSpPr>
        <p:spPr bwMode="auto">
          <a:xfrm>
            <a:off x="4591852" y="0"/>
            <a:ext cx="45727" cy="6859588"/>
          </a:xfrm>
          <a:prstGeom prst="line">
            <a:avLst/>
          </a:prstGeom>
          <a:noFill/>
          <a:ln w="25400">
            <a:solidFill>
              <a:srgbClr val="FFCC00"/>
            </a:solidFill>
            <a:prstDash val="lgDash"/>
            <a:round/>
            <a:headEnd/>
            <a:tailEn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99" name="Rectangle 328">
            <a:hlinkClick r:id="" action="ppaction://noaction"/>
          </p:cNvPr>
          <p:cNvSpPr>
            <a:spLocks noChangeArrowheads="1"/>
          </p:cNvSpPr>
          <p:nvPr/>
        </p:nvSpPr>
        <p:spPr bwMode="auto">
          <a:xfrm>
            <a:off x="2291270" y="6049988"/>
            <a:ext cx="444577" cy="558929"/>
          </a:xfrm>
          <a:prstGeom prst="rect">
            <a:avLst/>
          </a:prstGeom>
          <a:solidFill>
            <a:schemeClr val="accent1">
              <a:alpha val="0"/>
            </a:schemeClr>
          </a:solidFill>
          <a:ln w="9525">
            <a:noFill/>
            <a:miter lim="800000"/>
            <a:headEnd/>
            <a:tailEnd/>
          </a:ln>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grpSp>
        <p:nvGrpSpPr>
          <p:cNvPr id="100" name="Group 388"/>
          <p:cNvGrpSpPr>
            <a:grpSpLocks/>
          </p:cNvGrpSpPr>
          <p:nvPr/>
        </p:nvGrpSpPr>
        <p:grpSpPr bwMode="auto">
          <a:xfrm>
            <a:off x="5" y="944786"/>
            <a:ext cx="9145587" cy="3220195"/>
            <a:chOff x="0" y="595"/>
            <a:chExt cx="5760" cy="2028"/>
          </a:xfrm>
          <a:solidFill>
            <a:schemeClr val="tx1">
              <a:lumMod val="75000"/>
              <a:lumOff val="25000"/>
            </a:schemeClr>
          </a:solidFill>
        </p:grpSpPr>
        <p:grpSp>
          <p:nvGrpSpPr>
            <p:cNvPr id="101" name="Group 387"/>
            <p:cNvGrpSpPr>
              <a:grpSpLocks/>
            </p:cNvGrpSpPr>
            <p:nvPr userDrawn="1"/>
          </p:nvGrpSpPr>
          <p:grpSpPr bwMode="auto">
            <a:xfrm>
              <a:off x="0" y="595"/>
              <a:ext cx="5760" cy="2028"/>
              <a:chOff x="0" y="595"/>
              <a:chExt cx="5760" cy="2028"/>
            </a:xfrm>
            <a:grpFill/>
          </p:grpSpPr>
          <p:grpSp>
            <p:nvGrpSpPr>
              <p:cNvPr id="104" name="Group 386"/>
              <p:cNvGrpSpPr>
                <a:grpSpLocks/>
              </p:cNvGrpSpPr>
              <p:nvPr userDrawn="1"/>
            </p:nvGrpSpPr>
            <p:grpSpPr bwMode="auto">
              <a:xfrm>
                <a:off x="0" y="676"/>
                <a:ext cx="5760" cy="1894"/>
                <a:chOff x="0" y="676"/>
                <a:chExt cx="5760" cy="1894"/>
              </a:xfrm>
              <a:grpFill/>
            </p:grpSpPr>
            <p:sp>
              <p:nvSpPr>
                <p:cNvPr id="108"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09"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0"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1"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2"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05" name="Group 381"/>
              <p:cNvGrpSpPr>
                <a:grpSpLocks/>
              </p:cNvGrpSpPr>
              <p:nvPr userDrawn="1"/>
            </p:nvGrpSpPr>
            <p:grpSpPr bwMode="auto">
              <a:xfrm>
                <a:off x="1770" y="595"/>
                <a:ext cx="2241" cy="2028"/>
                <a:chOff x="1770" y="595"/>
                <a:chExt cx="2241" cy="2028"/>
              </a:xfrm>
              <a:grpFill/>
            </p:grpSpPr>
            <p:sp>
              <p:nvSpPr>
                <p:cNvPr id="106"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07"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02"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03"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13" name="Group 172"/>
          <p:cNvGrpSpPr>
            <a:grpSpLocks/>
          </p:cNvGrpSpPr>
          <p:nvPr/>
        </p:nvGrpSpPr>
        <p:grpSpPr bwMode="auto">
          <a:xfrm>
            <a:off x="5615963" y="1989598"/>
            <a:ext cx="636698" cy="1160731"/>
            <a:chOff x="2083" y="1386"/>
            <a:chExt cx="241" cy="498"/>
          </a:xfrm>
        </p:grpSpPr>
        <p:sp>
          <p:nvSpPr>
            <p:cNvPr id="114"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5"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6"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7"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8"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9"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20" name="Group 343"/>
          <p:cNvGrpSpPr>
            <a:grpSpLocks/>
          </p:cNvGrpSpPr>
          <p:nvPr/>
        </p:nvGrpSpPr>
        <p:grpSpPr bwMode="auto">
          <a:xfrm>
            <a:off x="2926271" y="1981659"/>
            <a:ext cx="636698" cy="1160732"/>
            <a:chOff x="2083" y="1386"/>
            <a:chExt cx="241" cy="498"/>
          </a:xfrm>
        </p:grpSpPr>
        <p:sp>
          <p:nvSpPr>
            <p:cNvPr id="121"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2"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3"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4"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5"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6"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27" name="Group 350"/>
          <p:cNvGrpSpPr>
            <a:grpSpLocks/>
          </p:cNvGrpSpPr>
          <p:nvPr/>
        </p:nvGrpSpPr>
        <p:grpSpPr bwMode="auto">
          <a:xfrm rot="16200000">
            <a:off x="4277454" y="797144"/>
            <a:ext cx="636734" cy="1160664"/>
            <a:chOff x="2083" y="1386"/>
            <a:chExt cx="241" cy="498"/>
          </a:xfrm>
        </p:grpSpPr>
        <p:sp>
          <p:nvSpPr>
            <p:cNvPr id="128"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9"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0"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1"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2"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3"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34" name="Group 364"/>
          <p:cNvGrpSpPr>
            <a:grpSpLocks/>
          </p:cNvGrpSpPr>
          <p:nvPr/>
        </p:nvGrpSpPr>
        <p:grpSpPr bwMode="auto">
          <a:xfrm rot="16200000">
            <a:off x="4274274" y="3147188"/>
            <a:ext cx="636734" cy="1160664"/>
            <a:chOff x="2083" y="1386"/>
            <a:chExt cx="241" cy="498"/>
          </a:xfrm>
        </p:grpSpPr>
        <p:sp>
          <p:nvSpPr>
            <p:cNvPr id="135"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6"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7"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8"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9"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0"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pic>
        <p:nvPicPr>
          <p:cNvPr id="145" name="Picture 37" descr="rød copy"/>
          <p:cNvPicPr>
            <a:picLocks noChangeAspect="1" noChangeArrowheads="1"/>
          </p:cNvPicPr>
          <p:nvPr/>
        </p:nvPicPr>
        <p:blipFill>
          <a:blip r:embed="rId13" cstate="print">
            <a:lum bright="-10000" contrast="-50000"/>
          </a:blip>
          <a:srcRect/>
          <a:stretch>
            <a:fillRect/>
          </a:stretch>
        </p:blipFill>
        <p:spPr bwMode="auto">
          <a:xfrm rot="16200000">
            <a:off x="942839" y="4070543"/>
            <a:ext cx="396092" cy="8429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6" name="Picture 38" descr="grønn copy"/>
          <p:cNvPicPr>
            <a:picLocks noChangeAspect="1" noChangeArrowheads="1"/>
          </p:cNvPicPr>
          <p:nvPr/>
        </p:nvPicPr>
        <p:blipFill>
          <a:blip r:embed="rId14" cstate="print">
            <a:lum bright="-10000" contrast="-50000"/>
          </a:blip>
          <a:srcRect/>
          <a:stretch>
            <a:fillRect/>
          </a:stretch>
        </p:blipFill>
        <p:spPr bwMode="auto">
          <a:xfrm>
            <a:off x="747528" y="3789885"/>
            <a:ext cx="828144" cy="3612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7" name="Picture 35" descr="blå"/>
          <p:cNvPicPr>
            <a:picLocks noChangeAspect="1" noChangeArrowheads="1"/>
          </p:cNvPicPr>
          <p:nvPr/>
        </p:nvPicPr>
        <p:blipFill>
          <a:blip r:embed="rId15" cstate="print">
            <a:lum bright="-10000" contrast="-50000"/>
          </a:blip>
          <a:srcRect/>
          <a:stretch>
            <a:fillRect/>
          </a:stretch>
        </p:blipFill>
        <p:spPr bwMode="auto">
          <a:xfrm rot="16200000">
            <a:off x="6774092" y="4161544"/>
            <a:ext cx="350855" cy="8641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8" name="Picture 36" descr="gul copy"/>
          <p:cNvPicPr>
            <a:picLocks noChangeAspect="1" noChangeArrowheads="1"/>
          </p:cNvPicPr>
          <p:nvPr/>
        </p:nvPicPr>
        <p:blipFill>
          <a:blip r:embed="rId16" cstate="print">
            <a:lum bright="-10000" contrast="-50000"/>
          </a:blip>
          <a:srcRect/>
          <a:stretch>
            <a:fillRect/>
          </a:stretch>
        </p:blipFill>
        <p:spPr bwMode="auto">
          <a:xfrm>
            <a:off x="6603039" y="3884688"/>
            <a:ext cx="828144" cy="3457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1" name="Bilde 150" descr="406_0.jpg">
            <a:hlinkClick r:id="" action="ppaction://noaction"/>
          </p:cNvPr>
          <p:cNvPicPr>
            <a:picLocks noChangeAspect="1"/>
          </p:cNvPicPr>
          <p:nvPr/>
        </p:nvPicPr>
        <p:blipFill>
          <a:blip r:embed="rId17" cstate="print"/>
          <a:stretch>
            <a:fillRect/>
          </a:stretch>
        </p:blipFill>
        <p:spPr>
          <a:xfrm>
            <a:off x="1817696" y="181929"/>
            <a:ext cx="293966" cy="323554"/>
          </a:xfrm>
          <a:prstGeom prst="rect">
            <a:avLst/>
          </a:prstGeom>
        </p:spPr>
      </p:pic>
      <p:pic>
        <p:nvPicPr>
          <p:cNvPr id="152" name="Bilde 151" descr="202_0.jpg">
            <a:hlinkClick r:id="" action="ppaction://noaction"/>
          </p:cNvPr>
          <p:cNvPicPr>
            <a:picLocks noChangeAspect="1"/>
          </p:cNvPicPr>
          <p:nvPr/>
        </p:nvPicPr>
        <p:blipFill>
          <a:blip r:embed="rId18" cstate="print"/>
          <a:stretch>
            <a:fillRect/>
          </a:stretch>
        </p:blipFill>
        <p:spPr>
          <a:xfrm>
            <a:off x="379516" y="201533"/>
            <a:ext cx="324776" cy="284345"/>
          </a:xfrm>
          <a:prstGeom prst="rect">
            <a:avLst/>
          </a:prstGeom>
        </p:spPr>
      </p:pic>
      <p:pic>
        <p:nvPicPr>
          <p:cNvPr id="153" name="Bilde 152" descr="204_0.jpg">
            <a:hlinkClick r:id="" action="ppaction://noaction"/>
          </p:cNvPr>
          <p:cNvPicPr>
            <a:picLocks noChangeAspect="1"/>
          </p:cNvPicPr>
          <p:nvPr/>
        </p:nvPicPr>
        <p:blipFill>
          <a:blip r:embed="rId19" cstate="print"/>
          <a:stretch>
            <a:fillRect/>
          </a:stretch>
        </p:blipFill>
        <p:spPr>
          <a:xfrm>
            <a:off x="700998" y="168166"/>
            <a:ext cx="351051" cy="351071"/>
          </a:xfrm>
          <a:prstGeom prst="rect">
            <a:avLst/>
          </a:prstGeom>
        </p:spPr>
      </p:pic>
      <p:pic>
        <p:nvPicPr>
          <p:cNvPr id="154" name="Bilde 153" descr="206_0.jpg">
            <a:hlinkClick r:id="" action="ppaction://noaction"/>
          </p:cNvPr>
          <p:cNvPicPr>
            <a:picLocks noChangeAspect="1"/>
          </p:cNvPicPr>
          <p:nvPr/>
        </p:nvPicPr>
        <p:blipFill>
          <a:blip r:embed="rId20" cstate="print"/>
          <a:stretch>
            <a:fillRect/>
          </a:stretch>
        </p:blipFill>
        <p:spPr>
          <a:xfrm>
            <a:off x="1083890" y="180191"/>
            <a:ext cx="327156" cy="327022"/>
          </a:xfrm>
          <a:prstGeom prst="rect">
            <a:avLst/>
          </a:prstGeom>
        </p:spPr>
      </p:pic>
      <p:pic>
        <p:nvPicPr>
          <p:cNvPr id="155" name="Bilde 154" descr="210_0.jpg">
            <a:hlinkClick r:id="" action="ppaction://noaction"/>
          </p:cNvPr>
          <p:cNvPicPr>
            <a:picLocks noChangeAspect="1"/>
          </p:cNvPicPr>
          <p:nvPr/>
        </p:nvPicPr>
        <p:blipFill>
          <a:blip r:embed="rId21" cstate="print"/>
          <a:stretch>
            <a:fillRect/>
          </a:stretch>
        </p:blipFill>
        <p:spPr>
          <a:xfrm>
            <a:off x="1417063" y="204690"/>
            <a:ext cx="317983" cy="278031"/>
          </a:xfrm>
          <a:prstGeom prst="rect">
            <a:avLst/>
          </a:prstGeom>
        </p:spPr>
      </p:pic>
      <p:pic>
        <p:nvPicPr>
          <p:cNvPr id="156" name="Bilde 155" descr="124_0.jpg">
            <a:hlinkClick r:id="" action="ppaction://noaction"/>
          </p:cNvPr>
          <p:cNvPicPr>
            <a:picLocks noChangeAspect="1"/>
          </p:cNvPicPr>
          <p:nvPr/>
        </p:nvPicPr>
        <p:blipFill>
          <a:blip r:embed="rId22" cstate="print"/>
          <a:stretch>
            <a:fillRect/>
          </a:stretch>
        </p:blipFill>
        <p:spPr>
          <a:xfrm>
            <a:off x="2162436" y="212107"/>
            <a:ext cx="300638" cy="263198"/>
          </a:xfrm>
          <a:prstGeom prst="rect">
            <a:avLst/>
          </a:prstGeom>
        </p:spPr>
      </p:pic>
      <p:pic>
        <p:nvPicPr>
          <p:cNvPr id="157" name="Bilde 156" descr="Trafikkskilt.png">
            <a:hlinkClick r:id="rId23" action="ppaction://hlinksldjump"/>
          </p:cNvPr>
          <p:cNvPicPr>
            <a:picLocks noChangeAspect="1"/>
          </p:cNvPicPr>
          <p:nvPr/>
        </p:nvPicPr>
        <p:blipFill>
          <a:blip r:embed="rId24" cstate="print"/>
          <a:stretch>
            <a:fillRect/>
          </a:stretch>
        </p:blipFill>
        <p:spPr>
          <a:xfrm>
            <a:off x="83490" y="136935"/>
            <a:ext cx="269866" cy="491323"/>
          </a:xfrm>
          <a:prstGeom prst="rect">
            <a:avLst/>
          </a:prstGeom>
        </p:spPr>
      </p:pic>
      <p:sp>
        <p:nvSpPr>
          <p:cNvPr id="158" name="Bakover eller Forrige 157">
            <a:hlinkClick r:id="" action="ppaction://hlinkshowjump?jump=lastslideviewed" highlightClick="1"/>
          </p:cNvPr>
          <p:cNvSpPr/>
          <p:nvPr/>
        </p:nvSpPr>
        <p:spPr>
          <a:xfrm>
            <a:off x="2495627"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60" name="Hjem 159">
            <a:hlinkClick r:id="" action="ppaction://hlinkshowjump?jump=firstslide" highlightClick="1"/>
          </p:cNvPr>
          <p:cNvSpPr/>
          <p:nvPr/>
        </p:nvSpPr>
        <p:spPr>
          <a:xfrm>
            <a:off x="1299393"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50" name="Rektangel 149"/>
          <p:cNvSpPr/>
          <p:nvPr/>
        </p:nvSpPr>
        <p:spPr>
          <a:xfrm>
            <a:off x="5675920" y="3611734"/>
            <a:ext cx="2138132" cy="173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9" name="Rektangel 148"/>
          <p:cNvSpPr/>
          <p:nvPr/>
        </p:nvSpPr>
        <p:spPr>
          <a:xfrm>
            <a:off x="458187" y="3578059"/>
            <a:ext cx="1582206" cy="2313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95" name="Start 194">
            <a:hlinkClick r:id="rId23"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59" name="Diagonal stripe 158"/>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black"/>
              </a:solidFill>
            </a:endParaRPr>
          </a:p>
        </p:txBody>
      </p:sp>
      <p:sp>
        <p:nvSpPr>
          <p:cNvPr id="196" name="Rektangel 195">
            <a:hlinkClick r:id="" action="ppaction://noaction" highlightClick="1"/>
          </p:cNvPr>
          <p:cNvSpPr/>
          <p:nvPr/>
        </p:nvSpPr>
        <p:spPr>
          <a:xfrm>
            <a:off x="8156920" y="102261"/>
            <a:ext cx="903757" cy="574291"/>
          </a:xfrm>
          <a:prstGeom prst="rect">
            <a:avLst/>
          </a:prstGeom>
          <a:blipFill dpi="0" rotWithShape="1">
            <a:blip r:embed="rId25"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97" name="Rektangel 196">
            <a:hlinkClick r:id="" action="ppaction://noaction" highlightClick="1"/>
          </p:cNvPr>
          <p:cNvSpPr/>
          <p:nvPr/>
        </p:nvSpPr>
        <p:spPr>
          <a:xfrm>
            <a:off x="8156131" y="1322660"/>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98" name="Rektangel 197">
            <a:hlinkClick r:id="" action="ppaction://noaction" highlightClick="1"/>
          </p:cNvPr>
          <p:cNvSpPr/>
          <p:nvPr/>
        </p:nvSpPr>
        <p:spPr>
          <a:xfrm>
            <a:off x="8153614" y="2534479"/>
            <a:ext cx="903757" cy="574291"/>
          </a:xfrm>
          <a:prstGeom prst="rect">
            <a:avLst/>
          </a:prstGeom>
          <a:blipFill dpi="0" rotWithShape="1">
            <a:blip r:embed="rId27"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99" name="Rektangel 198">
            <a:hlinkClick r:id="" action="ppaction://noaction" highlightClick="1"/>
          </p:cNvPr>
          <p:cNvSpPr/>
          <p:nvPr/>
        </p:nvSpPr>
        <p:spPr>
          <a:xfrm>
            <a:off x="8156398" y="3754675"/>
            <a:ext cx="903757" cy="574291"/>
          </a:xfrm>
          <a:prstGeom prst="rect">
            <a:avLst/>
          </a:prstGeom>
          <a:blipFill dpi="0" rotWithShape="1">
            <a:blip r:embed="rId28"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0" name="Rektangel 199">
            <a:hlinkClick r:id="" action="ppaction://noaction" highlightClick="1"/>
          </p:cNvPr>
          <p:cNvSpPr/>
          <p:nvPr/>
        </p:nvSpPr>
        <p:spPr>
          <a:xfrm>
            <a:off x="8156398" y="3146371"/>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1" name="Rektangel 200">
            <a:hlinkClick r:id="" action="ppaction://noaction" highlightClick="1"/>
          </p:cNvPr>
          <p:cNvSpPr/>
          <p:nvPr/>
        </p:nvSpPr>
        <p:spPr>
          <a:xfrm>
            <a:off x="8156108" y="1927176"/>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2" name="Rektangel 201">
            <a:hlinkClick r:id="" action="ppaction://noaction" highlightClick="1"/>
          </p:cNvPr>
          <p:cNvSpPr/>
          <p:nvPr/>
        </p:nvSpPr>
        <p:spPr>
          <a:xfrm>
            <a:off x="8155740" y="716687"/>
            <a:ext cx="903757" cy="574291"/>
          </a:xfrm>
          <a:prstGeom prst="rect">
            <a:avLst/>
          </a:prstGeom>
          <a:blipFill dpi="0" rotWithShape="1">
            <a:blip r:embed="rId31"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203" name="Rektangel 202">
            <a:hlinkClick r:id="" action="ppaction://noaction" highlightClick="1"/>
          </p:cNvPr>
          <p:cNvSpPr/>
          <p:nvPr/>
        </p:nvSpPr>
        <p:spPr>
          <a:xfrm>
            <a:off x="8156398" y="4370921"/>
            <a:ext cx="903757" cy="574291"/>
          </a:xfrm>
          <a:prstGeom prst="rect">
            <a:avLst/>
          </a:prstGeom>
          <a:blipFill dpi="0" rotWithShape="1">
            <a:blip r:embed="rId32"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4" name="Rektangel 203">
            <a:hlinkClick r:id="" action="ppaction://noaction" highlightClick="1"/>
          </p:cNvPr>
          <p:cNvSpPr/>
          <p:nvPr/>
        </p:nvSpPr>
        <p:spPr>
          <a:xfrm>
            <a:off x="8156398" y="4990500"/>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5" name="Rektangel 204">
            <a:hlinkClick r:id="" action="ppaction://noaction" highlightClick="1"/>
          </p:cNvPr>
          <p:cNvSpPr/>
          <p:nvPr/>
        </p:nvSpPr>
        <p:spPr>
          <a:xfrm>
            <a:off x="8156398" y="5610128"/>
            <a:ext cx="903757" cy="574291"/>
          </a:xfrm>
          <a:prstGeom prst="rect">
            <a:avLst/>
          </a:prstGeom>
          <a:blipFill dpi="0" rotWithShape="1">
            <a:blip r:embed="rId34"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06" name="Rektangel 205">
            <a:hlinkClick r:id="rId35" action="ppaction://hlinksldjump" tooltip="Kjøreprosessen"/>
          </p:cNvPr>
          <p:cNvSpPr/>
          <p:nvPr/>
        </p:nvSpPr>
        <p:spPr>
          <a:xfrm>
            <a:off x="8134479" y="95277"/>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07" name="Rektangel 206">
            <a:hlinkClick r:id="rId36" action="ppaction://hlinksldjump" tooltip="Signal og tegn"/>
          </p:cNvPr>
          <p:cNvSpPr/>
          <p:nvPr/>
        </p:nvSpPr>
        <p:spPr>
          <a:xfrm>
            <a:off x="8167958"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08" name="Rektangel 207">
            <a:hlinkClick r:id="" action="ppaction://noaction"/>
          </p:cNvPr>
          <p:cNvSpPr/>
          <p:nvPr/>
        </p:nvSpPr>
        <p:spPr>
          <a:xfrm>
            <a:off x="8157385"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09" name="Rektangel 208">
            <a:hlinkClick r:id="rId37" action="ppaction://hlinksldjump" tooltip="Fart"/>
          </p:cNvPr>
          <p:cNvSpPr/>
          <p:nvPr/>
        </p:nvSpPr>
        <p:spPr>
          <a:xfrm>
            <a:off x="8157385"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0" name="Rektangel 209">
            <a:hlinkClick r:id="" action="ppaction://noaction"/>
          </p:cNvPr>
          <p:cNvSpPr/>
          <p:nvPr/>
        </p:nvSpPr>
        <p:spPr>
          <a:xfrm>
            <a:off x="8157385"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1" name="Rektangel 210">
            <a:hlinkClick r:id="rId38" action="ppaction://hlinksldjump" tooltip="Trafikkskiltene"/>
          </p:cNvPr>
          <p:cNvSpPr/>
          <p:nvPr/>
        </p:nvSpPr>
        <p:spPr>
          <a:xfrm>
            <a:off x="8157580"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2" name="Rektangel 211">
            <a:hlinkClick r:id="rId39"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3" name="Rektangel 212">
            <a:hlinkClick r:id="rId40" action="ppaction://hlinksldjump" tooltip="Myndighetspyramiden"/>
          </p:cNvPr>
          <p:cNvSpPr/>
          <p:nvPr/>
        </p:nvSpPr>
        <p:spPr>
          <a:xfrm>
            <a:off x="8146232"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4" name="Rektangel 213">
            <a:hlinkClick r:id="rId38" action="ppaction://hlinksldjump" tooltip="Vegmerking"/>
          </p:cNvPr>
          <p:cNvSpPr/>
          <p:nvPr/>
        </p:nvSpPr>
        <p:spPr>
          <a:xfrm>
            <a:off x="8157385"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5" name="Rektangel 214">
            <a:hlinkClick r:id="rId23" action="ppaction://hlinksldjump" tooltip="Vikeplikt"/>
          </p:cNvPr>
          <p:cNvSpPr/>
          <p:nvPr/>
        </p:nvSpPr>
        <p:spPr>
          <a:xfrm>
            <a:off x="8146232"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16" name="Rektangel 215"/>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89" name="Diagonal stripe 88"/>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black"/>
              </a:solidFill>
            </a:endParaRPr>
          </a:p>
        </p:txBody>
      </p:sp>
      <p:sp>
        <p:nvSpPr>
          <p:cNvPr id="90" name="Plassholder for lysbildenummer 5"/>
          <p:cNvSpPr>
            <a:spLocks noGrp="1"/>
          </p:cNvSpPr>
          <p:nvPr>
            <p:ph type="sldNum" sz="quarter" idx="4"/>
          </p:nvPr>
        </p:nvSpPr>
        <p:spPr>
          <a:xfrm>
            <a:off x="7945234" y="6357822"/>
            <a:ext cx="743079" cy="365210"/>
          </a:xfrm>
          <a:prstGeom prst="rect">
            <a:avLst/>
          </a:prstGeom>
        </p:spPr>
        <p:txBody>
          <a:bodyPr vert="horz" lIns="91413" tIns="45709" rIns="91413" bIns="45709"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92" name="AutoShape 29">
            <a:hlinkClick r:id="rId41" action="ppaction://hlinksldjump"/>
            <a:hlinkHover r:id="" action="ppaction://noaction" highlightClick="1"/>
          </p:cNvPr>
          <p:cNvSpPr>
            <a:spLocks noChangeArrowheads="1"/>
          </p:cNvSpPr>
          <p:nvPr/>
        </p:nvSpPr>
        <p:spPr bwMode="auto">
          <a:xfrm>
            <a:off x="5047209"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13" tIns="45709" rIns="91413" bIns="45709" anchor="ctr"/>
          <a:lstStyle/>
          <a:p>
            <a:pPr algn="ctr" defTabSz="914400" fontAlgn="base">
              <a:spcBef>
                <a:spcPct val="0"/>
              </a:spcBef>
              <a:spcAft>
                <a:spcPct val="0"/>
              </a:spcAft>
            </a:pPr>
            <a:r>
              <a:rPr lang="nb-NO" sz="1000">
                <a:solidFill>
                  <a:prstClr val="black"/>
                </a:solidFill>
                <a:latin typeface="Arial" charset="0"/>
              </a:rPr>
              <a:t>Trinn 1</a:t>
            </a:r>
          </a:p>
        </p:txBody>
      </p:sp>
      <p:sp>
        <p:nvSpPr>
          <p:cNvPr id="141" name="AutoShape 30">
            <a:hlinkClick r:id="" action="ppaction://noaction"/>
            <a:hlinkHover r:id="" action="ppaction://noaction" highlightClick="1"/>
          </p:cNvPr>
          <p:cNvSpPr>
            <a:spLocks noChangeArrowheads="1"/>
          </p:cNvSpPr>
          <p:nvPr/>
        </p:nvSpPr>
        <p:spPr bwMode="auto">
          <a:xfrm>
            <a:off x="6050414"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13" tIns="45709" rIns="91413" bIns="45709" anchor="ctr"/>
          <a:lstStyle/>
          <a:p>
            <a:pPr algn="ctr" defTabSz="914400" fontAlgn="base">
              <a:spcBef>
                <a:spcPct val="0"/>
              </a:spcBef>
              <a:spcAft>
                <a:spcPct val="0"/>
              </a:spcAft>
            </a:pPr>
            <a:r>
              <a:rPr lang="nb-NO" sz="1000">
                <a:solidFill>
                  <a:prstClr val="black"/>
                </a:solidFill>
                <a:latin typeface="Arial" charset="0"/>
              </a:rPr>
              <a:t>Trinn 2</a:t>
            </a:r>
          </a:p>
        </p:txBody>
      </p:sp>
      <p:sp>
        <p:nvSpPr>
          <p:cNvPr id="142" name="AutoShape 31">
            <a:hlinkClick r:id="" action="ppaction://noaction"/>
            <a:hlinkHover r:id="" action="ppaction://noaction" highlightClick="1"/>
          </p:cNvPr>
          <p:cNvSpPr>
            <a:spLocks noChangeArrowheads="1"/>
          </p:cNvSpPr>
          <p:nvPr/>
        </p:nvSpPr>
        <p:spPr bwMode="auto">
          <a:xfrm>
            <a:off x="7040878"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13" tIns="45709" rIns="91413" bIns="45709" anchor="ctr"/>
          <a:lstStyle/>
          <a:p>
            <a:pPr algn="ctr" defTabSz="914400" fontAlgn="base">
              <a:spcBef>
                <a:spcPct val="0"/>
              </a:spcBef>
              <a:spcAft>
                <a:spcPct val="0"/>
              </a:spcAft>
            </a:pPr>
            <a:r>
              <a:rPr lang="nb-NO" sz="1000">
                <a:solidFill>
                  <a:prstClr val="black"/>
                </a:solidFill>
                <a:latin typeface="Arial" charset="0"/>
              </a:rPr>
              <a:t>Trinn 3</a:t>
            </a:r>
          </a:p>
        </p:txBody>
      </p:sp>
      <p:sp>
        <p:nvSpPr>
          <p:cNvPr id="143"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13" tIns="45709" rIns="91413" bIns="45709" anchor="ctr"/>
          <a:lstStyle/>
          <a:p>
            <a:pPr algn="ctr" defTabSz="914400" fontAlgn="base">
              <a:spcBef>
                <a:spcPct val="0"/>
              </a:spcBef>
              <a:spcAft>
                <a:spcPct val="0"/>
              </a:spcAft>
            </a:pPr>
            <a:r>
              <a:rPr lang="nb-NO" sz="1000">
                <a:solidFill>
                  <a:prstClr val="black"/>
                </a:solidFill>
                <a:latin typeface="Arial" charset="0"/>
              </a:rPr>
              <a:t>Trinn 4</a:t>
            </a:r>
          </a:p>
        </p:txBody>
      </p:sp>
      <p:sp>
        <p:nvSpPr>
          <p:cNvPr id="144" name="Rektangel 143"/>
          <p:cNvSpPr/>
          <p:nvPr/>
        </p:nvSpPr>
        <p:spPr>
          <a:xfrm>
            <a:off x="3677293"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152666854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0.2368 -0.26274 L -0.05608 -0.26413 " pathEditMode="fixed" rAng="0" ptsTypes="AA">
                                      <p:cBhvr>
                                        <p:cTn id="6" dur="2000" fill="hold"/>
                                        <p:tgtEl>
                                          <p:spTgt spid="148"/>
                                        </p:tgtEl>
                                        <p:attrNameLst>
                                          <p:attrName>ppt_x</p:attrName>
                                          <p:attrName>ppt_y</p:attrName>
                                        </p:attrNameLst>
                                      </p:cBhvr>
                                      <p:rCtr x="-14700" y="-100"/>
                                    </p:animMotion>
                                  </p:childTnLst>
                                </p:cTn>
                              </p:par>
                              <p:par>
                                <p:cTn id="7" presetID="63" presetClass="path" presetSubtype="0" accel="50000" decel="50000" fill="hold" nodeType="withEffect">
                                  <p:stCondLst>
                                    <p:cond delay="0"/>
                                  </p:stCondLst>
                                  <p:childTnLst>
                                    <p:animMotion origin="layout" path="M -0.13663 -0.16458 L 0.19983 -0.15972 " pathEditMode="fixed" rAng="0" ptsTypes="AA">
                                      <p:cBhvr>
                                        <p:cTn id="8" dur="3000" fill="hold"/>
                                        <p:tgtEl>
                                          <p:spTgt spid="146"/>
                                        </p:tgtEl>
                                        <p:attrNameLst>
                                          <p:attrName>ppt_x</p:attrName>
                                          <p:attrName>ppt_y</p:attrName>
                                        </p:attrNameLst>
                                      </p:cBhvr>
                                      <p:rCtr x="16800" y="200"/>
                                    </p:animMotion>
                                  </p:childTnLst>
                                </p:cTn>
                              </p:par>
                            </p:childTnLst>
                          </p:cTn>
                        </p:par>
                        <p:par>
                          <p:cTn id="9" fill="hold">
                            <p:stCondLst>
                              <p:cond delay="3000"/>
                            </p:stCondLst>
                            <p:childTnLst>
                              <p:par>
                                <p:cTn id="10" presetID="63" presetClass="path" presetSubtype="0" decel="50000" fill="hold" nodeType="afterEffect">
                                  <p:stCondLst>
                                    <p:cond delay="0"/>
                                  </p:stCondLst>
                                  <p:childTnLst>
                                    <p:animMotion origin="layout" path="M -0.12466 -0.23611 L 0.09079 -0.23773 " pathEditMode="fixed" rAng="0" ptsTypes="AA">
                                      <p:cBhvr>
                                        <p:cTn id="11" dur="2000" fill="hold"/>
                                        <p:tgtEl>
                                          <p:spTgt spid="145"/>
                                        </p:tgtEl>
                                        <p:attrNameLst>
                                          <p:attrName>ppt_x</p:attrName>
                                          <p:attrName>ppt_y</p:attrName>
                                        </p:attrNameLst>
                                      </p:cBhvr>
                                      <p:rCtr x="10800" y="-100"/>
                                    </p:animMotion>
                                  </p:childTnLst>
                                </p:cTn>
                              </p:par>
                            </p:childTnLst>
                          </p:cTn>
                        </p:par>
                        <p:par>
                          <p:cTn id="12" fill="hold">
                            <p:stCondLst>
                              <p:cond delay="5000"/>
                            </p:stCondLst>
                            <p:childTnLst>
                              <p:par>
                                <p:cTn id="13" presetID="35" presetClass="path" presetSubtype="0" decel="50000" fill="hold" nodeType="afterEffect">
                                  <p:stCondLst>
                                    <p:cond delay="1000"/>
                                  </p:stCondLst>
                                  <p:childTnLst>
                                    <p:animMotion origin="layout" path="M 0.24704 -0.33774 L 0.05155 -0.34445 " pathEditMode="fixed" rAng="0" ptsTypes="AA">
                                      <p:cBhvr>
                                        <p:cTn id="14" dur="2000" fill="hold"/>
                                        <p:tgtEl>
                                          <p:spTgt spid="147"/>
                                        </p:tgtEl>
                                        <p:attrNameLst>
                                          <p:attrName>ppt_x</p:attrName>
                                          <p:attrName>ppt_y</p:attrName>
                                        </p:attrNameLst>
                                      </p:cBhvr>
                                      <p:rCtr x="-9800" y="-3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6"/>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9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97"/>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9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9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0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0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02"/>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03"/>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0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05"/>
                                        </p:tgtEl>
                                        <p:attrNameLst>
                                          <p:attrName>style.visibility</p:attrName>
                                        </p:attrNameLst>
                                      </p:cBhvr>
                                      <p:to>
                                        <p:strVal val="hidden"/>
                                      </p:to>
                                    </p:set>
                                  </p:childTnLst>
                                </p:cTn>
                              </p:par>
                            </p:childTnLst>
                          </p:cTn>
                        </p:par>
                      </p:childTnLst>
                    </p:cTn>
                  </p:par>
                </p:childTnLst>
              </p:cTn>
              <p:nextCondLst>
                <p:cond evt="onClick" delay="0">
                  <p:tgtEl>
                    <p:spTgt spid="216"/>
                  </p:tgtEl>
                </p:cond>
              </p:nextCondLst>
            </p:seq>
            <p:seq concurrent="1" nextAc="seek">
              <p:cTn id="60" restart="whenNotActive" fill="hold" evtFilter="cancelBubble" nodeType="interactiveSeq">
                <p:stCondLst>
                  <p:cond evt="onClick" delay="0">
                    <p:tgtEl>
                      <p:spTgt spid="144"/>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41"/>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42"/>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92"/>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41"/>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14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196" grpId="0" animBg="1"/>
      <p:bldP spid="196" grpId="1" animBg="1"/>
      <p:bldP spid="197" grpId="0" animBg="1"/>
      <p:bldP spid="197" grpId="1" animBg="1"/>
      <p:bldP spid="198" grpId="0" animBg="1"/>
      <p:bldP spid="198" grpId="1" animBg="1"/>
      <p:bldP spid="199" grpId="0" animBg="1"/>
      <p:bldP spid="199" grpId="1" animBg="1"/>
      <p:bldP spid="200" grpId="0" animBg="1"/>
      <p:bldP spid="200" grpId="1" animBg="1"/>
      <p:bldP spid="201" grpId="0" animBg="1"/>
      <p:bldP spid="201" grpId="1" animBg="1"/>
      <p:bldP spid="202" grpId="0" animBg="1"/>
      <p:bldP spid="202" grpId="1" animBg="1"/>
      <p:bldP spid="203" grpId="0" animBg="1"/>
      <p:bldP spid="203" grpId="1" animBg="1"/>
      <p:bldP spid="204" grpId="0" animBg="1"/>
      <p:bldP spid="204" grpId="1" animBg="1"/>
      <p:bldP spid="205" grpId="0" animBg="1"/>
      <p:bldP spid="205" grpId="1" animBg="1"/>
      <p:bldP spid="92" grpId="0" animBg="1"/>
      <p:bldP spid="92" grpId="1" animBg="1"/>
      <p:bldP spid="141" grpId="0" animBg="1"/>
      <p:bldP spid="141" grpId="1" animBg="1"/>
      <p:bldP spid="142" grpId="0" animBg="1"/>
      <p:bldP spid="142" grpId="1" animBg="1"/>
      <p:bldP spid="143" grpId="0" animBg="1"/>
      <p:bldP spid="143"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066" algn="ctr" rtl="0" fontAlgn="base">
        <a:spcBef>
          <a:spcPct val="0"/>
        </a:spcBef>
        <a:spcAft>
          <a:spcPct val="0"/>
        </a:spcAft>
        <a:defRPr sz="4400">
          <a:solidFill>
            <a:schemeClr val="tx2"/>
          </a:solidFill>
          <a:latin typeface="Arial" charset="0"/>
        </a:defRPr>
      </a:lvl6pPr>
      <a:lvl7pPr marL="914123" algn="ctr" rtl="0" fontAlgn="base">
        <a:spcBef>
          <a:spcPct val="0"/>
        </a:spcBef>
        <a:spcAft>
          <a:spcPct val="0"/>
        </a:spcAft>
        <a:defRPr sz="4400">
          <a:solidFill>
            <a:schemeClr val="tx2"/>
          </a:solidFill>
          <a:latin typeface="Arial" charset="0"/>
        </a:defRPr>
      </a:lvl7pPr>
      <a:lvl8pPr marL="1371189" algn="ctr" rtl="0" fontAlgn="base">
        <a:spcBef>
          <a:spcPct val="0"/>
        </a:spcBef>
        <a:spcAft>
          <a:spcPct val="0"/>
        </a:spcAft>
        <a:defRPr sz="4400">
          <a:solidFill>
            <a:schemeClr val="tx2"/>
          </a:solidFill>
          <a:latin typeface="Arial" charset="0"/>
        </a:defRPr>
      </a:lvl8pPr>
      <a:lvl9pPr marL="1828251" algn="ctr" rtl="0" fontAlgn="base">
        <a:spcBef>
          <a:spcPct val="0"/>
        </a:spcBef>
        <a:spcAft>
          <a:spcPct val="0"/>
        </a:spcAft>
        <a:defRPr sz="4400">
          <a:solidFill>
            <a:schemeClr val="tx2"/>
          </a:solidFill>
          <a:latin typeface="Arial" charset="0"/>
        </a:defRPr>
      </a:lvl9pPr>
    </p:titleStyle>
    <p:bodyStyle>
      <a:lvl1pPr marL="342794" indent="-342794" algn="l" rtl="0" fontAlgn="base">
        <a:spcBef>
          <a:spcPct val="20000"/>
        </a:spcBef>
        <a:spcAft>
          <a:spcPct val="0"/>
        </a:spcAft>
        <a:buChar char="•"/>
        <a:defRPr sz="3200">
          <a:solidFill>
            <a:schemeClr val="tx1"/>
          </a:solidFill>
          <a:latin typeface="+mn-lt"/>
          <a:ea typeface="+mn-ea"/>
          <a:cs typeface="+mn-cs"/>
        </a:defRPr>
      </a:lvl1pPr>
      <a:lvl2pPr marL="742724" indent="-285667" algn="l" rtl="0" fontAlgn="base">
        <a:spcBef>
          <a:spcPct val="20000"/>
        </a:spcBef>
        <a:spcAft>
          <a:spcPct val="0"/>
        </a:spcAft>
        <a:buChar char="–"/>
        <a:defRPr sz="2800">
          <a:solidFill>
            <a:schemeClr val="tx1"/>
          </a:solidFill>
          <a:latin typeface="+mn-lt"/>
        </a:defRPr>
      </a:lvl2pPr>
      <a:lvl3pPr marL="1142654" indent="-228531" algn="l" rtl="0" fontAlgn="base">
        <a:spcBef>
          <a:spcPct val="20000"/>
        </a:spcBef>
        <a:spcAft>
          <a:spcPct val="0"/>
        </a:spcAft>
        <a:buChar char="•"/>
        <a:defRPr sz="2400">
          <a:solidFill>
            <a:schemeClr val="tx1"/>
          </a:solidFill>
          <a:latin typeface="+mn-lt"/>
        </a:defRPr>
      </a:lvl3pPr>
      <a:lvl4pPr marL="1599720" indent="-228531" algn="l" rtl="0" fontAlgn="base">
        <a:spcBef>
          <a:spcPct val="20000"/>
        </a:spcBef>
        <a:spcAft>
          <a:spcPct val="0"/>
        </a:spcAft>
        <a:buChar char="–"/>
        <a:defRPr sz="2000">
          <a:solidFill>
            <a:schemeClr val="tx1"/>
          </a:solidFill>
          <a:latin typeface="+mn-lt"/>
        </a:defRPr>
      </a:lvl4pPr>
      <a:lvl5pPr marL="2056785" indent="-228531" algn="l" rtl="0" fontAlgn="base">
        <a:spcBef>
          <a:spcPct val="20000"/>
        </a:spcBef>
        <a:spcAft>
          <a:spcPct val="0"/>
        </a:spcAft>
        <a:buChar char="»"/>
        <a:defRPr sz="2000">
          <a:solidFill>
            <a:schemeClr val="tx1"/>
          </a:solidFill>
          <a:latin typeface="+mn-lt"/>
        </a:defRPr>
      </a:lvl5pPr>
      <a:lvl6pPr marL="2513843" indent="-228531" algn="l" rtl="0" fontAlgn="base">
        <a:spcBef>
          <a:spcPct val="20000"/>
        </a:spcBef>
        <a:spcAft>
          <a:spcPct val="0"/>
        </a:spcAft>
        <a:buChar char="»"/>
        <a:defRPr sz="2000">
          <a:solidFill>
            <a:schemeClr val="tx1"/>
          </a:solidFill>
          <a:latin typeface="+mn-lt"/>
        </a:defRPr>
      </a:lvl6pPr>
      <a:lvl7pPr marL="2970909" indent="-228531" algn="l" rtl="0" fontAlgn="base">
        <a:spcBef>
          <a:spcPct val="20000"/>
        </a:spcBef>
        <a:spcAft>
          <a:spcPct val="0"/>
        </a:spcAft>
        <a:buChar char="»"/>
        <a:defRPr sz="2000">
          <a:solidFill>
            <a:schemeClr val="tx1"/>
          </a:solidFill>
          <a:latin typeface="+mn-lt"/>
        </a:defRPr>
      </a:lvl7pPr>
      <a:lvl8pPr marL="3427971" indent="-228531" algn="l" rtl="0" fontAlgn="base">
        <a:spcBef>
          <a:spcPct val="20000"/>
        </a:spcBef>
        <a:spcAft>
          <a:spcPct val="0"/>
        </a:spcAft>
        <a:buChar char="»"/>
        <a:defRPr sz="2000">
          <a:solidFill>
            <a:schemeClr val="tx1"/>
          </a:solidFill>
          <a:latin typeface="+mn-lt"/>
        </a:defRPr>
      </a:lvl8pPr>
      <a:lvl9pPr marL="3885036" indent="-228531"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123" rtl="0" eaLnBrk="1" latinLnBrk="0" hangingPunct="1">
        <a:defRPr sz="1800" kern="1200">
          <a:solidFill>
            <a:schemeClr val="tx1"/>
          </a:solidFill>
          <a:latin typeface="+mn-lt"/>
          <a:ea typeface="+mn-ea"/>
          <a:cs typeface="+mn-cs"/>
        </a:defRPr>
      </a:lvl1pPr>
      <a:lvl2pPr marL="457066" algn="l" defTabSz="914123" rtl="0" eaLnBrk="1" latinLnBrk="0" hangingPunct="1">
        <a:defRPr sz="1800" kern="1200">
          <a:solidFill>
            <a:schemeClr val="tx1"/>
          </a:solidFill>
          <a:latin typeface="+mn-lt"/>
          <a:ea typeface="+mn-ea"/>
          <a:cs typeface="+mn-cs"/>
        </a:defRPr>
      </a:lvl2pPr>
      <a:lvl3pPr marL="914123" algn="l" defTabSz="914123" rtl="0" eaLnBrk="1" latinLnBrk="0" hangingPunct="1">
        <a:defRPr sz="1800" kern="1200">
          <a:solidFill>
            <a:schemeClr val="tx1"/>
          </a:solidFill>
          <a:latin typeface="+mn-lt"/>
          <a:ea typeface="+mn-ea"/>
          <a:cs typeface="+mn-cs"/>
        </a:defRPr>
      </a:lvl3pPr>
      <a:lvl4pPr marL="1371189" algn="l" defTabSz="914123" rtl="0" eaLnBrk="1" latinLnBrk="0" hangingPunct="1">
        <a:defRPr sz="1800" kern="1200">
          <a:solidFill>
            <a:schemeClr val="tx1"/>
          </a:solidFill>
          <a:latin typeface="+mn-lt"/>
          <a:ea typeface="+mn-ea"/>
          <a:cs typeface="+mn-cs"/>
        </a:defRPr>
      </a:lvl4pPr>
      <a:lvl5pPr marL="1828251" algn="l" defTabSz="914123" rtl="0" eaLnBrk="1" latinLnBrk="0" hangingPunct="1">
        <a:defRPr sz="1800" kern="1200">
          <a:solidFill>
            <a:schemeClr val="tx1"/>
          </a:solidFill>
          <a:latin typeface="+mn-lt"/>
          <a:ea typeface="+mn-ea"/>
          <a:cs typeface="+mn-cs"/>
        </a:defRPr>
      </a:lvl5pPr>
      <a:lvl6pPr marL="2285317" algn="l" defTabSz="914123" rtl="0" eaLnBrk="1" latinLnBrk="0" hangingPunct="1">
        <a:defRPr sz="1800" kern="1200">
          <a:solidFill>
            <a:schemeClr val="tx1"/>
          </a:solidFill>
          <a:latin typeface="+mn-lt"/>
          <a:ea typeface="+mn-ea"/>
          <a:cs typeface="+mn-cs"/>
        </a:defRPr>
      </a:lvl6pPr>
      <a:lvl7pPr marL="2742374" algn="l" defTabSz="914123" rtl="0" eaLnBrk="1" latinLnBrk="0" hangingPunct="1">
        <a:defRPr sz="1800" kern="1200">
          <a:solidFill>
            <a:schemeClr val="tx1"/>
          </a:solidFill>
          <a:latin typeface="+mn-lt"/>
          <a:ea typeface="+mn-ea"/>
          <a:cs typeface="+mn-cs"/>
        </a:defRPr>
      </a:lvl7pPr>
      <a:lvl8pPr marL="3199440" algn="l" defTabSz="914123" rtl="0" eaLnBrk="1" latinLnBrk="0" hangingPunct="1">
        <a:defRPr sz="1800" kern="1200">
          <a:solidFill>
            <a:schemeClr val="tx1"/>
          </a:solidFill>
          <a:latin typeface="+mn-lt"/>
          <a:ea typeface="+mn-ea"/>
          <a:cs typeface="+mn-cs"/>
        </a:defRPr>
      </a:lvl8pPr>
      <a:lvl9pPr marL="3656504" algn="l" defTabSz="91412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3" name="Frihåndsform 112"/>
          <p:cNvSpPr/>
          <p:nvPr/>
        </p:nvSpPr>
        <p:spPr>
          <a:xfrm flipH="1">
            <a:off x="1953255" y="3033796"/>
            <a:ext cx="2162866" cy="2216453"/>
          </a:xfrm>
          <a:custGeom>
            <a:avLst/>
            <a:gdLst>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564447 h 1564447"/>
              <a:gd name="connsiteX1" fmla="*/ 8667 w 1516777"/>
              <a:gd name="connsiteY1" fmla="*/ 0 h 1564447"/>
              <a:gd name="connsiteX2" fmla="*/ 1516777 w 1516777"/>
              <a:gd name="connsiteY2" fmla="*/ 4334 h 1564447"/>
              <a:gd name="connsiteX3" fmla="*/ 0 w 1516777"/>
              <a:gd name="connsiteY3" fmla="*/ 1564447 h 1564447"/>
              <a:gd name="connsiteX0" fmla="*/ 0 w 1516777"/>
              <a:gd name="connsiteY0" fmla="*/ 1447439 h 1447439"/>
              <a:gd name="connsiteX1" fmla="*/ 8667 w 1516777"/>
              <a:gd name="connsiteY1" fmla="*/ 0 h 1447439"/>
              <a:gd name="connsiteX2" fmla="*/ 1516777 w 1516777"/>
              <a:gd name="connsiteY2" fmla="*/ 4334 h 1447439"/>
              <a:gd name="connsiteX3" fmla="*/ 0 w 1516777"/>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0 w 1447438"/>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723719 w 1447438"/>
              <a:gd name="connsiteY3" fmla="*/ 719387 h 1447439"/>
              <a:gd name="connsiteX4" fmla="*/ 0 w 1447438"/>
              <a:gd name="connsiteY4"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424697 w 1447438"/>
              <a:gd name="connsiteY3" fmla="*/ 450701 h 1447439"/>
              <a:gd name="connsiteX4" fmla="*/ 0 w 1447438"/>
              <a:gd name="connsiteY4" fmla="*/ 1447439 h 1447439"/>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98369 w 1516776"/>
              <a:gd name="connsiteY3" fmla="*/ 450701 h 1522556"/>
              <a:gd name="connsiteX4" fmla="*/ 0 w 1516776"/>
              <a:gd name="connsiteY4" fmla="*/ 1447439 h 1522556"/>
              <a:gd name="connsiteX0" fmla="*/ 0 w 1690122"/>
              <a:gd name="connsiteY0" fmla="*/ 1967477 h 2042594"/>
              <a:gd name="connsiteX1" fmla="*/ 182013 w 1690122"/>
              <a:gd name="connsiteY1" fmla="*/ 0 h 2042594"/>
              <a:gd name="connsiteX2" fmla="*/ 1620784 w 1690122"/>
              <a:gd name="connsiteY2" fmla="*/ 4334 h 2042594"/>
              <a:gd name="connsiteX3" fmla="*/ 671715 w 1690122"/>
              <a:gd name="connsiteY3" fmla="*/ 450701 h 2042594"/>
              <a:gd name="connsiteX4" fmla="*/ 0 w 1690122"/>
              <a:gd name="connsiteY4" fmla="*/ 1967477 h 2042594"/>
              <a:gd name="connsiteX0" fmla="*/ 0 w 2158156"/>
              <a:gd name="connsiteY0" fmla="*/ 2127821 h 2202938"/>
              <a:gd name="connsiteX1" fmla="*/ 182013 w 2158156"/>
              <a:gd name="connsiteY1" fmla="*/ 160344 h 2202938"/>
              <a:gd name="connsiteX2" fmla="*/ 2088818 w 2158156"/>
              <a:gd name="connsiteY2" fmla="*/ 0 h 2202938"/>
              <a:gd name="connsiteX3" fmla="*/ 671715 w 2158156"/>
              <a:gd name="connsiteY3" fmla="*/ 611045 h 2202938"/>
              <a:gd name="connsiteX4" fmla="*/ 0 w 2158156"/>
              <a:gd name="connsiteY4" fmla="*/ 2127821 h 2202938"/>
              <a:gd name="connsiteX0" fmla="*/ 4334 w 2162490"/>
              <a:gd name="connsiteY0" fmla="*/ 2140823 h 2215940"/>
              <a:gd name="connsiteX1" fmla="*/ 0 w 2162490"/>
              <a:gd name="connsiteY1" fmla="*/ 0 h 2215940"/>
              <a:gd name="connsiteX2" fmla="*/ 2093152 w 2162490"/>
              <a:gd name="connsiteY2" fmla="*/ 13002 h 2215940"/>
              <a:gd name="connsiteX3" fmla="*/ 676049 w 2162490"/>
              <a:gd name="connsiteY3" fmla="*/ 624047 h 2215940"/>
              <a:gd name="connsiteX4" fmla="*/ 4334 w 2162490"/>
              <a:gd name="connsiteY4" fmla="*/ 2140823 h 221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90" h="2215940">
                <a:moveTo>
                  <a:pt x="4334" y="2140823"/>
                </a:moveTo>
                <a:cubicBezTo>
                  <a:pt x="2889" y="1427215"/>
                  <a:pt x="1445" y="713608"/>
                  <a:pt x="0" y="0"/>
                </a:cubicBezTo>
                <a:lnTo>
                  <a:pt x="2093152" y="13002"/>
                </a:lnTo>
                <a:cubicBezTo>
                  <a:pt x="2162490" y="88119"/>
                  <a:pt x="1024185" y="269410"/>
                  <a:pt x="676049" y="624047"/>
                </a:cubicBezTo>
                <a:cubicBezTo>
                  <a:pt x="327913" y="978684"/>
                  <a:pt x="73672" y="2215940"/>
                  <a:pt x="4334" y="2140823"/>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4" name="Frihåndsform 113"/>
          <p:cNvSpPr/>
          <p:nvPr/>
        </p:nvSpPr>
        <p:spPr>
          <a:xfrm rot="16200000">
            <a:off x="5053301" y="-91222"/>
            <a:ext cx="2166562" cy="2216325"/>
          </a:xfrm>
          <a:custGeom>
            <a:avLst/>
            <a:gdLst>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564447 h 1564447"/>
              <a:gd name="connsiteX1" fmla="*/ 8667 w 1516777"/>
              <a:gd name="connsiteY1" fmla="*/ 0 h 1564447"/>
              <a:gd name="connsiteX2" fmla="*/ 1516777 w 1516777"/>
              <a:gd name="connsiteY2" fmla="*/ 4334 h 1564447"/>
              <a:gd name="connsiteX3" fmla="*/ 0 w 1516777"/>
              <a:gd name="connsiteY3" fmla="*/ 1564447 h 1564447"/>
              <a:gd name="connsiteX0" fmla="*/ 0 w 1516777"/>
              <a:gd name="connsiteY0" fmla="*/ 1447439 h 1447439"/>
              <a:gd name="connsiteX1" fmla="*/ 8667 w 1516777"/>
              <a:gd name="connsiteY1" fmla="*/ 0 h 1447439"/>
              <a:gd name="connsiteX2" fmla="*/ 1516777 w 1516777"/>
              <a:gd name="connsiteY2" fmla="*/ 4334 h 1447439"/>
              <a:gd name="connsiteX3" fmla="*/ 0 w 1516777"/>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0 w 1447438"/>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723719 w 1447438"/>
              <a:gd name="connsiteY3" fmla="*/ 719387 h 1447439"/>
              <a:gd name="connsiteX4" fmla="*/ 0 w 1447438"/>
              <a:gd name="connsiteY4"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424697 w 1447438"/>
              <a:gd name="connsiteY3" fmla="*/ 450701 h 1447439"/>
              <a:gd name="connsiteX4" fmla="*/ 0 w 1447438"/>
              <a:gd name="connsiteY4" fmla="*/ 1447439 h 1447439"/>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98369 w 1516776"/>
              <a:gd name="connsiteY3" fmla="*/ 450701 h 1522556"/>
              <a:gd name="connsiteX4" fmla="*/ 0 w 1516776"/>
              <a:gd name="connsiteY4" fmla="*/ 1447439 h 1522556"/>
              <a:gd name="connsiteX0" fmla="*/ 0 w 1690122"/>
              <a:gd name="connsiteY0" fmla="*/ 1967477 h 2042594"/>
              <a:gd name="connsiteX1" fmla="*/ 182013 w 1690122"/>
              <a:gd name="connsiteY1" fmla="*/ 0 h 2042594"/>
              <a:gd name="connsiteX2" fmla="*/ 1620784 w 1690122"/>
              <a:gd name="connsiteY2" fmla="*/ 4334 h 2042594"/>
              <a:gd name="connsiteX3" fmla="*/ 671715 w 1690122"/>
              <a:gd name="connsiteY3" fmla="*/ 450701 h 2042594"/>
              <a:gd name="connsiteX4" fmla="*/ 0 w 1690122"/>
              <a:gd name="connsiteY4" fmla="*/ 1967477 h 2042594"/>
              <a:gd name="connsiteX0" fmla="*/ 0 w 2158156"/>
              <a:gd name="connsiteY0" fmla="*/ 2127821 h 2202938"/>
              <a:gd name="connsiteX1" fmla="*/ 182013 w 2158156"/>
              <a:gd name="connsiteY1" fmla="*/ 160344 h 2202938"/>
              <a:gd name="connsiteX2" fmla="*/ 2088818 w 2158156"/>
              <a:gd name="connsiteY2" fmla="*/ 0 h 2202938"/>
              <a:gd name="connsiteX3" fmla="*/ 671715 w 2158156"/>
              <a:gd name="connsiteY3" fmla="*/ 611045 h 2202938"/>
              <a:gd name="connsiteX4" fmla="*/ 0 w 2158156"/>
              <a:gd name="connsiteY4" fmla="*/ 2127821 h 2202938"/>
              <a:gd name="connsiteX0" fmla="*/ 4334 w 2162490"/>
              <a:gd name="connsiteY0" fmla="*/ 2140823 h 2215940"/>
              <a:gd name="connsiteX1" fmla="*/ 0 w 2162490"/>
              <a:gd name="connsiteY1" fmla="*/ 0 h 2215940"/>
              <a:gd name="connsiteX2" fmla="*/ 2093152 w 2162490"/>
              <a:gd name="connsiteY2" fmla="*/ 13002 h 2215940"/>
              <a:gd name="connsiteX3" fmla="*/ 676049 w 2162490"/>
              <a:gd name="connsiteY3" fmla="*/ 624047 h 2215940"/>
              <a:gd name="connsiteX4" fmla="*/ 4334 w 2162490"/>
              <a:gd name="connsiteY4" fmla="*/ 2140823 h 2215940"/>
              <a:gd name="connsiteX0" fmla="*/ 4334 w 2038665"/>
              <a:gd name="connsiteY0" fmla="*/ 2140823 h 2215940"/>
              <a:gd name="connsiteX1" fmla="*/ 0 w 2038665"/>
              <a:gd name="connsiteY1" fmla="*/ 0 h 2215940"/>
              <a:gd name="connsiteX2" fmla="*/ 1969327 w 2038665"/>
              <a:gd name="connsiteY2" fmla="*/ 3477 h 2215940"/>
              <a:gd name="connsiteX3" fmla="*/ 676049 w 2038665"/>
              <a:gd name="connsiteY3" fmla="*/ 624047 h 2215940"/>
              <a:gd name="connsiteX4" fmla="*/ 4334 w 2038665"/>
              <a:gd name="connsiteY4" fmla="*/ 2140823 h 2215940"/>
              <a:gd name="connsiteX0" fmla="*/ 4334 w 2124390"/>
              <a:gd name="connsiteY0" fmla="*/ 2140823 h 2215940"/>
              <a:gd name="connsiteX1" fmla="*/ 0 w 2124390"/>
              <a:gd name="connsiteY1" fmla="*/ 0 h 2215940"/>
              <a:gd name="connsiteX2" fmla="*/ 2055052 w 2124390"/>
              <a:gd name="connsiteY2" fmla="*/ 22527 h 2215940"/>
              <a:gd name="connsiteX3" fmla="*/ 676049 w 2124390"/>
              <a:gd name="connsiteY3" fmla="*/ 624047 h 2215940"/>
              <a:gd name="connsiteX4" fmla="*/ 4334 w 2124390"/>
              <a:gd name="connsiteY4" fmla="*/ 2140823 h 2215940"/>
              <a:gd name="connsiteX0" fmla="*/ 4334 w 2048190"/>
              <a:gd name="connsiteY0" fmla="*/ 2140823 h 2215940"/>
              <a:gd name="connsiteX1" fmla="*/ 0 w 2048190"/>
              <a:gd name="connsiteY1" fmla="*/ 0 h 2215940"/>
              <a:gd name="connsiteX2" fmla="*/ 1978852 w 2048190"/>
              <a:gd name="connsiteY2" fmla="*/ 41577 h 2215940"/>
              <a:gd name="connsiteX3" fmla="*/ 676049 w 2048190"/>
              <a:gd name="connsiteY3" fmla="*/ 624047 h 2215940"/>
              <a:gd name="connsiteX4" fmla="*/ 4334 w 2048190"/>
              <a:gd name="connsiteY4" fmla="*/ 2140823 h 2215940"/>
              <a:gd name="connsiteX0" fmla="*/ 4334 w 2057715"/>
              <a:gd name="connsiteY0" fmla="*/ 2140823 h 2215940"/>
              <a:gd name="connsiteX1" fmla="*/ 0 w 2057715"/>
              <a:gd name="connsiteY1" fmla="*/ 0 h 2215940"/>
              <a:gd name="connsiteX2" fmla="*/ 1988377 w 2057715"/>
              <a:gd name="connsiteY2" fmla="*/ 70152 h 2215940"/>
              <a:gd name="connsiteX3" fmla="*/ 676049 w 2057715"/>
              <a:gd name="connsiteY3" fmla="*/ 624047 h 2215940"/>
              <a:gd name="connsiteX4" fmla="*/ 4334 w 2057715"/>
              <a:gd name="connsiteY4" fmla="*/ 2140823 h 2215940"/>
              <a:gd name="connsiteX0" fmla="*/ 4334 w 2047080"/>
              <a:gd name="connsiteY0" fmla="*/ 2140823 h 2215940"/>
              <a:gd name="connsiteX1" fmla="*/ 0 w 2047080"/>
              <a:gd name="connsiteY1" fmla="*/ 0 h 2215940"/>
              <a:gd name="connsiteX2" fmla="*/ 1977742 w 2047080"/>
              <a:gd name="connsiteY2" fmla="*/ 70152 h 2215940"/>
              <a:gd name="connsiteX3" fmla="*/ 676049 w 2047080"/>
              <a:gd name="connsiteY3" fmla="*/ 624047 h 2215940"/>
              <a:gd name="connsiteX4" fmla="*/ 4334 w 2047080"/>
              <a:gd name="connsiteY4" fmla="*/ 2140823 h 2215940"/>
              <a:gd name="connsiteX0" fmla="*/ 4334 w 2025815"/>
              <a:gd name="connsiteY0" fmla="*/ 2140823 h 2215940"/>
              <a:gd name="connsiteX1" fmla="*/ 0 w 2025815"/>
              <a:gd name="connsiteY1" fmla="*/ 0 h 2215940"/>
              <a:gd name="connsiteX2" fmla="*/ 1956477 w 2025815"/>
              <a:gd name="connsiteY2" fmla="*/ 59519 h 2215940"/>
              <a:gd name="connsiteX3" fmla="*/ 676049 w 2025815"/>
              <a:gd name="connsiteY3" fmla="*/ 624047 h 2215940"/>
              <a:gd name="connsiteX4" fmla="*/ 4334 w 2025815"/>
              <a:gd name="connsiteY4" fmla="*/ 2140823 h 2215940"/>
              <a:gd name="connsiteX0" fmla="*/ 4334 w 2121182"/>
              <a:gd name="connsiteY0" fmla="*/ 2140823 h 2215940"/>
              <a:gd name="connsiteX1" fmla="*/ 0 w 2121182"/>
              <a:gd name="connsiteY1" fmla="*/ 0 h 2215940"/>
              <a:gd name="connsiteX2" fmla="*/ 2051844 w 2121182"/>
              <a:gd name="connsiteY2" fmla="*/ 53910 h 2215940"/>
              <a:gd name="connsiteX3" fmla="*/ 676049 w 2121182"/>
              <a:gd name="connsiteY3" fmla="*/ 624047 h 2215940"/>
              <a:gd name="connsiteX4" fmla="*/ 4334 w 2121182"/>
              <a:gd name="connsiteY4" fmla="*/ 2140823 h 2215940"/>
              <a:gd name="connsiteX0" fmla="*/ 4334 w 2171670"/>
              <a:gd name="connsiteY0" fmla="*/ 2140823 h 2215940"/>
              <a:gd name="connsiteX1" fmla="*/ 0 w 2171670"/>
              <a:gd name="connsiteY1" fmla="*/ 0 h 2215940"/>
              <a:gd name="connsiteX2" fmla="*/ 2102332 w 2171670"/>
              <a:gd name="connsiteY2" fmla="*/ 53910 h 2215940"/>
              <a:gd name="connsiteX3" fmla="*/ 676049 w 2171670"/>
              <a:gd name="connsiteY3" fmla="*/ 624047 h 2215940"/>
              <a:gd name="connsiteX4" fmla="*/ 4334 w 2171670"/>
              <a:gd name="connsiteY4" fmla="*/ 2140823 h 2215940"/>
              <a:gd name="connsiteX0" fmla="*/ 4334 w 2166060"/>
              <a:gd name="connsiteY0" fmla="*/ 2140823 h 2215940"/>
              <a:gd name="connsiteX1" fmla="*/ 0 w 2166060"/>
              <a:gd name="connsiteY1" fmla="*/ 0 h 2215940"/>
              <a:gd name="connsiteX2" fmla="*/ 2096722 w 2166060"/>
              <a:gd name="connsiteY2" fmla="*/ 9032 h 2215940"/>
              <a:gd name="connsiteX3" fmla="*/ 676049 w 2166060"/>
              <a:gd name="connsiteY3" fmla="*/ 624047 h 2215940"/>
              <a:gd name="connsiteX4" fmla="*/ 4334 w 2166060"/>
              <a:gd name="connsiteY4" fmla="*/ 2140823 h 221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060" h="2215940">
                <a:moveTo>
                  <a:pt x="4334" y="2140823"/>
                </a:moveTo>
                <a:cubicBezTo>
                  <a:pt x="2889" y="1427215"/>
                  <a:pt x="1445" y="713608"/>
                  <a:pt x="0" y="0"/>
                </a:cubicBezTo>
                <a:lnTo>
                  <a:pt x="2096722" y="9032"/>
                </a:lnTo>
                <a:cubicBezTo>
                  <a:pt x="2166060" y="84149"/>
                  <a:pt x="1024780" y="268749"/>
                  <a:pt x="676049" y="624047"/>
                </a:cubicBezTo>
                <a:cubicBezTo>
                  <a:pt x="327318" y="979346"/>
                  <a:pt x="73672" y="2215940"/>
                  <a:pt x="4334" y="2140823"/>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5" name="Frihåndsform 114"/>
          <p:cNvSpPr/>
          <p:nvPr/>
        </p:nvSpPr>
        <p:spPr>
          <a:xfrm rot="10800000">
            <a:off x="1950847" y="-20591"/>
            <a:ext cx="2162866" cy="2130044"/>
          </a:xfrm>
          <a:custGeom>
            <a:avLst/>
            <a:gdLst>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564447 h 1564447"/>
              <a:gd name="connsiteX1" fmla="*/ 8667 w 1516777"/>
              <a:gd name="connsiteY1" fmla="*/ 0 h 1564447"/>
              <a:gd name="connsiteX2" fmla="*/ 1516777 w 1516777"/>
              <a:gd name="connsiteY2" fmla="*/ 4334 h 1564447"/>
              <a:gd name="connsiteX3" fmla="*/ 0 w 1516777"/>
              <a:gd name="connsiteY3" fmla="*/ 1564447 h 1564447"/>
              <a:gd name="connsiteX0" fmla="*/ 0 w 1516777"/>
              <a:gd name="connsiteY0" fmla="*/ 1447439 h 1447439"/>
              <a:gd name="connsiteX1" fmla="*/ 8667 w 1516777"/>
              <a:gd name="connsiteY1" fmla="*/ 0 h 1447439"/>
              <a:gd name="connsiteX2" fmla="*/ 1516777 w 1516777"/>
              <a:gd name="connsiteY2" fmla="*/ 4334 h 1447439"/>
              <a:gd name="connsiteX3" fmla="*/ 0 w 1516777"/>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0 w 1447438"/>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723719 w 1447438"/>
              <a:gd name="connsiteY3" fmla="*/ 719387 h 1447439"/>
              <a:gd name="connsiteX4" fmla="*/ 0 w 1447438"/>
              <a:gd name="connsiteY4"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424697 w 1447438"/>
              <a:gd name="connsiteY3" fmla="*/ 450701 h 1447439"/>
              <a:gd name="connsiteX4" fmla="*/ 0 w 1447438"/>
              <a:gd name="connsiteY4" fmla="*/ 1447439 h 1447439"/>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98369 w 1516776"/>
              <a:gd name="connsiteY3" fmla="*/ 450701 h 1522556"/>
              <a:gd name="connsiteX4" fmla="*/ 0 w 1516776"/>
              <a:gd name="connsiteY4" fmla="*/ 1447439 h 1522556"/>
              <a:gd name="connsiteX0" fmla="*/ 0 w 1690122"/>
              <a:gd name="connsiteY0" fmla="*/ 1967477 h 2042594"/>
              <a:gd name="connsiteX1" fmla="*/ 182013 w 1690122"/>
              <a:gd name="connsiteY1" fmla="*/ 0 h 2042594"/>
              <a:gd name="connsiteX2" fmla="*/ 1620784 w 1690122"/>
              <a:gd name="connsiteY2" fmla="*/ 4334 h 2042594"/>
              <a:gd name="connsiteX3" fmla="*/ 671715 w 1690122"/>
              <a:gd name="connsiteY3" fmla="*/ 450701 h 2042594"/>
              <a:gd name="connsiteX4" fmla="*/ 0 w 1690122"/>
              <a:gd name="connsiteY4" fmla="*/ 1967477 h 2042594"/>
              <a:gd name="connsiteX0" fmla="*/ 0 w 2158156"/>
              <a:gd name="connsiteY0" fmla="*/ 2127821 h 2202938"/>
              <a:gd name="connsiteX1" fmla="*/ 182013 w 2158156"/>
              <a:gd name="connsiteY1" fmla="*/ 160344 h 2202938"/>
              <a:gd name="connsiteX2" fmla="*/ 2088818 w 2158156"/>
              <a:gd name="connsiteY2" fmla="*/ 0 h 2202938"/>
              <a:gd name="connsiteX3" fmla="*/ 671715 w 2158156"/>
              <a:gd name="connsiteY3" fmla="*/ 611045 h 2202938"/>
              <a:gd name="connsiteX4" fmla="*/ 0 w 2158156"/>
              <a:gd name="connsiteY4" fmla="*/ 2127821 h 2202938"/>
              <a:gd name="connsiteX0" fmla="*/ 4334 w 2162490"/>
              <a:gd name="connsiteY0" fmla="*/ 2140823 h 2215940"/>
              <a:gd name="connsiteX1" fmla="*/ 0 w 2162490"/>
              <a:gd name="connsiteY1" fmla="*/ 0 h 2215940"/>
              <a:gd name="connsiteX2" fmla="*/ 2093152 w 2162490"/>
              <a:gd name="connsiteY2" fmla="*/ 13002 h 2215940"/>
              <a:gd name="connsiteX3" fmla="*/ 676049 w 2162490"/>
              <a:gd name="connsiteY3" fmla="*/ 624047 h 2215940"/>
              <a:gd name="connsiteX4" fmla="*/ 4334 w 2162490"/>
              <a:gd name="connsiteY4" fmla="*/ 2140823 h 2215940"/>
              <a:gd name="connsiteX0" fmla="*/ 23384 w 2162490"/>
              <a:gd name="connsiteY0" fmla="*/ 2007473 h 2082590"/>
              <a:gd name="connsiteX1" fmla="*/ 0 w 2162490"/>
              <a:gd name="connsiteY1" fmla="*/ 0 h 2082590"/>
              <a:gd name="connsiteX2" fmla="*/ 2093152 w 2162490"/>
              <a:gd name="connsiteY2" fmla="*/ 13002 h 2082590"/>
              <a:gd name="connsiteX3" fmla="*/ 676049 w 2162490"/>
              <a:gd name="connsiteY3" fmla="*/ 624047 h 2082590"/>
              <a:gd name="connsiteX4" fmla="*/ 23384 w 2162490"/>
              <a:gd name="connsiteY4" fmla="*/ 2007473 h 2082590"/>
              <a:gd name="connsiteX0" fmla="*/ 61484 w 2162490"/>
              <a:gd name="connsiteY0" fmla="*/ 1969373 h 2044490"/>
              <a:gd name="connsiteX1" fmla="*/ 0 w 2162490"/>
              <a:gd name="connsiteY1" fmla="*/ 0 h 2044490"/>
              <a:gd name="connsiteX2" fmla="*/ 2093152 w 2162490"/>
              <a:gd name="connsiteY2" fmla="*/ 13002 h 2044490"/>
              <a:gd name="connsiteX3" fmla="*/ 676049 w 2162490"/>
              <a:gd name="connsiteY3" fmla="*/ 624047 h 2044490"/>
              <a:gd name="connsiteX4" fmla="*/ 61484 w 2162490"/>
              <a:gd name="connsiteY4" fmla="*/ 1969373 h 2044490"/>
              <a:gd name="connsiteX0" fmla="*/ 61484 w 2162490"/>
              <a:gd name="connsiteY0" fmla="*/ 1916210 h 1991327"/>
              <a:gd name="connsiteX1" fmla="*/ 0 w 2162490"/>
              <a:gd name="connsiteY1" fmla="*/ 0 h 1991327"/>
              <a:gd name="connsiteX2" fmla="*/ 2093152 w 2162490"/>
              <a:gd name="connsiteY2" fmla="*/ 13002 h 1991327"/>
              <a:gd name="connsiteX3" fmla="*/ 676049 w 2162490"/>
              <a:gd name="connsiteY3" fmla="*/ 624047 h 1991327"/>
              <a:gd name="connsiteX4" fmla="*/ 61484 w 2162490"/>
              <a:gd name="connsiteY4" fmla="*/ 1916210 h 1991327"/>
              <a:gd name="connsiteX0" fmla="*/ 61484 w 2162490"/>
              <a:gd name="connsiteY0" fmla="*/ 2054434 h 2129551"/>
              <a:gd name="connsiteX1" fmla="*/ 0 w 2162490"/>
              <a:gd name="connsiteY1" fmla="*/ 0 h 2129551"/>
              <a:gd name="connsiteX2" fmla="*/ 2093152 w 2162490"/>
              <a:gd name="connsiteY2" fmla="*/ 13002 h 2129551"/>
              <a:gd name="connsiteX3" fmla="*/ 676049 w 2162490"/>
              <a:gd name="connsiteY3" fmla="*/ 624047 h 2129551"/>
              <a:gd name="connsiteX4" fmla="*/ 61484 w 2162490"/>
              <a:gd name="connsiteY4" fmla="*/ 2054434 h 2129551"/>
              <a:gd name="connsiteX0" fmla="*/ 16605 w 2162490"/>
              <a:gd name="connsiteY0" fmla="*/ 1992726 h 2067843"/>
              <a:gd name="connsiteX1" fmla="*/ 0 w 2162490"/>
              <a:gd name="connsiteY1" fmla="*/ 0 h 2067843"/>
              <a:gd name="connsiteX2" fmla="*/ 2093152 w 2162490"/>
              <a:gd name="connsiteY2" fmla="*/ 13002 h 2067843"/>
              <a:gd name="connsiteX3" fmla="*/ 676049 w 2162490"/>
              <a:gd name="connsiteY3" fmla="*/ 624047 h 2067843"/>
              <a:gd name="connsiteX4" fmla="*/ 16605 w 2162490"/>
              <a:gd name="connsiteY4" fmla="*/ 1992726 h 2067843"/>
              <a:gd name="connsiteX0" fmla="*/ 16605 w 2162490"/>
              <a:gd name="connsiteY0" fmla="*/ 1992726 h 2056623"/>
              <a:gd name="connsiteX1" fmla="*/ 0 w 2162490"/>
              <a:gd name="connsiteY1" fmla="*/ 0 h 2056623"/>
              <a:gd name="connsiteX2" fmla="*/ 2093152 w 2162490"/>
              <a:gd name="connsiteY2" fmla="*/ 13002 h 2056623"/>
              <a:gd name="connsiteX3" fmla="*/ 676049 w 2162490"/>
              <a:gd name="connsiteY3" fmla="*/ 624047 h 2056623"/>
              <a:gd name="connsiteX4" fmla="*/ 16605 w 2162490"/>
              <a:gd name="connsiteY4" fmla="*/ 1992726 h 2056623"/>
              <a:gd name="connsiteX0" fmla="*/ 1445 w 2164160"/>
              <a:gd name="connsiteY0" fmla="*/ 2065654 h 2129551"/>
              <a:gd name="connsiteX1" fmla="*/ 1670 w 2164160"/>
              <a:gd name="connsiteY1" fmla="*/ 0 h 2129551"/>
              <a:gd name="connsiteX2" fmla="*/ 2094822 w 2164160"/>
              <a:gd name="connsiteY2" fmla="*/ 13002 h 2129551"/>
              <a:gd name="connsiteX3" fmla="*/ 677719 w 2164160"/>
              <a:gd name="connsiteY3" fmla="*/ 624047 h 2129551"/>
              <a:gd name="connsiteX4" fmla="*/ 1445 w 2164160"/>
              <a:gd name="connsiteY4" fmla="*/ 2065654 h 2129551"/>
              <a:gd name="connsiteX0" fmla="*/ 1445 w 2175379"/>
              <a:gd name="connsiteY0" fmla="*/ 2071264 h 2135161"/>
              <a:gd name="connsiteX1" fmla="*/ 12889 w 2175379"/>
              <a:gd name="connsiteY1" fmla="*/ 0 h 2135161"/>
              <a:gd name="connsiteX2" fmla="*/ 2106041 w 2175379"/>
              <a:gd name="connsiteY2" fmla="*/ 13002 h 2135161"/>
              <a:gd name="connsiteX3" fmla="*/ 688938 w 2175379"/>
              <a:gd name="connsiteY3" fmla="*/ 624047 h 2135161"/>
              <a:gd name="connsiteX4" fmla="*/ 1445 w 2175379"/>
              <a:gd name="connsiteY4" fmla="*/ 2071264 h 2135161"/>
              <a:gd name="connsiteX0" fmla="*/ 5386 w 2162490"/>
              <a:gd name="connsiteY0" fmla="*/ 2065654 h 2129551"/>
              <a:gd name="connsiteX1" fmla="*/ 0 w 2162490"/>
              <a:gd name="connsiteY1" fmla="*/ 0 h 2129551"/>
              <a:gd name="connsiteX2" fmla="*/ 2093152 w 2162490"/>
              <a:gd name="connsiteY2" fmla="*/ 13002 h 2129551"/>
              <a:gd name="connsiteX3" fmla="*/ 676049 w 2162490"/>
              <a:gd name="connsiteY3" fmla="*/ 624047 h 2129551"/>
              <a:gd name="connsiteX4" fmla="*/ 5386 w 2162490"/>
              <a:gd name="connsiteY4" fmla="*/ 2065654 h 212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90" h="2129551">
                <a:moveTo>
                  <a:pt x="5386" y="2065654"/>
                </a:moveTo>
                <a:cubicBezTo>
                  <a:pt x="3941" y="1352046"/>
                  <a:pt x="1445" y="713608"/>
                  <a:pt x="0" y="0"/>
                </a:cubicBezTo>
                <a:lnTo>
                  <a:pt x="2093152" y="13002"/>
                </a:lnTo>
                <a:cubicBezTo>
                  <a:pt x="2162490" y="88119"/>
                  <a:pt x="1024010" y="281938"/>
                  <a:pt x="676049" y="624047"/>
                </a:cubicBezTo>
                <a:cubicBezTo>
                  <a:pt x="328088" y="966156"/>
                  <a:pt x="74724" y="2129551"/>
                  <a:pt x="5386" y="206565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2" name="Frihåndsform 111"/>
          <p:cNvSpPr/>
          <p:nvPr/>
        </p:nvSpPr>
        <p:spPr>
          <a:xfrm>
            <a:off x="5056319" y="3023744"/>
            <a:ext cx="2162866" cy="2216453"/>
          </a:xfrm>
          <a:custGeom>
            <a:avLst/>
            <a:gdLst>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421437 h 1421437"/>
              <a:gd name="connsiteX1" fmla="*/ 8667 w 1516777"/>
              <a:gd name="connsiteY1" fmla="*/ 0 h 1421437"/>
              <a:gd name="connsiteX2" fmla="*/ 1516777 w 1516777"/>
              <a:gd name="connsiteY2" fmla="*/ 4334 h 1421437"/>
              <a:gd name="connsiteX3" fmla="*/ 0 w 1516777"/>
              <a:gd name="connsiteY3" fmla="*/ 1421437 h 1421437"/>
              <a:gd name="connsiteX0" fmla="*/ 0 w 1516777"/>
              <a:gd name="connsiteY0" fmla="*/ 1564447 h 1564447"/>
              <a:gd name="connsiteX1" fmla="*/ 8667 w 1516777"/>
              <a:gd name="connsiteY1" fmla="*/ 0 h 1564447"/>
              <a:gd name="connsiteX2" fmla="*/ 1516777 w 1516777"/>
              <a:gd name="connsiteY2" fmla="*/ 4334 h 1564447"/>
              <a:gd name="connsiteX3" fmla="*/ 0 w 1516777"/>
              <a:gd name="connsiteY3" fmla="*/ 1564447 h 1564447"/>
              <a:gd name="connsiteX0" fmla="*/ 0 w 1516777"/>
              <a:gd name="connsiteY0" fmla="*/ 1447439 h 1447439"/>
              <a:gd name="connsiteX1" fmla="*/ 8667 w 1516777"/>
              <a:gd name="connsiteY1" fmla="*/ 0 h 1447439"/>
              <a:gd name="connsiteX2" fmla="*/ 1516777 w 1516777"/>
              <a:gd name="connsiteY2" fmla="*/ 4334 h 1447439"/>
              <a:gd name="connsiteX3" fmla="*/ 0 w 1516777"/>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0 w 1447438"/>
              <a:gd name="connsiteY3"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723719 w 1447438"/>
              <a:gd name="connsiteY3" fmla="*/ 719387 h 1447439"/>
              <a:gd name="connsiteX4" fmla="*/ 0 w 1447438"/>
              <a:gd name="connsiteY4" fmla="*/ 1447439 h 1447439"/>
              <a:gd name="connsiteX0" fmla="*/ 0 w 1447438"/>
              <a:gd name="connsiteY0" fmla="*/ 1447439 h 1447439"/>
              <a:gd name="connsiteX1" fmla="*/ 8667 w 1447438"/>
              <a:gd name="connsiteY1" fmla="*/ 0 h 1447439"/>
              <a:gd name="connsiteX2" fmla="*/ 1447438 w 1447438"/>
              <a:gd name="connsiteY2" fmla="*/ 4334 h 1447439"/>
              <a:gd name="connsiteX3" fmla="*/ 424697 w 1447438"/>
              <a:gd name="connsiteY3" fmla="*/ 450701 h 1447439"/>
              <a:gd name="connsiteX4" fmla="*/ 0 w 1447438"/>
              <a:gd name="connsiteY4" fmla="*/ 1447439 h 1447439"/>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24697 w 1516776"/>
              <a:gd name="connsiteY3" fmla="*/ 450701 h 1522556"/>
              <a:gd name="connsiteX4" fmla="*/ 0 w 1516776"/>
              <a:gd name="connsiteY4" fmla="*/ 1447439 h 1522556"/>
              <a:gd name="connsiteX0" fmla="*/ 0 w 1516776"/>
              <a:gd name="connsiteY0" fmla="*/ 1447439 h 1522556"/>
              <a:gd name="connsiteX1" fmla="*/ 8667 w 1516776"/>
              <a:gd name="connsiteY1" fmla="*/ 0 h 1522556"/>
              <a:gd name="connsiteX2" fmla="*/ 1447438 w 1516776"/>
              <a:gd name="connsiteY2" fmla="*/ 4334 h 1522556"/>
              <a:gd name="connsiteX3" fmla="*/ 498369 w 1516776"/>
              <a:gd name="connsiteY3" fmla="*/ 450701 h 1522556"/>
              <a:gd name="connsiteX4" fmla="*/ 0 w 1516776"/>
              <a:gd name="connsiteY4" fmla="*/ 1447439 h 1522556"/>
              <a:gd name="connsiteX0" fmla="*/ 0 w 1690122"/>
              <a:gd name="connsiteY0" fmla="*/ 1967477 h 2042594"/>
              <a:gd name="connsiteX1" fmla="*/ 182013 w 1690122"/>
              <a:gd name="connsiteY1" fmla="*/ 0 h 2042594"/>
              <a:gd name="connsiteX2" fmla="*/ 1620784 w 1690122"/>
              <a:gd name="connsiteY2" fmla="*/ 4334 h 2042594"/>
              <a:gd name="connsiteX3" fmla="*/ 671715 w 1690122"/>
              <a:gd name="connsiteY3" fmla="*/ 450701 h 2042594"/>
              <a:gd name="connsiteX4" fmla="*/ 0 w 1690122"/>
              <a:gd name="connsiteY4" fmla="*/ 1967477 h 2042594"/>
              <a:gd name="connsiteX0" fmla="*/ 0 w 2158156"/>
              <a:gd name="connsiteY0" fmla="*/ 2127821 h 2202938"/>
              <a:gd name="connsiteX1" fmla="*/ 182013 w 2158156"/>
              <a:gd name="connsiteY1" fmla="*/ 160344 h 2202938"/>
              <a:gd name="connsiteX2" fmla="*/ 2088818 w 2158156"/>
              <a:gd name="connsiteY2" fmla="*/ 0 h 2202938"/>
              <a:gd name="connsiteX3" fmla="*/ 671715 w 2158156"/>
              <a:gd name="connsiteY3" fmla="*/ 611045 h 2202938"/>
              <a:gd name="connsiteX4" fmla="*/ 0 w 2158156"/>
              <a:gd name="connsiteY4" fmla="*/ 2127821 h 2202938"/>
              <a:gd name="connsiteX0" fmla="*/ 4334 w 2162490"/>
              <a:gd name="connsiteY0" fmla="*/ 2140823 h 2215940"/>
              <a:gd name="connsiteX1" fmla="*/ 0 w 2162490"/>
              <a:gd name="connsiteY1" fmla="*/ 0 h 2215940"/>
              <a:gd name="connsiteX2" fmla="*/ 2093152 w 2162490"/>
              <a:gd name="connsiteY2" fmla="*/ 13002 h 2215940"/>
              <a:gd name="connsiteX3" fmla="*/ 676049 w 2162490"/>
              <a:gd name="connsiteY3" fmla="*/ 624047 h 2215940"/>
              <a:gd name="connsiteX4" fmla="*/ 4334 w 2162490"/>
              <a:gd name="connsiteY4" fmla="*/ 2140823 h 221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90" h="2215940">
                <a:moveTo>
                  <a:pt x="4334" y="2140823"/>
                </a:moveTo>
                <a:cubicBezTo>
                  <a:pt x="2889" y="1427215"/>
                  <a:pt x="1445" y="713608"/>
                  <a:pt x="0" y="0"/>
                </a:cubicBezTo>
                <a:lnTo>
                  <a:pt x="2093152" y="13002"/>
                </a:lnTo>
                <a:cubicBezTo>
                  <a:pt x="2162490" y="88119"/>
                  <a:pt x="1024185" y="269410"/>
                  <a:pt x="676049" y="624047"/>
                </a:cubicBezTo>
                <a:cubicBezTo>
                  <a:pt x="327913" y="978684"/>
                  <a:pt x="73672" y="2215940"/>
                  <a:pt x="4334" y="2140823"/>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7" name="Rectangle 158"/>
          <p:cNvSpPr>
            <a:spLocks noChangeArrowheads="1"/>
          </p:cNvSpPr>
          <p:nvPr/>
        </p:nvSpPr>
        <p:spPr bwMode="auto">
          <a:xfrm>
            <a:off x="4067237" y="0"/>
            <a:ext cx="1033354" cy="6859588"/>
          </a:xfrm>
          <a:prstGeom prst="rect">
            <a:avLst/>
          </a:prstGeom>
          <a:solidFill>
            <a:schemeClr val="tx1">
              <a:lumMod val="75000"/>
              <a:lumOff val="25000"/>
            </a:schemeClr>
          </a:solidFill>
          <a:ln w="9525">
            <a:noFill/>
            <a:miter lim="800000"/>
            <a:headEnd/>
            <a:tailEnd/>
          </a:ln>
          <a:effectLst/>
        </p:spPr>
        <p:txBody>
          <a:bodyPr wrap="none" lIns="91404" tIns="45705" rIns="91404" bIns="45705" anchor="ctr"/>
          <a:lstStyle/>
          <a:p>
            <a:pPr defTabSz="914400" fontAlgn="base">
              <a:spcBef>
                <a:spcPct val="0"/>
              </a:spcBef>
              <a:spcAft>
                <a:spcPct val="0"/>
              </a:spcAft>
            </a:pPr>
            <a:endParaRPr lang="nb-NO">
              <a:solidFill>
                <a:prstClr val="black"/>
              </a:solidFill>
              <a:latin typeface="Arial" charset="0"/>
            </a:endParaRPr>
          </a:p>
        </p:txBody>
      </p:sp>
      <p:sp>
        <p:nvSpPr>
          <p:cNvPr id="12" name="Rektangel 11"/>
          <p:cNvSpPr/>
          <p:nvPr/>
        </p:nvSpPr>
        <p:spPr>
          <a:xfrm>
            <a:off x="31184"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14" name="Rectangle 328">
            <a:hlinkClick r:id="" action="ppaction://noaction"/>
          </p:cNvPr>
          <p:cNvSpPr>
            <a:spLocks noChangeArrowheads="1"/>
          </p:cNvSpPr>
          <p:nvPr/>
        </p:nvSpPr>
        <p:spPr bwMode="auto">
          <a:xfrm>
            <a:off x="2291271" y="6049989"/>
            <a:ext cx="444577" cy="558929"/>
          </a:xfrm>
          <a:prstGeom prst="rect">
            <a:avLst/>
          </a:prstGeom>
          <a:solidFill>
            <a:schemeClr val="accent1">
              <a:alpha val="0"/>
            </a:schemeClr>
          </a:solidFill>
          <a:ln w="9525">
            <a:noFill/>
            <a:miter lim="800000"/>
            <a:headEnd/>
            <a:tailEnd/>
          </a:ln>
          <a:effectLst/>
        </p:spPr>
        <p:txBody>
          <a:bodyPr wrap="none" lIns="91404" tIns="45705" rIns="91404" bIns="45705" anchor="ctr"/>
          <a:lstStyle/>
          <a:p>
            <a:pPr defTabSz="914400" fontAlgn="base">
              <a:spcBef>
                <a:spcPct val="0"/>
              </a:spcBef>
              <a:spcAft>
                <a:spcPct val="0"/>
              </a:spcAft>
            </a:pPr>
            <a:endParaRPr lang="nb-NO">
              <a:solidFill>
                <a:prstClr val="black"/>
              </a:solidFill>
              <a:latin typeface="Arial" charset="0"/>
            </a:endParaRPr>
          </a:p>
        </p:txBody>
      </p:sp>
      <p:sp>
        <p:nvSpPr>
          <p:cNvPr id="23" name="Rectangle 159"/>
          <p:cNvSpPr>
            <a:spLocks noChangeArrowheads="1"/>
          </p:cNvSpPr>
          <p:nvPr/>
        </p:nvSpPr>
        <p:spPr bwMode="auto">
          <a:xfrm rot="5400000">
            <a:off x="4056073" y="-2003623"/>
            <a:ext cx="1033439" cy="9145586"/>
          </a:xfrm>
          <a:prstGeom prst="rect">
            <a:avLst/>
          </a:prstGeom>
          <a:solidFill>
            <a:schemeClr val="tx1">
              <a:lumMod val="75000"/>
              <a:lumOff val="25000"/>
            </a:schemeClr>
          </a:solidFill>
          <a:ln w="9525">
            <a:noFill/>
            <a:miter lim="800000"/>
            <a:headEnd/>
            <a:tailEnd/>
          </a:ln>
          <a:effectLst/>
        </p:spPr>
        <p:txBody>
          <a:bodyPr wrap="none" lIns="91404" tIns="45705" rIns="91404" bIns="45705" anchor="ctr"/>
          <a:lstStyle/>
          <a:p>
            <a:pPr defTabSz="914400" fontAlgn="base">
              <a:spcBef>
                <a:spcPct val="0"/>
              </a:spcBef>
              <a:spcAft>
                <a:spcPct val="0"/>
              </a:spcAft>
            </a:pPr>
            <a:endParaRPr lang="nb-NO">
              <a:solidFill>
                <a:prstClr val="black"/>
              </a:solidFill>
              <a:latin typeface="Arial" charset="0"/>
            </a:endParaRPr>
          </a:p>
        </p:txBody>
      </p:sp>
      <p:pic>
        <p:nvPicPr>
          <p:cNvPr id="60" name="Bilde 59" descr="406_0.jpg">
            <a:hlinkClick r:id="" action="ppaction://noaction"/>
          </p:cNvPr>
          <p:cNvPicPr>
            <a:picLocks noChangeAspect="1"/>
          </p:cNvPicPr>
          <p:nvPr/>
        </p:nvPicPr>
        <p:blipFill>
          <a:blip r:embed="rId13" cstate="print"/>
          <a:stretch>
            <a:fillRect/>
          </a:stretch>
        </p:blipFill>
        <p:spPr>
          <a:xfrm>
            <a:off x="1817696" y="181930"/>
            <a:ext cx="293966" cy="323554"/>
          </a:xfrm>
          <a:prstGeom prst="rect">
            <a:avLst/>
          </a:prstGeom>
        </p:spPr>
      </p:pic>
      <p:pic>
        <p:nvPicPr>
          <p:cNvPr id="61" name="Bilde 60" descr="202_0.jpg">
            <a:hlinkClick r:id="" action="ppaction://noaction"/>
          </p:cNvPr>
          <p:cNvPicPr>
            <a:picLocks noChangeAspect="1"/>
          </p:cNvPicPr>
          <p:nvPr/>
        </p:nvPicPr>
        <p:blipFill>
          <a:blip r:embed="rId14" cstate="print"/>
          <a:stretch>
            <a:fillRect/>
          </a:stretch>
        </p:blipFill>
        <p:spPr>
          <a:xfrm>
            <a:off x="379516" y="201534"/>
            <a:ext cx="324776" cy="284345"/>
          </a:xfrm>
          <a:prstGeom prst="rect">
            <a:avLst/>
          </a:prstGeom>
        </p:spPr>
      </p:pic>
      <p:pic>
        <p:nvPicPr>
          <p:cNvPr id="62" name="Bilde 61" descr="204_0.jpg">
            <a:hlinkClick r:id="" action="ppaction://noaction"/>
          </p:cNvPr>
          <p:cNvPicPr>
            <a:picLocks noChangeAspect="1"/>
          </p:cNvPicPr>
          <p:nvPr/>
        </p:nvPicPr>
        <p:blipFill>
          <a:blip r:embed="rId15" cstate="print"/>
          <a:stretch>
            <a:fillRect/>
          </a:stretch>
        </p:blipFill>
        <p:spPr>
          <a:xfrm>
            <a:off x="700999" y="168166"/>
            <a:ext cx="351051" cy="351071"/>
          </a:xfrm>
          <a:prstGeom prst="rect">
            <a:avLst/>
          </a:prstGeom>
        </p:spPr>
      </p:pic>
      <p:pic>
        <p:nvPicPr>
          <p:cNvPr id="63" name="Bilde 62" descr="206_0.jpg">
            <a:hlinkClick r:id="" action="ppaction://noaction"/>
          </p:cNvPr>
          <p:cNvPicPr>
            <a:picLocks noChangeAspect="1"/>
          </p:cNvPicPr>
          <p:nvPr/>
        </p:nvPicPr>
        <p:blipFill>
          <a:blip r:embed="rId16" cstate="print"/>
          <a:stretch>
            <a:fillRect/>
          </a:stretch>
        </p:blipFill>
        <p:spPr>
          <a:xfrm>
            <a:off x="1083891" y="180191"/>
            <a:ext cx="327156" cy="327022"/>
          </a:xfrm>
          <a:prstGeom prst="rect">
            <a:avLst/>
          </a:prstGeom>
        </p:spPr>
      </p:pic>
      <p:pic>
        <p:nvPicPr>
          <p:cNvPr id="64" name="Bilde 63" descr="210_0.jpg">
            <a:hlinkClick r:id="" action="ppaction://noaction"/>
          </p:cNvPr>
          <p:cNvPicPr>
            <a:picLocks noChangeAspect="1"/>
          </p:cNvPicPr>
          <p:nvPr/>
        </p:nvPicPr>
        <p:blipFill>
          <a:blip r:embed="rId17" cstate="print"/>
          <a:stretch>
            <a:fillRect/>
          </a:stretch>
        </p:blipFill>
        <p:spPr>
          <a:xfrm>
            <a:off x="1417063" y="204691"/>
            <a:ext cx="317983" cy="278031"/>
          </a:xfrm>
          <a:prstGeom prst="rect">
            <a:avLst/>
          </a:prstGeom>
        </p:spPr>
      </p:pic>
      <p:pic>
        <p:nvPicPr>
          <p:cNvPr id="65" name="Bilde 64" descr="124_0.jpg">
            <a:hlinkClick r:id="" action="ppaction://noaction"/>
          </p:cNvPr>
          <p:cNvPicPr>
            <a:picLocks noChangeAspect="1"/>
          </p:cNvPicPr>
          <p:nvPr/>
        </p:nvPicPr>
        <p:blipFill>
          <a:blip r:embed="rId18" cstate="print"/>
          <a:stretch>
            <a:fillRect/>
          </a:stretch>
        </p:blipFill>
        <p:spPr>
          <a:xfrm>
            <a:off x="2162436" y="212108"/>
            <a:ext cx="300638" cy="263198"/>
          </a:xfrm>
          <a:prstGeom prst="rect">
            <a:avLst/>
          </a:prstGeom>
        </p:spPr>
      </p:pic>
      <p:pic>
        <p:nvPicPr>
          <p:cNvPr id="66" name="Bilde 65" descr="Trafikkskilt.png">
            <a:hlinkClick r:id="rId19" action="ppaction://hlinksldjump"/>
          </p:cNvPr>
          <p:cNvPicPr>
            <a:picLocks noChangeAspect="1"/>
          </p:cNvPicPr>
          <p:nvPr/>
        </p:nvPicPr>
        <p:blipFill>
          <a:blip r:embed="rId20" cstate="print"/>
          <a:stretch>
            <a:fillRect/>
          </a:stretch>
        </p:blipFill>
        <p:spPr>
          <a:xfrm>
            <a:off x="83491" y="136936"/>
            <a:ext cx="269866" cy="491323"/>
          </a:xfrm>
          <a:prstGeom prst="rect">
            <a:avLst/>
          </a:prstGeom>
        </p:spPr>
      </p:pic>
      <p:sp>
        <p:nvSpPr>
          <p:cNvPr id="73" name="Bakover eller Forrige 72">
            <a:hlinkClick r:id="" action="ppaction://hlinkshowjump?jump=lastslideviewed" highlightClick="1"/>
          </p:cNvPr>
          <p:cNvSpPr/>
          <p:nvPr/>
        </p:nvSpPr>
        <p:spPr>
          <a:xfrm>
            <a:off x="2495628"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75" name="Hjem 74">
            <a:hlinkClick r:id="" action="ppaction://hlinkshowjump?jump=firstslide" highlightClick="1"/>
          </p:cNvPr>
          <p:cNvSpPr/>
          <p:nvPr/>
        </p:nvSpPr>
        <p:spPr>
          <a:xfrm>
            <a:off x="1299394"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97" name="Ellipse 96"/>
          <p:cNvSpPr/>
          <p:nvPr/>
        </p:nvSpPr>
        <p:spPr>
          <a:xfrm>
            <a:off x="3114854" y="1099953"/>
            <a:ext cx="2938110" cy="293843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98" name="Ellipse 97"/>
          <p:cNvSpPr>
            <a:spLocks noChangeAspect="1"/>
          </p:cNvSpPr>
          <p:nvPr/>
        </p:nvSpPr>
        <p:spPr>
          <a:xfrm>
            <a:off x="4189640" y="2175109"/>
            <a:ext cx="788537" cy="78812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99" name="Ellipse 98"/>
          <p:cNvSpPr/>
          <p:nvPr/>
        </p:nvSpPr>
        <p:spPr>
          <a:xfrm>
            <a:off x="3674751" y="1659428"/>
            <a:ext cx="1818316" cy="18194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34" name="Frihåndsform 133"/>
          <p:cNvSpPr/>
          <p:nvPr/>
        </p:nvSpPr>
        <p:spPr>
          <a:xfrm>
            <a:off x="4439426" y="4059251"/>
            <a:ext cx="276273" cy="1200428"/>
          </a:xfrm>
          <a:custGeom>
            <a:avLst/>
            <a:gdLst>
              <a:gd name="connsiteX0" fmla="*/ 0 w 276225"/>
              <a:gd name="connsiteY0" fmla="*/ 0 h 1200150"/>
              <a:gd name="connsiteX1" fmla="*/ 276225 w 276225"/>
              <a:gd name="connsiteY1" fmla="*/ 0 h 1200150"/>
              <a:gd name="connsiteX2" fmla="*/ 171450 w 276225"/>
              <a:gd name="connsiteY2" fmla="*/ 1200150 h 1200150"/>
              <a:gd name="connsiteX3" fmla="*/ 85725 w 276225"/>
              <a:gd name="connsiteY3" fmla="*/ 1190625 h 1200150"/>
              <a:gd name="connsiteX4" fmla="*/ 0 w 276225"/>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1200150">
                <a:moveTo>
                  <a:pt x="0" y="0"/>
                </a:moveTo>
                <a:lnTo>
                  <a:pt x="276225" y="0"/>
                </a:lnTo>
                <a:lnTo>
                  <a:pt x="171450" y="1200150"/>
                </a:lnTo>
                <a:lnTo>
                  <a:pt x="85725" y="1190625"/>
                </a:lnTo>
                <a:lnTo>
                  <a:pt x="0" y="0"/>
                </a:lnTo>
                <a:close/>
              </a:path>
            </a:pathLst>
          </a:custGeom>
          <a:solidFill>
            <a:schemeClr val="bg1">
              <a:lumMod val="8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35" name="Frihåndsform 134"/>
          <p:cNvSpPr/>
          <p:nvPr/>
        </p:nvSpPr>
        <p:spPr>
          <a:xfrm flipH="1" flipV="1">
            <a:off x="4436250" y="29696"/>
            <a:ext cx="276273" cy="943193"/>
          </a:xfrm>
          <a:custGeom>
            <a:avLst/>
            <a:gdLst>
              <a:gd name="connsiteX0" fmla="*/ 0 w 276225"/>
              <a:gd name="connsiteY0" fmla="*/ 0 h 1200150"/>
              <a:gd name="connsiteX1" fmla="*/ 276225 w 276225"/>
              <a:gd name="connsiteY1" fmla="*/ 0 h 1200150"/>
              <a:gd name="connsiteX2" fmla="*/ 171450 w 276225"/>
              <a:gd name="connsiteY2" fmla="*/ 1200150 h 1200150"/>
              <a:gd name="connsiteX3" fmla="*/ 85725 w 276225"/>
              <a:gd name="connsiteY3" fmla="*/ 1190625 h 1200150"/>
              <a:gd name="connsiteX4" fmla="*/ 0 w 276225"/>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1200150">
                <a:moveTo>
                  <a:pt x="0" y="0"/>
                </a:moveTo>
                <a:lnTo>
                  <a:pt x="276225" y="0"/>
                </a:lnTo>
                <a:lnTo>
                  <a:pt x="171450" y="1200150"/>
                </a:lnTo>
                <a:lnTo>
                  <a:pt x="85725" y="1190625"/>
                </a:lnTo>
                <a:lnTo>
                  <a:pt x="0" y="0"/>
                </a:lnTo>
                <a:close/>
              </a:path>
            </a:pathLst>
          </a:custGeom>
          <a:solidFill>
            <a:schemeClr val="bg1">
              <a:lumMod val="8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36" name="Frihåndsform 135"/>
          <p:cNvSpPr/>
          <p:nvPr/>
        </p:nvSpPr>
        <p:spPr>
          <a:xfrm rot="16200000">
            <a:off x="6742652" y="1968991"/>
            <a:ext cx="276289" cy="1200358"/>
          </a:xfrm>
          <a:custGeom>
            <a:avLst/>
            <a:gdLst>
              <a:gd name="connsiteX0" fmla="*/ 0 w 276225"/>
              <a:gd name="connsiteY0" fmla="*/ 0 h 1200150"/>
              <a:gd name="connsiteX1" fmla="*/ 276225 w 276225"/>
              <a:gd name="connsiteY1" fmla="*/ 0 h 1200150"/>
              <a:gd name="connsiteX2" fmla="*/ 171450 w 276225"/>
              <a:gd name="connsiteY2" fmla="*/ 1200150 h 1200150"/>
              <a:gd name="connsiteX3" fmla="*/ 85725 w 276225"/>
              <a:gd name="connsiteY3" fmla="*/ 1190625 h 1200150"/>
              <a:gd name="connsiteX4" fmla="*/ 0 w 276225"/>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1200150">
                <a:moveTo>
                  <a:pt x="0" y="0"/>
                </a:moveTo>
                <a:lnTo>
                  <a:pt x="276225" y="0"/>
                </a:lnTo>
                <a:lnTo>
                  <a:pt x="171450" y="1200150"/>
                </a:lnTo>
                <a:lnTo>
                  <a:pt x="85725" y="1190625"/>
                </a:lnTo>
                <a:lnTo>
                  <a:pt x="0" y="0"/>
                </a:lnTo>
                <a:close/>
              </a:path>
            </a:pathLst>
          </a:custGeom>
          <a:solidFill>
            <a:schemeClr val="bg1">
              <a:lumMod val="8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37" name="Frihåndsform 136"/>
          <p:cNvSpPr/>
          <p:nvPr/>
        </p:nvSpPr>
        <p:spPr>
          <a:xfrm rot="5400000">
            <a:off x="2277976" y="1968991"/>
            <a:ext cx="276289" cy="1200358"/>
          </a:xfrm>
          <a:custGeom>
            <a:avLst/>
            <a:gdLst>
              <a:gd name="connsiteX0" fmla="*/ 0 w 276225"/>
              <a:gd name="connsiteY0" fmla="*/ 0 h 1200150"/>
              <a:gd name="connsiteX1" fmla="*/ 276225 w 276225"/>
              <a:gd name="connsiteY1" fmla="*/ 0 h 1200150"/>
              <a:gd name="connsiteX2" fmla="*/ 171450 w 276225"/>
              <a:gd name="connsiteY2" fmla="*/ 1200150 h 1200150"/>
              <a:gd name="connsiteX3" fmla="*/ 85725 w 276225"/>
              <a:gd name="connsiteY3" fmla="*/ 1190625 h 1200150"/>
              <a:gd name="connsiteX4" fmla="*/ 0 w 276225"/>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1200150">
                <a:moveTo>
                  <a:pt x="0" y="0"/>
                </a:moveTo>
                <a:lnTo>
                  <a:pt x="276225" y="0"/>
                </a:lnTo>
                <a:lnTo>
                  <a:pt x="171450" y="1200150"/>
                </a:lnTo>
                <a:lnTo>
                  <a:pt x="85725" y="1190625"/>
                </a:lnTo>
                <a:lnTo>
                  <a:pt x="0" y="0"/>
                </a:lnTo>
                <a:close/>
              </a:path>
            </a:pathLst>
          </a:custGeom>
          <a:solidFill>
            <a:schemeClr val="bg1">
              <a:lumMod val="8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cxnSp>
        <p:nvCxnSpPr>
          <p:cNvPr id="139" name="Rett linje 138"/>
          <p:cNvCxnSpPr/>
          <p:nvPr/>
        </p:nvCxnSpPr>
        <p:spPr>
          <a:xfrm rot="5400000">
            <a:off x="918384" y="1683841"/>
            <a:ext cx="0" cy="176430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40" name="Rett linje 139"/>
          <p:cNvCxnSpPr/>
          <p:nvPr/>
        </p:nvCxnSpPr>
        <p:spPr>
          <a:xfrm rot="5400000">
            <a:off x="8361927" y="1795035"/>
            <a:ext cx="0" cy="1548269"/>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41" name="Rett linje 140"/>
          <p:cNvCxnSpPr/>
          <p:nvPr/>
        </p:nvCxnSpPr>
        <p:spPr>
          <a:xfrm rot="10800000">
            <a:off x="4570270" y="5390673"/>
            <a:ext cx="0" cy="1440333"/>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152" name="Start 151">
            <a:hlinkClick r:id="rId19"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55" name="Diagonal stripe 54"/>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black"/>
              </a:solidFill>
            </a:endParaRPr>
          </a:p>
        </p:txBody>
      </p:sp>
      <p:sp>
        <p:nvSpPr>
          <p:cNvPr id="86" name="Rektangel 85">
            <a:hlinkClick r:id="" action="ppaction://noaction" highlightClick="1"/>
          </p:cNvPr>
          <p:cNvSpPr/>
          <p:nvPr/>
        </p:nvSpPr>
        <p:spPr>
          <a:xfrm>
            <a:off x="8156920" y="102262"/>
            <a:ext cx="903757" cy="574291"/>
          </a:xfrm>
          <a:prstGeom prst="rect">
            <a:avLst/>
          </a:prstGeom>
          <a:blipFill dpi="0" rotWithShape="1">
            <a:blip r:embed="rId21"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87" name="Rektangel 86">
            <a:hlinkClick r:id="" action="ppaction://noaction" highlightClick="1"/>
          </p:cNvPr>
          <p:cNvSpPr/>
          <p:nvPr/>
        </p:nvSpPr>
        <p:spPr>
          <a:xfrm>
            <a:off x="8156131" y="1322660"/>
            <a:ext cx="903757" cy="574291"/>
          </a:xfrm>
          <a:prstGeom prst="rect">
            <a:avLst/>
          </a:prstGeom>
          <a:blipFill dpi="0" rotWithShape="1">
            <a:blip r:embed="rId2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88" name="Rektangel 87">
            <a:hlinkClick r:id="" action="ppaction://noaction" highlightClick="1"/>
          </p:cNvPr>
          <p:cNvSpPr/>
          <p:nvPr/>
        </p:nvSpPr>
        <p:spPr>
          <a:xfrm>
            <a:off x="8153615" y="2534480"/>
            <a:ext cx="903757" cy="574291"/>
          </a:xfrm>
          <a:prstGeom prst="rect">
            <a:avLst/>
          </a:prstGeom>
          <a:blipFill dpi="0" rotWithShape="1">
            <a:blip r:embed="rId2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89" name="Rektangel 88">
            <a:hlinkClick r:id="" action="ppaction://noaction" highlightClick="1"/>
          </p:cNvPr>
          <p:cNvSpPr/>
          <p:nvPr/>
        </p:nvSpPr>
        <p:spPr>
          <a:xfrm>
            <a:off x="8156398" y="3754675"/>
            <a:ext cx="903757" cy="574291"/>
          </a:xfrm>
          <a:prstGeom prst="rect">
            <a:avLst/>
          </a:prstGeom>
          <a:blipFill dpi="0" rotWithShape="1">
            <a:blip r:embed="rId24"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0" name="Rektangel 89">
            <a:hlinkClick r:id="" action="ppaction://noaction" highlightClick="1"/>
          </p:cNvPr>
          <p:cNvSpPr/>
          <p:nvPr/>
        </p:nvSpPr>
        <p:spPr>
          <a:xfrm>
            <a:off x="8156398" y="3146371"/>
            <a:ext cx="903757" cy="574291"/>
          </a:xfrm>
          <a:prstGeom prst="rect">
            <a:avLst/>
          </a:prstGeom>
          <a:blipFill dpi="0" rotWithShape="1">
            <a:blip r:embed="rId2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1" name="Rektangel 90">
            <a:hlinkClick r:id="" action="ppaction://noaction" highlightClick="1"/>
          </p:cNvPr>
          <p:cNvSpPr/>
          <p:nvPr/>
        </p:nvSpPr>
        <p:spPr>
          <a:xfrm>
            <a:off x="8156108" y="1927176"/>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2" name="Rektangel 91">
            <a:hlinkClick r:id="" action="ppaction://noaction" highlightClick="1"/>
          </p:cNvPr>
          <p:cNvSpPr/>
          <p:nvPr/>
        </p:nvSpPr>
        <p:spPr>
          <a:xfrm>
            <a:off x="8155740" y="716688"/>
            <a:ext cx="903757" cy="574291"/>
          </a:xfrm>
          <a:prstGeom prst="rect">
            <a:avLst/>
          </a:prstGeom>
          <a:blipFill dpi="0" rotWithShape="1">
            <a:blip r:embed="rId27"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93" name="Rektangel 92">
            <a:hlinkClick r:id="" action="ppaction://noaction" highlightClick="1"/>
          </p:cNvPr>
          <p:cNvSpPr/>
          <p:nvPr/>
        </p:nvSpPr>
        <p:spPr>
          <a:xfrm>
            <a:off x="8156398" y="4370922"/>
            <a:ext cx="903757" cy="574291"/>
          </a:xfrm>
          <a:prstGeom prst="rect">
            <a:avLst/>
          </a:prstGeom>
          <a:blipFill dpi="0" rotWithShape="1">
            <a:blip r:embed="rId28"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4" name="Rektangel 93">
            <a:hlinkClick r:id="" action="ppaction://noaction" highlightClick="1"/>
          </p:cNvPr>
          <p:cNvSpPr/>
          <p:nvPr/>
        </p:nvSpPr>
        <p:spPr>
          <a:xfrm>
            <a:off x="8156398" y="4990500"/>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5" name="Rektangel 94">
            <a:hlinkClick r:id="" action="ppaction://noaction" highlightClick="1"/>
          </p:cNvPr>
          <p:cNvSpPr/>
          <p:nvPr/>
        </p:nvSpPr>
        <p:spPr>
          <a:xfrm>
            <a:off x="8156398" y="5610129"/>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6" name="Rektangel 95">
            <a:hlinkClick r:id="rId31" action="ppaction://hlinksldjump" tooltip="Kjøreprosessen"/>
          </p:cNvPr>
          <p:cNvSpPr/>
          <p:nvPr/>
        </p:nvSpPr>
        <p:spPr>
          <a:xfrm>
            <a:off x="8134480" y="95278"/>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01" name="Rektangel 100">
            <a:hlinkClick r:id="rId32" action="ppaction://hlinksldjump" tooltip="Signal og tegn"/>
          </p:cNvPr>
          <p:cNvSpPr/>
          <p:nvPr/>
        </p:nvSpPr>
        <p:spPr>
          <a:xfrm>
            <a:off x="8167959"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04" name="Rektangel 103">
            <a:hlinkClick r:id="" action="ppaction://noaction"/>
          </p:cNvPr>
          <p:cNvSpPr/>
          <p:nvPr/>
        </p:nvSpPr>
        <p:spPr>
          <a:xfrm>
            <a:off x="8157386"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6" name="Rektangel 115">
            <a:hlinkClick r:id="rId33" action="ppaction://hlinksldjump" tooltip="Fart"/>
          </p:cNvPr>
          <p:cNvSpPr/>
          <p:nvPr/>
        </p:nvSpPr>
        <p:spPr>
          <a:xfrm>
            <a:off x="8157386"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7" name="Rektangel 116">
            <a:hlinkClick r:id="" action="ppaction://noaction"/>
          </p:cNvPr>
          <p:cNvSpPr/>
          <p:nvPr/>
        </p:nvSpPr>
        <p:spPr>
          <a:xfrm>
            <a:off x="8157386"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8" name="Rektangel 117">
            <a:hlinkClick r:id="rId34" action="ppaction://hlinksldjump" tooltip="Trafikkskiltene"/>
          </p:cNvPr>
          <p:cNvSpPr/>
          <p:nvPr/>
        </p:nvSpPr>
        <p:spPr>
          <a:xfrm>
            <a:off x="8157581"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19" name="Rektangel 118">
            <a:hlinkClick r:id="rId35"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20" name="Rektangel 119">
            <a:hlinkClick r:id="rId36" action="ppaction://hlinksldjump" tooltip="Myndighetspyramiden"/>
          </p:cNvPr>
          <p:cNvSpPr/>
          <p:nvPr/>
        </p:nvSpPr>
        <p:spPr>
          <a:xfrm>
            <a:off x="8146233"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21" name="Rektangel 120">
            <a:hlinkClick r:id="rId34" action="ppaction://hlinksldjump" tooltip="Vegmerking"/>
          </p:cNvPr>
          <p:cNvSpPr/>
          <p:nvPr/>
        </p:nvSpPr>
        <p:spPr>
          <a:xfrm>
            <a:off x="8157386"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22" name="Rektangel 121">
            <a:hlinkClick r:id="rId19" action="ppaction://hlinksldjump" tooltip="Vikeplikt"/>
          </p:cNvPr>
          <p:cNvSpPr/>
          <p:nvPr/>
        </p:nvSpPr>
        <p:spPr>
          <a:xfrm>
            <a:off x="8146233"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white"/>
              </a:solidFill>
            </a:endParaRPr>
          </a:p>
        </p:txBody>
      </p:sp>
      <p:sp>
        <p:nvSpPr>
          <p:cNvPr id="123" name="Rektangel 122"/>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56" name="Diagonal stripe 55"/>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endParaRPr lang="nb-NO">
              <a:solidFill>
                <a:prstClr val="black"/>
              </a:solidFill>
            </a:endParaRPr>
          </a:p>
        </p:txBody>
      </p:sp>
      <p:sp>
        <p:nvSpPr>
          <p:cNvPr id="57" name="Plassholder for lysbildenummer 5"/>
          <p:cNvSpPr>
            <a:spLocks noGrp="1"/>
          </p:cNvSpPr>
          <p:nvPr>
            <p:ph type="sldNum" sz="quarter" idx="4"/>
          </p:nvPr>
        </p:nvSpPr>
        <p:spPr>
          <a:xfrm>
            <a:off x="7945235" y="6357822"/>
            <a:ext cx="743079" cy="365210"/>
          </a:xfrm>
          <a:prstGeom prst="rect">
            <a:avLst/>
          </a:prstGeom>
        </p:spPr>
        <p:txBody>
          <a:bodyPr vert="horz" lIns="91404" tIns="45705" rIns="91404" bIns="45705"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58" name="AutoShape 29">
            <a:hlinkClick r:id="rId37" action="ppaction://hlinksldjump"/>
            <a:hlinkHover r:id="" action="ppaction://noaction" highlightClick="1"/>
          </p:cNvPr>
          <p:cNvSpPr>
            <a:spLocks noChangeArrowheads="1"/>
          </p:cNvSpPr>
          <p:nvPr/>
        </p:nvSpPr>
        <p:spPr bwMode="auto">
          <a:xfrm>
            <a:off x="5047210"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04" tIns="45705" rIns="91404" bIns="45705" anchor="ctr"/>
          <a:lstStyle/>
          <a:p>
            <a:pPr algn="ctr" defTabSz="914400" fontAlgn="base">
              <a:spcBef>
                <a:spcPct val="0"/>
              </a:spcBef>
              <a:spcAft>
                <a:spcPct val="0"/>
              </a:spcAft>
            </a:pPr>
            <a:r>
              <a:rPr lang="nb-NO" sz="1000">
                <a:solidFill>
                  <a:prstClr val="black"/>
                </a:solidFill>
                <a:latin typeface="Arial" charset="0"/>
              </a:rPr>
              <a:t>Trinn 1</a:t>
            </a:r>
          </a:p>
        </p:txBody>
      </p:sp>
      <p:sp>
        <p:nvSpPr>
          <p:cNvPr id="59" name="AutoShape 30">
            <a:hlinkClick r:id="" action="ppaction://noaction"/>
            <a:hlinkHover r:id="" action="ppaction://noaction" highlightClick="1"/>
          </p:cNvPr>
          <p:cNvSpPr>
            <a:spLocks noChangeArrowheads="1"/>
          </p:cNvSpPr>
          <p:nvPr/>
        </p:nvSpPr>
        <p:spPr bwMode="auto">
          <a:xfrm>
            <a:off x="6050415"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04" tIns="45705" rIns="91404" bIns="45705" anchor="ctr"/>
          <a:lstStyle/>
          <a:p>
            <a:pPr algn="ctr" defTabSz="914400" fontAlgn="base">
              <a:spcBef>
                <a:spcPct val="0"/>
              </a:spcBef>
              <a:spcAft>
                <a:spcPct val="0"/>
              </a:spcAft>
            </a:pPr>
            <a:r>
              <a:rPr lang="nb-NO" sz="1000">
                <a:solidFill>
                  <a:prstClr val="black"/>
                </a:solidFill>
                <a:latin typeface="Arial" charset="0"/>
              </a:rPr>
              <a:t>Trinn 2</a:t>
            </a:r>
          </a:p>
        </p:txBody>
      </p:sp>
      <p:sp>
        <p:nvSpPr>
          <p:cNvPr id="67" name="AutoShape 31">
            <a:hlinkClick r:id="" action="ppaction://noaction"/>
            <a:hlinkHover r:id="" action="ppaction://noaction" highlightClick="1"/>
          </p:cNvPr>
          <p:cNvSpPr>
            <a:spLocks noChangeArrowheads="1"/>
          </p:cNvSpPr>
          <p:nvPr/>
        </p:nvSpPr>
        <p:spPr bwMode="auto">
          <a:xfrm>
            <a:off x="7040879"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04" tIns="45705" rIns="91404" bIns="45705" anchor="ctr"/>
          <a:lstStyle/>
          <a:p>
            <a:pPr algn="ctr" defTabSz="914400" fontAlgn="base">
              <a:spcBef>
                <a:spcPct val="0"/>
              </a:spcBef>
              <a:spcAft>
                <a:spcPct val="0"/>
              </a:spcAft>
            </a:pPr>
            <a:r>
              <a:rPr lang="nb-NO" sz="1000">
                <a:solidFill>
                  <a:prstClr val="black"/>
                </a:solidFill>
                <a:latin typeface="Arial" charset="0"/>
              </a:rPr>
              <a:t>Trinn 3</a:t>
            </a:r>
          </a:p>
        </p:txBody>
      </p:sp>
      <p:sp>
        <p:nvSpPr>
          <p:cNvPr id="68"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04" tIns="45705" rIns="91404" bIns="45705" anchor="ctr"/>
          <a:lstStyle/>
          <a:p>
            <a:pPr algn="ctr" defTabSz="914400" fontAlgn="base">
              <a:spcBef>
                <a:spcPct val="0"/>
              </a:spcBef>
              <a:spcAft>
                <a:spcPct val="0"/>
              </a:spcAft>
            </a:pPr>
            <a:r>
              <a:rPr lang="nb-NO" sz="1000">
                <a:solidFill>
                  <a:prstClr val="black"/>
                </a:solidFill>
                <a:latin typeface="Arial" charset="0"/>
              </a:rPr>
              <a:t>Trinn 4</a:t>
            </a:r>
          </a:p>
        </p:txBody>
      </p:sp>
      <p:sp>
        <p:nvSpPr>
          <p:cNvPr id="69" name="Rektangel 68"/>
          <p:cNvSpPr/>
          <p:nvPr/>
        </p:nvSpPr>
        <p:spPr>
          <a:xfrm>
            <a:off x="3677294"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4" tIns="45705" rIns="91404" bIns="45705"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17095718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advClick="0"/>
  <p:timing>
    <p:tnLst>
      <p:par>
        <p:cTn id="1" dur="indefinite" restart="never" nodeType="tmRoot">
          <p:childTnLst>
            <p:seq concurrent="1" nextAc="seek">
              <p:cTn id="2" restart="whenNotActive" fill="hold" evtFilter="cancelBubble" nodeType="interactiveSeq">
                <p:stCondLst>
                  <p:cond evt="onClick" delay="0">
                    <p:tgtEl>
                      <p:spTgt spid="1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47" restart="whenNotActive" fill="hold" evtFilter="cancelBubble" nodeType="interactiveSeq">
                <p:stCondLst>
                  <p:cond evt="onClick" delay="0">
                    <p:tgtEl>
                      <p:spTgt spid="6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6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67"/>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58" grpId="0" animBg="1"/>
      <p:bldP spid="58" grpId="1" animBg="1"/>
      <p:bldP spid="59" grpId="0" animBg="1"/>
      <p:bldP spid="59" grpId="1" animBg="1"/>
      <p:bldP spid="67" grpId="0" animBg="1"/>
      <p:bldP spid="67" grpId="1" animBg="1"/>
      <p:bldP spid="68" grpId="0" animBg="1"/>
      <p:bldP spid="68" grpId="1" animBg="1"/>
    </p:bldLst>
  </p:timing>
  <p:hf sldNum="0" hdr="0" ftr="0" dt="0"/>
  <p:txStyles>
    <p:titleStyle>
      <a:lvl1pPr algn="ctr" defTabSz="914031" rtl="0" eaLnBrk="1" latinLnBrk="0" hangingPunct="1">
        <a:spcBef>
          <a:spcPct val="0"/>
        </a:spcBef>
        <a:buNone/>
        <a:defRPr sz="4400" kern="1200">
          <a:solidFill>
            <a:schemeClr val="tx1"/>
          </a:solidFill>
          <a:latin typeface="+mj-lt"/>
          <a:ea typeface="+mj-ea"/>
          <a:cs typeface="+mj-cs"/>
        </a:defRPr>
      </a:lvl1pPr>
    </p:titleStyle>
    <p:bodyStyle>
      <a:lvl1pPr marL="342759" indent="-342759" algn="l" defTabSz="91403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49" indent="-285639" algn="l" defTabSz="91403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39" indent="-228508" algn="l" defTabSz="91403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60"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80"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91"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12"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28"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47" indent="-228508" algn="l" defTabSz="9140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031" rtl="0" eaLnBrk="1" latinLnBrk="0" hangingPunct="1">
        <a:defRPr sz="1800" kern="1200">
          <a:solidFill>
            <a:schemeClr val="tx1"/>
          </a:solidFill>
          <a:latin typeface="+mn-lt"/>
          <a:ea typeface="+mn-ea"/>
          <a:cs typeface="+mn-cs"/>
        </a:defRPr>
      </a:lvl1pPr>
      <a:lvl2pPr marL="457021" algn="l" defTabSz="914031" rtl="0" eaLnBrk="1" latinLnBrk="0" hangingPunct="1">
        <a:defRPr sz="1800" kern="1200">
          <a:solidFill>
            <a:schemeClr val="tx1"/>
          </a:solidFill>
          <a:latin typeface="+mn-lt"/>
          <a:ea typeface="+mn-ea"/>
          <a:cs typeface="+mn-cs"/>
        </a:defRPr>
      </a:lvl2pPr>
      <a:lvl3pPr marL="914031" algn="l" defTabSz="914031" rtl="0" eaLnBrk="1" latinLnBrk="0" hangingPunct="1">
        <a:defRPr sz="1800" kern="1200">
          <a:solidFill>
            <a:schemeClr val="tx1"/>
          </a:solidFill>
          <a:latin typeface="+mn-lt"/>
          <a:ea typeface="+mn-ea"/>
          <a:cs typeface="+mn-cs"/>
        </a:defRPr>
      </a:lvl3pPr>
      <a:lvl4pPr marL="1371052" algn="l" defTabSz="914031" rtl="0" eaLnBrk="1" latinLnBrk="0" hangingPunct="1">
        <a:defRPr sz="1800" kern="1200">
          <a:solidFill>
            <a:schemeClr val="tx1"/>
          </a:solidFill>
          <a:latin typeface="+mn-lt"/>
          <a:ea typeface="+mn-ea"/>
          <a:cs typeface="+mn-cs"/>
        </a:defRPr>
      </a:lvl4pPr>
      <a:lvl5pPr marL="1828068" algn="l" defTabSz="914031" rtl="0" eaLnBrk="1" latinLnBrk="0" hangingPunct="1">
        <a:defRPr sz="1800" kern="1200">
          <a:solidFill>
            <a:schemeClr val="tx1"/>
          </a:solidFill>
          <a:latin typeface="+mn-lt"/>
          <a:ea typeface="+mn-ea"/>
          <a:cs typeface="+mn-cs"/>
        </a:defRPr>
      </a:lvl5pPr>
      <a:lvl6pPr marL="2285088" algn="l" defTabSz="914031" rtl="0" eaLnBrk="1" latinLnBrk="0" hangingPunct="1">
        <a:defRPr sz="1800" kern="1200">
          <a:solidFill>
            <a:schemeClr val="tx1"/>
          </a:solidFill>
          <a:latin typeface="+mn-lt"/>
          <a:ea typeface="+mn-ea"/>
          <a:cs typeface="+mn-cs"/>
        </a:defRPr>
      </a:lvl6pPr>
      <a:lvl7pPr marL="2742100" algn="l" defTabSz="914031" rtl="0" eaLnBrk="1" latinLnBrk="0" hangingPunct="1">
        <a:defRPr sz="1800" kern="1200">
          <a:solidFill>
            <a:schemeClr val="tx1"/>
          </a:solidFill>
          <a:latin typeface="+mn-lt"/>
          <a:ea typeface="+mn-ea"/>
          <a:cs typeface="+mn-cs"/>
        </a:defRPr>
      </a:lvl7pPr>
      <a:lvl8pPr marL="3199120" algn="l" defTabSz="914031" rtl="0" eaLnBrk="1" latinLnBrk="0" hangingPunct="1">
        <a:defRPr sz="1800" kern="1200">
          <a:solidFill>
            <a:schemeClr val="tx1"/>
          </a:solidFill>
          <a:latin typeface="+mn-lt"/>
          <a:ea typeface="+mn-ea"/>
          <a:cs typeface="+mn-cs"/>
        </a:defRPr>
      </a:lvl8pPr>
      <a:lvl9pPr marL="3656139" algn="l" defTabSz="91403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 name="Rectangle 158"/>
          <p:cNvSpPr>
            <a:spLocks noChangeArrowheads="1"/>
          </p:cNvSpPr>
          <p:nvPr/>
        </p:nvSpPr>
        <p:spPr bwMode="auto">
          <a:xfrm>
            <a:off x="3877355" y="0"/>
            <a:ext cx="1402006" cy="6859588"/>
          </a:xfrm>
          <a:prstGeom prst="rect">
            <a:avLst/>
          </a:prstGeom>
          <a:solidFill>
            <a:schemeClr val="tx1">
              <a:lumMod val="75000"/>
              <a:lumOff val="25000"/>
            </a:schemeClr>
          </a:solidFill>
          <a:ln w="9525">
            <a:noFill/>
            <a:miter lim="800000"/>
            <a:headEnd/>
            <a:tailEnd/>
          </a:ln>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40" name="Rektangel 139"/>
          <p:cNvSpPr/>
          <p:nvPr/>
        </p:nvSpPr>
        <p:spPr>
          <a:xfrm>
            <a:off x="31185"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141" name="Line 382"/>
          <p:cNvSpPr>
            <a:spLocks noChangeShapeType="1"/>
          </p:cNvSpPr>
          <p:nvPr/>
        </p:nvSpPr>
        <p:spPr bwMode="auto">
          <a:xfrm>
            <a:off x="4591854" y="0"/>
            <a:ext cx="45727" cy="6859588"/>
          </a:xfrm>
          <a:prstGeom prst="line">
            <a:avLst/>
          </a:prstGeom>
          <a:noFill/>
          <a:ln w="25400">
            <a:solidFill>
              <a:srgbClr val="FFCC00"/>
            </a:solidFill>
            <a:prstDash val="lgDash"/>
            <a:round/>
            <a:headEnd/>
            <a:tailEnd/>
          </a:ln>
          <a:effectLst/>
        </p:spPr>
        <p:txBody>
          <a:bodyPr lIns="91395" tIns="45701" rIns="91395" bIns="45701"/>
          <a:lstStyle/>
          <a:p>
            <a:pPr defTabSz="914400" fontAlgn="base">
              <a:spcBef>
                <a:spcPct val="0"/>
              </a:spcBef>
              <a:spcAft>
                <a:spcPct val="0"/>
              </a:spcAft>
            </a:pPr>
            <a:endParaRPr lang="nb-NO">
              <a:solidFill>
                <a:prstClr val="black"/>
              </a:solidFill>
              <a:latin typeface="Arial" charset="0"/>
            </a:endParaRPr>
          </a:p>
        </p:txBody>
      </p:sp>
      <p:sp>
        <p:nvSpPr>
          <p:cNvPr id="142" name="Rectangle 328">
            <a:hlinkClick r:id="" action="ppaction://noaction"/>
          </p:cNvPr>
          <p:cNvSpPr>
            <a:spLocks noChangeArrowheads="1"/>
          </p:cNvSpPr>
          <p:nvPr/>
        </p:nvSpPr>
        <p:spPr bwMode="auto">
          <a:xfrm>
            <a:off x="2291272" y="6049990"/>
            <a:ext cx="444577" cy="558929"/>
          </a:xfrm>
          <a:prstGeom prst="rect">
            <a:avLst/>
          </a:prstGeom>
          <a:solidFill>
            <a:schemeClr val="accent1">
              <a:alpha val="0"/>
            </a:schemeClr>
          </a:solidFill>
          <a:ln w="9525">
            <a:noFill/>
            <a:miter lim="800000"/>
            <a:headEnd/>
            <a:tailEnd/>
          </a:ln>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grpSp>
        <p:nvGrpSpPr>
          <p:cNvPr id="143" name="Group 388"/>
          <p:cNvGrpSpPr>
            <a:grpSpLocks/>
          </p:cNvGrpSpPr>
          <p:nvPr/>
        </p:nvGrpSpPr>
        <p:grpSpPr bwMode="auto">
          <a:xfrm>
            <a:off x="7" y="944788"/>
            <a:ext cx="9145587" cy="3220195"/>
            <a:chOff x="0" y="595"/>
            <a:chExt cx="5760" cy="2028"/>
          </a:xfrm>
          <a:solidFill>
            <a:schemeClr val="tx1">
              <a:lumMod val="75000"/>
              <a:lumOff val="25000"/>
            </a:schemeClr>
          </a:solidFill>
        </p:grpSpPr>
        <p:grpSp>
          <p:nvGrpSpPr>
            <p:cNvPr id="144" name="Group 387"/>
            <p:cNvGrpSpPr>
              <a:grpSpLocks/>
            </p:cNvGrpSpPr>
            <p:nvPr userDrawn="1"/>
          </p:nvGrpSpPr>
          <p:grpSpPr bwMode="auto">
            <a:xfrm>
              <a:off x="0" y="595"/>
              <a:ext cx="5760" cy="2028"/>
              <a:chOff x="0" y="595"/>
              <a:chExt cx="5760" cy="2028"/>
            </a:xfrm>
            <a:grpFill/>
          </p:grpSpPr>
          <p:grpSp>
            <p:nvGrpSpPr>
              <p:cNvPr id="147" name="Group 386"/>
              <p:cNvGrpSpPr>
                <a:grpSpLocks/>
              </p:cNvGrpSpPr>
              <p:nvPr userDrawn="1"/>
            </p:nvGrpSpPr>
            <p:grpSpPr bwMode="auto">
              <a:xfrm>
                <a:off x="0" y="676"/>
                <a:ext cx="5760" cy="1894"/>
                <a:chOff x="0" y="676"/>
                <a:chExt cx="5760" cy="1894"/>
              </a:xfrm>
              <a:grpFill/>
            </p:grpSpPr>
            <p:sp>
              <p:nvSpPr>
                <p:cNvPr id="151"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2"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3"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4"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55"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48" name="Group 381"/>
              <p:cNvGrpSpPr>
                <a:grpSpLocks/>
              </p:cNvGrpSpPr>
              <p:nvPr userDrawn="1"/>
            </p:nvGrpSpPr>
            <p:grpSpPr bwMode="auto">
              <a:xfrm>
                <a:off x="1770" y="595"/>
                <a:ext cx="2241" cy="2028"/>
                <a:chOff x="1770" y="595"/>
                <a:chExt cx="2241" cy="2028"/>
              </a:xfrm>
              <a:grpFill/>
            </p:grpSpPr>
            <p:sp>
              <p:nvSpPr>
                <p:cNvPr id="149"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0"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45"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46"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56" name="Group 172"/>
          <p:cNvGrpSpPr>
            <a:grpSpLocks/>
          </p:cNvGrpSpPr>
          <p:nvPr/>
        </p:nvGrpSpPr>
        <p:grpSpPr bwMode="auto">
          <a:xfrm>
            <a:off x="5615963" y="1989598"/>
            <a:ext cx="636698" cy="1160731"/>
            <a:chOff x="2083" y="1386"/>
            <a:chExt cx="241" cy="498"/>
          </a:xfrm>
        </p:grpSpPr>
        <p:sp>
          <p:nvSpPr>
            <p:cNvPr id="157"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8"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59"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0"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1"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2"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63" name="Group 343"/>
          <p:cNvGrpSpPr>
            <a:grpSpLocks/>
          </p:cNvGrpSpPr>
          <p:nvPr/>
        </p:nvGrpSpPr>
        <p:grpSpPr bwMode="auto">
          <a:xfrm>
            <a:off x="2926271" y="1981659"/>
            <a:ext cx="636698" cy="1160732"/>
            <a:chOff x="2083" y="1386"/>
            <a:chExt cx="241" cy="498"/>
          </a:xfrm>
        </p:grpSpPr>
        <p:sp>
          <p:nvSpPr>
            <p:cNvPr id="164"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5"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6"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7"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8"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69"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70" name="Group 350"/>
          <p:cNvGrpSpPr>
            <a:grpSpLocks/>
          </p:cNvGrpSpPr>
          <p:nvPr/>
        </p:nvGrpSpPr>
        <p:grpSpPr bwMode="auto">
          <a:xfrm rot="16200000">
            <a:off x="4277456" y="797144"/>
            <a:ext cx="636734" cy="1160664"/>
            <a:chOff x="2083" y="1386"/>
            <a:chExt cx="241" cy="498"/>
          </a:xfrm>
        </p:grpSpPr>
        <p:sp>
          <p:nvSpPr>
            <p:cNvPr id="171"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2"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3"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4"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5"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6"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77" name="Group 364"/>
          <p:cNvGrpSpPr>
            <a:grpSpLocks/>
          </p:cNvGrpSpPr>
          <p:nvPr/>
        </p:nvGrpSpPr>
        <p:grpSpPr bwMode="auto">
          <a:xfrm rot="16200000">
            <a:off x="4274274" y="3147188"/>
            <a:ext cx="636734" cy="1160664"/>
            <a:chOff x="2083" y="1386"/>
            <a:chExt cx="241" cy="498"/>
          </a:xfrm>
        </p:grpSpPr>
        <p:sp>
          <p:nvSpPr>
            <p:cNvPr id="178"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9"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0"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1"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2"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83"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pic>
        <p:nvPicPr>
          <p:cNvPr id="188" name="Bilde 187" descr="406_0.jpg">
            <a:hlinkClick r:id="" action="ppaction://noaction"/>
          </p:cNvPr>
          <p:cNvPicPr>
            <a:picLocks noChangeAspect="1"/>
          </p:cNvPicPr>
          <p:nvPr/>
        </p:nvPicPr>
        <p:blipFill>
          <a:blip r:embed="rId13" cstate="print"/>
          <a:stretch>
            <a:fillRect/>
          </a:stretch>
        </p:blipFill>
        <p:spPr>
          <a:xfrm>
            <a:off x="1817696" y="181931"/>
            <a:ext cx="293966" cy="323554"/>
          </a:xfrm>
          <a:prstGeom prst="rect">
            <a:avLst/>
          </a:prstGeom>
        </p:spPr>
      </p:pic>
      <p:pic>
        <p:nvPicPr>
          <p:cNvPr id="189" name="Bilde 188" descr="202_0.jpg">
            <a:hlinkClick r:id="" action="ppaction://noaction"/>
          </p:cNvPr>
          <p:cNvPicPr>
            <a:picLocks noChangeAspect="1"/>
          </p:cNvPicPr>
          <p:nvPr/>
        </p:nvPicPr>
        <p:blipFill>
          <a:blip r:embed="rId14" cstate="print"/>
          <a:stretch>
            <a:fillRect/>
          </a:stretch>
        </p:blipFill>
        <p:spPr>
          <a:xfrm>
            <a:off x="379516" y="201535"/>
            <a:ext cx="324776" cy="284345"/>
          </a:xfrm>
          <a:prstGeom prst="rect">
            <a:avLst/>
          </a:prstGeom>
        </p:spPr>
      </p:pic>
      <p:pic>
        <p:nvPicPr>
          <p:cNvPr id="190" name="Bilde 189" descr="204_0.jpg">
            <a:hlinkClick r:id="" action="ppaction://noaction"/>
          </p:cNvPr>
          <p:cNvPicPr>
            <a:picLocks noChangeAspect="1"/>
          </p:cNvPicPr>
          <p:nvPr/>
        </p:nvPicPr>
        <p:blipFill>
          <a:blip r:embed="rId15" cstate="print"/>
          <a:stretch>
            <a:fillRect/>
          </a:stretch>
        </p:blipFill>
        <p:spPr>
          <a:xfrm>
            <a:off x="701000" y="168166"/>
            <a:ext cx="351051" cy="351071"/>
          </a:xfrm>
          <a:prstGeom prst="rect">
            <a:avLst/>
          </a:prstGeom>
        </p:spPr>
      </p:pic>
      <p:pic>
        <p:nvPicPr>
          <p:cNvPr id="191" name="Bilde 190" descr="206_0.jpg">
            <a:hlinkClick r:id="" action="ppaction://noaction"/>
          </p:cNvPr>
          <p:cNvPicPr>
            <a:picLocks noChangeAspect="1"/>
          </p:cNvPicPr>
          <p:nvPr/>
        </p:nvPicPr>
        <p:blipFill>
          <a:blip r:embed="rId16" cstate="print"/>
          <a:stretch>
            <a:fillRect/>
          </a:stretch>
        </p:blipFill>
        <p:spPr>
          <a:xfrm>
            <a:off x="1083892" y="180191"/>
            <a:ext cx="327156" cy="327022"/>
          </a:xfrm>
          <a:prstGeom prst="rect">
            <a:avLst/>
          </a:prstGeom>
        </p:spPr>
      </p:pic>
      <p:pic>
        <p:nvPicPr>
          <p:cNvPr id="192" name="Bilde 191" descr="210_0.jpg">
            <a:hlinkClick r:id="" action="ppaction://noaction"/>
          </p:cNvPr>
          <p:cNvPicPr>
            <a:picLocks noChangeAspect="1"/>
          </p:cNvPicPr>
          <p:nvPr/>
        </p:nvPicPr>
        <p:blipFill>
          <a:blip r:embed="rId17" cstate="print"/>
          <a:stretch>
            <a:fillRect/>
          </a:stretch>
        </p:blipFill>
        <p:spPr>
          <a:xfrm>
            <a:off x="1417063" y="204692"/>
            <a:ext cx="317983" cy="278031"/>
          </a:xfrm>
          <a:prstGeom prst="rect">
            <a:avLst/>
          </a:prstGeom>
        </p:spPr>
      </p:pic>
      <p:pic>
        <p:nvPicPr>
          <p:cNvPr id="193" name="Bilde 192" descr="124_0.jpg">
            <a:hlinkClick r:id="" action="ppaction://noaction"/>
          </p:cNvPr>
          <p:cNvPicPr>
            <a:picLocks noChangeAspect="1"/>
          </p:cNvPicPr>
          <p:nvPr/>
        </p:nvPicPr>
        <p:blipFill>
          <a:blip r:embed="rId18" cstate="print"/>
          <a:stretch>
            <a:fillRect/>
          </a:stretch>
        </p:blipFill>
        <p:spPr>
          <a:xfrm>
            <a:off x="2162436" y="212109"/>
            <a:ext cx="300638" cy="263198"/>
          </a:xfrm>
          <a:prstGeom prst="rect">
            <a:avLst/>
          </a:prstGeom>
        </p:spPr>
      </p:pic>
      <p:pic>
        <p:nvPicPr>
          <p:cNvPr id="194" name="Bilde 193" descr="Trafikkskilt.png">
            <a:hlinkClick r:id="rId19" action="ppaction://hlinksldjump"/>
          </p:cNvPr>
          <p:cNvPicPr>
            <a:picLocks noChangeAspect="1"/>
          </p:cNvPicPr>
          <p:nvPr/>
        </p:nvPicPr>
        <p:blipFill>
          <a:blip r:embed="rId20" cstate="print"/>
          <a:stretch>
            <a:fillRect/>
          </a:stretch>
        </p:blipFill>
        <p:spPr>
          <a:xfrm>
            <a:off x="83492" y="136937"/>
            <a:ext cx="269866" cy="491323"/>
          </a:xfrm>
          <a:prstGeom prst="rect">
            <a:avLst/>
          </a:prstGeom>
        </p:spPr>
      </p:pic>
      <p:sp>
        <p:nvSpPr>
          <p:cNvPr id="195" name="Bakover eller Forrige 194">
            <a:hlinkClick r:id="" action="ppaction://hlinkshowjump?jump=lastslideviewed" highlightClick="1"/>
          </p:cNvPr>
          <p:cNvSpPr/>
          <p:nvPr/>
        </p:nvSpPr>
        <p:spPr>
          <a:xfrm>
            <a:off x="2495629"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196" name="Hjem 195">
            <a:hlinkClick r:id="" action="ppaction://hlinkshowjump?jump=firstslide" highlightClick="1"/>
          </p:cNvPr>
          <p:cNvSpPr/>
          <p:nvPr/>
        </p:nvSpPr>
        <p:spPr>
          <a:xfrm>
            <a:off x="1299395"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220" name="Start 219">
            <a:hlinkClick r:id="rId19"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221" name="AutoShape 45"/>
          <p:cNvSpPr>
            <a:spLocks noChangeArrowheads="1"/>
          </p:cNvSpPr>
          <p:nvPr/>
        </p:nvSpPr>
        <p:spPr bwMode="auto">
          <a:xfrm>
            <a:off x="7272013" y="79670"/>
            <a:ext cx="327082" cy="441427"/>
          </a:xfrm>
          <a:prstGeom prst="upArrow">
            <a:avLst>
              <a:gd name="adj1" fmla="val 50000"/>
              <a:gd name="adj2" fmla="val 33738"/>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395" tIns="45701" rIns="91395" bIns="45701" anchor="ctr"/>
          <a:lstStyle/>
          <a:p>
            <a:pPr algn="ctr" defTabSz="914400" fontAlgn="base">
              <a:spcBef>
                <a:spcPct val="0"/>
              </a:spcBef>
              <a:spcAft>
                <a:spcPct val="0"/>
              </a:spcAft>
            </a:pPr>
            <a:r>
              <a:rPr lang="nb-NO" sz="800">
                <a:solidFill>
                  <a:srgbClr val="FFFFFF"/>
                </a:solidFill>
                <a:latin typeface="Arial" charset="0"/>
              </a:rPr>
              <a:t>R</a:t>
            </a:r>
          </a:p>
        </p:txBody>
      </p:sp>
      <p:sp>
        <p:nvSpPr>
          <p:cNvPr id="223" name="AutoShape 43"/>
          <p:cNvSpPr>
            <a:spLocks noChangeArrowheads="1"/>
          </p:cNvSpPr>
          <p:nvPr/>
        </p:nvSpPr>
        <p:spPr bwMode="auto">
          <a:xfrm rot="16200000">
            <a:off x="7057660" y="250896"/>
            <a:ext cx="327101" cy="441402"/>
          </a:xfrm>
          <a:prstGeom prst="upArrow">
            <a:avLst>
              <a:gd name="adj1" fmla="val 50000"/>
              <a:gd name="adj2" fmla="val 33738"/>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lIns="91395" tIns="45701" rIns="91395" bIns="45701" anchor="ctr"/>
          <a:lstStyle/>
          <a:p>
            <a:pPr algn="ctr" defTabSz="914400" fontAlgn="base">
              <a:spcBef>
                <a:spcPct val="0"/>
              </a:spcBef>
              <a:spcAft>
                <a:spcPct val="0"/>
              </a:spcAft>
            </a:pPr>
            <a:r>
              <a:rPr lang="nb-NO" sz="800">
                <a:solidFill>
                  <a:srgbClr val="FFFFFF"/>
                </a:solidFill>
                <a:latin typeface="Arial" charset="0"/>
              </a:rPr>
              <a:t>V</a:t>
            </a:r>
          </a:p>
        </p:txBody>
      </p:sp>
      <p:sp>
        <p:nvSpPr>
          <p:cNvPr id="224" name="AutoShape 44"/>
          <p:cNvSpPr>
            <a:spLocks noChangeArrowheads="1"/>
          </p:cNvSpPr>
          <p:nvPr/>
        </p:nvSpPr>
        <p:spPr bwMode="auto">
          <a:xfrm rot="5400000">
            <a:off x="7511764" y="250896"/>
            <a:ext cx="327101" cy="441402"/>
          </a:xfrm>
          <a:prstGeom prst="upArrow">
            <a:avLst>
              <a:gd name="adj1" fmla="val 50000"/>
              <a:gd name="adj2" fmla="val 33738"/>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395" tIns="45701" rIns="91395" bIns="45701" anchor="ctr"/>
          <a:lstStyle/>
          <a:p>
            <a:pPr algn="ctr" defTabSz="914400" fontAlgn="base">
              <a:spcBef>
                <a:spcPct val="0"/>
              </a:spcBef>
              <a:spcAft>
                <a:spcPct val="0"/>
              </a:spcAft>
            </a:pPr>
            <a:r>
              <a:rPr lang="nb-NO" sz="800">
                <a:solidFill>
                  <a:srgbClr val="FFFFFF"/>
                </a:solidFill>
                <a:latin typeface="Arial" charset="0"/>
              </a:rPr>
              <a:t>H</a:t>
            </a:r>
          </a:p>
        </p:txBody>
      </p:sp>
      <p:pic>
        <p:nvPicPr>
          <p:cNvPr id="226" name="Picture 37" descr="rød copy"/>
          <p:cNvPicPr>
            <a:picLocks noChangeAspect="1" noChangeArrowheads="1"/>
          </p:cNvPicPr>
          <p:nvPr/>
        </p:nvPicPr>
        <p:blipFill>
          <a:blip r:embed="rId21" cstate="print"/>
          <a:srcRect/>
          <a:stretch>
            <a:fillRect/>
          </a:stretch>
        </p:blipFill>
        <p:spPr bwMode="auto">
          <a:xfrm>
            <a:off x="4059106" y="262867"/>
            <a:ext cx="288050" cy="613088"/>
          </a:xfrm>
          <a:prstGeom prst="rect">
            <a:avLst/>
          </a:prstGeom>
          <a:noFill/>
        </p:spPr>
      </p:pic>
      <p:pic>
        <p:nvPicPr>
          <p:cNvPr id="227" name="Picture 46" descr="grønn copy"/>
          <p:cNvPicPr>
            <a:picLocks noChangeAspect="1" noChangeArrowheads="1"/>
          </p:cNvPicPr>
          <p:nvPr/>
        </p:nvPicPr>
        <p:blipFill>
          <a:blip r:embed="rId22" cstate="print"/>
          <a:srcRect/>
          <a:stretch>
            <a:fillRect/>
          </a:stretch>
        </p:blipFill>
        <p:spPr bwMode="auto">
          <a:xfrm>
            <a:off x="4647420" y="3905683"/>
            <a:ext cx="288050" cy="696662"/>
          </a:xfrm>
          <a:prstGeom prst="rect">
            <a:avLst/>
          </a:prstGeom>
          <a:noFill/>
        </p:spPr>
      </p:pic>
      <p:pic>
        <p:nvPicPr>
          <p:cNvPr id="228" name="Picture 47" descr="gul copy"/>
          <p:cNvPicPr>
            <a:picLocks noChangeAspect="1" noChangeArrowheads="1"/>
          </p:cNvPicPr>
          <p:nvPr/>
        </p:nvPicPr>
        <p:blipFill>
          <a:blip r:embed="rId23" cstate="print"/>
          <a:srcRect/>
          <a:stretch>
            <a:fillRect/>
          </a:stretch>
        </p:blipFill>
        <p:spPr bwMode="auto">
          <a:xfrm rot="5400000">
            <a:off x="1245706" y="2544079"/>
            <a:ext cx="288067" cy="689897"/>
          </a:xfrm>
          <a:prstGeom prst="rect">
            <a:avLst/>
          </a:prstGeom>
          <a:noFill/>
        </p:spPr>
      </p:pic>
      <p:sp>
        <p:nvSpPr>
          <p:cNvPr id="229" name="Oval 26"/>
          <p:cNvSpPr>
            <a:spLocks noChangeArrowheads="1"/>
          </p:cNvSpPr>
          <p:nvPr/>
        </p:nvSpPr>
        <p:spPr bwMode="auto">
          <a:xfrm>
            <a:off x="943501" y="2966580"/>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0" name="Oval 26"/>
          <p:cNvSpPr>
            <a:spLocks noChangeArrowheads="1"/>
          </p:cNvSpPr>
          <p:nvPr/>
        </p:nvSpPr>
        <p:spPr bwMode="auto">
          <a:xfrm>
            <a:off x="1533058" y="2967097"/>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pic>
        <p:nvPicPr>
          <p:cNvPr id="231" name="Picture 35" descr="blå"/>
          <p:cNvPicPr>
            <a:picLocks noChangeAspect="1" noChangeArrowheads="1"/>
          </p:cNvPicPr>
          <p:nvPr/>
        </p:nvPicPr>
        <p:blipFill>
          <a:blip r:embed="rId24" cstate="print"/>
          <a:srcRect/>
          <a:stretch>
            <a:fillRect/>
          </a:stretch>
        </p:blipFill>
        <p:spPr bwMode="auto">
          <a:xfrm rot="16200000">
            <a:off x="6711627" y="1858102"/>
            <a:ext cx="288067" cy="709500"/>
          </a:xfrm>
          <a:prstGeom prst="rect">
            <a:avLst/>
          </a:prstGeom>
          <a:noFill/>
        </p:spPr>
      </p:pic>
      <p:sp>
        <p:nvSpPr>
          <p:cNvPr id="232" name="Oval 26"/>
          <p:cNvSpPr>
            <a:spLocks noChangeArrowheads="1"/>
          </p:cNvSpPr>
          <p:nvPr/>
        </p:nvSpPr>
        <p:spPr bwMode="auto">
          <a:xfrm>
            <a:off x="4261416" y="669414"/>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3" name="Oval 26"/>
          <p:cNvSpPr>
            <a:spLocks noChangeArrowheads="1"/>
          </p:cNvSpPr>
          <p:nvPr/>
        </p:nvSpPr>
        <p:spPr bwMode="auto">
          <a:xfrm>
            <a:off x="4295744" y="212626"/>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4" name="Oval 26"/>
          <p:cNvSpPr>
            <a:spLocks noChangeArrowheads="1"/>
          </p:cNvSpPr>
          <p:nvPr/>
        </p:nvSpPr>
        <p:spPr bwMode="auto">
          <a:xfrm>
            <a:off x="6473373" y="2283684"/>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5" name="Oval 26"/>
          <p:cNvSpPr>
            <a:spLocks noChangeArrowheads="1"/>
          </p:cNvSpPr>
          <p:nvPr/>
        </p:nvSpPr>
        <p:spPr bwMode="auto">
          <a:xfrm>
            <a:off x="7084206" y="2283684"/>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6" name="Oval 26"/>
          <p:cNvSpPr>
            <a:spLocks noChangeArrowheads="1"/>
          </p:cNvSpPr>
          <p:nvPr/>
        </p:nvSpPr>
        <p:spPr bwMode="auto">
          <a:xfrm>
            <a:off x="6452104" y="1892439"/>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7" name="Oval 26"/>
          <p:cNvSpPr>
            <a:spLocks noChangeArrowheads="1"/>
          </p:cNvSpPr>
          <p:nvPr/>
        </p:nvSpPr>
        <p:spPr bwMode="auto">
          <a:xfrm>
            <a:off x="7062944" y="1892957"/>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8" name="Oval 26"/>
          <p:cNvSpPr>
            <a:spLocks noChangeArrowheads="1"/>
          </p:cNvSpPr>
          <p:nvPr/>
        </p:nvSpPr>
        <p:spPr bwMode="auto">
          <a:xfrm>
            <a:off x="943501" y="2569170"/>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39" name="Oval 26"/>
          <p:cNvSpPr>
            <a:spLocks noChangeArrowheads="1"/>
          </p:cNvSpPr>
          <p:nvPr/>
        </p:nvSpPr>
        <p:spPr bwMode="auto">
          <a:xfrm>
            <a:off x="1543692" y="2569170"/>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40" name="Oval 26"/>
          <p:cNvSpPr>
            <a:spLocks noChangeArrowheads="1"/>
          </p:cNvSpPr>
          <p:nvPr/>
        </p:nvSpPr>
        <p:spPr bwMode="auto">
          <a:xfrm>
            <a:off x="3867949" y="190838"/>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241" name="Oval 26"/>
          <p:cNvSpPr>
            <a:spLocks noChangeArrowheads="1"/>
          </p:cNvSpPr>
          <p:nvPr/>
        </p:nvSpPr>
        <p:spPr bwMode="auto">
          <a:xfrm>
            <a:off x="3883248" y="638028"/>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pic>
        <p:nvPicPr>
          <p:cNvPr id="242" name="Picture 46" descr="grønn copy"/>
          <p:cNvPicPr>
            <a:picLocks noChangeAspect="1" noChangeArrowheads="1"/>
          </p:cNvPicPr>
          <p:nvPr/>
        </p:nvPicPr>
        <p:blipFill>
          <a:blip r:embed="rId22" cstate="print"/>
          <a:srcRect/>
          <a:stretch>
            <a:fillRect/>
          </a:stretch>
        </p:blipFill>
        <p:spPr bwMode="auto">
          <a:xfrm>
            <a:off x="4964257" y="4620786"/>
            <a:ext cx="288050" cy="696662"/>
          </a:xfrm>
          <a:prstGeom prst="rect">
            <a:avLst/>
          </a:prstGeom>
          <a:noFill/>
        </p:spPr>
      </p:pic>
      <p:pic>
        <p:nvPicPr>
          <p:cNvPr id="243" name="Picture 46" descr="grønn copy"/>
          <p:cNvPicPr>
            <a:picLocks noChangeAspect="1" noChangeArrowheads="1"/>
          </p:cNvPicPr>
          <p:nvPr/>
        </p:nvPicPr>
        <p:blipFill>
          <a:blip r:embed="rId22" cstate="print"/>
          <a:srcRect/>
          <a:stretch>
            <a:fillRect/>
          </a:stretch>
        </p:blipFill>
        <p:spPr bwMode="auto">
          <a:xfrm>
            <a:off x="4836645" y="5439689"/>
            <a:ext cx="288050" cy="696662"/>
          </a:xfrm>
          <a:prstGeom prst="rect">
            <a:avLst/>
          </a:prstGeom>
          <a:noFill/>
        </p:spPr>
      </p:pic>
      <p:sp>
        <p:nvSpPr>
          <p:cNvPr id="246" name="Femkant 245"/>
          <p:cNvSpPr/>
          <p:nvPr/>
        </p:nvSpPr>
        <p:spPr>
          <a:xfrm>
            <a:off x="1920304" y="5648687"/>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r>
              <a:rPr lang="nb-NO">
                <a:solidFill>
                  <a:srgbClr val="FFFFFF"/>
                </a:solidFill>
              </a:rPr>
              <a:t>V</a:t>
            </a:r>
          </a:p>
        </p:txBody>
      </p:sp>
      <p:sp>
        <p:nvSpPr>
          <p:cNvPr id="247" name="Femkant 246"/>
          <p:cNvSpPr/>
          <p:nvPr/>
        </p:nvSpPr>
        <p:spPr>
          <a:xfrm rot="10800000">
            <a:off x="2450332" y="5648687"/>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r>
              <a:rPr lang="nb-NO">
                <a:solidFill>
                  <a:srgbClr val="FFFFFF"/>
                </a:solidFill>
              </a:rPr>
              <a:t>H</a:t>
            </a:r>
          </a:p>
        </p:txBody>
      </p:sp>
      <p:sp>
        <p:nvSpPr>
          <p:cNvPr id="248" name="Femkant 247"/>
          <p:cNvSpPr/>
          <p:nvPr/>
        </p:nvSpPr>
        <p:spPr>
          <a:xfrm rot="5400000">
            <a:off x="2190507" y="5378472"/>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107" name="Oval 26"/>
          <p:cNvSpPr>
            <a:spLocks noChangeArrowheads="1"/>
          </p:cNvSpPr>
          <p:nvPr/>
        </p:nvSpPr>
        <p:spPr bwMode="auto">
          <a:xfrm>
            <a:off x="4829218" y="4352674"/>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08" name="Oval 26"/>
          <p:cNvSpPr>
            <a:spLocks noChangeArrowheads="1"/>
          </p:cNvSpPr>
          <p:nvPr/>
        </p:nvSpPr>
        <p:spPr bwMode="auto">
          <a:xfrm>
            <a:off x="4863546" y="3895886"/>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09" name="Oval 26"/>
          <p:cNvSpPr>
            <a:spLocks noChangeArrowheads="1"/>
          </p:cNvSpPr>
          <p:nvPr/>
        </p:nvSpPr>
        <p:spPr bwMode="auto">
          <a:xfrm>
            <a:off x="4531458" y="3895369"/>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0" name="Oval 26"/>
          <p:cNvSpPr>
            <a:spLocks noChangeArrowheads="1"/>
          </p:cNvSpPr>
          <p:nvPr/>
        </p:nvSpPr>
        <p:spPr bwMode="auto">
          <a:xfrm>
            <a:off x="4546764" y="4342558"/>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1" name="Oval 26"/>
          <p:cNvSpPr>
            <a:spLocks noChangeArrowheads="1"/>
          </p:cNvSpPr>
          <p:nvPr/>
        </p:nvSpPr>
        <p:spPr bwMode="auto">
          <a:xfrm>
            <a:off x="5130526" y="5090034"/>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2" name="Oval 26"/>
          <p:cNvSpPr>
            <a:spLocks noChangeArrowheads="1"/>
          </p:cNvSpPr>
          <p:nvPr/>
        </p:nvSpPr>
        <p:spPr bwMode="auto">
          <a:xfrm>
            <a:off x="5164854" y="4633247"/>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7" name="Oval 26"/>
          <p:cNvSpPr>
            <a:spLocks noChangeArrowheads="1"/>
          </p:cNvSpPr>
          <p:nvPr/>
        </p:nvSpPr>
        <p:spPr bwMode="auto">
          <a:xfrm>
            <a:off x="4832760" y="4632730"/>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8" name="Oval 26"/>
          <p:cNvSpPr>
            <a:spLocks noChangeArrowheads="1"/>
          </p:cNvSpPr>
          <p:nvPr/>
        </p:nvSpPr>
        <p:spPr bwMode="auto">
          <a:xfrm>
            <a:off x="4848072" y="5079919"/>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19" name="Oval 26"/>
          <p:cNvSpPr>
            <a:spLocks noChangeArrowheads="1"/>
          </p:cNvSpPr>
          <p:nvPr/>
        </p:nvSpPr>
        <p:spPr bwMode="auto">
          <a:xfrm>
            <a:off x="5024183" y="5866391"/>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20" name="Oval 26"/>
          <p:cNvSpPr>
            <a:spLocks noChangeArrowheads="1"/>
          </p:cNvSpPr>
          <p:nvPr/>
        </p:nvSpPr>
        <p:spPr bwMode="auto">
          <a:xfrm>
            <a:off x="5058504" y="5409603"/>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21" name="Oval 26"/>
          <p:cNvSpPr>
            <a:spLocks noChangeArrowheads="1"/>
          </p:cNvSpPr>
          <p:nvPr/>
        </p:nvSpPr>
        <p:spPr bwMode="auto">
          <a:xfrm>
            <a:off x="4726423" y="5409086"/>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22" name="Oval 26"/>
          <p:cNvSpPr>
            <a:spLocks noChangeArrowheads="1"/>
          </p:cNvSpPr>
          <p:nvPr/>
        </p:nvSpPr>
        <p:spPr bwMode="auto">
          <a:xfrm>
            <a:off x="4741722" y="5856276"/>
            <a:ext cx="180031" cy="242944"/>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101600">
              <a:schemeClr val="accent6">
                <a:satMod val="175000"/>
                <a:alpha val="40000"/>
              </a:schemeClr>
            </a:glow>
            <a:softEdge rad="63500"/>
          </a:effectLst>
        </p:spPr>
        <p:txBody>
          <a:bodyPr wrap="none" lIns="91395" tIns="45701" rIns="91395" bIns="45701" anchor="ctr"/>
          <a:lstStyle/>
          <a:p>
            <a:pPr defTabSz="914400" fontAlgn="base">
              <a:spcBef>
                <a:spcPct val="0"/>
              </a:spcBef>
              <a:spcAft>
                <a:spcPct val="0"/>
              </a:spcAft>
            </a:pPr>
            <a:endParaRPr lang="nb-NO">
              <a:solidFill>
                <a:prstClr val="black"/>
              </a:solidFill>
              <a:latin typeface="Arial" charset="0"/>
            </a:endParaRPr>
          </a:p>
        </p:txBody>
      </p:sp>
      <p:sp>
        <p:nvSpPr>
          <p:cNvPr id="123" name="Diagonal stripe 122"/>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prstClr val="black"/>
              </a:solidFill>
            </a:endParaRPr>
          </a:p>
        </p:txBody>
      </p:sp>
      <p:sp>
        <p:nvSpPr>
          <p:cNvPr id="287" name="Rektangel 286">
            <a:hlinkClick r:id="" action="ppaction://noaction" highlightClick="1"/>
          </p:cNvPr>
          <p:cNvSpPr/>
          <p:nvPr/>
        </p:nvSpPr>
        <p:spPr>
          <a:xfrm>
            <a:off x="8156920" y="102263"/>
            <a:ext cx="903757" cy="574291"/>
          </a:xfrm>
          <a:prstGeom prst="rect">
            <a:avLst/>
          </a:prstGeom>
          <a:blipFill dpi="0" rotWithShape="1">
            <a:blip r:embed="rId25"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88" name="Rektangel 287">
            <a:hlinkClick r:id="" action="ppaction://noaction" highlightClick="1"/>
          </p:cNvPr>
          <p:cNvSpPr/>
          <p:nvPr/>
        </p:nvSpPr>
        <p:spPr>
          <a:xfrm>
            <a:off x="8156131" y="1322660"/>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89" name="Rektangel 288">
            <a:hlinkClick r:id="" action="ppaction://noaction" highlightClick="1"/>
          </p:cNvPr>
          <p:cNvSpPr/>
          <p:nvPr/>
        </p:nvSpPr>
        <p:spPr>
          <a:xfrm>
            <a:off x="8153616" y="2534481"/>
            <a:ext cx="903757" cy="574291"/>
          </a:xfrm>
          <a:prstGeom prst="rect">
            <a:avLst/>
          </a:prstGeom>
          <a:blipFill dpi="0" rotWithShape="1">
            <a:blip r:embed="rId27"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0" name="Rektangel 289">
            <a:hlinkClick r:id="" action="ppaction://noaction" highlightClick="1"/>
          </p:cNvPr>
          <p:cNvSpPr/>
          <p:nvPr/>
        </p:nvSpPr>
        <p:spPr>
          <a:xfrm>
            <a:off x="8156398" y="3754675"/>
            <a:ext cx="903757" cy="574291"/>
          </a:xfrm>
          <a:prstGeom prst="rect">
            <a:avLst/>
          </a:prstGeom>
          <a:blipFill dpi="0" rotWithShape="1">
            <a:blip r:embed="rId28"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1" name="Rektangel 290">
            <a:hlinkClick r:id="" action="ppaction://noaction" highlightClick="1"/>
          </p:cNvPr>
          <p:cNvSpPr/>
          <p:nvPr/>
        </p:nvSpPr>
        <p:spPr>
          <a:xfrm>
            <a:off x="8156398" y="3146371"/>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2" name="Rektangel 291">
            <a:hlinkClick r:id="" action="ppaction://noaction" highlightClick="1"/>
          </p:cNvPr>
          <p:cNvSpPr/>
          <p:nvPr/>
        </p:nvSpPr>
        <p:spPr>
          <a:xfrm>
            <a:off x="8156108" y="1927176"/>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3" name="Rektangel 292">
            <a:hlinkClick r:id="" action="ppaction://noaction" highlightClick="1"/>
          </p:cNvPr>
          <p:cNvSpPr/>
          <p:nvPr/>
        </p:nvSpPr>
        <p:spPr>
          <a:xfrm>
            <a:off x="8155740" y="716689"/>
            <a:ext cx="903757" cy="574291"/>
          </a:xfrm>
          <a:prstGeom prst="rect">
            <a:avLst/>
          </a:prstGeom>
          <a:blipFill dpi="0" rotWithShape="1">
            <a:blip r:embed="rId31"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294" name="Rektangel 293">
            <a:hlinkClick r:id="" action="ppaction://noaction" highlightClick="1"/>
          </p:cNvPr>
          <p:cNvSpPr/>
          <p:nvPr/>
        </p:nvSpPr>
        <p:spPr>
          <a:xfrm>
            <a:off x="8156398" y="4370923"/>
            <a:ext cx="903757" cy="574291"/>
          </a:xfrm>
          <a:prstGeom prst="rect">
            <a:avLst/>
          </a:prstGeom>
          <a:blipFill dpi="0" rotWithShape="1">
            <a:blip r:embed="rId32"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5" name="Rektangel 294">
            <a:hlinkClick r:id="" action="ppaction://noaction" highlightClick="1"/>
          </p:cNvPr>
          <p:cNvSpPr/>
          <p:nvPr/>
        </p:nvSpPr>
        <p:spPr>
          <a:xfrm>
            <a:off x="8156398" y="4990500"/>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6" name="Rektangel 295">
            <a:hlinkClick r:id="" action="ppaction://noaction" highlightClick="1"/>
          </p:cNvPr>
          <p:cNvSpPr/>
          <p:nvPr/>
        </p:nvSpPr>
        <p:spPr>
          <a:xfrm>
            <a:off x="8156398" y="5610130"/>
            <a:ext cx="903757" cy="574291"/>
          </a:xfrm>
          <a:prstGeom prst="rect">
            <a:avLst/>
          </a:prstGeom>
          <a:blipFill dpi="0" rotWithShape="1">
            <a:blip r:embed="rId34"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nchorCtr="0"/>
          <a:lstStyle/>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a:p>
            <a:pPr algn="ctr" defTabSz="914400" fontAlgn="base">
              <a:spcBef>
                <a:spcPct val="0"/>
              </a:spcBef>
              <a:spcAft>
                <a:spcPct val="0"/>
              </a:spcAft>
            </a:pPr>
            <a:endParaRPr lang="nb-NO" sz="800" b="1">
              <a:solidFill>
                <a:srgbClr val="FFFFFF"/>
              </a:solidFill>
            </a:endParaRPr>
          </a:p>
        </p:txBody>
      </p:sp>
      <p:sp>
        <p:nvSpPr>
          <p:cNvPr id="297" name="Rektangel 296">
            <a:hlinkClick r:id="rId35" action="ppaction://hlinksldjump" tooltip="Kjøreprosessen"/>
          </p:cNvPr>
          <p:cNvSpPr/>
          <p:nvPr/>
        </p:nvSpPr>
        <p:spPr>
          <a:xfrm>
            <a:off x="8134481" y="95279"/>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298" name="Rektangel 297">
            <a:hlinkClick r:id="rId36" action="ppaction://hlinksldjump" tooltip="Signal og tegn"/>
          </p:cNvPr>
          <p:cNvSpPr/>
          <p:nvPr/>
        </p:nvSpPr>
        <p:spPr>
          <a:xfrm>
            <a:off x="8167960"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299" name="Rektangel 298">
            <a:hlinkClick r:id="" action="ppaction://noaction"/>
          </p:cNvPr>
          <p:cNvSpPr/>
          <p:nvPr/>
        </p:nvSpPr>
        <p:spPr>
          <a:xfrm>
            <a:off x="8157387"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0" name="Rektangel 299">
            <a:hlinkClick r:id="rId37" action="ppaction://hlinksldjump" tooltip="Fart"/>
          </p:cNvPr>
          <p:cNvSpPr/>
          <p:nvPr/>
        </p:nvSpPr>
        <p:spPr>
          <a:xfrm>
            <a:off x="8157387"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1" name="Rektangel 300">
            <a:hlinkClick r:id="" action="ppaction://noaction"/>
          </p:cNvPr>
          <p:cNvSpPr/>
          <p:nvPr/>
        </p:nvSpPr>
        <p:spPr>
          <a:xfrm>
            <a:off x="8157387"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2" name="Rektangel 301">
            <a:hlinkClick r:id="rId38" action="ppaction://hlinksldjump" tooltip="Trafikkskiltene"/>
          </p:cNvPr>
          <p:cNvSpPr/>
          <p:nvPr/>
        </p:nvSpPr>
        <p:spPr>
          <a:xfrm>
            <a:off x="8157582"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3" name="Rektangel 302">
            <a:hlinkClick r:id="rId39"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4" name="Rektangel 303">
            <a:hlinkClick r:id="rId40" action="ppaction://hlinksldjump" tooltip="Myndighetspyramiden"/>
          </p:cNvPr>
          <p:cNvSpPr/>
          <p:nvPr/>
        </p:nvSpPr>
        <p:spPr>
          <a:xfrm>
            <a:off x="8146234"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5" name="Rektangel 304">
            <a:hlinkClick r:id="rId38" action="ppaction://hlinksldjump" tooltip="Vegmerking"/>
          </p:cNvPr>
          <p:cNvSpPr/>
          <p:nvPr/>
        </p:nvSpPr>
        <p:spPr>
          <a:xfrm>
            <a:off x="8157387"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6" name="Rektangel 305">
            <a:hlinkClick r:id="rId19" action="ppaction://hlinksldjump" tooltip="Vikeplikt"/>
          </p:cNvPr>
          <p:cNvSpPr/>
          <p:nvPr/>
        </p:nvSpPr>
        <p:spPr>
          <a:xfrm>
            <a:off x="8146234"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srgbClr val="FFFFFF"/>
              </a:solidFill>
            </a:endParaRPr>
          </a:p>
        </p:txBody>
      </p:sp>
      <p:sp>
        <p:nvSpPr>
          <p:cNvPr id="307" name="Rektangel 306"/>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r>
              <a:rPr lang="nb-NO" sz="1000" b="1">
                <a:solidFill>
                  <a:srgbClr val="FFFFFF">
                    <a:lumMod val="65000"/>
                  </a:srgbClr>
                </a:solidFill>
              </a:rPr>
              <a:t>Meny</a:t>
            </a:r>
          </a:p>
        </p:txBody>
      </p:sp>
      <p:sp>
        <p:nvSpPr>
          <p:cNvPr id="124" name="Diagonal stripe 123"/>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endParaRPr lang="nb-NO">
              <a:solidFill>
                <a:prstClr val="black"/>
              </a:solidFill>
            </a:endParaRPr>
          </a:p>
        </p:txBody>
      </p:sp>
      <p:sp>
        <p:nvSpPr>
          <p:cNvPr id="125" name="Plassholder for lysbildenummer 5"/>
          <p:cNvSpPr>
            <a:spLocks noGrp="1"/>
          </p:cNvSpPr>
          <p:nvPr>
            <p:ph type="sldNum" sz="quarter" idx="4"/>
          </p:nvPr>
        </p:nvSpPr>
        <p:spPr>
          <a:xfrm>
            <a:off x="7945236" y="6357822"/>
            <a:ext cx="743079" cy="365210"/>
          </a:xfrm>
          <a:prstGeom prst="rect">
            <a:avLst/>
          </a:prstGeom>
        </p:spPr>
        <p:txBody>
          <a:bodyPr vert="horz" lIns="91395" tIns="45701" rIns="91395" bIns="45701"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26" name="AutoShape 29">
            <a:hlinkClick r:id="rId41" action="ppaction://hlinksldjump"/>
            <a:hlinkHover r:id="" action="ppaction://noaction" highlightClick="1"/>
          </p:cNvPr>
          <p:cNvSpPr>
            <a:spLocks noChangeArrowheads="1"/>
          </p:cNvSpPr>
          <p:nvPr/>
        </p:nvSpPr>
        <p:spPr bwMode="auto">
          <a:xfrm>
            <a:off x="5047211"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395" tIns="45701" rIns="91395" bIns="45701" anchor="ctr"/>
          <a:lstStyle/>
          <a:p>
            <a:pPr algn="ctr" defTabSz="914400" fontAlgn="base">
              <a:spcBef>
                <a:spcPct val="0"/>
              </a:spcBef>
              <a:spcAft>
                <a:spcPct val="0"/>
              </a:spcAft>
            </a:pPr>
            <a:r>
              <a:rPr lang="nb-NO" sz="1000">
                <a:solidFill>
                  <a:prstClr val="black"/>
                </a:solidFill>
                <a:latin typeface="Arial" charset="0"/>
              </a:rPr>
              <a:t>Trinn 1</a:t>
            </a:r>
          </a:p>
        </p:txBody>
      </p:sp>
      <p:sp>
        <p:nvSpPr>
          <p:cNvPr id="127" name="AutoShape 30">
            <a:hlinkClick r:id="" action="ppaction://noaction"/>
            <a:hlinkHover r:id="" action="ppaction://noaction" highlightClick="1"/>
          </p:cNvPr>
          <p:cNvSpPr>
            <a:spLocks noChangeArrowheads="1"/>
          </p:cNvSpPr>
          <p:nvPr/>
        </p:nvSpPr>
        <p:spPr bwMode="auto">
          <a:xfrm>
            <a:off x="6050416"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395" tIns="45701" rIns="91395" bIns="45701" anchor="ctr"/>
          <a:lstStyle/>
          <a:p>
            <a:pPr algn="ctr" defTabSz="914400" fontAlgn="base">
              <a:spcBef>
                <a:spcPct val="0"/>
              </a:spcBef>
              <a:spcAft>
                <a:spcPct val="0"/>
              </a:spcAft>
            </a:pPr>
            <a:r>
              <a:rPr lang="nb-NO" sz="1000">
                <a:solidFill>
                  <a:prstClr val="black"/>
                </a:solidFill>
                <a:latin typeface="Arial" charset="0"/>
              </a:rPr>
              <a:t>Trinn 2</a:t>
            </a:r>
          </a:p>
        </p:txBody>
      </p:sp>
      <p:sp>
        <p:nvSpPr>
          <p:cNvPr id="128" name="AutoShape 31">
            <a:hlinkClick r:id="" action="ppaction://noaction"/>
            <a:hlinkHover r:id="" action="ppaction://noaction" highlightClick="1"/>
          </p:cNvPr>
          <p:cNvSpPr>
            <a:spLocks noChangeArrowheads="1"/>
          </p:cNvSpPr>
          <p:nvPr/>
        </p:nvSpPr>
        <p:spPr bwMode="auto">
          <a:xfrm>
            <a:off x="7040880"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395" tIns="45701" rIns="91395" bIns="45701" anchor="ctr"/>
          <a:lstStyle/>
          <a:p>
            <a:pPr algn="ctr" defTabSz="914400" fontAlgn="base">
              <a:spcBef>
                <a:spcPct val="0"/>
              </a:spcBef>
              <a:spcAft>
                <a:spcPct val="0"/>
              </a:spcAft>
            </a:pPr>
            <a:r>
              <a:rPr lang="nb-NO" sz="1000">
                <a:solidFill>
                  <a:prstClr val="black"/>
                </a:solidFill>
                <a:latin typeface="Arial" charset="0"/>
              </a:rPr>
              <a:t>Trinn 3</a:t>
            </a:r>
          </a:p>
        </p:txBody>
      </p:sp>
      <p:sp>
        <p:nvSpPr>
          <p:cNvPr id="129"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395" tIns="45701" rIns="91395" bIns="45701" anchor="ctr"/>
          <a:lstStyle/>
          <a:p>
            <a:pPr algn="ctr" defTabSz="914400" fontAlgn="base">
              <a:spcBef>
                <a:spcPct val="0"/>
              </a:spcBef>
              <a:spcAft>
                <a:spcPct val="0"/>
              </a:spcAft>
            </a:pPr>
            <a:r>
              <a:rPr lang="nb-NO" sz="1000">
                <a:solidFill>
                  <a:prstClr val="black"/>
                </a:solidFill>
                <a:latin typeface="Arial" charset="0"/>
              </a:rPr>
              <a:t>Trinn 4</a:t>
            </a:r>
          </a:p>
        </p:txBody>
      </p:sp>
      <p:sp>
        <p:nvSpPr>
          <p:cNvPr id="130" name="Rektangel 129"/>
          <p:cNvSpPr/>
          <p:nvPr/>
        </p:nvSpPr>
        <p:spPr>
          <a:xfrm>
            <a:off x="3677295"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5" tIns="45701" rIns="91395" bIns="45701" rtlCol="0" anchor="ctr"/>
          <a:lstStyle/>
          <a:p>
            <a:pPr algn="ctr" defTabSz="914400" fontAlgn="base">
              <a:spcBef>
                <a:spcPct val="0"/>
              </a:spcBef>
              <a:spcAft>
                <a:spcPct val="0"/>
              </a:spcAft>
            </a:pPr>
            <a:r>
              <a:rPr lang="nb-NO" sz="1000" b="1">
                <a:solidFill>
                  <a:srgbClr val="FFFFFF">
                    <a:lumMod val="65000"/>
                  </a:srgbClr>
                </a:solidFill>
              </a:rPr>
              <a:t>Trinn</a:t>
            </a:r>
          </a:p>
        </p:txBody>
      </p:sp>
    </p:spTree>
    <p:extLst>
      <p:ext uri="{BB962C8B-B14F-4D97-AF65-F5344CB8AC3E}">
        <p14:creationId xmlns:p14="http://schemas.microsoft.com/office/powerpoint/2010/main" val="303901400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advClick="0"/>
  <p:timing>
    <p:tnLst>
      <p:par>
        <p:cTn id="1" dur="indefinite" restart="never" nodeType="tmRoot">
          <p:childTnLst>
            <p:seq concurrent="1" nextAc="seek">
              <p:cTn id="2" restart="whenNotActive" fill="hold" evtFilter="cancelBubble" nodeType="interactiveSeq">
                <p:stCondLst>
                  <p:cond evt="onClick" delay="0">
                    <p:tgtEl>
                      <p:spTgt spid="226"/>
                    </p:tgtEl>
                  </p:cond>
                </p:stCondLst>
                <p:endSync evt="end" delay="0">
                  <p:rtn val="all"/>
                </p:endSync>
                <p:childTnLst>
                  <p:par>
                    <p:cTn id="3" fill="hold">
                      <p:stCondLst>
                        <p:cond delay="0"/>
                      </p:stCondLst>
                      <p:childTnLst>
                        <p:par>
                          <p:cTn id="4" fill="hold">
                            <p:stCondLst>
                              <p:cond delay="0"/>
                            </p:stCondLst>
                            <p:childTnLst>
                              <p:par>
                                <p:cTn id="5" presetID="9" presetClass="entr" presetSubtype="0" repeatCount="indefinite"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dissolve">
                                      <p:cBhvr>
                                        <p:cTn id="7" dur="1000"/>
                                        <p:tgtEl>
                                          <p:spTgt spid="232"/>
                                        </p:tgtEl>
                                      </p:cBhvr>
                                    </p:animEffect>
                                  </p:childTnLst>
                                </p:cTn>
                              </p:par>
                              <p:par>
                                <p:cTn id="8" presetID="9" presetClass="entr" presetSubtype="0" repeatCount="indefinite" fill="hold" grpId="0"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dissolve">
                                      <p:cBhvr>
                                        <p:cTn id="10" dur="1000"/>
                                        <p:tgtEl>
                                          <p:spTgt spid="2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repeatCount="indefinite" fill="hold" grpId="0" nodeType="clickEffect">
                                  <p:stCondLst>
                                    <p:cond delay="0"/>
                                  </p:stCondLst>
                                  <p:childTnLst>
                                    <p:set>
                                      <p:cBhvr>
                                        <p:cTn id="20" dur="1" fill="hold">
                                          <p:stCondLst>
                                            <p:cond delay="0"/>
                                          </p:stCondLst>
                                        </p:cTn>
                                        <p:tgtEl>
                                          <p:spTgt spid="240"/>
                                        </p:tgtEl>
                                        <p:attrNameLst>
                                          <p:attrName>style.visibility</p:attrName>
                                        </p:attrNameLst>
                                      </p:cBhvr>
                                      <p:to>
                                        <p:strVal val="visible"/>
                                      </p:to>
                                    </p:set>
                                    <p:animEffect transition="in" filter="dissolve">
                                      <p:cBhvr>
                                        <p:cTn id="21" dur="1000"/>
                                        <p:tgtEl>
                                          <p:spTgt spid="240"/>
                                        </p:tgtEl>
                                      </p:cBhvr>
                                    </p:animEffect>
                                  </p:childTnLst>
                                </p:cTn>
                              </p:par>
                              <p:par>
                                <p:cTn id="22" presetID="9" presetClass="entr" presetSubtype="0" repeatCount="indefinite" fill="hold" grpId="0" nodeType="withEffect">
                                  <p:stCondLst>
                                    <p:cond delay="0"/>
                                  </p:stCondLst>
                                  <p:childTnLst>
                                    <p:set>
                                      <p:cBhvr>
                                        <p:cTn id="23" dur="1" fill="hold">
                                          <p:stCondLst>
                                            <p:cond delay="0"/>
                                          </p:stCondLst>
                                        </p:cTn>
                                        <p:tgtEl>
                                          <p:spTgt spid="241"/>
                                        </p:tgtEl>
                                        <p:attrNameLst>
                                          <p:attrName>style.visibility</p:attrName>
                                        </p:attrNameLst>
                                      </p:cBhvr>
                                      <p:to>
                                        <p:strVal val="visible"/>
                                      </p:to>
                                    </p:set>
                                    <p:animEffect transition="in" filter="dissolve">
                                      <p:cBhvr>
                                        <p:cTn id="24" dur="1000"/>
                                        <p:tgtEl>
                                          <p:spTgt spid="2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226"/>
                  </p:tgtEl>
                </p:cond>
              </p:nextCondLst>
            </p:seq>
            <p:seq concurrent="1" nextAc="seek">
              <p:cTn id="31" restart="whenNotActive" fill="hold" evtFilter="cancelBubble" nodeType="interactiveSeq">
                <p:stCondLst>
                  <p:cond evt="onClick" delay="0">
                    <p:tgtEl>
                      <p:spTgt spid="228"/>
                    </p:tgtEl>
                  </p:cond>
                </p:stCondLst>
                <p:endSync evt="end" delay="0">
                  <p:rtn val="all"/>
                </p:endSync>
                <p:childTnLst>
                  <p:par>
                    <p:cTn id="32" fill="hold">
                      <p:stCondLst>
                        <p:cond delay="0"/>
                      </p:stCondLst>
                      <p:childTnLst>
                        <p:par>
                          <p:cTn id="33" fill="hold">
                            <p:stCondLst>
                              <p:cond delay="0"/>
                            </p:stCondLst>
                            <p:childTnLst>
                              <p:par>
                                <p:cTn id="34" presetID="9" presetClass="entr" presetSubtype="0" repeatCount="indefinite" fill="hold" grpId="0" nodeType="clickEffect">
                                  <p:stCondLst>
                                    <p:cond delay="0"/>
                                  </p:stCondLst>
                                  <p:childTnLst>
                                    <p:set>
                                      <p:cBhvr>
                                        <p:cTn id="35" dur="1" fill="hold">
                                          <p:stCondLst>
                                            <p:cond delay="0"/>
                                          </p:stCondLst>
                                        </p:cTn>
                                        <p:tgtEl>
                                          <p:spTgt spid="229"/>
                                        </p:tgtEl>
                                        <p:attrNameLst>
                                          <p:attrName>style.visibility</p:attrName>
                                        </p:attrNameLst>
                                      </p:cBhvr>
                                      <p:to>
                                        <p:strVal val="visible"/>
                                      </p:to>
                                    </p:set>
                                    <p:animEffect transition="in" filter="dissolve">
                                      <p:cBhvr>
                                        <p:cTn id="36" dur="1000"/>
                                        <p:tgtEl>
                                          <p:spTgt spid="229"/>
                                        </p:tgtEl>
                                      </p:cBhvr>
                                    </p:animEffect>
                                  </p:childTnLst>
                                </p:cTn>
                              </p:par>
                              <p:par>
                                <p:cTn id="37" presetID="9" presetClass="entr" presetSubtype="0" repeatCount="indefinite" fill="hold" grpId="0" nodeType="withEffect">
                                  <p:stCondLst>
                                    <p:cond delay="0"/>
                                  </p:stCondLst>
                                  <p:childTnLst>
                                    <p:set>
                                      <p:cBhvr>
                                        <p:cTn id="38" dur="1" fill="hold">
                                          <p:stCondLst>
                                            <p:cond delay="0"/>
                                          </p:stCondLst>
                                        </p:cTn>
                                        <p:tgtEl>
                                          <p:spTgt spid="230"/>
                                        </p:tgtEl>
                                        <p:attrNameLst>
                                          <p:attrName>style.visibility</p:attrName>
                                        </p:attrNameLst>
                                      </p:cBhvr>
                                      <p:to>
                                        <p:strVal val="visible"/>
                                      </p:to>
                                    </p:set>
                                    <p:animEffect transition="in" filter="dissolve">
                                      <p:cBhvr>
                                        <p:cTn id="39" dur="1000"/>
                                        <p:tgtEl>
                                          <p:spTgt spid="23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2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3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presetSubtype="0" repeatCount="indefinite" fill="hold" grpId="0" nodeType="clickEffect">
                                  <p:stCondLst>
                                    <p:cond delay="0"/>
                                  </p:stCondLst>
                                  <p:childTnLst>
                                    <p:set>
                                      <p:cBhvr>
                                        <p:cTn id="49" dur="1" fill="hold">
                                          <p:stCondLst>
                                            <p:cond delay="0"/>
                                          </p:stCondLst>
                                        </p:cTn>
                                        <p:tgtEl>
                                          <p:spTgt spid="238"/>
                                        </p:tgtEl>
                                        <p:attrNameLst>
                                          <p:attrName>style.visibility</p:attrName>
                                        </p:attrNameLst>
                                      </p:cBhvr>
                                      <p:to>
                                        <p:strVal val="visible"/>
                                      </p:to>
                                    </p:set>
                                    <p:animEffect transition="in" filter="dissolve">
                                      <p:cBhvr>
                                        <p:cTn id="50" dur="1000"/>
                                        <p:tgtEl>
                                          <p:spTgt spid="238"/>
                                        </p:tgtEl>
                                      </p:cBhvr>
                                    </p:animEffect>
                                  </p:childTnLst>
                                </p:cTn>
                              </p:par>
                              <p:par>
                                <p:cTn id="51" presetID="9" presetClass="entr" presetSubtype="0" repeatCount="indefinite" fill="hold" grpId="0" nodeType="withEffect">
                                  <p:stCondLst>
                                    <p:cond delay="0"/>
                                  </p:stCondLst>
                                  <p:childTnLst>
                                    <p:set>
                                      <p:cBhvr>
                                        <p:cTn id="52" dur="1" fill="hold">
                                          <p:stCondLst>
                                            <p:cond delay="0"/>
                                          </p:stCondLst>
                                        </p:cTn>
                                        <p:tgtEl>
                                          <p:spTgt spid="239"/>
                                        </p:tgtEl>
                                        <p:attrNameLst>
                                          <p:attrName>style.visibility</p:attrName>
                                        </p:attrNameLst>
                                      </p:cBhvr>
                                      <p:to>
                                        <p:strVal val="visible"/>
                                      </p:to>
                                    </p:set>
                                    <p:animEffect transition="in" filter="dissolve">
                                      <p:cBhvr>
                                        <p:cTn id="53" dur="1000"/>
                                        <p:tgtEl>
                                          <p:spTgt spid="23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3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39"/>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60" restart="whenNotActive" fill="hold" evtFilter="cancelBubble" nodeType="interactiveSeq">
                <p:stCondLst>
                  <p:cond evt="onClick" delay="0">
                    <p:tgtEl>
                      <p:spTgt spid="231"/>
                    </p:tgtEl>
                  </p:cond>
                </p:stCondLst>
                <p:endSync evt="end" delay="0">
                  <p:rtn val="all"/>
                </p:endSync>
                <p:childTnLst>
                  <p:par>
                    <p:cTn id="61" fill="hold">
                      <p:stCondLst>
                        <p:cond delay="0"/>
                      </p:stCondLst>
                      <p:childTnLst>
                        <p:par>
                          <p:cTn id="62" fill="hold">
                            <p:stCondLst>
                              <p:cond delay="0"/>
                            </p:stCondLst>
                            <p:childTnLst>
                              <p:par>
                                <p:cTn id="63" presetID="9" presetClass="entr" presetSubtype="0" repeatCount="indefinite" fill="hold" grpId="0" nodeType="clickEffect">
                                  <p:stCondLst>
                                    <p:cond delay="0"/>
                                  </p:stCondLst>
                                  <p:childTnLst>
                                    <p:set>
                                      <p:cBhvr>
                                        <p:cTn id="64" dur="1" fill="hold">
                                          <p:stCondLst>
                                            <p:cond delay="0"/>
                                          </p:stCondLst>
                                        </p:cTn>
                                        <p:tgtEl>
                                          <p:spTgt spid="234"/>
                                        </p:tgtEl>
                                        <p:attrNameLst>
                                          <p:attrName>style.visibility</p:attrName>
                                        </p:attrNameLst>
                                      </p:cBhvr>
                                      <p:to>
                                        <p:strVal val="visible"/>
                                      </p:to>
                                    </p:set>
                                    <p:animEffect transition="in" filter="dissolve">
                                      <p:cBhvr>
                                        <p:cTn id="65" dur="1000"/>
                                        <p:tgtEl>
                                          <p:spTgt spid="234"/>
                                        </p:tgtEl>
                                      </p:cBhvr>
                                    </p:animEffect>
                                  </p:childTnLst>
                                </p:cTn>
                              </p:par>
                              <p:par>
                                <p:cTn id="66" presetID="9" presetClass="entr" presetSubtype="0" repeatCount="indefinite" fill="hold" grpId="0" nodeType="withEffect">
                                  <p:stCondLst>
                                    <p:cond delay="0"/>
                                  </p:stCondLst>
                                  <p:childTnLst>
                                    <p:set>
                                      <p:cBhvr>
                                        <p:cTn id="67" dur="1" fill="hold">
                                          <p:stCondLst>
                                            <p:cond delay="0"/>
                                          </p:stCondLst>
                                        </p:cTn>
                                        <p:tgtEl>
                                          <p:spTgt spid="235"/>
                                        </p:tgtEl>
                                        <p:attrNameLst>
                                          <p:attrName>style.visibility</p:attrName>
                                        </p:attrNameLst>
                                      </p:cBhvr>
                                      <p:to>
                                        <p:strVal val="visible"/>
                                      </p:to>
                                    </p:set>
                                    <p:animEffect transition="in" filter="dissolve">
                                      <p:cBhvr>
                                        <p:cTn id="68" dur="1000"/>
                                        <p:tgtEl>
                                          <p:spTgt spid="23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3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repeatCount="indefinite" fill="hold" grpId="0" nodeType="clickEffect">
                                  <p:stCondLst>
                                    <p:cond delay="0"/>
                                  </p:stCondLst>
                                  <p:childTnLst>
                                    <p:set>
                                      <p:cBhvr>
                                        <p:cTn id="78" dur="1" fill="hold">
                                          <p:stCondLst>
                                            <p:cond delay="0"/>
                                          </p:stCondLst>
                                        </p:cTn>
                                        <p:tgtEl>
                                          <p:spTgt spid="236"/>
                                        </p:tgtEl>
                                        <p:attrNameLst>
                                          <p:attrName>style.visibility</p:attrName>
                                        </p:attrNameLst>
                                      </p:cBhvr>
                                      <p:to>
                                        <p:strVal val="visible"/>
                                      </p:to>
                                    </p:set>
                                    <p:animEffect transition="in" filter="dissolve">
                                      <p:cBhvr>
                                        <p:cTn id="79" dur="1000"/>
                                        <p:tgtEl>
                                          <p:spTgt spid="236"/>
                                        </p:tgtEl>
                                      </p:cBhvr>
                                    </p:animEffect>
                                  </p:childTnLst>
                                </p:cTn>
                              </p:par>
                              <p:par>
                                <p:cTn id="80" presetID="9" presetClass="entr" presetSubtype="0" repeatCount="indefinite" fill="hold" grpId="0" nodeType="withEffect">
                                  <p:stCondLst>
                                    <p:cond delay="0"/>
                                  </p:stCondLst>
                                  <p:childTnLst>
                                    <p:set>
                                      <p:cBhvr>
                                        <p:cTn id="81" dur="1" fill="hold">
                                          <p:stCondLst>
                                            <p:cond delay="0"/>
                                          </p:stCondLst>
                                        </p:cTn>
                                        <p:tgtEl>
                                          <p:spTgt spid="237"/>
                                        </p:tgtEl>
                                        <p:attrNameLst>
                                          <p:attrName>style.visibility</p:attrName>
                                        </p:attrNameLst>
                                      </p:cBhvr>
                                      <p:to>
                                        <p:strVal val="visible"/>
                                      </p:to>
                                    </p:set>
                                    <p:animEffect transition="in" filter="dissolve">
                                      <p:cBhvr>
                                        <p:cTn id="82" dur="1000"/>
                                        <p:tgtEl>
                                          <p:spTgt spid="23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3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1"/>
                  </p:tgtEl>
                </p:cond>
              </p:nextCondLst>
            </p:seq>
            <p:seq concurrent="1" nextAc="seek">
              <p:cTn id="89" restart="whenNotActive" fill="hold" evtFilter="cancelBubble" nodeType="interactiveSeq">
                <p:stCondLst>
                  <p:cond evt="onClick" delay="0">
                    <p:tgtEl>
                      <p:spTgt spid="246"/>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2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98" restart="whenNotActive" fill="hold" evtFilter="cancelBubble" nodeType="interactiveSeq">
                <p:stCondLst>
                  <p:cond evt="onClick" delay="0">
                    <p:tgtEl>
                      <p:spTgt spid="248"/>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107" restart="whenNotActive" fill="hold" evtFilter="cancelBubble" nodeType="interactiveSeq">
                <p:stCondLst>
                  <p:cond evt="onClick" delay="0">
                    <p:tgtEl>
                      <p:spTgt spid="24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231"/>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247"/>
                  </p:tgtEl>
                </p:cond>
              </p:nextCondLst>
            </p:seq>
            <p:seq concurrent="1" nextAc="seek">
              <p:cTn id="116" restart="whenNotActive" fill="hold" evtFilter="cancelBubble" nodeType="interactiveSeq">
                <p:stCondLst>
                  <p:cond evt="onClick" delay="0">
                    <p:tgtEl>
                      <p:spTgt spid="223"/>
                    </p:tgtEl>
                  </p:cond>
                </p:stCondLst>
                <p:endSync evt="end" delay="0">
                  <p:rtn val="all"/>
                </p:endSync>
                <p:childTnLst>
                  <p:par>
                    <p:cTn id="117" fill="hold">
                      <p:stCondLst>
                        <p:cond delay="0"/>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27"/>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125" restart="whenNotActive" fill="hold" evtFilter="cancelBubble" nodeType="interactiveSeq">
                <p:stCondLst>
                  <p:cond evt="onClick" delay="0">
                    <p:tgtEl>
                      <p:spTgt spid="224"/>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242"/>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134" restart="whenNotActive" fill="hold" evtFilter="cancelBubble" nodeType="interactiveSeq">
                <p:stCondLst>
                  <p:cond evt="onClick" delay="0">
                    <p:tgtEl>
                      <p:spTgt spid="221"/>
                    </p:tgtEl>
                  </p:cond>
                </p:stCondLst>
                <p:endSync evt="end" delay="0">
                  <p:rtn val="all"/>
                </p:endSync>
                <p:childTnLst>
                  <p:par>
                    <p:cTn id="135" fill="hold">
                      <p:stCondLst>
                        <p:cond delay="0"/>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243"/>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143" restart="whenNotActive" fill="hold" evtFilter="cancelBubble" nodeType="interactiveSeq">
                <p:stCondLst>
                  <p:cond evt="onClick" delay="0">
                    <p:tgtEl>
                      <p:spTgt spid="227"/>
                    </p:tgtEl>
                  </p:cond>
                </p:stCondLst>
                <p:endSync evt="end" delay="0">
                  <p:rtn val="all"/>
                </p:endSync>
                <p:childTnLst>
                  <p:par>
                    <p:cTn id="144" fill="hold">
                      <p:stCondLst>
                        <p:cond delay="0"/>
                      </p:stCondLst>
                      <p:childTnLst>
                        <p:par>
                          <p:cTn id="145" fill="hold">
                            <p:stCondLst>
                              <p:cond delay="0"/>
                            </p:stCondLst>
                            <p:childTnLst>
                              <p:par>
                                <p:cTn id="146" presetID="9" presetClass="entr" presetSubtype="0" repeatCount="indefinite" fill="hold" grpId="0" nodeType="clickEffect">
                                  <p:stCondLst>
                                    <p:cond delay="0"/>
                                  </p:stCondLst>
                                  <p:childTnLst>
                                    <p:set>
                                      <p:cBhvr>
                                        <p:cTn id="147" dur="1" fill="hold">
                                          <p:stCondLst>
                                            <p:cond delay="0"/>
                                          </p:stCondLst>
                                        </p:cTn>
                                        <p:tgtEl>
                                          <p:spTgt spid="109"/>
                                        </p:tgtEl>
                                        <p:attrNameLst>
                                          <p:attrName>style.visibility</p:attrName>
                                        </p:attrNameLst>
                                      </p:cBhvr>
                                      <p:to>
                                        <p:strVal val="visible"/>
                                      </p:to>
                                    </p:set>
                                    <p:animEffect transition="in" filter="dissolve">
                                      <p:cBhvr>
                                        <p:cTn id="148" dur="1000"/>
                                        <p:tgtEl>
                                          <p:spTgt spid="109"/>
                                        </p:tgtEl>
                                      </p:cBhvr>
                                    </p:animEffect>
                                  </p:childTnLst>
                                </p:cTn>
                              </p:par>
                              <p:par>
                                <p:cTn id="149" presetID="9" presetClass="entr" presetSubtype="0" repeatCount="indefinite" fill="hold" grpId="0" nodeType="withEffect">
                                  <p:stCondLst>
                                    <p:cond delay="0"/>
                                  </p:stCondLst>
                                  <p:childTnLst>
                                    <p:set>
                                      <p:cBhvr>
                                        <p:cTn id="150" dur="1" fill="hold">
                                          <p:stCondLst>
                                            <p:cond delay="0"/>
                                          </p:stCondLst>
                                        </p:cTn>
                                        <p:tgtEl>
                                          <p:spTgt spid="110"/>
                                        </p:tgtEl>
                                        <p:attrNameLst>
                                          <p:attrName>style.visibility</p:attrName>
                                        </p:attrNameLst>
                                      </p:cBhvr>
                                      <p:to>
                                        <p:strVal val="visible"/>
                                      </p:to>
                                    </p:set>
                                    <p:animEffect transition="in" filter="dissolve">
                                      <p:cBhvr>
                                        <p:cTn id="151" dur="1000"/>
                                        <p:tgtEl>
                                          <p:spTgt spid="110"/>
                                        </p:tgtEl>
                                      </p:cBhvr>
                                    </p:animEffect>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grpId="1" nodeType="clickEffect">
                                  <p:stCondLst>
                                    <p:cond delay="0"/>
                                  </p:stCondLst>
                                  <p:childTnLst>
                                    <p:set>
                                      <p:cBhvr>
                                        <p:cTn id="155" dur="1" fill="hold">
                                          <p:stCondLst>
                                            <p:cond delay="0"/>
                                          </p:stCondLst>
                                        </p:cTn>
                                        <p:tgtEl>
                                          <p:spTgt spid="109"/>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11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ntr" presetSubtype="0" repeatCount="indefinite" fill="hold" grpId="0" nodeType="clickEffect">
                                  <p:stCondLst>
                                    <p:cond delay="0"/>
                                  </p:stCondLst>
                                  <p:childTnLst>
                                    <p:set>
                                      <p:cBhvr>
                                        <p:cTn id="161" dur="1" fill="hold">
                                          <p:stCondLst>
                                            <p:cond delay="0"/>
                                          </p:stCondLst>
                                        </p:cTn>
                                        <p:tgtEl>
                                          <p:spTgt spid="107"/>
                                        </p:tgtEl>
                                        <p:attrNameLst>
                                          <p:attrName>style.visibility</p:attrName>
                                        </p:attrNameLst>
                                      </p:cBhvr>
                                      <p:to>
                                        <p:strVal val="visible"/>
                                      </p:to>
                                    </p:set>
                                    <p:animEffect transition="in" filter="dissolve">
                                      <p:cBhvr>
                                        <p:cTn id="162" dur="1000"/>
                                        <p:tgtEl>
                                          <p:spTgt spid="107"/>
                                        </p:tgtEl>
                                      </p:cBhvr>
                                    </p:animEffect>
                                  </p:childTnLst>
                                </p:cTn>
                              </p:par>
                              <p:par>
                                <p:cTn id="163" presetID="9" presetClass="entr" presetSubtype="0" repeatCount="indefinite" fill="hold" grpId="0" nodeType="withEffect">
                                  <p:stCondLst>
                                    <p:cond delay="0"/>
                                  </p:stCondLst>
                                  <p:childTnLst>
                                    <p:set>
                                      <p:cBhvr>
                                        <p:cTn id="164" dur="1" fill="hold">
                                          <p:stCondLst>
                                            <p:cond delay="0"/>
                                          </p:stCondLst>
                                        </p:cTn>
                                        <p:tgtEl>
                                          <p:spTgt spid="108"/>
                                        </p:tgtEl>
                                        <p:attrNameLst>
                                          <p:attrName>style.visibility</p:attrName>
                                        </p:attrNameLst>
                                      </p:cBhvr>
                                      <p:to>
                                        <p:strVal val="visible"/>
                                      </p:to>
                                    </p:set>
                                    <p:animEffect transition="in" filter="dissolve">
                                      <p:cBhvr>
                                        <p:cTn id="165" dur="1000"/>
                                        <p:tgtEl>
                                          <p:spTgt spid="108"/>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grpId="1" nodeType="clickEffect">
                                  <p:stCondLst>
                                    <p:cond delay="0"/>
                                  </p:stCondLst>
                                  <p:childTnLst>
                                    <p:set>
                                      <p:cBhvr>
                                        <p:cTn id="169" dur="1" fill="hold">
                                          <p:stCondLst>
                                            <p:cond delay="0"/>
                                          </p:stCondLst>
                                        </p:cTn>
                                        <p:tgtEl>
                                          <p:spTgt spid="107"/>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172" restart="whenNotActive" fill="hold" evtFilter="cancelBubble" nodeType="interactiveSeq">
                <p:stCondLst>
                  <p:cond evt="onClick" delay="0">
                    <p:tgtEl>
                      <p:spTgt spid="242"/>
                    </p:tgtEl>
                  </p:cond>
                </p:stCondLst>
                <p:endSync evt="end" delay="0">
                  <p:rtn val="all"/>
                </p:endSync>
                <p:childTnLst>
                  <p:par>
                    <p:cTn id="173" fill="hold">
                      <p:stCondLst>
                        <p:cond delay="0"/>
                      </p:stCondLst>
                      <p:childTnLst>
                        <p:par>
                          <p:cTn id="174" fill="hold">
                            <p:stCondLst>
                              <p:cond delay="0"/>
                            </p:stCondLst>
                            <p:childTnLst>
                              <p:par>
                                <p:cTn id="175" presetID="9" presetClass="entr" presetSubtype="0" repeatCount="indefinite" fill="hold" grpId="0" nodeType="clickEffect">
                                  <p:stCondLst>
                                    <p:cond delay="0"/>
                                  </p:stCondLst>
                                  <p:childTnLst>
                                    <p:set>
                                      <p:cBhvr>
                                        <p:cTn id="176" dur="1" fill="hold">
                                          <p:stCondLst>
                                            <p:cond delay="0"/>
                                          </p:stCondLst>
                                        </p:cTn>
                                        <p:tgtEl>
                                          <p:spTgt spid="111"/>
                                        </p:tgtEl>
                                        <p:attrNameLst>
                                          <p:attrName>style.visibility</p:attrName>
                                        </p:attrNameLst>
                                      </p:cBhvr>
                                      <p:to>
                                        <p:strVal val="visible"/>
                                      </p:to>
                                    </p:set>
                                    <p:animEffect transition="in" filter="dissolve">
                                      <p:cBhvr>
                                        <p:cTn id="177" dur="1000"/>
                                        <p:tgtEl>
                                          <p:spTgt spid="111"/>
                                        </p:tgtEl>
                                      </p:cBhvr>
                                    </p:animEffect>
                                  </p:childTnLst>
                                </p:cTn>
                              </p:par>
                              <p:par>
                                <p:cTn id="178" presetID="9" presetClass="entr" presetSubtype="0" repeatCount="indefinite" fill="hold" grpId="0" nodeType="withEffect">
                                  <p:stCondLst>
                                    <p:cond delay="0"/>
                                  </p:stCondLst>
                                  <p:childTnLst>
                                    <p:set>
                                      <p:cBhvr>
                                        <p:cTn id="179" dur="1" fill="hold">
                                          <p:stCondLst>
                                            <p:cond delay="0"/>
                                          </p:stCondLst>
                                        </p:cTn>
                                        <p:tgtEl>
                                          <p:spTgt spid="112"/>
                                        </p:tgtEl>
                                        <p:attrNameLst>
                                          <p:attrName>style.visibility</p:attrName>
                                        </p:attrNameLst>
                                      </p:cBhvr>
                                      <p:to>
                                        <p:strVal val="visible"/>
                                      </p:to>
                                    </p:set>
                                    <p:animEffect transition="in" filter="dissolve">
                                      <p:cBhvr>
                                        <p:cTn id="180" dur="1000"/>
                                        <p:tgtEl>
                                          <p:spTgt spid="112"/>
                                        </p:tgtEl>
                                      </p:cBhvr>
                                    </p:animEffec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112"/>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9" presetClass="entr" presetSubtype="0" repeatCount="indefinite" fill="hold" grpId="0" nodeType="clickEffect">
                                  <p:stCondLst>
                                    <p:cond delay="0"/>
                                  </p:stCondLst>
                                  <p:childTnLst>
                                    <p:set>
                                      <p:cBhvr>
                                        <p:cTn id="190" dur="1" fill="hold">
                                          <p:stCondLst>
                                            <p:cond delay="0"/>
                                          </p:stCondLst>
                                        </p:cTn>
                                        <p:tgtEl>
                                          <p:spTgt spid="117"/>
                                        </p:tgtEl>
                                        <p:attrNameLst>
                                          <p:attrName>style.visibility</p:attrName>
                                        </p:attrNameLst>
                                      </p:cBhvr>
                                      <p:to>
                                        <p:strVal val="visible"/>
                                      </p:to>
                                    </p:set>
                                    <p:animEffect transition="in" filter="dissolve">
                                      <p:cBhvr>
                                        <p:cTn id="191" dur="1000"/>
                                        <p:tgtEl>
                                          <p:spTgt spid="117"/>
                                        </p:tgtEl>
                                      </p:cBhvr>
                                    </p:animEffect>
                                  </p:childTnLst>
                                </p:cTn>
                              </p:par>
                              <p:par>
                                <p:cTn id="192" presetID="9" presetClass="entr" presetSubtype="0" repeatCount="indefinite" fill="hold" grpId="0" nodeType="withEffect">
                                  <p:stCondLst>
                                    <p:cond delay="0"/>
                                  </p:stCondLst>
                                  <p:childTnLst>
                                    <p:set>
                                      <p:cBhvr>
                                        <p:cTn id="193" dur="1" fill="hold">
                                          <p:stCondLst>
                                            <p:cond delay="0"/>
                                          </p:stCondLst>
                                        </p:cTn>
                                        <p:tgtEl>
                                          <p:spTgt spid="118"/>
                                        </p:tgtEl>
                                        <p:attrNameLst>
                                          <p:attrName>style.visibility</p:attrName>
                                        </p:attrNameLst>
                                      </p:cBhvr>
                                      <p:to>
                                        <p:strVal val="visible"/>
                                      </p:to>
                                    </p:set>
                                    <p:animEffect transition="in" filter="dissolve">
                                      <p:cBhvr>
                                        <p:cTn id="194" dur="1000"/>
                                        <p:tgtEl>
                                          <p:spTgt spid="118"/>
                                        </p:tgtEl>
                                      </p:cBhvr>
                                    </p:animEffec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childTnLst>
                                    <p:set>
                                      <p:cBhvr>
                                        <p:cTn id="198" dur="1" fill="hold">
                                          <p:stCondLst>
                                            <p:cond delay="0"/>
                                          </p:stCondLst>
                                        </p:cTn>
                                        <p:tgtEl>
                                          <p:spTgt spid="117"/>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242"/>
                  </p:tgtEl>
                </p:cond>
              </p:nextCondLst>
            </p:seq>
            <p:seq concurrent="1" nextAc="seek">
              <p:cTn id="201" restart="whenNotActive" fill="hold" evtFilter="cancelBubble" nodeType="interactiveSeq">
                <p:stCondLst>
                  <p:cond evt="onClick" delay="0">
                    <p:tgtEl>
                      <p:spTgt spid="243"/>
                    </p:tgtEl>
                  </p:cond>
                </p:stCondLst>
                <p:endSync evt="end" delay="0">
                  <p:rtn val="all"/>
                </p:endSync>
                <p:childTnLst>
                  <p:par>
                    <p:cTn id="202" fill="hold">
                      <p:stCondLst>
                        <p:cond delay="0"/>
                      </p:stCondLst>
                      <p:childTnLst>
                        <p:par>
                          <p:cTn id="203" fill="hold">
                            <p:stCondLst>
                              <p:cond delay="0"/>
                            </p:stCondLst>
                            <p:childTnLst>
                              <p:par>
                                <p:cTn id="204" presetID="9" presetClass="entr" presetSubtype="0" repeatCount="indefinite" fill="hold" grpId="0" nodeType="clickEffect">
                                  <p:stCondLst>
                                    <p:cond delay="0"/>
                                  </p:stCondLst>
                                  <p:childTnLst>
                                    <p:set>
                                      <p:cBhvr>
                                        <p:cTn id="205" dur="1" fill="hold">
                                          <p:stCondLst>
                                            <p:cond delay="0"/>
                                          </p:stCondLst>
                                        </p:cTn>
                                        <p:tgtEl>
                                          <p:spTgt spid="121"/>
                                        </p:tgtEl>
                                        <p:attrNameLst>
                                          <p:attrName>style.visibility</p:attrName>
                                        </p:attrNameLst>
                                      </p:cBhvr>
                                      <p:to>
                                        <p:strVal val="visible"/>
                                      </p:to>
                                    </p:set>
                                    <p:animEffect transition="in" filter="dissolve">
                                      <p:cBhvr>
                                        <p:cTn id="206" dur="1000"/>
                                        <p:tgtEl>
                                          <p:spTgt spid="121"/>
                                        </p:tgtEl>
                                      </p:cBhvr>
                                    </p:animEffect>
                                  </p:childTnLst>
                                </p:cTn>
                              </p:par>
                              <p:par>
                                <p:cTn id="207" presetID="9" presetClass="entr" presetSubtype="0" repeatCount="indefinite" fill="hold" grpId="0" nodeType="withEffect">
                                  <p:stCondLst>
                                    <p:cond delay="0"/>
                                  </p:stCondLst>
                                  <p:childTnLst>
                                    <p:set>
                                      <p:cBhvr>
                                        <p:cTn id="208" dur="1" fill="hold">
                                          <p:stCondLst>
                                            <p:cond delay="0"/>
                                          </p:stCondLst>
                                        </p:cTn>
                                        <p:tgtEl>
                                          <p:spTgt spid="122"/>
                                        </p:tgtEl>
                                        <p:attrNameLst>
                                          <p:attrName>style.visibility</p:attrName>
                                        </p:attrNameLst>
                                      </p:cBhvr>
                                      <p:to>
                                        <p:strVal val="visible"/>
                                      </p:to>
                                    </p:set>
                                    <p:animEffect transition="in" filter="dissolve">
                                      <p:cBhvr>
                                        <p:cTn id="209" dur="1000"/>
                                        <p:tgtEl>
                                          <p:spTgt spid="122"/>
                                        </p:tgtEl>
                                      </p:cBhvr>
                                    </p:animEffect>
                                  </p:childTnLst>
                                </p:cTn>
                              </p:par>
                            </p:childTnLst>
                          </p:cTn>
                        </p:par>
                      </p:childTnLst>
                    </p:cTn>
                  </p:par>
                  <p:par>
                    <p:cTn id="210" fill="hold">
                      <p:stCondLst>
                        <p:cond delay="indefinite"/>
                      </p:stCondLst>
                      <p:childTnLst>
                        <p:par>
                          <p:cTn id="211" fill="hold">
                            <p:stCondLst>
                              <p:cond delay="0"/>
                            </p:stCondLst>
                            <p:childTnLst>
                              <p:par>
                                <p:cTn id="212" presetID="1" presetClass="exit" presetSubtype="0" fill="hold" grpId="1" nodeType="clickEffect">
                                  <p:stCondLst>
                                    <p:cond delay="0"/>
                                  </p:stCondLst>
                                  <p:childTnLst>
                                    <p:set>
                                      <p:cBhvr>
                                        <p:cTn id="213" dur="1" fill="hold">
                                          <p:stCondLst>
                                            <p:cond delay="0"/>
                                          </p:stCondLst>
                                        </p:cTn>
                                        <p:tgtEl>
                                          <p:spTgt spid="121"/>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12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9" presetClass="entr" presetSubtype="0" repeatCount="indefinite" fill="hold" grpId="0" nodeType="clickEffect">
                                  <p:stCondLst>
                                    <p:cond delay="0"/>
                                  </p:stCondLst>
                                  <p:childTnLst>
                                    <p:set>
                                      <p:cBhvr>
                                        <p:cTn id="219" dur="1" fill="hold">
                                          <p:stCondLst>
                                            <p:cond delay="0"/>
                                          </p:stCondLst>
                                        </p:cTn>
                                        <p:tgtEl>
                                          <p:spTgt spid="119"/>
                                        </p:tgtEl>
                                        <p:attrNameLst>
                                          <p:attrName>style.visibility</p:attrName>
                                        </p:attrNameLst>
                                      </p:cBhvr>
                                      <p:to>
                                        <p:strVal val="visible"/>
                                      </p:to>
                                    </p:set>
                                    <p:animEffect transition="in" filter="dissolve">
                                      <p:cBhvr>
                                        <p:cTn id="220" dur="1000"/>
                                        <p:tgtEl>
                                          <p:spTgt spid="119"/>
                                        </p:tgtEl>
                                      </p:cBhvr>
                                    </p:animEffect>
                                  </p:childTnLst>
                                </p:cTn>
                              </p:par>
                              <p:par>
                                <p:cTn id="221" presetID="9" presetClass="entr" presetSubtype="0" repeatCount="indefinite" fill="hold" grpId="0" nodeType="withEffect">
                                  <p:stCondLst>
                                    <p:cond delay="0"/>
                                  </p:stCondLst>
                                  <p:childTnLst>
                                    <p:set>
                                      <p:cBhvr>
                                        <p:cTn id="222" dur="1" fill="hold">
                                          <p:stCondLst>
                                            <p:cond delay="0"/>
                                          </p:stCondLst>
                                        </p:cTn>
                                        <p:tgtEl>
                                          <p:spTgt spid="120"/>
                                        </p:tgtEl>
                                        <p:attrNameLst>
                                          <p:attrName>style.visibility</p:attrName>
                                        </p:attrNameLst>
                                      </p:cBhvr>
                                      <p:to>
                                        <p:strVal val="visible"/>
                                      </p:to>
                                    </p:set>
                                    <p:animEffect transition="in" filter="dissolve">
                                      <p:cBhvr>
                                        <p:cTn id="223" dur="1000"/>
                                        <p:tgtEl>
                                          <p:spTgt spid="120"/>
                                        </p:tgtEl>
                                      </p:cBhvr>
                                    </p:animEffect>
                                  </p:childTnLst>
                                </p:cTn>
                              </p:par>
                            </p:childTnLst>
                          </p:cTn>
                        </p:par>
                      </p:childTnLst>
                    </p:cTn>
                  </p:par>
                  <p:par>
                    <p:cTn id="224" fill="hold">
                      <p:stCondLst>
                        <p:cond delay="indefinite"/>
                      </p:stCondLst>
                      <p:childTnLst>
                        <p:par>
                          <p:cTn id="225" fill="hold">
                            <p:stCondLst>
                              <p:cond delay="0"/>
                            </p:stCondLst>
                            <p:childTnLst>
                              <p:par>
                                <p:cTn id="226" presetID="1" presetClass="exit" presetSubtype="0" fill="hold" grpId="1" nodeType="clickEffect">
                                  <p:stCondLst>
                                    <p:cond delay="0"/>
                                  </p:stCondLst>
                                  <p:childTnLst>
                                    <p:set>
                                      <p:cBhvr>
                                        <p:cTn id="227" dur="1" fill="hold">
                                          <p:stCondLst>
                                            <p:cond delay="0"/>
                                          </p:stCondLst>
                                        </p:cTn>
                                        <p:tgtEl>
                                          <p:spTgt spid="119"/>
                                        </p:tgtEl>
                                        <p:attrNameLst>
                                          <p:attrName>style.visibility</p:attrName>
                                        </p:attrNameLst>
                                      </p:cBhvr>
                                      <p:to>
                                        <p:strVal val="hidden"/>
                                      </p:to>
                                    </p:set>
                                  </p:childTnLst>
                                </p:cTn>
                              </p:par>
                              <p:par>
                                <p:cTn id="228" presetID="1" presetClass="exit" presetSubtype="0" fill="hold" grpId="1" nodeType="withEffect">
                                  <p:stCondLst>
                                    <p:cond delay="0"/>
                                  </p:stCondLst>
                                  <p:childTnLst>
                                    <p:set>
                                      <p:cBhvr>
                                        <p:cTn id="229"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230" restart="whenNotActive" fill="hold" evtFilter="cancelBubble" nodeType="interactiveSeq">
                <p:stCondLst>
                  <p:cond evt="onClick" delay="0">
                    <p:tgtEl>
                      <p:spTgt spid="307"/>
                    </p:tgtEl>
                  </p:cond>
                </p:stCondLst>
                <p:endSync evt="end" delay="0">
                  <p:rtn val="all"/>
                </p:endSync>
                <p:childTnLst>
                  <p:par>
                    <p:cTn id="231" fill="hold">
                      <p:stCondLst>
                        <p:cond delay="0"/>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287"/>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288"/>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289"/>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290"/>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291"/>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292"/>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293"/>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294"/>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295"/>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296"/>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287"/>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288"/>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289"/>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290"/>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291"/>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292"/>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293"/>
                                        </p:tgtEl>
                                        <p:attrNameLst>
                                          <p:attrName>style.visibility</p:attrName>
                                        </p:attrNameLst>
                                      </p:cBhvr>
                                      <p:to>
                                        <p:strVal val="hidden"/>
                                      </p:to>
                                    </p:set>
                                  </p:childTnLst>
                                </p:cTn>
                              </p:par>
                              <p:par>
                                <p:cTn id="269" presetID="1" presetClass="exit" presetSubtype="0" fill="hold" grpId="1" nodeType="withEffect">
                                  <p:stCondLst>
                                    <p:cond delay="0"/>
                                  </p:stCondLst>
                                  <p:childTnLst>
                                    <p:set>
                                      <p:cBhvr>
                                        <p:cTn id="270" dur="1" fill="hold">
                                          <p:stCondLst>
                                            <p:cond delay="0"/>
                                          </p:stCondLst>
                                        </p:cTn>
                                        <p:tgtEl>
                                          <p:spTgt spid="294"/>
                                        </p:tgtEl>
                                        <p:attrNameLst>
                                          <p:attrName>style.visibility</p:attrName>
                                        </p:attrNameLst>
                                      </p:cBhvr>
                                      <p:to>
                                        <p:strVal val="hidden"/>
                                      </p:to>
                                    </p:set>
                                  </p:childTnLst>
                                </p:cTn>
                              </p:par>
                              <p:par>
                                <p:cTn id="271" presetID="1" presetClass="exit" presetSubtype="0" fill="hold" grpId="1" nodeType="withEffect">
                                  <p:stCondLst>
                                    <p:cond delay="0"/>
                                  </p:stCondLst>
                                  <p:childTnLst>
                                    <p:set>
                                      <p:cBhvr>
                                        <p:cTn id="272" dur="1" fill="hold">
                                          <p:stCondLst>
                                            <p:cond delay="0"/>
                                          </p:stCondLst>
                                        </p:cTn>
                                        <p:tgtEl>
                                          <p:spTgt spid="295"/>
                                        </p:tgtEl>
                                        <p:attrNameLst>
                                          <p:attrName>style.visibility</p:attrName>
                                        </p:attrNameLst>
                                      </p:cBhvr>
                                      <p:to>
                                        <p:strVal val="hidden"/>
                                      </p:to>
                                    </p:set>
                                  </p:childTnLst>
                                </p:cTn>
                              </p:par>
                              <p:par>
                                <p:cTn id="273" presetID="1" presetClass="exit" presetSubtype="0" fill="hold" grpId="1" nodeType="withEffect">
                                  <p:stCondLst>
                                    <p:cond delay="0"/>
                                  </p:stCondLst>
                                  <p:childTnLst>
                                    <p:set>
                                      <p:cBhvr>
                                        <p:cTn id="274" dur="1" fill="hold">
                                          <p:stCondLst>
                                            <p:cond delay="0"/>
                                          </p:stCondLst>
                                        </p:cTn>
                                        <p:tgtEl>
                                          <p:spTgt spid="296"/>
                                        </p:tgtEl>
                                        <p:attrNameLst>
                                          <p:attrName>style.visibility</p:attrName>
                                        </p:attrNameLst>
                                      </p:cBhvr>
                                      <p:to>
                                        <p:strVal val="hidden"/>
                                      </p:to>
                                    </p:set>
                                  </p:childTnLst>
                                </p:cTn>
                              </p:par>
                            </p:childTnLst>
                          </p:cTn>
                        </p:par>
                      </p:childTnLst>
                    </p:cTn>
                  </p:par>
                </p:childTnLst>
              </p:cTn>
              <p:nextCondLst>
                <p:cond evt="onClick" delay="0">
                  <p:tgtEl>
                    <p:spTgt spid="307"/>
                  </p:tgtEl>
                </p:cond>
              </p:nextCondLst>
            </p:seq>
            <p:seq concurrent="1" nextAc="seek">
              <p:cTn id="275" restart="whenNotActive" fill="hold" evtFilter="cancelBubble" nodeType="interactiveSeq">
                <p:stCondLst>
                  <p:cond evt="onClick" delay="0">
                    <p:tgtEl>
                      <p:spTgt spid="130"/>
                    </p:tgtEl>
                  </p:cond>
                </p:stCondLst>
                <p:endSync evt="end" delay="0">
                  <p:rtn val="all"/>
                </p:endSync>
                <p:childTnLst>
                  <p:par>
                    <p:cTn id="276" fill="hold">
                      <p:stCondLst>
                        <p:cond delay="0"/>
                      </p:stCondLst>
                      <p:childTnLst>
                        <p:par>
                          <p:cTn id="277" fill="hold">
                            <p:stCondLst>
                              <p:cond delay="0"/>
                            </p:stCondLst>
                            <p:childTnLst>
                              <p:par>
                                <p:cTn id="278" presetID="1" presetClass="entr" presetSubtype="0" fill="hold" grpId="1" nodeType="clickEffect">
                                  <p:stCondLst>
                                    <p:cond delay="0"/>
                                  </p:stCondLst>
                                  <p:childTnLst>
                                    <p:set>
                                      <p:cBhvr>
                                        <p:cTn id="279" dur="1" fill="hold">
                                          <p:stCondLst>
                                            <p:cond delay="0"/>
                                          </p:stCondLst>
                                        </p:cTn>
                                        <p:tgtEl>
                                          <p:spTgt spid="126"/>
                                        </p:tgtEl>
                                        <p:attrNameLst>
                                          <p:attrName>style.visibility</p:attrName>
                                        </p:attrNameLst>
                                      </p:cBhvr>
                                      <p:to>
                                        <p:strVal val="visible"/>
                                      </p:to>
                                    </p:set>
                                  </p:childTnLst>
                                </p:cTn>
                              </p:par>
                              <p:par>
                                <p:cTn id="280" presetID="1" presetClass="entr" presetSubtype="0" fill="hold" grpId="1" nodeType="withEffect">
                                  <p:stCondLst>
                                    <p:cond delay="0"/>
                                  </p:stCondLst>
                                  <p:childTnLst>
                                    <p:set>
                                      <p:cBhvr>
                                        <p:cTn id="281" dur="1" fill="hold">
                                          <p:stCondLst>
                                            <p:cond delay="0"/>
                                          </p:stCondLst>
                                        </p:cTn>
                                        <p:tgtEl>
                                          <p:spTgt spid="127"/>
                                        </p:tgtEl>
                                        <p:attrNameLst>
                                          <p:attrName>style.visibility</p:attrName>
                                        </p:attrNameLst>
                                      </p:cBhvr>
                                      <p:to>
                                        <p:strVal val="visible"/>
                                      </p:to>
                                    </p:set>
                                  </p:childTnLst>
                                </p:cTn>
                              </p:par>
                              <p:par>
                                <p:cTn id="282" presetID="1" presetClass="entr" presetSubtype="0" fill="hold" grpId="1" nodeType="withEffect">
                                  <p:stCondLst>
                                    <p:cond delay="0"/>
                                  </p:stCondLst>
                                  <p:childTnLst>
                                    <p:set>
                                      <p:cBhvr>
                                        <p:cTn id="283" dur="1" fill="hold">
                                          <p:stCondLst>
                                            <p:cond delay="0"/>
                                          </p:stCondLst>
                                        </p:cTn>
                                        <p:tgtEl>
                                          <p:spTgt spid="128"/>
                                        </p:tgtEl>
                                        <p:attrNameLst>
                                          <p:attrName>style.visibility</p:attrName>
                                        </p:attrNameLst>
                                      </p:cBhvr>
                                      <p:to>
                                        <p:strVal val="visible"/>
                                      </p:to>
                                    </p:set>
                                  </p:childTnLst>
                                </p:cTn>
                              </p:par>
                              <p:par>
                                <p:cTn id="284" presetID="1" presetClass="entr" presetSubtype="0" fill="hold" grpId="1" nodeType="withEffect">
                                  <p:stCondLst>
                                    <p:cond delay="0"/>
                                  </p:stCondLst>
                                  <p:childTnLst>
                                    <p:set>
                                      <p:cBhvr>
                                        <p:cTn id="285" dur="1" fill="hold">
                                          <p:stCondLst>
                                            <p:cond delay="0"/>
                                          </p:stCondLst>
                                        </p:cTn>
                                        <p:tgtEl>
                                          <p:spTgt spid="129"/>
                                        </p:tgtEl>
                                        <p:attrNameLst>
                                          <p:attrName>style.visibility</p:attrName>
                                        </p:attrNameLst>
                                      </p:cBhvr>
                                      <p:to>
                                        <p:strVal val="visible"/>
                                      </p:to>
                                    </p:set>
                                  </p:childTnLst>
                                </p:cTn>
                              </p:par>
                            </p:childTnLst>
                          </p:cTn>
                        </p:par>
                      </p:childTnLst>
                    </p:cTn>
                  </p:par>
                  <p:par>
                    <p:cTn id="286" fill="hold">
                      <p:stCondLst>
                        <p:cond delay="indefinite"/>
                      </p:stCondLst>
                      <p:childTnLst>
                        <p:par>
                          <p:cTn id="287" fill="hold">
                            <p:stCondLst>
                              <p:cond delay="0"/>
                            </p:stCondLst>
                            <p:childTnLst>
                              <p:par>
                                <p:cTn id="288" presetID="1" presetClass="exit" presetSubtype="0" fill="hold" grpId="0" nodeType="clickEffect">
                                  <p:stCondLst>
                                    <p:cond delay="0"/>
                                  </p:stCondLst>
                                  <p:childTnLst>
                                    <p:set>
                                      <p:cBhvr>
                                        <p:cTn id="289" dur="1" fill="hold">
                                          <p:stCondLst>
                                            <p:cond delay="0"/>
                                          </p:stCondLst>
                                        </p:cTn>
                                        <p:tgtEl>
                                          <p:spTgt spid="126"/>
                                        </p:tgtEl>
                                        <p:attrNameLst>
                                          <p:attrName>style.visibility</p:attrName>
                                        </p:attrNameLst>
                                      </p:cBhvr>
                                      <p:to>
                                        <p:strVal val="hidden"/>
                                      </p:to>
                                    </p:set>
                                  </p:childTnLst>
                                </p:cTn>
                              </p:par>
                              <p:par>
                                <p:cTn id="290" presetID="1" presetClass="exit" presetSubtype="0" fill="hold" grpId="0" nodeType="withEffect">
                                  <p:stCondLst>
                                    <p:cond delay="0"/>
                                  </p:stCondLst>
                                  <p:childTnLst>
                                    <p:set>
                                      <p:cBhvr>
                                        <p:cTn id="291" dur="1" fill="hold">
                                          <p:stCondLst>
                                            <p:cond delay="0"/>
                                          </p:stCondLst>
                                        </p:cTn>
                                        <p:tgtEl>
                                          <p:spTgt spid="127"/>
                                        </p:tgtEl>
                                        <p:attrNameLst>
                                          <p:attrName>style.visibility</p:attrName>
                                        </p:attrNameLst>
                                      </p:cBhvr>
                                      <p:to>
                                        <p:strVal val="hidden"/>
                                      </p:to>
                                    </p:set>
                                  </p:childTnLst>
                                </p:cTn>
                              </p:par>
                              <p:par>
                                <p:cTn id="292" presetID="1" presetClass="exit" presetSubtype="0" fill="hold" grpId="0" nodeType="withEffect">
                                  <p:stCondLst>
                                    <p:cond delay="0"/>
                                  </p:stCondLst>
                                  <p:childTnLst>
                                    <p:set>
                                      <p:cBhvr>
                                        <p:cTn id="293" dur="1" fill="hold">
                                          <p:stCondLst>
                                            <p:cond delay="0"/>
                                          </p:stCondLst>
                                        </p:cTn>
                                        <p:tgtEl>
                                          <p:spTgt spid="128"/>
                                        </p:tgtEl>
                                        <p:attrNameLst>
                                          <p:attrName>style.visibility</p:attrName>
                                        </p:attrNameLst>
                                      </p:cBhvr>
                                      <p:to>
                                        <p:strVal val="hidden"/>
                                      </p:to>
                                    </p:set>
                                  </p:childTnLst>
                                </p:cTn>
                              </p:par>
                              <p:par>
                                <p:cTn id="294" presetID="1" presetClass="exit" presetSubtype="0" fill="hold" grpId="0" nodeType="withEffect">
                                  <p:stCondLst>
                                    <p:cond delay="0"/>
                                  </p:stCondLst>
                                  <p:childTnLst>
                                    <p:set>
                                      <p:cBhvr>
                                        <p:cTn id="295"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childTnLst>
        </p:cTn>
      </p:par>
    </p:tnLst>
    <p:bldLst>
      <p:bldP spid="229" grpId="0" animBg="1"/>
      <p:bldP spid="229" grpId="1" animBg="1"/>
      <p:bldP spid="230" grpId="0" animBg="1"/>
      <p:bldP spid="230" grpId="1" animBg="1"/>
      <p:bldP spid="232" grpId="0" animBg="1"/>
      <p:bldP spid="232" grpId="1" animBg="1"/>
      <p:bldP spid="233" grpId="0" animBg="1"/>
      <p:bldP spid="233" grpId="1" animBg="1"/>
      <p:bldP spid="234" grpId="0" animBg="1"/>
      <p:bldP spid="234" grpId="1" animBg="1"/>
      <p:bldP spid="235" grpId="0" animBg="1"/>
      <p:bldP spid="235" grpId="1" animBg="1"/>
      <p:bldP spid="236" grpId="0" animBg="1"/>
      <p:bldP spid="236" grpId="1" animBg="1"/>
      <p:bldP spid="237" grpId="0" animBg="1"/>
      <p:bldP spid="237" grpId="1" animBg="1"/>
      <p:bldP spid="238" grpId="0" animBg="1"/>
      <p:bldP spid="238" grpId="1" animBg="1"/>
      <p:bldP spid="239" grpId="0" animBg="1"/>
      <p:bldP spid="239" grpId="1" animBg="1"/>
      <p:bldP spid="240" grpId="0" animBg="1"/>
      <p:bldP spid="240" grpId="1" animBg="1"/>
      <p:bldP spid="241" grpId="0" animBg="1"/>
      <p:bldP spid="241"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287" grpId="0" animBg="1"/>
      <p:bldP spid="287" grpId="1" animBg="1"/>
      <p:bldP spid="288" grpId="0" animBg="1"/>
      <p:bldP spid="288" grpId="1" animBg="1"/>
      <p:bldP spid="289" grpId="0" animBg="1"/>
      <p:bldP spid="289" grpId="1" animBg="1"/>
      <p:bldP spid="290" grpId="0" animBg="1"/>
      <p:bldP spid="290" grpId="1" animBg="1"/>
      <p:bldP spid="291" grpId="0" animBg="1"/>
      <p:bldP spid="291" grpId="1" animBg="1"/>
      <p:bldP spid="292" grpId="0" animBg="1"/>
      <p:bldP spid="292" grpId="1" animBg="1"/>
      <p:bldP spid="293" grpId="0" animBg="1"/>
      <p:bldP spid="293" grpId="1" animBg="1"/>
      <p:bldP spid="294" grpId="0" animBg="1"/>
      <p:bldP spid="294" grpId="1" animBg="1"/>
      <p:bldP spid="295" grpId="0" animBg="1"/>
      <p:bldP spid="295" grpId="1" animBg="1"/>
      <p:bldP spid="296" grpId="0" animBg="1"/>
      <p:bldP spid="296" grpId="1" animBg="1"/>
      <p:bldP spid="126" grpId="0" animBg="1"/>
      <p:bldP spid="126" grpId="1" animBg="1"/>
      <p:bldP spid="127" grpId="0" animBg="1"/>
      <p:bldP spid="127" grpId="1" animBg="1"/>
      <p:bldP spid="128" grpId="0" animBg="1"/>
      <p:bldP spid="128" grpId="1" animBg="1"/>
      <p:bldP spid="129" grpId="0" animBg="1"/>
      <p:bldP spid="129"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76" algn="ctr" rtl="0" fontAlgn="base">
        <a:spcBef>
          <a:spcPct val="0"/>
        </a:spcBef>
        <a:spcAft>
          <a:spcPct val="0"/>
        </a:spcAft>
        <a:defRPr sz="4400">
          <a:solidFill>
            <a:schemeClr val="tx2"/>
          </a:solidFill>
          <a:latin typeface="Arial" charset="0"/>
        </a:defRPr>
      </a:lvl6pPr>
      <a:lvl7pPr marL="913939" algn="ctr" rtl="0" fontAlgn="base">
        <a:spcBef>
          <a:spcPct val="0"/>
        </a:spcBef>
        <a:spcAft>
          <a:spcPct val="0"/>
        </a:spcAft>
        <a:defRPr sz="4400">
          <a:solidFill>
            <a:schemeClr val="tx2"/>
          </a:solidFill>
          <a:latin typeface="Arial" charset="0"/>
        </a:defRPr>
      </a:lvl7pPr>
      <a:lvl8pPr marL="1370915" algn="ctr" rtl="0" fontAlgn="base">
        <a:spcBef>
          <a:spcPct val="0"/>
        </a:spcBef>
        <a:spcAft>
          <a:spcPct val="0"/>
        </a:spcAft>
        <a:defRPr sz="4400">
          <a:solidFill>
            <a:schemeClr val="tx2"/>
          </a:solidFill>
          <a:latin typeface="Arial" charset="0"/>
        </a:defRPr>
      </a:lvl8pPr>
      <a:lvl9pPr marL="1827885" algn="ctr" rtl="0" fontAlgn="base">
        <a:spcBef>
          <a:spcPct val="0"/>
        </a:spcBef>
        <a:spcAft>
          <a:spcPct val="0"/>
        </a:spcAft>
        <a:defRPr sz="4400">
          <a:solidFill>
            <a:schemeClr val="tx2"/>
          </a:solidFill>
          <a:latin typeface="Arial" charset="0"/>
        </a:defRPr>
      </a:lvl9pPr>
    </p:titleStyle>
    <p:bodyStyle>
      <a:lvl1pPr marL="342724" indent="-342724" algn="l" rtl="0" fontAlgn="base">
        <a:spcBef>
          <a:spcPct val="20000"/>
        </a:spcBef>
        <a:spcAft>
          <a:spcPct val="0"/>
        </a:spcAft>
        <a:buChar char="•"/>
        <a:defRPr sz="3200">
          <a:solidFill>
            <a:schemeClr val="tx1"/>
          </a:solidFill>
          <a:latin typeface="+mn-lt"/>
          <a:ea typeface="+mn-ea"/>
          <a:cs typeface="+mn-cs"/>
        </a:defRPr>
      </a:lvl1pPr>
      <a:lvl2pPr marL="742574" indent="-285611" algn="l" rtl="0" fontAlgn="base">
        <a:spcBef>
          <a:spcPct val="20000"/>
        </a:spcBef>
        <a:spcAft>
          <a:spcPct val="0"/>
        </a:spcAft>
        <a:buChar char="–"/>
        <a:defRPr sz="2800">
          <a:solidFill>
            <a:schemeClr val="tx1"/>
          </a:solidFill>
          <a:latin typeface="+mn-lt"/>
        </a:defRPr>
      </a:lvl2pPr>
      <a:lvl3pPr marL="1142424" indent="-228485" algn="l" rtl="0" fontAlgn="base">
        <a:spcBef>
          <a:spcPct val="20000"/>
        </a:spcBef>
        <a:spcAft>
          <a:spcPct val="0"/>
        </a:spcAft>
        <a:buChar char="•"/>
        <a:defRPr sz="2400">
          <a:solidFill>
            <a:schemeClr val="tx1"/>
          </a:solidFill>
          <a:latin typeface="+mn-lt"/>
        </a:defRPr>
      </a:lvl3pPr>
      <a:lvl4pPr marL="1599400" indent="-228485" algn="l" rtl="0" fontAlgn="base">
        <a:spcBef>
          <a:spcPct val="20000"/>
        </a:spcBef>
        <a:spcAft>
          <a:spcPct val="0"/>
        </a:spcAft>
        <a:buChar char="–"/>
        <a:defRPr sz="2000">
          <a:solidFill>
            <a:schemeClr val="tx1"/>
          </a:solidFill>
          <a:latin typeface="+mn-lt"/>
        </a:defRPr>
      </a:lvl4pPr>
      <a:lvl5pPr marL="2056375" indent="-228485" algn="l" rtl="0" fontAlgn="base">
        <a:spcBef>
          <a:spcPct val="20000"/>
        </a:spcBef>
        <a:spcAft>
          <a:spcPct val="0"/>
        </a:spcAft>
        <a:buChar char="»"/>
        <a:defRPr sz="2000">
          <a:solidFill>
            <a:schemeClr val="tx1"/>
          </a:solidFill>
          <a:latin typeface="+mn-lt"/>
        </a:defRPr>
      </a:lvl5pPr>
      <a:lvl6pPr marL="2513339" indent="-228485" algn="l" rtl="0" fontAlgn="base">
        <a:spcBef>
          <a:spcPct val="20000"/>
        </a:spcBef>
        <a:spcAft>
          <a:spcPct val="0"/>
        </a:spcAft>
        <a:buChar char="»"/>
        <a:defRPr sz="2000">
          <a:solidFill>
            <a:schemeClr val="tx1"/>
          </a:solidFill>
          <a:latin typeface="+mn-lt"/>
        </a:defRPr>
      </a:lvl6pPr>
      <a:lvl7pPr marL="2970315" indent="-228485" algn="l" rtl="0" fontAlgn="base">
        <a:spcBef>
          <a:spcPct val="20000"/>
        </a:spcBef>
        <a:spcAft>
          <a:spcPct val="0"/>
        </a:spcAft>
        <a:buChar char="»"/>
        <a:defRPr sz="2000">
          <a:solidFill>
            <a:schemeClr val="tx1"/>
          </a:solidFill>
          <a:latin typeface="+mn-lt"/>
        </a:defRPr>
      </a:lvl7pPr>
      <a:lvl8pPr marL="3427285" indent="-228485" algn="l" rtl="0" fontAlgn="base">
        <a:spcBef>
          <a:spcPct val="20000"/>
        </a:spcBef>
        <a:spcAft>
          <a:spcPct val="0"/>
        </a:spcAft>
        <a:buChar char="»"/>
        <a:defRPr sz="2000">
          <a:solidFill>
            <a:schemeClr val="tx1"/>
          </a:solidFill>
          <a:latin typeface="+mn-lt"/>
        </a:defRPr>
      </a:lvl8pPr>
      <a:lvl9pPr marL="3884258" indent="-228485" algn="l" rtl="0" fontAlgn="base">
        <a:spcBef>
          <a:spcPct val="20000"/>
        </a:spcBef>
        <a:spcAft>
          <a:spcPct val="0"/>
        </a:spcAft>
        <a:buChar char="»"/>
        <a:defRPr sz="2000">
          <a:solidFill>
            <a:schemeClr val="tx1"/>
          </a:solidFill>
          <a:latin typeface="+mn-lt"/>
        </a:defRPr>
      </a:lvl9pPr>
    </p:bodyStyle>
    <p:otherStyle>
      <a:defPPr>
        <a:defRPr lang="nb-NO"/>
      </a:defPPr>
      <a:lvl1pPr marL="0" algn="l" defTabSz="913939" rtl="0" eaLnBrk="1" latinLnBrk="0" hangingPunct="1">
        <a:defRPr sz="1800" kern="1200">
          <a:solidFill>
            <a:schemeClr val="tx1"/>
          </a:solidFill>
          <a:latin typeface="+mn-lt"/>
          <a:ea typeface="+mn-ea"/>
          <a:cs typeface="+mn-cs"/>
        </a:defRPr>
      </a:lvl1pPr>
      <a:lvl2pPr marL="456976" algn="l" defTabSz="913939" rtl="0" eaLnBrk="1" latinLnBrk="0" hangingPunct="1">
        <a:defRPr sz="1800" kern="1200">
          <a:solidFill>
            <a:schemeClr val="tx1"/>
          </a:solidFill>
          <a:latin typeface="+mn-lt"/>
          <a:ea typeface="+mn-ea"/>
          <a:cs typeface="+mn-cs"/>
        </a:defRPr>
      </a:lvl2pPr>
      <a:lvl3pPr marL="913939" algn="l" defTabSz="913939" rtl="0" eaLnBrk="1" latinLnBrk="0" hangingPunct="1">
        <a:defRPr sz="1800" kern="1200">
          <a:solidFill>
            <a:schemeClr val="tx1"/>
          </a:solidFill>
          <a:latin typeface="+mn-lt"/>
          <a:ea typeface="+mn-ea"/>
          <a:cs typeface="+mn-cs"/>
        </a:defRPr>
      </a:lvl3pPr>
      <a:lvl4pPr marL="1370915" algn="l" defTabSz="913939" rtl="0" eaLnBrk="1" latinLnBrk="0" hangingPunct="1">
        <a:defRPr sz="1800" kern="1200">
          <a:solidFill>
            <a:schemeClr val="tx1"/>
          </a:solidFill>
          <a:latin typeface="+mn-lt"/>
          <a:ea typeface="+mn-ea"/>
          <a:cs typeface="+mn-cs"/>
        </a:defRPr>
      </a:lvl4pPr>
      <a:lvl5pPr marL="1827885" algn="l" defTabSz="913939" rtl="0" eaLnBrk="1" latinLnBrk="0" hangingPunct="1">
        <a:defRPr sz="1800" kern="1200">
          <a:solidFill>
            <a:schemeClr val="tx1"/>
          </a:solidFill>
          <a:latin typeface="+mn-lt"/>
          <a:ea typeface="+mn-ea"/>
          <a:cs typeface="+mn-cs"/>
        </a:defRPr>
      </a:lvl5pPr>
      <a:lvl6pPr marL="2284859" algn="l" defTabSz="913939" rtl="0" eaLnBrk="1" latinLnBrk="0" hangingPunct="1">
        <a:defRPr sz="1800" kern="1200">
          <a:solidFill>
            <a:schemeClr val="tx1"/>
          </a:solidFill>
          <a:latin typeface="+mn-lt"/>
          <a:ea typeface="+mn-ea"/>
          <a:cs typeface="+mn-cs"/>
        </a:defRPr>
      </a:lvl6pPr>
      <a:lvl7pPr marL="2741826" algn="l" defTabSz="913939" rtl="0" eaLnBrk="1" latinLnBrk="0" hangingPunct="1">
        <a:defRPr sz="1800" kern="1200">
          <a:solidFill>
            <a:schemeClr val="tx1"/>
          </a:solidFill>
          <a:latin typeface="+mn-lt"/>
          <a:ea typeface="+mn-ea"/>
          <a:cs typeface="+mn-cs"/>
        </a:defRPr>
      </a:lvl7pPr>
      <a:lvl8pPr marL="3198800" algn="l" defTabSz="913939" rtl="0" eaLnBrk="1" latinLnBrk="0" hangingPunct="1">
        <a:defRPr sz="1800" kern="1200">
          <a:solidFill>
            <a:schemeClr val="tx1"/>
          </a:solidFill>
          <a:latin typeface="+mn-lt"/>
          <a:ea typeface="+mn-ea"/>
          <a:cs typeface="+mn-cs"/>
        </a:defRPr>
      </a:lvl8pPr>
      <a:lvl9pPr marL="3655774" algn="l" defTabSz="91393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8048091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Lst>
  <p:hf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0"/>
          <p:cNvSpPr>
            <a:spLocks/>
          </p:cNvSpPr>
          <p:nvPr/>
        </p:nvSpPr>
        <p:spPr bwMode="auto">
          <a:xfrm>
            <a:off x="-35" y="747916"/>
            <a:ext cx="2270607" cy="1082914"/>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0 w 11116"/>
              <a:gd name="connsiteY0" fmla="*/ 17520 h 18187"/>
              <a:gd name="connsiteX1" fmla="*/ 9561 w 11116"/>
              <a:gd name="connsiteY1" fmla="*/ 17840 h 18187"/>
              <a:gd name="connsiteX2" fmla="*/ 9328 w 11116"/>
              <a:gd name="connsiteY2" fmla="*/ 15440 h 18187"/>
              <a:gd name="connsiteX3" fmla="*/ 0 w 11116"/>
              <a:gd name="connsiteY3" fmla="*/ 0 h 18187"/>
            </a:gdLst>
            <a:ahLst/>
            <a:cxnLst>
              <a:cxn ang="0">
                <a:pos x="connsiteX0" y="connsiteY0"/>
              </a:cxn>
              <a:cxn ang="0">
                <a:pos x="connsiteX1" y="connsiteY1"/>
              </a:cxn>
              <a:cxn ang="0">
                <a:pos x="connsiteX2" y="connsiteY2"/>
              </a:cxn>
              <a:cxn ang="0">
                <a:pos x="connsiteX3" y="connsiteY3"/>
              </a:cxn>
            </a:cxnLst>
            <a:rect l="l" t="t" r="r" b="b"/>
            <a:pathLst>
              <a:path w="11116" h="18187">
                <a:moveTo>
                  <a:pt x="0" y="17520"/>
                </a:moveTo>
                <a:cubicBezTo>
                  <a:pt x="3333" y="17840"/>
                  <a:pt x="8006" y="18187"/>
                  <a:pt x="9561" y="17840"/>
                </a:cubicBezTo>
                <a:cubicBezTo>
                  <a:pt x="11116" y="17493"/>
                  <a:pt x="9343" y="15920"/>
                  <a:pt x="9328" y="15440"/>
                </a:cubicBezTo>
                <a:lnTo>
                  <a:pt x="0" y="0"/>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8" name="Freeform 10"/>
          <p:cNvSpPr>
            <a:spLocks/>
          </p:cNvSpPr>
          <p:nvPr/>
        </p:nvSpPr>
        <p:spPr bwMode="auto">
          <a:xfrm>
            <a:off x="-64" y="700283"/>
            <a:ext cx="2334134" cy="1167049"/>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1520 w 11788"/>
              <a:gd name="connsiteY0" fmla="*/ 18800 h 19467"/>
              <a:gd name="connsiteX1" fmla="*/ 10354 w 11788"/>
              <a:gd name="connsiteY1" fmla="*/ 19120 h 19467"/>
              <a:gd name="connsiteX2" fmla="*/ 10121 w 11788"/>
              <a:gd name="connsiteY2" fmla="*/ 16720 h 19467"/>
              <a:gd name="connsiteX3" fmla="*/ 0 w 11788"/>
              <a:gd name="connsiteY3" fmla="*/ 0 h 19467"/>
              <a:gd name="connsiteX0" fmla="*/ 0 w 12041"/>
              <a:gd name="connsiteY0" fmla="*/ 18960 h 19493"/>
              <a:gd name="connsiteX1" fmla="*/ 10354 w 12041"/>
              <a:gd name="connsiteY1" fmla="*/ 19120 h 19493"/>
              <a:gd name="connsiteX2" fmla="*/ 10121 w 12041"/>
              <a:gd name="connsiteY2" fmla="*/ 16720 h 19493"/>
              <a:gd name="connsiteX3" fmla="*/ 0 w 12041"/>
              <a:gd name="connsiteY3" fmla="*/ 0 h 19493"/>
              <a:gd name="connsiteX0" fmla="*/ 0 w 11481"/>
              <a:gd name="connsiteY0" fmla="*/ 18960 h 19493"/>
              <a:gd name="connsiteX1" fmla="*/ 9794 w 11481"/>
              <a:gd name="connsiteY1" fmla="*/ 19120 h 19493"/>
              <a:gd name="connsiteX2" fmla="*/ 10121 w 11481"/>
              <a:gd name="connsiteY2" fmla="*/ 16720 h 19493"/>
              <a:gd name="connsiteX3" fmla="*/ 0 w 11481"/>
              <a:gd name="connsiteY3" fmla="*/ 0 h 19493"/>
              <a:gd name="connsiteX0" fmla="*/ 0 w 11427"/>
              <a:gd name="connsiteY0" fmla="*/ 18960 h 19600"/>
              <a:gd name="connsiteX1" fmla="*/ 9794 w 11427"/>
              <a:gd name="connsiteY1" fmla="*/ 19120 h 19600"/>
              <a:gd name="connsiteX2" fmla="*/ 9795 w 11427"/>
              <a:gd name="connsiteY2" fmla="*/ 16080 h 19600"/>
              <a:gd name="connsiteX3" fmla="*/ 0 w 11427"/>
              <a:gd name="connsiteY3" fmla="*/ 0 h 19600"/>
            </a:gdLst>
            <a:ahLst/>
            <a:cxnLst>
              <a:cxn ang="0">
                <a:pos x="connsiteX0" y="connsiteY0"/>
              </a:cxn>
              <a:cxn ang="0">
                <a:pos x="connsiteX1" y="connsiteY1"/>
              </a:cxn>
              <a:cxn ang="0">
                <a:pos x="connsiteX2" y="connsiteY2"/>
              </a:cxn>
              <a:cxn ang="0">
                <a:pos x="connsiteX3" y="connsiteY3"/>
              </a:cxn>
            </a:cxnLst>
            <a:rect l="l" t="t" r="r" b="b"/>
            <a:pathLst>
              <a:path w="11427" h="19600">
                <a:moveTo>
                  <a:pt x="0" y="18960"/>
                </a:moveTo>
                <a:cubicBezTo>
                  <a:pt x="3333" y="19280"/>
                  <a:pt x="8162" y="19600"/>
                  <a:pt x="9794" y="19120"/>
                </a:cubicBezTo>
                <a:cubicBezTo>
                  <a:pt x="11427" y="18640"/>
                  <a:pt x="9810" y="16560"/>
                  <a:pt x="9795" y="16080"/>
                </a:cubicBezTo>
                <a:lnTo>
                  <a:pt x="0" y="0"/>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9" name="Freeform 8"/>
          <p:cNvSpPr>
            <a:spLocks/>
          </p:cNvSpPr>
          <p:nvPr/>
        </p:nvSpPr>
        <p:spPr bwMode="auto">
          <a:xfrm>
            <a:off x="-316" y="2469839"/>
            <a:ext cx="9145945" cy="4389736"/>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382"/>
              <a:gd name="connsiteY0" fmla="*/ 299 h 12804"/>
              <a:gd name="connsiteX1" fmla="*/ 3413 w 11382"/>
              <a:gd name="connsiteY1" fmla="*/ 300 h 12804"/>
              <a:gd name="connsiteX2" fmla="*/ 5010 w 11382"/>
              <a:gd name="connsiteY2" fmla="*/ 1717 h 12804"/>
              <a:gd name="connsiteX3" fmla="*/ 11382 w 11382"/>
              <a:gd name="connsiteY3" fmla="*/ 12804 h 12804"/>
              <a:gd name="connsiteX0" fmla="*/ 0 w 11533"/>
              <a:gd name="connsiteY0" fmla="*/ 299 h 12804"/>
              <a:gd name="connsiteX1" fmla="*/ 3413 w 11533"/>
              <a:gd name="connsiteY1" fmla="*/ 300 h 12804"/>
              <a:gd name="connsiteX2" fmla="*/ 5010 w 11533"/>
              <a:gd name="connsiteY2" fmla="*/ 1717 h 12804"/>
              <a:gd name="connsiteX3" fmla="*/ 11533 w 11533"/>
              <a:gd name="connsiteY3" fmla="*/ 12804 h 12804"/>
            </a:gdLst>
            <a:ahLst/>
            <a:cxnLst>
              <a:cxn ang="0">
                <a:pos x="connsiteX0" y="connsiteY0"/>
              </a:cxn>
              <a:cxn ang="0">
                <a:pos x="connsiteX1" y="connsiteY1"/>
              </a:cxn>
              <a:cxn ang="0">
                <a:pos x="connsiteX2" y="connsiteY2"/>
              </a:cxn>
              <a:cxn ang="0">
                <a:pos x="connsiteX3" y="connsiteY3"/>
              </a:cxn>
            </a:cxnLst>
            <a:rect l="l" t="t" r="r" b="b"/>
            <a:pathLst>
              <a:path w="11533" h="12804">
                <a:moveTo>
                  <a:pt x="0" y="299"/>
                </a:moveTo>
                <a:lnTo>
                  <a:pt x="3413" y="300"/>
                </a:lnTo>
                <a:cubicBezTo>
                  <a:pt x="3912" y="332"/>
                  <a:pt x="4049" y="0"/>
                  <a:pt x="5010" y="1717"/>
                </a:cubicBezTo>
                <a:lnTo>
                  <a:pt x="11533" y="12804"/>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0" name="Freeform 8"/>
          <p:cNvSpPr>
            <a:spLocks/>
          </p:cNvSpPr>
          <p:nvPr/>
        </p:nvSpPr>
        <p:spPr bwMode="auto">
          <a:xfrm>
            <a:off x="-316" y="2422202"/>
            <a:ext cx="9145945" cy="4284827"/>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533"/>
              <a:gd name="connsiteY0" fmla="*/ 299 h 12498"/>
              <a:gd name="connsiteX1" fmla="*/ 3413 w 11533"/>
              <a:gd name="connsiteY1" fmla="*/ 300 h 12498"/>
              <a:gd name="connsiteX2" fmla="*/ 5010 w 11533"/>
              <a:gd name="connsiteY2" fmla="*/ 1717 h 12498"/>
              <a:gd name="connsiteX3" fmla="*/ 11533 w 11533"/>
              <a:gd name="connsiteY3" fmla="*/ 12498 h 12498"/>
            </a:gdLst>
            <a:ahLst/>
            <a:cxnLst>
              <a:cxn ang="0">
                <a:pos x="connsiteX0" y="connsiteY0"/>
              </a:cxn>
              <a:cxn ang="0">
                <a:pos x="connsiteX1" y="connsiteY1"/>
              </a:cxn>
              <a:cxn ang="0">
                <a:pos x="connsiteX2" y="connsiteY2"/>
              </a:cxn>
              <a:cxn ang="0">
                <a:pos x="connsiteX3" y="connsiteY3"/>
              </a:cxn>
            </a:cxnLst>
            <a:rect l="l" t="t" r="r" b="b"/>
            <a:pathLst>
              <a:path w="11533" h="12498">
                <a:moveTo>
                  <a:pt x="0" y="299"/>
                </a:moveTo>
                <a:lnTo>
                  <a:pt x="3413" y="300"/>
                </a:lnTo>
                <a:cubicBezTo>
                  <a:pt x="3912" y="332"/>
                  <a:pt x="4049" y="0"/>
                  <a:pt x="5010" y="1717"/>
                </a:cubicBezTo>
                <a:lnTo>
                  <a:pt x="11533" y="12498"/>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1" name="Freeform 8"/>
          <p:cNvSpPr>
            <a:spLocks/>
          </p:cNvSpPr>
          <p:nvPr/>
        </p:nvSpPr>
        <p:spPr bwMode="auto">
          <a:xfrm>
            <a:off x="4895374" y="2408712"/>
            <a:ext cx="4250203" cy="1738741"/>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9848"/>
              <a:gd name="connsiteY0" fmla="*/ 248 h 10852"/>
              <a:gd name="connsiteX1" fmla="*/ 1464 w 9848"/>
              <a:gd name="connsiteY1" fmla="*/ 177 h 10852"/>
              <a:gd name="connsiteX2" fmla="*/ 1067 w 9848"/>
              <a:gd name="connsiteY2" fmla="*/ 1314 h 10852"/>
              <a:gd name="connsiteX3" fmla="*/ 9801 w 9848"/>
              <a:gd name="connsiteY3" fmla="*/ 10852 h 10852"/>
              <a:gd name="connsiteX0" fmla="*/ 10000 w 10125"/>
              <a:gd name="connsiteY0" fmla="*/ 229 h 9607"/>
              <a:gd name="connsiteX1" fmla="*/ 1487 w 10125"/>
              <a:gd name="connsiteY1" fmla="*/ 163 h 9607"/>
              <a:gd name="connsiteX2" fmla="*/ 1083 w 10125"/>
              <a:gd name="connsiteY2" fmla="*/ 1211 h 9607"/>
              <a:gd name="connsiteX3" fmla="*/ 10125 w 10125"/>
              <a:gd name="connsiteY3" fmla="*/ 9607 h 9607"/>
              <a:gd name="connsiteX0" fmla="*/ 9877 w 12386"/>
              <a:gd name="connsiteY0" fmla="*/ 238 h 13065"/>
              <a:gd name="connsiteX1" fmla="*/ 1469 w 12386"/>
              <a:gd name="connsiteY1" fmla="*/ 170 h 13065"/>
              <a:gd name="connsiteX2" fmla="*/ 1070 w 12386"/>
              <a:gd name="connsiteY2" fmla="*/ 1261 h 13065"/>
              <a:gd name="connsiteX3" fmla="*/ 12386 w 12386"/>
              <a:gd name="connsiteY3" fmla="*/ 13065 h 13065"/>
              <a:gd name="connsiteX0" fmla="*/ 9877 w 12386"/>
              <a:gd name="connsiteY0" fmla="*/ 238 h 12316"/>
              <a:gd name="connsiteX1" fmla="*/ 1469 w 12386"/>
              <a:gd name="connsiteY1" fmla="*/ 170 h 12316"/>
              <a:gd name="connsiteX2" fmla="*/ 1070 w 12386"/>
              <a:gd name="connsiteY2" fmla="*/ 1261 h 12316"/>
              <a:gd name="connsiteX3" fmla="*/ 12386 w 12386"/>
              <a:gd name="connsiteY3" fmla="*/ 12316 h 12316"/>
              <a:gd name="connsiteX0" fmla="*/ 12803 w 12803"/>
              <a:gd name="connsiteY0" fmla="*/ 239 h 12317"/>
              <a:gd name="connsiteX1" fmla="*/ 1886 w 12803"/>
              <a:gd name="connsiteY1" fmla="*/ 171 h 12317"/>
              <a:gd name="connsiteX2" fmla="*/ 1487 w 12803"/>
              <a:gd name="connsiteY2" fmla="*/ 1262 h 12317"/>
              <a:gd name="connsiteX3" fmla="*/ 12803 w 12803"/>
              <a:gd name="connsiteY3" fmla="*/ 12317 h 12317"/>
              <a:gd name="connsiteX0" fmla="*/ 12717 w 12717"/>
              <a:gd name="connsiteY0" fmla="*/ 352 h 12430"/>
              <a:gd name="connsiteX1" fmla="*/ 1800 w 12717"/>
              <a:gd name="connsiteY1" fmla="*/ 284 h 12430"/>
              <a:gd name="connsiteX2" fmla="*/ 1914 w 12717"/>
              <a:gd name="connsiteY2" fmla="*/ 2056 h 12430"/>
              <a:gd name="connsiteX3" fmla="*/ 12717 w 12717"/>
              <a:gd name="connsiteY3" fmla="*/ 12430 h 12430"/>
            </a:gdLst>
            <a:ahLst/>
            <a:cxnLst>
              <a:cxn ang="0">
                <a:pos x="connsiteX0" y="connsiteY0"/>
              </a:cxn>
              <a:cxn ang="0">
                <a:pos x="connsiteX1" y="connsiteY1"/>
              </a:cxn>
              <a:cxn ang="0">
                <a:pos x="connsiteX2" y="connsiteY2"/>
              </a:cxn>
              <a:cxn ang="0">
                <a:pos x="connsiteX3" y="connsiteY3"/>
              </a:cxn>
            </a:cxnLst>
            <a:rect l="l" t="t" r="r" b="b"/>
            <a:pathLst>
              <a:path w="12717" h="12430">
                <a:moveTo>
                  <a:pt x="12717" y="352"/>
                </a:moveTo>
                <a:cubicBezTo>
                  <a:pt x="9694" y="329"/>
                  <a:pt x="3600" y="0"/>
                  <a:pt x="1800" y="284"/>
                </a:cubicBezTo>
                <a:cubicBezTo>
                  <a:pt x="0" y="568"/>
                  <a:pt x="1951" y="1874"/>
                  <a:pt x="1914" y="2056"/>
                </a:cubicBezTo>
                <a:lnTo>
                  <a:pt x="12717" y="12430"/>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2" name="Freeform 8"/>
          <p:cNvSpPr>
            <a:spLocks/>
          </p:cNvSpPr>
          <p:nvPr/>
        </p:nvSpPr>
        <p:spPr bwMode="auto">
          <a:xfrm>
            <a:off x="5006214" y="2448411"/>
            <a:ext cx="4139509" cy="161329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12038"/>
              <a:gd name="connsiteY0" fmla="*/ 248 h 11988"/>
              <a:gd name="connsiteX1" fmla="*/ 1464 w 12038"/>
              <a:gd name="connsiteY1" fmla="*/ 177 h 11988"/>
              <a:gd name="connsiteX2" fmla="*/ 1067 w 12038"/>
              <a:gd name="connsiteY2" fmla="*/ 1314 h 11988"/>
              <a:gd name="connsiteX3" fmla="*/ 12038 w 12038"/>
              <a:gd name="connsiteY3" fmla="*/ 11988 h 11988"/>
              <a:gd name="connsiteX0" fmla="*/ 12403 w 12403"/>
              <a:gd name="connsiteY0" fmla="*/ 249 h 11989"/>
              <a:gd name="connsiteX1" fmla="*/ 1829 w 12403"/>
              <a:gd name="connsiteY1" fmla="*/ 178 h 11989"/>
              <a:gd name="connsiteX2" fmla="*/ 1432 w 12403"/>
              <a:gd name="connsiteY2" fmla="*/ 1315 h 11989"/>
              <a:gd name="connsiteX3" fmla="*/ 12403 w 12403"/>
              <a:gd name="connsiteY3" fmla="*/ 11989 h 11989"/>
              <a:gd name="connsiteX0" fmla="*/ 12350 w 12350"/>
              <a:gd name="connsiteY0" fmla="*/ 284 h 12024"/>
              <a:gd name="connsiteX1" fmla="*/ 1776 w 12350"/>
              <a:gd name="connsiteY1" fmla="*/ 213 h 12024"/>
              <a:gd name="connsiteX2" fmla="*/ 1692 w 12350"/>
              <a:gd name="connsiteY2" fmla="*/ 1563 h 12024"/>
              <a:gd name="connsiteX3" fmla="*/ 12350 w 12350"/>
              <a:gd name="connsiteY3" fmla="*/ 12024 h 12024"/>
            </a:gdLst>
            <a:ahLst/>
            <a:cxnLst>
              <a:cxn ang="0">
                <a:pos x="connsiteX0" y="connsiteY0"/>
              </a:cxn>
              <a:cxn ang="0">
                <a:pos x="connsiteX1" y="connsiteY1"/>
              </a:cxn>
              <a:cxn ang="0">
                <a:pos x="connsiteX2" y="connsiteY2"/>
              </a:cxn>
              <a:cxn ang="0">
                <a:pos x="connsiteX3" y="connsiteY3"/>
              </a:cxn>
            </a:cxnLst>
            <a:rect l="l" t="t" r="r" b="b"/>
            <a:pathLst>
              <a:path w="12350" h="12024">
                <a:moveTo>
                  <a:pt x="12350" y="284"/>
                </a:moveTo>
                <a:cubicBezTo>
                  <a:pt x="9337" y="261"/>
                  <a:pt x="3552" y="0"/>
                  <a:pt x="1776" y="213"/>
                </a:cubicBezTo>
                <a:cubicBezTo>
                  <a:pt x="0" y="426"/>
                  <a:pt x="1729" y="1374"/>
                  <a:pt x="1692" y="1563"/>
                </a:cubicBezTo>
                <a:lnTo>
                  <a:pt x="12350" y="12024"/>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3" name="Freeform 11"/>
          <p:cNvSpPr>
            <a:spLocks/>
          </p:cNvSpPr>
          <p:nvPr/>
        </p:nvSpPr>
        <p:spPr bwMode="auto">
          <a:xfrm>
            <a:off x="287" y="178330"/>
            <a:ext cx="9145050" cy="1581520"/>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3946"/>
              <a:gd name="connsiteY0" fmla="*/ 0 h 26343"/>
              <a:gd name="connsiteX1" fmla="*/ 5669 w 13946"/>
              <a:gd name="connsiteY1" fmla="*/ 22689 h 26343"/>
              <a:gd name="connsiteX2" fmla="*/ 7183 w 13946"/>
              <a:gd name="connsiteY2" fmla="*/ 26339 h 26343"/>
              <a:gd name="connsiteX3" fmla="*/ 13946 w 13946"/>
              <a:gd name="connsiteY3" fmla="*/ 26343 h 26343"/>
              <a:gd name="connsiteX0" fmla="*/ 0 w 15462"/>
              <a:gd name="connsiteY0" fmla="*/ 0 h 26339"/>
              <a:gd name="connsiteX1" fmla="*/ 5669 w 15462"/>
              <a:gd name="connsiteY1" fmla="*/ 22689 h 26339"/>
              <a:gd name="connsiteX2" fmla="*/ 7183 w 15462"/>
              <a:gd name="connsiteY2" fmla="*/ 26339 h 26339"/>
              <a:gd name="connsiteX3" fmla="*/ 15462 w 15462"/>
              <a:gd name="connsiteY3" fmla="*/ 26184 h 26339"/>
            </a:gdLst>
            <a:ahLst/>
            <a:cxnLst>
              <a:cxn ang="0">
                <a:pos x="connsiteX0" y="connsiteY0"/>
              </a:cxn>
              <a:cxn ang="0">
                <a:pos x="connsiteX1" y="connsiteY1"/>
              </a:cxn>
              <a:cxn ang="0">
                <a:pos x="connsiteX2" y="connsiteY2"/>
              </a:cxn>
              <a:cxn ang="0">
                <a:pos x="connsiteX3" y="connsiteY3"/>
              </a:cxn>
            </a:cxnLst>
            <a:rect l="l" t="t" r="r" b="b"/>
            <a:pathLst>
              <a:path w="15462" h="26339">
                <a:moveTo>
                  <a:pt x="0" y="0"/>
                </a:moveTo>
                <a:cubicBezTo>
                  <a:pt x="378" y="1348"/>
                  <a:pt x="5156" y="21155"/>
                  <a:pt x="5669" y="22689"/>
                </a:cubicBezTo>
                <a:cubicBezTo>
                  <a:pt x="6343" y="25067"/>
                  <a:pt x="6808" y="26234"/>
                  <a:pt x="7183" y="26339"/>
                </a:cubicBezTo>
                <a:lnTo>
                  <a:pt x="15462" y="26184"/>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14" name="Freeform 11"/>
          <p:cNvSpPr>
            <a:spLocks/>
          </p:cNvSpPr>
          <p:nvPr/>
        </p:nvSpPr>
        <p:spPr bwMode="auto">
          <a:xfrm>
            <a:off x="287" y="232596"/>
            <a:ext cx="9145050" cy="1562486"/>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2770"/>
              <a:gd name="connsiteY0" fmla="*/ 0 h 21107"/>
              <a:gd name="connsiteX1" fmla="*/ 4493 w 12770"/>
              <a:gd name="connsiteY1" fmla="*/ 17453 h 21107"/>
              <a:gd name="connsiteX2" fmla="*/ 6007 w 12770"/>
              <a:gd name="connsiteY2" fmla="*/ 21103 h 21107"/>
              <a:gd name="connsiteX3" fmla="*/ 12770 w 12770"/>
              <a:gd name="connsiteY3" fmla="*/ 21107 h 21107"/>
              <a:gd name="connsiteX0" fmla="*/ 0 w 13946"/>
              <a:gd name="connsiteY0" fmla="*/ 0 h 26026"/>
              <a:gd name="connsiteX1" fmla="*/ 5669 w 13946"/>
              <a:gd name="connsiteY1" fmla="*/ 22372 h 26026"/>
              <a:gd name="connsiteX2" fmla="*/ 7183 w 13946"/>
              <a:gd name="connsiteY2" fmla="*/ 26022 h 26026"/>
              <a:gd name="connsiteX3" fmla="*/ 13946 w 13946"/>
              <a:gd name="connsiteY3" fmla="*/ 26026 h 26026"/>
              <a:gd name="connsiteX0" fmla="*/ 0 w 15462"/>
              <a:gd name="connsiteY0" fmla="*/ 0 h 26022"/>
              <a:gd name="connsiteX1" fmla="*/ 5669 w 15462"/>
              <a:gd name="connsiteY1" fmla="*/ 22372 h 26022"/>
              <a:gd name="connsiteX2" fmla="*/ 7183 w 15462"/>
              <a:gd name="connsiteY2" fmla="*/ 26022 h 26022"/>
              <a:gd name="connsiteX3" fmla="*/ 15462 w 15462"/>
              <a:gd name="connsiteY3" fmla="*/ 25550 h 26022"/>
            </a:gdLst>
            <a:ahLst/>
            <a:cxnLst>
              <a:cxn ang="0">
                <a:pos x="connsiteX0" y="connsiteY0"/>
              </a:cxn>
              <a:cxn ang="0">
                <a:pos x="connsiteX1" y="connsiteY1"/>
              </a:cxn>
              <a:cxn ang="0">
                <a:pos x="connsiteX2" y="connsiteY2"/>
              </a:cxn>
              <a:cxn ang="0">
                <a:pos x="connsiteX3" y="connsiteY3"/>
              </a:cxn>
            </a:cxnLst>
            <a:rect l="l" t="t" r="r" b="b"/>
            <a:pathLst>
              <a:path w="15462" h="26022">
                <a:moveTo>
                  <a:pt x="0" y="0"/>
                </a:moveTo>
                <a:cubicBezTo>
                  <a:pt x="378" y="1348"/>
                  <a:pt x="5156" y="20838"/>
                  <a:pt x="5669" y="22372"/>
                </a:cubicBezTo>
                <a:cubicBezTo>
                  <a:pt x="6343" y="24750"/>
                  <a:pt x="6808" y="25917"/>
                  <a:pt x="7183" y="26022"/>
                </a:cubicBezTo>
                <a:lnTo>
                  <a:pt x="15462" y="25550"/>
                </a:lnTo>
              </a:path>
            </a:pathLst>
          </a:custGeom>
          <a:noFill/>
          <a:ln w="9525">
            <a:solidFill>
              <a:schemeClr val="bg1">
                <a:lumMod val="50000"/>
              </a:schemeClr>
            </a:solidFill>
            <a:round/>
            <a:headEnd type="none" w="med" len="med"/>
            <a:tailEnd type="none" w="med" len="me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pic>
        <p:nvPicPr>
          <p:cNvPr id="15" name="Picture 7" descr="SL500Black3 copy"/>
          <p:cNvPicPr>
            <a:picLocks noChangeAspect="1" noChangeArrowheads="1"/>
          </p:cNvPicPr>
          <p:nvPr/>
        </p:nvPicPr>
        <p:blipFill>
          <a:blip r:embed="rId13" cstate="print"/>
          <a:stretch>
            <a:fillRect/>
          </a:stretch>
        </p:blipFill>
        <p:spPr bwMode="auto">
          <a:xfrm rot="60000">
            <a:off x="6885" y="1701590"/>
            <a:ext cx="1581707" cy="802774"/>
          </a:xfrm>
          <a:prstGeom prst="rect">
            <a:avLst/>
          </a:prstGeom>
          <a:noFill/>
          <a:effectLst>
            <a:outerShdw blurRad="50800" dist="38100" dir="2700000" algn="tl" rotWithShape="0">
              <a:prstClr val="black">
                <a:alpha val="40000"/>
              </a:prstClr>
            </a:outerShdw>
          </a:effectLst>
        </p:spPr>
      </p:pic>
      <p:sp>
        <p:nvSpPr>
          <p:cNvPr id="37" name="Bakover eller Forrige 36">
            <a:hlinkClick r:id="" action="ppaction://hlinkshowjump?jump=lastslideviewed" highlightClick="1"/>
          </p:cNvPr>
          <p:cNvSpPr/>
          <p:nvPr/>
        </p:nvSpPr>
        <p:spPr>
          <a:xfrm>
            <a:off x="2495623"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38" name="Hjem 37">
            <a:hlinkClick r:id="" action="ppaction://hlinkshowjump?jump=firstslide" highlightClick="1"/>
          </p:cNvPr>
          <p:cNvSpPr/>
          <p:nvPr/>
        </p:nvSpPr>
        <p:spPr>
          <a:xfrm>
            <a:off x="1299389"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39" name="Start 38">
            <a:hlinkClick r:id="rId14"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40" name="Diagonal stripe 39"/>
          <p:cNvSpPr>
            <a:spLocks noChangeAspect="1"/>
          </p:cNvSpPr>
          <p:nvPr/>
        </p:nvSpPr>
        <p:spPr>
          <a:xfrm flipH="1" flipV="1">
            <a:off x="8973270" y="6679546"/>
            <a:ext cx="172318" cy="180042"/>
          </a:xfrm>
          <a:prstGeom prst="diagStripe">
            <a:avLst>
              <a:gd name="adj" fmla="val 50336"/>
            </a:avLst>
          </a:prstGeom>
          <a:solidFill>
            <a:srgbClr val="FF0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black"/>
              </a:solidFill>
            </a:endParaRPr>
          </a:p>
        </p:txBody>
      </p:sp>
      <p:sp>
        <p:nvSpPr>
          <p:cNvPr id="41" name="Rombe 40">
            <a:hlinkClick r:id="" action="ppaction://noaction"/>
          </p:cNvPr>
          <p:cNvSpPr>
            <a:spLocks noChangeAspect="1"/>
          </p:cNvSpPr>
          <p:nvPr/>
        </p:nvSpPr>
        <p:spPr>
          <a:xfrm>
            <a:off x="1333732" y="5194891"/>
            <a:ext cx="379207" cy="360083"/>
          </a:xfrm>
          <a:prstGeom prst="diamon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42" name="Likebent trekant 41">
            <a:hlinkClick r:id="" action="ppaction://noaction"/>
          </p:cNvPr>
          <p:cNvSpPr/>
          <p:nvPr/>
        </p:nvSpPr>
        <p:spPr>
          <a:xfrm rot="10800000">
            <a:off x="764922" y="5194891"/>
            <a:ext cx="379208" cy="360083"/>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pic>
        <p:nvPicPr>
          <p:cNvPr id="44" name="Picture 6" descr="BMWM6BigBlue copy"/>
          <p:cNvPicPr>
            <a:picLocks noChangeAspect="1" noChangeArrowheads="1"/>
          </p:cNvPicPr>
          <p:nvPr/>
        </p:nvPicPr>
        <p:blipFill>
          <a:blip r:embed="rId15" cstate="print"/>
          <a:srcRect/>
          <a:stretch>
            <a:fillRect/>
          </a:stretch>
        </p:blipFill>
        <p:spPr bwMode="auto">
          <a:xfrm>
            <a:off x="1052806" y="923035"/>
            <a:ext cx="754320" cy="417523"/>
          </a:xfrm>
          <a:prstGeom prst="rect">
            <a:avLst/>
          </a:prstGeom>
          <a:noFill/>
        </p:spPr>
      </p:pic>
      <p:sp>
        <p:nvSpPr>
          <p:cNvPr id="45" name="Oval 26"/>
          <p:cNvSpPr>
            <a:spLocks noChangeArrowheads="1"/>
          </p:cNvSpPr>
          <p:nvPr/>
        </p:nvSpPr>
        <p:spPr bwMode="auto">
          <a:xfrm>
            <a:off x="1706136" y="1127451"/>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46" name="Oval 26"/>
          <p:cNvSpPr>
            <a:spLocks noChangeArrowheads="1"/>
          </p:cNvSpPr>
          <p:nvPr/>
        </p:nvSpPr>
        <p:spPr bwMode="auto">
          <a:xfrm>
            <a:off x="6551" y="2250774"/>
            <a:ext cx="144025"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47" name="Femkant 46"/>
          <p:cNvSpPr/>
          <p:nvPr/>
        </p:nvSpPr>
        <p:spPr>
          <a:xfrm>
            <a:off x="2218845"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r>
              <a:rPr lang="nb-NO">
                <a:solidFill>
                  <a:prstClr val="white"/>
                </a:solidFill>
              </a:rPr>
              <a:t>V</a:t>
            </a:r>
          </a:p>
        </p:txBody>
      </p:sp>
      <p:sp>
        <p:nvSpPr>
          <p:cNvPr id="48" name="Femkant 47"/>
          <p:cNvSpPr/>
          <p:nvPr/>
        </p:nvSpPr>
        <p:spPr>
          <a:xfrm rot="5400000">
            <a:off x="2500300" y="4993377"/>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49" name="Oval 26"/>
          <p:cNvSpPr>
            <a:spLocks noChangeArrowheads="1"/>
          </p:cNvSpPr>
          <p:nvPr/>
        </p:nvSpPr>
        <p:spPr bwMode="auto">
          <a:xfrm>
            <a:off x="1381736" y="1102430"/>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50" name="Femkant 49"/>
          <p:cNvSpPr/>
          <p:nvPr/>
        </p:nvSpPr>
        <p:spPr>
          <a:xfrm rot="16200000">
            <a:off x="2500300" y="5688863"/>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grpSp>
        <p:nvGrpSpPr>
          <p:cNvPr id="51" name="Group 12"/>
          <p:cNvGrpSpPr>
            <a:grpSpLocks/>
          </p:cNvGrpSpPr>
          <p:nvPr/>
        </p:nvGrpSpPr>
        <p:grpSpPr bwMode="auto">
          <a:xfrm rot="203459">
            <a:off x="6200178" y="2904646"/>
            <a:ext cx="1936002" cy="1050371"/>
            <a:chOff x="3541" y="2220"/>
            <a:chExt cx="1117" cy="607"/>
          </a:xfrm>
        </p:grpSpPr>
        <p:pic>
          <p:nvPicPr>
            <p:cNvPr id="52" name="Picture 13" descr="BMWM6BlackBack copy"/>
            <p:cNvPicPr>
              <a:picLocks noChangeAspect="1" noChangeArrowheads="1"/>
            </p:cNvPicPr>
            <p:nvPr/>
          </p:nvPicPr>
          <p:blipFill>
            <a:blip r:embed="rId16" cstate="print"/>
            <a:stretch>
              <a:fillRect/>
            </a:stretch>
          </p:blipFill>
          <p:spPr bwMode="auto">
            <a:xfrm>
              <a:off x="3541" y="2220"/>
              <a:ext cx="1117" cy="607"/>
            </a:xfrm>
            <a:prstGeom prst="rect">
              <a:avLst/>
            </a:prstGeom>
            <a:noFill/>
          </p:spPr>
        </p:pic>
        <p:sp>
          <p:nvSpPr>
            <p:cNvPr id="53" name="Rectangle 14"/>
            <p:cNvSpPr>
              <a:spLocks noChangeArrowheads="1"/>
            </p:cNvSpPr>
            <p:nvPr/>
          </p:nvSpPr>
          <p:spPr bwMode="auto">
            <a:xfrm rot="21367289">
              <a:off x="4261" y="2483"/>
              <a:ext cx="83" cy="76"/>
            </a:xfrm>
            <a:prstGeom prst="rect">
              <a:avLst/>
            </a:prstGeom>
            <a:solidFill>
              <a:schemeClr val="bg1"/>
            </a:solidFill>
            <a:ln w="9525">
              <a:solidFill>
                <a:schemeClr val="tx1"/>
              </a:solidFill>
              <a:miter lim="800000"/>
              <a:headEnd/>
              <a:tailEnd/>
            </a:ln>
            <a:effectLst/>
          </p:spPr>
          <p:txBody>
            <a:bodyPr wrap="none" anchor="ctr"/>
            <a:lstStyle/>
            <a:p>
              <a:pPr algn="ctr" defTabSz="914400" fontAlgn="base">
                <a:spcBef>
                  <a:spcPct val="0"/>
                </a:spcBef>
                <a:spcAft>
                  <a:spcPct val="0"/>
                </a:spcAft>
              </a:pPr>
              <a:r>
                <a:rPr lang="nb-NO" sz="1000" b="1">
                  <a:solidFill>
                    <a:srgbClr val="FF3300"/>
                  </a:solidFill>
                  <a:latin typeface="Arial Black" pitchFamily="34" charset="0"/>
                </a:rPr>
                <a:t>L</a:t>
              </a:r>
            </a:p>
          </p:txBody>
        </p:sp>
      </p:grpSp>
      <p:sp>
        <p:nvSpPr>
          <p:cNvPr id="54" name="Oval 26"/>
          <p:cNvSpPr>
            <a:spLocks noChangeArrowheads="1"/>
          </p:cNvSpPr>
          <p:nvPr/>
        </p:nvSpPr>
        <p:spPr bwMode="auto">
          <a:xfrm>
            <a:off x="7904706" y="3338310"/>
            <a:ext cx="288050"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55" name="Oval 26"/>
          <p:cNvSpPr>
            <a:spLocks noChangeArrowheads="1"/>
          </p:cNvSpPr>
          <p:nvPr/>
        </p:nvSpPr>
        <p:spPr bwMode="auto">
          <a:xfrm>
            <a:off x="6149823" y="3162469"/>
            <a:ext cx="180031"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56" name="Oval 26"/>
          <p:cNvSpPr>
            <a:spLocks noChangeArrowheads="1"/>
          </p:cNvSpPr>
          <p:nvPr/>
        </p:nvSpPr>
        <p:spPr bwMode="auto">
          <a:xfrm>
            <a:off x="7160019" y="3318857"/>
            <a:ext cx="324056" cy="252058"/>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pic>
        <p:nvPicPr>
          <p:cNvPr id="57" name="Bilde 56" descr="lastebil.png"/>
          <p:cNvPicPr>
            <a:picLocks noChangeAspect="1"/>
          </p:cNvPicPr>
          <p:nvPr/>
        </p:nvPicPr>
        <p:blipFill>
          <a:blip r:embed="rId17" cstate="print"/>
          <a:stretch>
            <a:fillRect/>
          </a:stretch>
        </p:blipFill>
        <p:spPr>
          <a:xfrm>
            <a:off x="7280512" y="1425093"/>
            <a:ext cx="866493" cy="545654"/>
          </a:xfrm>
          <a:prstGeom prst="rect">
            <a:avLst/>
          </a:prstGeom>
          <a:effectLst>
            <a:outerShdw blurRad="50800" dist="38100" dir="2700000" algn="tl" rotWithShape="0">
              <a:prstClr val="black">
                <a:alpha val="40000"/>
              </a:prstClr>
            </a:outerShdw>
          </a:effectLst>
        </p:spPr>
      </p:pic>
      <p:sp>
        <p:nvSpPr>
          <p:cNvPr id="58" name="Oval 26"/>
          <p:cNvSpPr>
            <a:spLocks noChangeArrowheads="1"/>
          </p:cNvSpPr>
          <p:nvPr/>
        </p:nvSpPr>
        <p:spPr bwMode="auto">
          <a:xfrm>
            <a:off x="7458175" y="1615666"/>
            <a:ext cx="108019"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59" name="Oval 26"/>
          <p:cNvSpPr>
            <a:spLocks noChangeArrowheads="1"/>
          </p:cNvSpPr>
          <p:nvPr/>
        </p:nvSpPr>
        <p:spPr bwMode="auto">
          <a:xfrm>
            <a:off x="8053314" y="1744471"/>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60" name="Femkant 59"/>
          <p:cNvSpPr/>
          <p:nvPr/>
        </p:nvSpPr>
        <p:spPr>
          <a:xfrm rot="10800000">
            <a:off x="2781784"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r>
              <a:rPr lang="nb-NO">
                <a:solidFill>
                  <a:prstClr val="white"/>
                </a:solidFill>
              </a:rPr>
              <a:t>H</a:t>
            </a:r>
          </a:p>
        </p:txBody>
      </p:sp>
      <p:pic>
        <p:nvPicPr>
          <p:cNvPr id="61" name="Bilde 60" descr="822_5.bmp">
            <a:hlinkClick r:id="" action="ppaction://noaction"/>
          </p:cNvPr>
          <p:cNvPicPr>
            <a:picLocks noChangeAspect="1"/>
          </p:cNvPicPr>
          <p:nvPr/>
        </p:nvPicPr>
        <p:blipFill>
          <a:blip r:embed="rId18" cstate="print">
            <a:lum bright="54000"/>
          </a:blip>
          <a:stretch>
            <a:fillRect/>
          </a:stretch>
        </p:blipFill>
        <p:spPr>
          <a:xfrm>
            <a:off x="3691175" y="5228446"/>
            <a:ext cx="334240" cy="3342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62" name="Gruppe 61"/>
          <p:cNvGrpSpPr/>
          <p:nvPr/>
        </p:nvGrpSpPr>
        <p:grpSpPr>
          <a:xfrm>
            <a:off x="1613718" y="648031"/>
            <a:ext cx="4286575" cy="1989418"/>
            <a:chOff x="1592172" y="647880"/>
            <a:chExt cx="4285831" cy="1988957"/>
          </a:xfrm>
        </p:grpSpPr>
        <p:grpSp>
          <p:nvGrpSpPr>
            <p:cNvPr id="63" name="Gruppe 87"/>
            <p:cNvGrpSpPr/>
            <p:nvPr userDrawn="1"/>
          </p:nvGrpSpPr>
          <p:grpSpPr>
            <a:xfrm>
              <a:off x="4587484" y="1098773"/>
              <a:ext cx="1290519" cy="1489024"/>
              <a:chOff x="4279008" y="1098773"/>
              <a:chExt cx="1290519" cy="1489024"/>
            </a:xfrm>
          </p:grpSpPr>
          <p:pic>
            <p:nvPicPr>
              <p:cNvPr id="74" name="Bilde 73" descr="202_0 b.png"/>
              <p:cNvPicPr>
                <a:picLocks noChangeAspect="1"/>
              </p:cNvPicPr>
              <p:nvPr/>
            </p:nvPicPr>
            <p:blipFill>
              <a:blip r:embed="rId19" cstate="print">
                <a:lum bright="25000"/>
              </a:blip>
              <a:stretch>
                <a:fillRect/>
              </a:stretch>
            </p:blipFill>
            <p:spPr>
              <a:xfrm>
                <a:off x="4279008" y="1098773"/>
                <a:ext cx="256810" cy="389450"/>
              </a:xfrm>
              <a:prstGeom prst="rect">
                <a:avLst/>
              </a:prstGeom>
            </p:spPr>
          </p:pic>
          <p:pic>
            <p:nvPicPr>
              <p:cNvPr id="75" name="Bilde 74" descr="202_0 b.png"/>
              <p:cNvPicPr>
                <a:picLocks noChangeAspect="1"/>
              </p:cNvPicPr>
              <p:nvPr/>
            </p:nvPicPr>
            <p:blipFill>
              <a:blip r:embed="rId20" cstate="print">
                <a:lum bright="25000"/>
              </a:blip>
              <a:stretch>
                <a:fillRect/>
              </a:stretch>
            </p:blipFill>
            <p:spPr>
              <a:xfrm>
                <a:off x="5219987" y="1548246"/>
                <a:ext cx="349540" cy="457200"/>
              </a:xfrm>
              <a:prstGeom prst="rect">
                <a:avLst/>
              </a:prstGeom>
            </p:spPr>
          </p:pic>
          <p:cxnSp>
            <p:nvCxnSpPr>
              <p:cNvPr id="76" name="Rett linje 75"/>
              <p:cNvCxnSpPr>
                <a:stCxn id="74" idx="2"/>
              </p:cNvCxnSpPr>
              <p:nvPr/>
            </p:nvCxnSpPr>
            <p:spPr>
              <a:xfrm rot="5400000">
                <a:off x="4289091" y="1603909"/>
                <a:ext cx="234008" cy="263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76"/>
              <p:cNvCxnSpPr/>
              <p:nvPr/>
            </p:nvCxnSpPr>
            <p:spPr>
              <a:xfrm rot="5400000">
                <a:off x="5080971" y="2282756"/>
                <a:ext cx="604620" cy="546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uppe 125"/>
            <p:cNvGrpSpPr/>
            <p:nvPr userDrawn="1"/>
          </p:nvGrpSpPr>
          <p:grpSpPr>
            <a:xfrm>
              <a:off x="2711163" y="647880"/>
              <a:ext cx="360444" cy="696955"/>
              <a:chOff x="3732053" y="1064941"/>
              <a:chExt cx="360444" cy="696955"/>
            </a:xfrm>
          </p:grpSpPr>
          <p:pic>
            <p:nvPicPr>
              <p:cNvPr id="72" name="Bilde 71" descr="206_0.png"/>
              <p:cNvPicPr>
                <a:picLocks noChangeAspect="1"/>
              </p:cNvPicPr>
              <p:nvPr/>
            </p:nvPicPr>
            <p:blipFill>
              <a:blip r:embed="rId21" cstate="print"/>
              <a:stretch>
                <a:fillRect/>
              </a:stretch>
            </p:blipFill>
            <p:spPr>
              <a:xfrm>
                <a:off x="3732053" y="1064941"/>
                <a:ext cx="360444" cy="360444"/>
              </a:xfrm>
              <a:prstGeom prst="rect">
                <a:avLst/>
              </a:prstGeom>
            </p:spPr>
          </p:pic>
          <p:cxnSp>
            <p:nvCxnSpPr>
              <p:cNvPr id="73" name="Rett linje 72"/>
              <p:cNvCxnSpPr/>
              <p:nvPr/>
            </p:nvCxnSpPr>
            <p:spPr>
              <a:xfrm rot="16200000" flipH="1">
                <a:off x="3739347" y="1587162"/>
                <a:ext cx="347662" cy="180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uppe 146"/>
            <p:cNvGrpSpPr/>
            <p:nvPr userDrawn="1"/>
          </p:nvGrpSpPr>
          <p:grpSpPr>
            <a:xfrm>
              <a:off x="1592172" y="1096736"/>
              <a:ext cx="1280026" cy="1540101"/>
              <a:chOff x="1592172" y="1096736"/>
              <a:chExt cx="1280026" cy="1540101"/>
            </a:xfrm>
          </p:grpSpPr>
          <p:grpSp>
            <p:nvGrpSpPr>
              <p:cNvPr id="66" name="Gruppe 140"/>
              <p:cNvGrpSpPr/>
              <p:nvPr userDrawn="1"/>
            </p:nvGrpSpPr>
            <p:grpSpPr>
              <a:xfrm>
                <a:off x="2592547" y="1638299"/>
                <a:ext cx="279651" cy="998538"/>
                <a:chOff x="4396425" y="1550122"/>
                <a:chExt cx="279651" cy="841669"/>
              </a:xfrm>
            </p:grpSpPr>
            <p:cxnSp>
              <p:nvCxnSpPr>
                <p:cNvPr id="70" name="Rett linje 69"/>
                <p:cNvCxnSpPr/>
                <p:nvPr/>
              </p:nvCxnSpPr>
              <p:spPr>
                <a:xfrm rot="5400000">
                  <a:off x="4337808" y="2193791"/>
                  <a:ext cx="396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1" name="Bilde 70" descr="202_0.png"/>
                <p:cNvPicPr>
                  <a:picLocks noChangeAspect="1"/>
                </p:cNvPicPr>
                <p:nvPr/>
              </p:nvPicPr>
              <p:blipFill>
                <a:blip r:embed="rId22" cstate="print"/>
                <a:stretch>
                  <a:fillRect/>
                </a:stretch>
              </p:blipFill>
              <p:spPr>
                <a:xfrm>
                  <a:off x="4396425" y="1550122"/>
                  <a:ext cx="279651" cy="545317"/>
                </a:xfrm>
                <a:prstGeom prst="rect">
                  <a:avLst/>
                </a:prstGeom>
              </p:spPr>
            </p:pic>
          </p:grpSp>
          <p:grpSp>
            <p:nvGrpSpPr>
              <p:cNvPr id="67" name="Gruppe 143"/>
              <p:cNvGrpSpPr/>
              <p:nvPr userDrawn="1"/>
            </p:nvGrpSpPr>
            <p:grpSpPr>
              <a:xfrm>
                <a:off x="1592172" y="1096736"/>
                <a:ext cx="221791" cy="661038"/>
                <a:chOff x="1807709" y="1137052"/>
                <a:chExt cx="221791" cy="661038"/>
              </a:xfrm>
            </p:grpSpPr>
            <p:cxnSp>
              <p:nvCxnSpPr>
                <p:cNvPr id="68" name="Rett linje 67"/>
                <p:cNvCxnSpPr/>
                <p:nvPr/>
              </p:nvCxnSpPr>
              <p:spPr>
                <a:xfrm rot="5400000">
                  <a:off x="1770494" y="1654090"/>
                  <a:ext cx="288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9" name="Bilde 68" descr="202_0.png"/>
                <p:cNvPicPr>
                  <a:picLocks noChangeAspect="1"/>
                </p:cNvPicPr>
                <p:nvPr/>
              </p:nvPicPr>
              <p:blipFill>
                <a:blip r:embed="rId23" cstate="print"/>
                <a:stretch>
                  <a:fillRect/>
                </a:stretch>
              </p:blipFill>
              <p:spPr>
                <a:xfrm>
                  <a:off x="1807709" y="1137052"/>
                  <a:ext cx="221791" cy="432491"/>
                </a:xfrm>
                <a:prstGeom prst="rect">
                  <a:avLst/>
                </a:prstGeom>
              </p:spPr>
            </p:pic>
          </p:grpSp>
        </p:grpSp>
      </p:grpSp>
      <p:grpSp>
        <p:nvGrpSpPr>
          <p:cNvPr id="78" name="Gruppe 77"/>
          <p:cNvGrpSpPr/>
          <p:nvPr/>
        </p:nvGrpSpPr>
        <p:grpSpPr>
          <a:xfrm>
            <a:off x="1634301" y="1106636"/>
            <a:ext cx="4378293" cy="1674964"/>
            <a:chOff x="1510192" y="1020655"/>
            <a:chExt cx="4377533" cy="1674576"/>
          </a:xfrm>
        </p:grpSpPr>
        <p:grpSp>
          <p:nvGrpSpPr>
            <p:cNvPr id="79" name="Gruppe 102"/>
            <p:cNvGrpSpPr/>
            <p:nvPr/>
          </p:nvGrpSpPr>
          <p:grpSpPr>
            <a:xfrm>
              <a:off x="1510192" y="1020655"/>
              <a:ext cx="4377533" cy="1674576"/>
              <a:chOff x="1535471" y="1076217"/>
              <a:chExt cx="4377533" cy="1674576"/>
            </a:xfrm>
          </p:grpSpPr>
          <p:grpSp>
            <p:nvGrpSpPr>
              <p:cNvPr id="82" name="Gruppe 81"/>
              <p:cNvGrpSpPr/>
              <p:nvPr/>
            </p:nvGrpSpPr>
            <p:grpSpPr>
              <a:xfrm>
                <a:off x="2944538" y="1694789"/>
                <a:ext cx="524330" cy="1056004"/>
                <a:chOff x="1383368" y="3038391"/>
                <a:chExt cx="524330" cy="1056004"/>
              </a:xfrm>
            </p:grpSpPr>
            <p:pic>
              <p:nvPicPr>
                <p:cNvPr id="88" name="Bilde 87" descr="202_0.png"/>
                <p:cNvPicPr>
                  <a:picLocks noChangeAspect="1"/>
                </p:cNvPicPr>
                <p:nvPr/>
              </p:nvPicPr>
              <p:blipFill>
                <a:blip r:embed="rId24" cstate="print"/>
                <a:stretch>
                  <a:fillRect/>
                </a:stretch>
              </p:blipFill>
              <p:spPr>
                <a:xfrm>
                  <a:off x="1383368" y="3038391"/>
                  <a:ext cx="524330" cy="464161"/>
                </a:xfrm>
                <a:prstGeom prst="rect">
                  <a:avLst/>
                </a:prstGeom>
              </p:spPr>
            </p:pic>
            <p:cxnSp>
              <p:nvCxnSpPr>
                <p:cNvPr id="89" name="Rett linje 88"/>
                <p:cNvCxnSpPr/>
                <p:nvPr/>
              </p:nvCxnSpPr>
              <p:spPr>
                <a:xfrm rot="5400000">
                  <a:off x="1343224" y="3792085"/>
                  <a:ext cx="60462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uppe 84"/>
              <p:cNvGrpSpPr/>
              <p:nvPr/>
            </p:nvGrpSpPr>
            <p:grpSpPr>
              <a:xfrm>
                <a:off x="5388674" y="1609064"/>
                <a:ext cx="524330" cy="1046479"/>
                <a:chOff x="1251573" y="2952666"/>
                <a:chExt cx="524330" cy="1046479"/>
              </a:xfrm>
            </p:grpSpPr>
            <p:pic>
              <p:nvPicPr>
                <p:cNvPr id="86" name="Bilde 85" descr="202_0.png"/>
                <p:cNvPicPr>
                  <a:picLocks noChangeAspect="1"/>
                </p:cNvPicPr>
                <p:nvPr/>
              </p:nvPicPr>
              <p:blipFill>
                <a:blip r:embed="rId24" cstate="print"/>
                <a:stretch>
                  <a:fillRect/>
                </a:stretch>
              </p:blipFill>
              <p:spPr>
                <a:xfrm>
                  <a:off x="1251573" y="2952666"/>
                  <a:ext cx="524330" cy="464161"/>
                </a:xfrm>
                <a:prstGeom prst="rect">
                  <a:avLst/>
                </a:prstGeom>
              </p:spPr>
            </p:pic>
            <p:cxnSp>
              <p:nvCxnSpPr>
                <p:cNvPr id="87" name="Rett linje 86"/>
                <p:cNvCxnSpPr/>
                <p:nvPr/>
              </p:nvCxnSpPr>
              <p:spPr>
                <a:xfrm rot="5400000">
                  <a:off x="1208698" y="3694104"/>
                  <a:ext cx="604620" cy="546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84" name="Likebent trekant 83"/>
              <p:cNvSpPr/>
              <p:nvPr/>
            </p:nvSpPr>
            <p:spPr>
              <a:xfrm rot="10800000">
                <a:off x="4018068" y="1076217"/>
                <a:ext cx="334536" cy="313815"/>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sp>
            <p:nvSpPr>
              <p:cNvPr id="85" name="Likebent trekant 84"/>
              <p:cNvSpPr/>
              <p:nvPr/>
            </p:nvSpPr>
            <p:spPr>
              <a:xfrm rot="10800000">
                <a:off x="1535471" y="1086511"/>
                <a:ext cx="379142" cy="360000"/>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grpSp>
        <p:cxnSp>
          <p:nvCxnSpPr>
            <p:cNvPr id="80" name="Rett linje 79"/>
            <p:cNvCxnSpPr/>
            <p:nvPr/>
          </p:nvCxnSpPr>
          <p:spPr>
            <a:xfrm rot="5400000">
              <a:off x="3969870" y="1477155"/>
              <a:ext cx="360000" cy="0"/>
            </a:xfrm>
            <a:prstGeom prst="line">
              <a:avLst/>
            </a:prstGeom>
            <a:ln w="25400">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80"/>
            <p:cNvCxnSpPr/>
            <p:nvPr/>
          </p:nvCxnSpPr>
          <p:spPr>
            <a:xfrm rot="5400000">
              <a:off x="1509322" y="1536079"/>
              <a:ext cx="360000" cy="0"/>
            </a:xfrm>
            <a:prstGeom prst="line">
              <a:avLst/>
            </a:prstGeom>
            <a:ln w="25400">
              <a:solidFill>
                <a:schemeClr val="bg1">
                  <a:lumMod val="6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90" name="Oval 26"/>
          <p:cNvSpPr>
            <a:spLocks noChangeArrowheads="1"/>
          </p:cNvSpPr>
          <p:nvPr/>
        </p:nvSpPr>
        <p:spPr bwMode="auto">
          <a:xfrm>
            <a:off x="1410276" y="224730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92" name="Rektangel 91">
            <a:hlinkClick r:id="" action="ppaction://noaction" highlightClick="1"/>
          </p:cNvPr>
          <p:cNvSpPr/>
          <p:nvPr/>
        </p:nvSpPr>
        <p:spPr>
          <a:xfrm>
            <a:off x="8156920" y="102257"/>
            <a:ext cx="903757" cy="574291"/>
          </a:xfrm>
          <a:prstGeom prst="rect">
            <a:avLst/>
          </a:prstGeom>
          <a:blipFill dpi="0" rotWithShape="1">
            <a:blip r:embed="rId25"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3" name="Rektangel 92">
            <a:hlinkClick r:id="" action="ppaction://noaction" highlightClick="1"/>
          </p:cNvPr>
          <p:cNvSpPr/>
          <p:nvPr/>
        </p:nvSpPr>
        <p:spPr>
          <a:xfrm>
            <a:off x="8156131" y="1322660"/>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4" name="Rektangel 93">
            <a:hlinkClick r:id="" action="ppaction://noaction" highlightClick="1"/>
          </p:cNvPr>
          <p:cNvSpPr/>
          <p:nvPr/>
        </p:nvSpPr>
        <p:spPr>
          <a:xfrm>
            <a:off x="8153610" y="2534475"/>
            <a:ext cx="903757" cy="574291"/>
          </a:xfrm>
          <a:prstGeom prst="rect">
            <a:avLst/>
          </a:prstGeom>
          <a:blipFill dpi="0" rotWithShape="1">
            <a:blip r:embed="rId27"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5" name="Rektangel 94">
            <a:hlinkClick r:id="" action="ppaction://noaction" highlightClick="1"/>
          </p:cNvPr>
          <p:cNvSpPr/>
          <p:nvPr/>
        </p:nvSpPr>
        <p:spPr>
          <a:xfrm>
            <a:off x="8156398" y="3754675"/>
            <a:ext cx="903757" cy="574291"/>
          </a:xfrm>
          <a:prstGeom prst="rect">
            <a:avLst/>
          </a:prstGeom>
          <a:blipFill dpi="0" rotWithShape="1">
            <a:blip r:embed="rId28"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6" name="Rektangel 95">
            <a:hlinkClick r:id="" action="ppaction://noaction" highlightClick="1"/>
          </p:cNvPr>
          <p:cNvSpPr/>
          <p:nvPr/>
        </p:nvSpPr>
        <p:spPr>
          <a:xfrm>
            <a:off x="8156398" y="3146371"/>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7" name="Rektangel 96">
            <a:hlinkClick r:id="" action="ppaction://noaction" highlightClick="1"/>
          </p:cNvPr>
          <p:cNvSpPr/>
          <p:nvPr/>
        </p:nvSpPr>
        <p:spPr>
          <a:xfrm>
            <a:off x="8156108" y="1927176"/>
            <a:ext cx="903757" cy="574291"/>
          </a:xfrm>
          <a:prstGeom prst="rect">
            <a:avLst/>
          </a:prstGeom>
          <a:blipFill dpi="0" rotWithShape="1">
            <a:blip r:embed="rId30"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98" name="Rektangel 97">
            <a:hlinkClick r:id="" action="ppaction://noaction" highlightClick="1"/>
          </p:cNvPr>
          <p:cNvSpPr/>
          <p:nvPr/>
        </p:nvSpPr>
        <p:spPr>
          <a:xfrm>
            <a:off x="8155740" y="716683"/>
            <a:ext cx="903757" cy="574291"/>
          </a:xfrm>
          <a:prstGeom prst="rect">
            <a:avLst/>
          </a:prstGeom>
          <a:blipFill dpi="0" rotWithShape="1">
            <a:blip r:embed="rId31"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99" name="Rektangel 98">
            <a:hlinkClick r:id="" action="ppaction://noaction" highlightClick="1"/>
          </p:cNvPr>
          <p:cNvSpPr/>
          <p:nvPr/>
        </p:nvSpPr>
        <p:spPr>
          <a:xfrm>
            <a:off x="8156398" y="4370917"/>
            <a:ext cx="903757" cy="574291"/>
          </a:xfrm>
          <a:prstGeom prst="rect">
            <a:avLst/>
          </a:prstGeom>
          <a:blipFill dpi="0" rotWithShape="1">
            <a:blip r:embed="rId32"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00" name="Rektangel 99">
            <a:hlinkClick r:id="" action="ppaction://noaction" highlightClick="1"/>
          </p:cNvPr>
          <p:cNvSpPr/>
          <p:nvPr/>
        </p:nvSpPr>
        <p:spPr>
          <a:xfrm>
            <a:off x="8156398" y="4990500"/>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01" name="Rektangel 100">
            <a:hlinkClick r:id="" action="ppaction://noaction" highlightClick="1"/>
          </p:cNvPr>
          <p:cNvSpPr/>
          <p:nvPr/>
        </p:nvSpPr>
        <p:spPr>
          <a:xfrm>
            <a:off x="8156398" y="5610124"/>
            <a:ext cx="903757" cy="574291"/>
          </a:xfrm>
          <a:prstGeom prst="rect">
            <a:avLst/>
          </a:prstGeom>
          <a:blipFill dpi="0" rotWithShape="1">
            <a:blip r:embed="rId34"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02" name="Rektangel 101">
            <a:hlinkClick r:id="" action="ppaction://noaction"/>
          </p:cNvPr>
          <p:cNvSpPr/>
          <p:nvPr/>
        </p:nvSpPr>
        <p:spPr>
          <a:xfrm>
            <a:off x="8134475" y="95273"/>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3" name="Rektangel 102">
            <a:hlinkClick r:id="" action="ppaction://noaction"/>
          </p:cNvPr>
          <p:cNvSpPr/>
          <p:nvPr/>
        </p:nvSpPr>
        <p:spPr>
          <a:xfrm>
            <a:off x="8167954"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4" name="Rektangel 103">
            <a:hlinkClick r:id="" action="ppaction://noaction"/>
          </p:cNvPr>
          <p:cNvSpPr/>
          <p:nvPr/>
        </p:nvSpPr>
        <p:spPr>
          <a:xfrm>
            <a:off x="8157381"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5" name="Rektangel 104">
            <a:hlinkClick r:id="" action="ppaction://noaction"/>
          </p:cNvPr>
          <p:cNvSpPr/>
          <p:nvPr/>
        </p:nvSpPr>
        <p:spPr>
          <a:xfrm>
            <a:off x="8157381"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6" name="Rektangel 105">
            <a:hlinkClick r:id="" action="ppaction://noaction"/>
          </p:cNvPr>
          <p:cNvSpPr/>
          <p:nvPr/>
        </p:nvSpPr>
        <p:spPr>
          <a:xfrm>
            <a:off x="8157381"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7" name="Rektangel 106">
            <a:hlinkClick r:id="" action="ppaction://noaction"/>
          </p:cNvPr>
          <p:cNvSpPr/>
          <p:nvPr/>
        </p:nvSpPr>
        <p:spPr>
          <a:xfrm>
            <a:off x="8157576"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8" name="Rektangel 107">
            <a:hlinkClick r:id="" action="ppaction://noaction"/>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09" name="Rektangel 108">
            <a:hlinkClick r:id="" action="ppaction://noaction"/>
          </p:cNvPr>
          <p:cNvSpPr/>
          <p:nvPr/>
        </p:nvSpPr>
        <p:spPr>
          <a:xfrm>
            <a:off x="8146228"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10" name="Rektangel 109">
            <a:hlinkClick r:id="" action="ppaction://noaction"/>
          </p:cNvPr>
          <p:cNvSpPr/>
          <p:nvPr/>
        </p:nvSpPr>
        <p:spPr>
          <a:xfrm>
            <a:off x="8157381"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11" name="Rektangel 110">
            <a:hlinkClick r:id="" action="ppaction://noaction"/>
          </p:cNvPr>
          <p:cNvSpPr/>
          <p:nvPr/>
        </p:nvSpPr>
        <p:spPr>
          <a:xfrm>
            <a:off x="8146228"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12" name="Rektangel 111"/>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91" name="Oval 26"/>
          <p:cNvSpPr>
            <a:spLocks noChangeArrowheads="1"/>
          </p:cNvSpPr>
          <p:nvPr/>
        </p:nvSpPr>
        <p:spPr bwMode="auto">
          <a:xfrm>
            <a:off x="1035430" y="1015900"/>
            <a:ext cx="72013"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Tree>
    <p:extLst>
      <p:ext uri="{BB962C8B-B14F-4D97-AF65-F5344CB8AC3E}">
        <p14:creationId xmlns:p14="http://schemas.microsoft.com/office/powerpoint/2010/main" val="18044826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9" presetClass="entr" presetSubtype="0" repeatCount="indefinite"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repeatCount="indefinite"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dissolve">
                                      <p:cBhvr>
                                        <p:cTn id="16" dur="1000"/>
                                        <p:tgtEl>
                                          <p:spTgt spid="91"/>
                                        </p:tgtEl>
                                      </p:cBhvr>
                                    </p:animEffect>
                                  </p:childTnLst>
                                </p:cTn>
                              </p:par>
                              <p:par>
                                <p:cTn id="17" presetID="9" presetClass="entr" presetSubtype="0" repeatCount="indefinite"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10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9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9" presetClass="entr" presetSubtype="0" repeatCount="indefinite"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000"/>
                                        <p:tgtEl>
                                          <p:spTgt spid="46"/>
                                        </p:tgtEl>
                                      </p:cBhvr>
                                    </p:animEffect>
                                  </p:childTnLst>
                                </p:cTn>
                              </p:par>
                              <p:par>
                                <p:cTn id="32" presetID="9" presetClass="entr" presetSubtype="0" repeatCount="indefinite"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dissolve">
                                      <p:cBhvr>
                                        <p:cTn id="34" dur="10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4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4" restart="whenNotActive" fill="hold" evtFilter="cancelBubble" nodeType="interactiveSeq">
                <p:stCondLst>
                  <p:cond evt="onClick" delay="0">
                    <p:tgtEl>
                      <p:spTgt spid="48"/>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9" restart="whenNotActive" fill="hold" evtFilter="cancelBubble" nodeType="interactiveSeq">
                <p:stCondLst>
                  <p:cond evt="onClick" delay="0">
                    <p:tgtEl>
                      <p:spTgt spid="51"/>
                    </p:tgtEl>
                  </p:cond>
                </p:stCondLst>
                <p:endSync evt="end" delay="0">
                  <p:rtn val="all"/>
                </p:endSync>
                <p:childTnLst>
                  <p:par>
                    <p:cTn id="70" fill="hold">
                      <p:stCondLst>
                        <p:cond delay="0"/>
                      </p:stCondLst>
                      <p:childTnLst>
                        <p:par>
                          <p:cTn id="71" fill="hold">
                            <p:stCondLst>
                              <p:cond delay="0"/>
                            </p:stCondLst>
                            <p:childTnLst>
                              <p:par>
                                <p:cTn id="72" presetID="9" presetClass="entr" presetSubtype="0" repeatCount="indefinite"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dissolve">
                                      <p:cBhvr>
                                        <p:cTn id="74" dur="1000"/>
                                        <p:tgtEl>
                                          <p:spTgt spid="55"/>
                                        </p:tgtEl>
                                      </p:cBhvr>
                                    </p:animEffect>
                                  </p:childTnLst>
                                </p:cTn>
                              </p:par>
                              <p:par>
                                <p:cTn id="75" presetID="9" presetClass="entr" presetSubtype="0" repeatCount="indefinite"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dissolve">
                                      <p:cBhvr>
                                        <p:cTn id="77" dur="10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55"/>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5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ntr" presetSubtype="0" repeatCount="indefinite"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dissolve">
                                      <p:cBhvr>
                                        <p:cTn id="88" dur="10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3" restart="whenNotActive" fill="hold" evtFilter="cancelBubble" nodeType="interactiveSeq">
                <p:stCondLst>
                  <p:cond evt="onClick" delay="0">
                    <p:tgtEl>
                      <p:spTgt spid="50"/>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51"/>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55"/>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56"/>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p:stCondLst>
                        <p:cond delay="0"/>
                      </p:stCondLst>
                      <p:childTnLst>
                        <p:par>
                          <p:cTn id="110" fill="hold">
                            <p:stCondLst>
                              <p:cond delay="0"/>
                            </p:stCondLst>
                            <p:childTnLst>
                              <p:par>
                                <p:cTn id="111" presetID="9" presetClass="entr" presetSubtype="0" repeatCount="indefinite" fill="hold" grpId="0" nodeType="click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dissolve">
                                      <p:cBhvr>
                                        <p:cTn id="113" dur="1000"/>
                                        <p:tgtEl>
                                          <p:spTgt spid="58"/>
                                        </p:tgtEl>
                                      </p:cBhvr>
                                    </p:animEffect>
                                  </p:childTnLst>
                                </p:cTn>
                              </p:par>
                              <p:par>
                                <p:cTn id="114" presetID="9" presetClass="entr" presetSubtype="0" repeatCount="indefinite"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dissolve">
                                      <p:cBhvr>
                                        <p:cTn id="116" dur="1000"/>
                                        <p:tgtEl>
                                          <p:spTgt spid="59"/>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58"/>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60"/>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57"/>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58"/>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6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78"/>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4" restart="whenNotActive" fill="hold" evtFilter="cancelBubble" nodeType="interactiveSeq">
                <p:stCondLst>
                  <p:cond evt="onClick" delay="0">
                    <p:tgtEl>
                      <p:spTgt spid="112"/>
                    </p:tgtEl>
                  </p:cond>
                </p:stCondLst>
                <p:endSync evt="end" delay="0">
                  <p:rtn val="all"/>
                </p:endSync>
                <p:childTnLst>
                  <p:par>
                    <p:cTn id="155" fill="hold">
                      <p:stCondLst>
                        <p:cond delay="0"/>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9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9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95"/>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6"/>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97"/>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9"/>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00"/>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01"/>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grpId="1" nodeType="clickEffect">
                                  <p:stCondLst>
                                    <p:cond delay="0"/>
                                  </p:stCondLst>
                                  <p:childTnLst>
                                    <p:set>
                                      <p:cBhvr>
                                        <p:cTn id="180" dur="1" fill="hold">
                                          <p:stCondLst>
                                            <p:cond delay="0"/>
                                          </p:stCondLst>
                                        </p:cTn>
                                        <p:tgtEl>
                                          <p:spTgt spid="92"/>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93"/>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94"/>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95"/>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96"/>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97"/>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98"/>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99"/>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100"/>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45" grpId="0" animBg="1"/>
      <p:bldP spid="45" grpId="1" animBg="1"/>
      <p:bldP spid="45" grpId="2" animBg="1"/>
      <p:bldP spid="46" grpId="0" animBg="1"/>
      <p:bldP spid="46" grpId="1" animBg="1"/>
      <p:bldP spid="46" grpId="2" animBg="1"/>
      <p:bldP spid="49" grpId="0" animBg="1"/>
      <p:bldP spid="49" grpId="1" animBg="1"/>
      <p:bldP spid="49" grpId="2" animBg="1"/>
      <p:bldP spid="54" grpId="0" animBg="1"/>
      <p:bldP spid="54" grpId="1" animBg="1"/>
      <p:bldP spid="54" grpId="2" animBg="1"/>
      <p:bldP spid="55" grpId="0" animBg="1"/>
      <p:bldP spid="55" grpId="1" animBg="1"/>
      <p:bldP spid="55" grpId="2" animBg="1"/>
      <p:bldP spid="56" grpId="0" animBg="1"/>
      <p:bldP spid="56" grpId="1" animBg="1"/>
      <p:bldP spid="56" grpId="2" animBg="1"/>
      <p:bldP spid="58" grpId="0" animBg="1"/>
      <p:bldP spid="58" grpId="1" animBg="1"/>
      <p:bldP spid="58" grpId="2" animBg="1"/>
      <p:bldP spid="59" grpId="0" animBg="1"/>
      <p:bldP spid="59" grpId="1" animBg="1"/>
      <p:bldP spid="59" grpId="2" animBg="1"/>
      <p:bldP spid="90" grpId="0" animBg="1"/>
      <p:bldP spid="90" grpId="1" animBg="1"/>
      <p:bldP spid="90" grpId="2"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91" grpId="0" animBg="1"/>
      <p:bldP spid="91" grpId="1" animBg="1"/>
      <p:bldP spid="91" grpId="2" animBg="1"/>
    </p:bldLst>
  </p:timing>
  <p:hf sldNum="0" hdr="0" ftr="0" dt="0"/>
  <p:txStyles>
    <p:titleStyle>
      <a:lvl1pPr algn="ctr" defTabSz="914491" rtl="0" eaLnBrk="1" latinLnBrk="0" hangingPunct="1">
        <a:spcBef>
          <a:spcPct val="0"/>
        </a:spcBef>
        <a:buNone/>
        <a:defRPr sz="4400" kern="1200">
          <a:solidFill>
            <a:schemeClr val="tx1"/>
          </a:solidFill>
          <a:latin typeface="+mj-lt"/>
          <a:ea typeface="+mj-ea"/>
          <a:cs typeface="+mj-cs"/>
        </a:defRPr>
      </a:lvl1pPr>
    </p:titleStyle>
    <p:bodyStyle>
      <a:lvl1pPr marL="342934" indent="-342934" algn="l" defTabSz="9144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l" defTabSz="9144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l" defTabSz="9144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9" name="Freeform 10"/>
          <p:cNvSpPr>
            <a:spLocks/>
          </p:cNvSpPr>
          <p:nvPr/>
        </p:nvSpPr>
        <p:spPr bwMode="auto">
          <a:xfrm>
            <a:off x="-34" y="747916"/>
            <a:ext cx="2270607" cy="1082914"/>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0 w 11116"/>
              <a:gd name="connsiteY0" fmla="*/ 17520 h 18187"/>
              <a:gd name="connsiteX1" fmla="*/ 9561 w 11116"/>
              <a:gd name="connsiteY1" fmla="*/ 17840 h 18187"/>
              <a:gd name="connsiteX2" fmla="*/ 9328 w 11116"/>
              <a:gd name="connsiteY2" fmla="*/ 15440 h 18187"/>
              <a:gd name="connsiteX3" fmla="*/ 0 w 11116"/>
              <a:gd name="connsiteY3" fmla="*/ 0 h 18187"/>
            </a:gdLst>
            <a:ahLst/>
            <a:cxnLst>
              <a:cxn ang="0">
                <a:pos x="connsiteX0" y="connsiteY0"/>
              </a:cxn>
              <a:cxn ang="0">
                <a:pos x="connsiteX1" y="connsiteY1"/>
              </a:cxn>
              <a:cxn ang="0">
                <a:pos x="connsiteX2" y="connsiteY2"/>
              </a:cxn>
              <a:cxn ang="0">
                <a:pos x="connsiteX3" y="connsiteY3"/>
              </a:cxn>
            </a:cxnLst>
            <a:rect l="l" t="t" r="r" b="b"/>
            <a:pathLst>
              <a:path w="11116" h="18187">
                <a:moveTo>
                  <a:pt x="0" y="17520"/>
                </a:moveTo>
                <a:cubicBezTo>
                  <a:pt x="3333" y="17840"/>
                  <a:pt x="8006" y="18187"/>
                  <a:pt x="9561" y="17840"/>
                </a:cubicBezTo>
                <a:cubicBezTo>
                  <a:pt x="11116" y="17493"/>
                  <a:pt x="9343" y="15920"/>
                  <a:pt x="9328" y="15440"/>
                </a:cubicBezTo>
                <a:lnTo>
                  <a:pt x="0" y="0"/>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0" name="Freeform 10"/>
          <p:cNvSpPr>
            <a:spLocks/>
          </p:cNvSpPr>
          <p:nvPr/>
        </p:nvSpPr>
        <p:spPr bwMode="auto">
          <a:xfrm>
            <a:off x="-63" y="700284"/>
            <a:ext cx="2334134" cy="1167049"/>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1520 w 11788"/>
              <a:gd name="connsiteY0" fmla="*/ 18800 h 19467"/>
              <a:gd name="connsiteX1" fmla="*/ 10354 w 11788"/>
              <a:gd name="connsiteY1" fmla="*/ 19120 h 19467"/>
              <a:gd name="connsiteX2" fmla="*/ 10121 w 11788"/>
              <a:gd name="connsiteY2" fmla="*/ 16720 h 19467"/>
              <a:gd name="connsiteX3" fmla="*/ 0 w 11788"/>
              <a:gd name="connsiteY3" fmla="*/ 0 h 19467"/>
              <a:gd name="connsiteX0" fmla="*/ 0 w 12041"/>
              <a:gd name="connsiteY0" fmla="*/ 18960 h 19493"/>
              <a:gd name="connsiteX1" fmla="*/ 10354 w 12041"/>
              <a:gd name="connsiteY1" fmla="*/ 19120 h 19493"/>
              <a:gd name="connsiteX2" fmla="*/ 10121 w 12041"/>
              <a:gd name="connsiteY2" fmla="*/ 16720 h 19493"/>
              <a:gd name="connsiteX3" fmla="*/ 0 w 12041"/>
              <a:gd name="connsiteY3" fmla="*/ 0 h 19493"/>
              <a:gd name="connsiteX0" fmla="*/ 0 w 11481"/>
              <a:gd name="connsiteY0" fmla="*/ 18960 h 19493"/>
              <a:gd name="connsiteX1" fmla="*/ 9794 w 11481"/>
              <a:gd name="connsiteY1" fmla="*/ 19120 h 19493"/>
              <a:gd name="connsiteX2" fmla="*/ 10121 w 11481"/>
              <a:gd name="connsiteY2" fmla="*/ 16720 h 19493"/>
              <a:gd name="connsiteX3" fmla="*/ 0 w 11481"/>
              <a:gd name="connsiteY3" fmla="*/ 0 h 19493"/>
              <a:gd name="connsiteX0" fmla="*/ 0 w 11427"/>
              <a:gd name="connsiteY0" fmla="*/ 18960 h 19600"/>
              <a:gd name="connsiteX1" fmla="*/ 9794 w 11427"/>
              <a:gd name="connsiteY1" fmla="*/ 19120 h 19600"/>
              <a:gd name="connsiteX2" fmla="*/ 9795 w 11427"/>
              <a:gd name="connsiteY2" fmla="*/ 16080 h 19600"/>
              <a:gd name="connsiteX3" fmla="*/ 0 w 11427"/>
              <a:gd name="connsiteY3" fmla="*/ 0 h 19600"/>
            </a:gdLst>
            <a:ahLst/>
            <a:cxnLst>
              <a:cxn ang="0">
                <a:pos x="connsiteX0" y="connsiteY0"/>
              </a:cxn>
              <a:cxn ang="0">
                <a:pos x="connsiteX1" y="connsiteY1"/>
              </a:cxn>
              <a:cxn ang="0">
                <a:pos x="connsiteX2" y="connsiteY2"/>
              </a:cxn>
              <a:cxn ang="0">
                <a:pos x="connsiteX3" y="connsiteY3"/>
              </a:cxn>
            </a:cxnLst>
            <a:rect l="l" t="t" r="r" b="b"/>
            <a:pathLst>
              <a:path w="11427" h="19600">
                <a:moveTo>
                  <a:pt x="0" y="18960"/>
                </a:moveTo>
                <a:cubicBezTo>
                  <a:pt x="3333" y="19280"/>
                  <a:pt x="8162" y="19600"/>
                  <a:pt x="9794" y="19120"/>
                </a:cubicBezTo>
                <a:cubicBezTo>
                  <a:pt x="11427" y="18640"/>
                  <a:pt x="9810" y="16560"/>
                  <a:pt x="9795" y="16080"/>
                </a:cubicBezTo>
                <a:lnTo>
                  <a:pt x="0" y="0"/>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1" name="Freeform 8"/>
          <p:cNvSpPr>
            <a:spLocks/>
          </p:cNvSpPr>
          <p:nvPr/>
        </p:nvSpPr>
        <p:spPr bwMode="auto">
          <a:xfrm>
            <a:off x="-315" y="2469839"/>
            <a:ext cx="9145945" cy="4389736"/>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382"/>
              <a:gd name="connsiteY0" fmla="*/ 299 h 12804"/>
              <a:gd name="connsiteX1" fmla="*/ 3413 w 11382"/>
              <a:gd name="connsiteY1" fmla="*/ 300 h 12804"/>
              <a:gd name="connsiteX2" fmla="*/ 5010 w 11382"/>
              <a:gd name="connsiteY2" fmla="*/ 1717 h 12804"/>
              <a:gd name="connsiteX3" fmla="*/ 11382 w 11382"/>
              <a:gd name="connsiteY3" fmla="*/ 12804 h 12804"/>
              <a:gd name="connsiteX0" fmla="*/ 0 w 11533"/>
              <a:gd name="connsiteY0" fmla="*/ 299 h 12804"/>
              <a:gd name="connsiteX1" fmla="*/ 3413 w 11533"/>
              <a:gd name="connsiteY1" fmla="*/ 300 h 12804"/>
              <a:gd name="connsiteX2" fmla="*/ 5010 w 11533"/>
              <a:gd name="connsiteY2" fmla="*/ 1717 h 12804"/>
              <a:gd name="connsiteX3" fmla="*/ 11533 w 11533"/>
              <a:gd name="connsiteY3" fmla="*/ 12804 h 12804"/>
            </a:gdLst>
            <a:ahLst/>
            <a:cxnLst>
              <a:cxn ang="0">
                <a:pos x="connsiteX0" y="connsiteY0"/>
              </a:cxn>
              <a:cxn ang="0">
                <a:pos x="connsiteX1" y="connsiteY1"/>
              </a:cxn>
              <a:cxn ang="0">
                <a:pos x="connsiteX2" y="connsiteY2"/>
              </a:cxn>
              <a:cxn ang="0">
                <a:pos x="connsiteX3" y="connsiteY3"/>
              </a:cxn>
            </a:cxnLst>
            <a:rect l="l" t="t" r="r" b="b"/>
            <a:pathLst>
              <a:path w="11533" h="12804">
                <a:moveTo>
                  <a:pt x="0" y="299"/>
                </a:moveTo>
                <a:lnTo>
                  <a:pt x="3413" y="300"/>
                </a:lnTo>
                <a:cubicBezTo>
                  <a:pt x="3912" y="332"/>
                  <a:pt x="4049" y="0"/>
                  <a:pt x="5010" y="1717"/>
                </a:cubicBezTo>
                <a:lnTo>
                  <a:pt x="11533" y="12804"/>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2" name="Freeform 8"/>
          <p:cNvSpPr>
            <a:spLocks/>
          </p:cNvSpPr>
          <p:nvPr/>
        </p:nvSpPr>
        <p:spPr bwMode="auto">
          <a:xfrm>
            <a:off x="-315" y="2422203"/>
            <a:ext cx="9145945" cy="4284827"/>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533"/>
              <a:gd name="connsiteY0" fmla="*/ 299 h 12498"/>
              <a:gd name="connsiteX1" fmla="*/ 3413 w 11533"/>
              <a:gd name="connsiteY1" fmla="*/ 300 h 12498"/>
              <a:gd name="connsiteX2" fmla="*/ 5010 w 11533"/>
              <a:gd name="connsiteY2" fmla="*/ 1717 h 12498"/>
              <a:gd name="connsiteX3" fmla="*/ 11533 w 11533"/>
              <a:gd name="connsiteY3" fmla="*/ 12498 h 12498"/>
            </a:gdLst>
            <a:ahLst/>
            <a:cxnLst>
              <a:cxn ang="0">
                <a:pos x="connsiteX0" y="connsiteY0"/>
              </a:cxn>
              <a:cxn ang="0">
                <a:pos x="connsiteX1" y="connsiteY1"/>
              </a:cxn>
              <a:cxn ang="0">
                <a:pos x="connsiteX2" y="connsiteY2"/>
              </a:cxn>
              <a:cxn ang="0">
                <a:pos x="connsiteX3" y="connsiteY3"/>
              </a:cxn>
            </a:cxnLst>
            <a:rect l="l" t="t" r="r" b="b"/>
            <a:pathLst>
              <a:path w="11533" h="12498">
                <a:moveTo>
                  <a:pt x="0" y="299"/>
                </a:moveTo>
                <a:lnTo>
                  <a:pt x="3413" y="300"/>
                </a:lnTo>
                <a:cubicBezTo>
                  <a:pt x="3912" y="332"/>
                  <a:pt x="4049" y="0"/>
                  <a:pt x="5010" y="1717"/>
                </a:cubicBezTo>
                <a:lnTo>
                  <a:pt x="11533" y="12498"/>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3" name="Freeform 8"/>
          <p:cNvSpPr>
            <a:spLocks/>
          </p:cNvSpPr>
          <p:nvPr/>
        </p:nvSpPr>
        <p:spPr bwMode="auto">
          <a:xfrm>
            <a:off x="4895375" y="2408712"/>
            <a:ext cx="4250203" cy="1738741"/>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9848"/>
              <a:gd name="connsiteY0" fmla="*/ 248 h 10852"/>
              <a:gd name="connsiteX1" fmla="*/ 1464 w 9848"/>
              <a:gd name="connsiteY1" fmla="*/ 177 h 10852"/>
              <a:gd name="connsiteX2" fmla="*/ 1067 w 9848"/>
              <a:gd name="connsiteY2" fmla="*/ 1314 h 10852"/>
              <a:gd name="connsiteX3" fmla="*/ 9801 w 9848"/>
              <a:gd name="connsiteY3" fmla="*/ 10852 h 10852"/>
              <a:gd name="connsiteX0" fmla="*/ 10000 w 10125"/>
              <a:gd name="connsiteY0" fmla="*/ 229 h 9607"/>
              <a:gd name="connsiteX1" fmla="*/ 1487 w 10125"/>
              <a:gd name="connsiteY1" fmla="*/ 163 h 9607"/>
              <a:gd name="connsiteX2" fmla="*/ 1083 w 10125"/>
              <a:gd name="connsiteY2" fmla="*/ 1211 h 9607"/>
              <a:gd name="connsiteX3" fmla="*/ 10125 w 10125"/>
              <a:gd name="connsiteY3" fmla="*/ 9607 h 9607"/>
              <a:gd name="connsiteX0" fmla="*/ 9877 w 12386"/>
              <a:gd name="connsiteY0" fmla="*/ 238 h 13065"/>
              <a:gd name="connsiteX1" fmla="*/ 1469 w 12386"/>
              <a:gd name="connsiteY1" fmla="*/ 170 h 13065"/>
              <a:gd name="connsiteX2" fmla="*/ 1070 w 12386"/>
              <a:gd name="connsiteY2" fmla="*/ 1261 h 13065"/>
              <a:gd name="connsiteX3" fmla="*/ 12386 w 12386"/>
              <a:gd name="connsiteY3" fmla="*/ 13065 h 13065"/>
              <a:gd name="connsiteX0" fmla="*/ 9877 w 12386"/>
              <a:gd name="connsiteY0" fmla="*/ 238 h 12316"/>
              <a:gd name="connsiteX1" fmla="*/ 1469 w 12386"/>
              <a:gd name="connsiteY1" fmla="*/ 170 h 12316"/>
              <a:gd name="connsiteX2" fmla="*/ 1070 w 12386"/>
              <a:gd name="connsiteY2" fmla="*/ 1261 h 12316"/>
              <a:gd name="connsiteX3" fmla="*/ 12386 w 12386"/>
              <a:gd name="connsiteY3" fmla="*/ 12316 h 12316"/>
              <a:gd name="connsiteX0" fmla="*/ 12803 w 12803"/>
              <a:gd name="connsiteY0" fmla="*/ 239 h 12317"/>
              <a:gd name="connsiteX1" fmla="*/ 1886 w 12803"/>
              <a:gd name="connsiteY1" fmla="*/ 171 h 12317"/>
              <a:gd name="connsiteX2" fmla="*/ 1487 w 12803"/>
              <a:gd name="connsiteY2" fmla="*/ 1262 h 12317"/>
              <a:gd name="connsiteX3" fmla="*/ 12803 w 12803"/>
              <a:gd name="connsiteY3" fmla="*/ 12317 h 12317"/>
              <a:gd name="connsiteX0" fmla="*/ 12717 w 12717"/>
              <a:gd name="connsiteY0" fmla="*/ 352 h 12430"/>
              <a:gd name="connsiteX1" fmla="*/ 1800 w 12717"/>
              <a:gd name="connsiteY1" fmla="*/ 284 h 12430"/>
              <a:gd name="connsiteX2" fmla="*/ 1914 w 12717"/>
              <a:gd name="connsiteY2" fmla="*/ 2056 h 12430"/>
              <a:gd name="connsiteX3" fmla="*/ 12717 w 12717"/>
              <a:gd name="connsiteY3" fmla="*/ 12430 h 12430"/>
            </a:gdLst>
            <a:ahLst/>
            <a:cxnLst>
              <a:cxn ang="0">
                <a:pos x="connsiteX0" y="connsiteY0"/>
              </a:cxn>
              <a:cxn ang="0">
                <a:pos x="connsiteX1" y="connsiteY1"/>
              </a:cxn>
              <a:cxn ang="0">
                <a:pos x="connsiteX2" y="connsiteY2"/>
              </a:cxn>
              <a:cxn ang="0">
                <a:pos x="connsiteX3" y="connsiteY3"/>
              </a:cxn>
            </a:cxnLst>
            <a:rect l="l" t="t" r="r" b="b"/>
            <a:pathLst>
              <a:path w="12717" h="12430">
                <a:moveTo>
                  <a:pt x="12717" y="352"/>
                </a:moveTo>
                <a:cubicBezTo>
                  <a:pt x="9694" y="329"/>
                  <a:pt x="3600" y="0"/>
                  <a:pt x="1800" y="284"/>
                </a:cubicBezTo>
                <a:cubicBezTo>
                  <a:pt x="0" y="568"/>
                  <a:pt x="1951" y="1874"/>
                  <a:pt x="1914" y="2056"/>
                </a:cubicBezTo>
                <a:lnTo>
                  <a:pt x="12717" y="12430"/>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4" name="Freeform 8"/>
          <p:cNvSpPr>
            <a:spLocks/>
          </p:cNvSpPr>
          <p:nvPr/>
        </p:nvSpPr>
        <p:spPr bwMode="auto">
          <a:xfrm>
            <a:off x="5006214" y="2448411"/>
            <a:ext cx="4139509" cy="161329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12038"/>
              <a:gd name="connsiteY0" fmla="*/ 248 h 11988"/>
              <a:gd name="connsiteX1" fmla="*/ 1464 w 12038"/>
              <a:gd name="connsiteY1" fmla="*/ 177 h 11988"/>
              <a:gd name="connsiteX2" fmla="*/ 1067 w 12038"/>
              <a:gd name="connsiteY2" fmla="*/ 1314 h 11988"/>
              <a:gd name="connsiteX3" fmla="*/ 12038 w 12038"/>
              <a:gd name="connsiteY3" fmla="*/ 11988 h 11988"/>
              <a:gd name="connsiteX0" fmla="*/ 12403 w 12403"/>
              <a:gd name="connsiteY0" fmla="*/ 249 h 11989"/>
              <a:gd name="connsiteX1" fmla="*/ 1829 w 12403"/>
              <a:gd name="connsiteY1" fmla="*/ 178 h 11989"/>
              <a:gd name="connsiteX2" fmla="*/ 1432 w 12403"/>
              <a:gd name="connsiteY2" fmla="*/ 1315 h 11989"/>
              <a:gd name="connsiteX3" fmla="*/ 12403 w 12403"/>
              <a:gd name="connsiteY3" fmla="*/ 11989 h 11989"/>
              <a:gd name="connsiteX0" fmla="*/ 12350 w 12350"/>
              <a:gd name="connsiteY0" fmla="*/ 284 h 12024"/>
              <a:gd name="connsiteX1" fmla="*/ 1776 w 12350"/>
              <a:gd name="connsiteY1" fmla="*/ 213 h 12024"/>
              <a:gd name="connsiteX2" fmla="*/ 1692 w 12350"/>
              <a:gd name="connsiteY2" fmla="*/ 1563 h 12024"/>
              <a:gd name="connsiteX3" fmla="*/ 12350 w 12350"/>
              <a:gd name="connsiteY3" fmla="*/ 12024 h 12024"/>
            </a:gdLst>
            <a:ahLst/>
            <a:cxnLst>
              <a:cxn ang="0">
                <a:pos x="connsiteX0" y="connsiteY0"/>
              </a:cxn>
              <a:cxn ang="0">
                <a:pos x="connsiteX1" y="connsiteY1"/>
              </a:cxn>
              <a:cxn ang="0">
                <a:pos x="connsiteX2" y="connsiteY2"/>
              </a:cxn>
              <a:cxn ang="0">
                <a:pos x="connsiteX3" y="connsiteY3"/>
              </a:cxn>
            </a:cxnLst>
            <a:rect l="l" t="t" r="r" b="b"/>
            <a:pathLst>
              <a:path w="12350" h="12024">
                <a:moveTo>
                  <a:pt x="12350" y="284"/>
                </a:moveTo>
                <a:cubicBezTo>
                  <a:pt x="9337" y="261"/>
                  <a:pt x="3552" y="0"/>
                  <a:pt x="1776" y="213"/>
                </a:cubicBezTo>
                <a:cubicBezTo>
                  <a:pt x="0" y="426"/>
                  <a:pt x="1729" y="1374"/>
                  <a:pt x="1692" y="1563"/>
                </a:cubicBezTo>
                <a:lnTo>
                  <a:pt x="12350" y="12024"/>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5" name="Freeform 11"/>
          <p:cNvSpPr>
            <a:spLocks/>
          </p:cNvSpPr>
          <p:nvPr/>
        </p:nvSpPr>
        <p:spPr bwMode="auto">
          <a:xfrm>
            <a:off x="287" y="178330"/>
            <a:ext cx="9145050" cy="1581520"/>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3946"/>
              <a:gd name="connsiteY0" fmla="*/ 0 h 26343"/>
              <a:gd name="connsiteX1" fmla="*/ 5669 w 13946"/>
              <a:gd name="connsiteY1" fmla="*/ 22689 h 26343"/>
              <a:gd name="connsiteX2" fmla="*/ 7183 w 13946"/>
              <a:gd name="connsiteY2" fmla="*/ 26339 h 26343"/>
              <a:gd name="connsiteX3" fmla="*/ 13946 w 13946"/>
              <a:gd name="connsiteY3" fmla="*/ 26343 h 26343"/>
              <a:gd name="connsiteX0" fmla="*/ 0 w 15462"/>
              <a:gd name="connsiteY0" fmla="*/ 0 h 26339"/>
              <a:gd name="connsiteX1" fmla="*/ 5669 w 15462"/>
              <a:gd name="connsiteY1" fmla="*/ 22689 h 26339"/>
              <a:gd name="connsiteX2" fmla="*/ 7183 w 15462"/>
              <a:gd name="connsiteY2" fmla="*/ 26339 h 26339"/>
              <a:gd name="connsiteX3" fmla="*/ 15462 w 15462"/>
              <a:gd name="connsiteY3" fmla="*/ 26184 h 26339"/>
            </a:gdLst>
            <a:ahLst/>
            <a:cxnLst>
              <a:cxn ang="0">
                <a:pos x="connsiteX0" y="connsiteY0"/>
              </a:cxn>
              <a:cxn ang="0">
                <a:pos x="connsiteX1" y="connsiteY1"/>
              </a:cxn>
              <a:cxn ang="0">
                <a:pos x="connsiteX2" y="connsiteY2"/>
              </a:cxn>
              <a:cxn ang="0">
                <a:pos x="connsiteX3" y="connsiteY3"/>
              </a:cxn>
            </a:cxnLst>
            <a:rect l="l" t="t" r="r" b="b"/>
            <a:pathLst>
              <a:path w="15462" h="26339">
                <a:moveTo>
                  <a:pt x="0" y="0"/>
                </a:moveTo>
                <a:cubicBezTo>
                  <a:pt x="378" y="1348"/>
                  <a:pt x="5156" y="21155"/>
                  <a:pt x="5669" y="22689"/>
                </a:cubicBezTo>
                <a:cubicBezTo>
                  <a:pt x="6343" y="25067"/>
                  <a:pt x="6808" y="26234"/>
                  <a:pt x="7183" y="26339"/>
                </a:cubicBezTo>
                <a:lnTo>
                  <a:pt x="15462" y="26184"/>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66" name="Freeform 11"/>
          <p:cNvSpPr>
            <a:spLocks/>
          </p:cNvSpPr>
          <p:nvPr/>
        </p:nvSpPr>
        <p:spPr bwMode="auto">
          <a:xfrm>
            <a:off x="287" y="232596"/>
            <a:ext cx="9145050" cy="1562486"/>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2770"/>
              <a:gd name="connsiteY0" fmla="*/ 0 h 21107"/>
              <a:gd name="connsiteX1" fmla="*/ 4493 w 12770"/>
              <a:gd name="connsiteY1" fmla="*/ 17453 h 21107"/>
              <a:gd name="connsiteX2" fmla="*/ 6007 w 12770"/>
              <a:gd name="connsiteY2" fmla="*/ 21103 h 21107"/>
              <a:gd name="connsiteX3" fmla="*/ 12770 w 12770"/>
              <a:gd name="connsiteY3" fmla="*/ 21107 h 21107"/>
              <a:gd name="connsiteX0" fmla="*/ 0 w 13946"/>
              <a:gd name="connsiteY0" fmla="*/ 0 h 26026"/>
              <a:gd name="connsiteX1" fmla="*/ 5669 w 13946"/>
              <a:gd name="connsiteY1" fmla="*/ 22372 h 26026"/>
              <a:gd name="connsiteX2" fmla="*/ 7183 w 13946"/>
              <a:gd name="connsiteY2" fmla="*/ 26022 h 26026"/>
              <a:gd name="connsiteX3" fmla="*/ 13946 w 13946"/>
              <a:gd name="connsiteY3" fmla="*/ 26026 h 26026"/>
              <a:gd name="connsiteX0" fmla="*/ 0 w 15462"/>
              <a:gd name="connsiteY0" fmla="*/ 0 h 26022"/>
              <a:gd name="connsiteX1" fmla="*/ 5669 w 15462"/>
              <a:gd name="connsiteY1" fmla="*/ 22372 h 26022"/>
              <a:gd name="connsiteX2" fmla="*/ 7183 w 15462"/>
              <a:gd name="connsiteY2" fmla="*/ 26022 h 26022"/>
              <a:gd name="connsiteX3" fmla="*/ 15462 w 15462"/>
              <a:gd name="connsiteY3" fmla="*/ 25550 h 26022"/>
            </a:gdLst>
            <a:ahLst/>
            <a:cxnLst>
              <a:cxn ang="0">
                <a:pos x="connsiteX0" y="connsiteY0"/>
              </a:cxn>
              <a:cxn ang="0">
                <a:pos x="connsiteX1" y="connsiteY1"/>
              </a:cxn>
              <a:cxn ang="0">
                <a:pos x="connsiteX2" y="connsiteY2"/>
              </a:cxn>
              <a:cxn ang="0">
                <a:pos x="connsiteX3" y="connsiteY3"/>
              </a:cxn>
            </a:cxnLst>
            <a:rect l="l" t="t" r="r" b="b"/>
            <a:pathLst>
              <a:path w="15462" h="26022">
                <a:moveTo>
                  <a:pt x="0" y="0"/>
                </a:moveTo>
                <a:cubicBezTo>
                  <a:pt x="378" y="1348"/>
                  <a:pt x="5156" y="20838"/>
                  <a:pt x="5669" y="22372"/>
                </a:cubicBezTo>
                <a:cubicBezTo>
                  <a:pt x="6343" y="24750"/>
                  <a:pt x="6808" y="25917"/>
                  <a:pt x="7183" y="26022"/>
                </a:cubicBezTo>
                <a:lnTo>
                  <a:pt x="15462" y="25550"/>
                </a:lnTo>
              </a:path>
            </a:pathLst>
          </a:custGeom>
          <a:noFill/>
          <a:ln w="9525">
            <a:solidFill>
              <a:schemeClr val="bg1">
                <a:lumMod val="50000"/>
              </a:schemeClr>
            </a:solidFill>
            <a:round/>
            <a:headEnd type="none" w="med" len="med"/>
            <a:tailEnd type="none" w="med" len="me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grpSp>
        <p:nvGrpSpPr>
          <p:cNvPr id="2" name="Gruppe 6"/>
          <p:cNvGrpSpPr/>
          <p:nvPr/>
        </p:nvGrpSpPr>
        <p:grpSpPr>
          <a:xfrm>
            <a:off x="2144899" y="1697696"/>
            <a:ext cx="7000690" cy="4979509"/>
            <a:chOff x="2144527" y="1697302"/>
            <a:chExt cx="6999474" cy="4978356"/>
          </a:xfrm>
        </p:grpSpPr>
        <p:sp>
          <p:nvSpPr>
            <p:cNvPr id="8" name="Frihåndsform 7"/>
            <p:cNvSpPr/>
            <p:nvPr/>
          </p:nvSpPr>
          <p:spPr>
            <a:xfrm>
              <a:off x="2144527" y="1697302"/>
              <a:ext cx="6999474" cy="4978356"/>
            </a:xfrm>
            <a:custGeom>
              <a:avLst/>
              <a:gdLst>
                <a:gd name="connsiteX0" fmla="*/ 2169042 w 5560828"/>
                <a:gd name="connsiteY0" fmla="*/ 3083442 h 3083442"/>
                <a:gd name="connsiteX1" fmla="*/ 0 w 5560828"/>
                <a:gd name="connsiteY1" fmla="*/ 0 h 3083442"/>
                <a:gd name="connsiteX2" fmla="*/ 5507665 w 5560828"/>
                <a:gd name="connsiteY2" fmla="*/ 42530 h 3083442"/>
                <a:gd name="connsiteX3" fmla="*/ 5507665 w 5560828"/>
                <a:gd name="connsiteY3" fmla="*/ 489098 h 3083442"/>
                <a:gd name="connsiteX4" fmla="*/ 2200940 w 5560828"/>
                <a:gd name="connsiteY4" fmla="*/ 510363 h 3083442"/>
                <a:gd name="connsiteX5" fmla="*/ 5560828 w 5560828"/>
                <a:gd name="connsiteY5" fmla="*/ 2690037 h 3083442"/>
                <a:gd name="connsiteX6" fmla="*/ 2169042 w 5560828"/>
                <a:gd name="connsiteY6" fmla="*/ 3083442 h 3083442"/>
                <a:gd name="connsiteX0" fmla="*/ 2169042 w 5560828"/>
                <a:gd name="connsiteY0" fmla="*/ 3083442 h 3083442"/>
                <a:gd name="connsiteX1" fmla="*/ 0 w 5560828"/>
                <a:gd name="connsiteY1" fmla="*/ 0 h 3083442"/>
                <a:gd name="connsiteX2" fmla="*/ 5241851 w 5560828"/>
                <a:gd name="connsiteY2" fmla="*/ 42530 h 3083442"/>
                <a:gd name="connsiteX3" fmla="*/ 5507665 w 5560828"/>
                <a:gd name="connsiteY3" fmla="*/ 489098 h 3083442"/>
                <a:gd name="connsiteX4" fmla="*/ 2200940 w 5560828"/>
                <a:gd name="connsiteY4" fmla="*/ 510363 h 3083442"/>
                <a:gd name="connsiteX5" fmla="*/ 5560828 w 5560828"/>
                <a:gd name="connsiteY5" fmla="*/ 2690037 h 3083442"/>
                <a:gd name="connsiteX6" fmla="*/ 2169042 w 5560828"/>
                <a:gd name="connsiteY6" fmla="*/ 3083442 h 3083442"/>
                <a:gd name="connsiteX0" fmla="*/ 2626242 w 5560828"/>
                <a:gd name="connsiteY0" fmla="*/ 3083442 h 3083442"/>
                <a:gd name="connsiteX1" fmla="*/ 0 w 5560828"/>
                <a:gd name="connsiteY1" fmla="*/ 0 h 3083442"/>
                <a:gd name="connsiteX2" fmla="*/ 5241851 w 5560828"/>
                <a:gd name="connsiteY2" fmla="*/ 42530 h 3083442"/>
                <a:gd name="connsiteX3" fmla="*/ 5507665 w 5560828"/>
                <a:gd name="connsiteY3" fmla="*/ 489098 h 3083442"/>
                <a:gd name="connsiteX4" fmla="*/ 2200940 w 5560828"/>
                <a:gd name="connsiteY4" fmla="*/ 510363 h 3083442"/>
                <a:gd name="connsiteX5" fmla="*/ 5560828 w 5560828"/>
                <a:gd name="connsiteY5" fmla="*/ 2690037 h 3083442"/>
                <a:gd name="connsiteX6" fmla="*/ 2626242 w 5560828"/>
                <a:gd name="connsiteY6" fmla="*/ 3083442 h 3083442"/>
                <a:gd name="connsiteX0" fmla="*/ 2881424 w 5816010"/>
                <a:gd name="connsiteY0" fmla="*/ 3083442 h 3083442"/>
                <a:gd name="connsiteX1" fmla="*/ 0 w 5816010"/>
                <a:gd name="connsiteY1" fmla="*/ 0 h 3083442"/>
                <a:gd name="connsiteX2" fmla="*/ 5497033 w 5816010"/>
                <a:gd name="connsiteY2" fmla="*/ 42530 h 3083442"/>
                <a:gd name="connsiteX3" fmla="*/ 5762847 w 5816010"/>
                <a:gd name="connsiteY3" fmla="*/ 489098 h 3083442"/>
                <a:gd name="connsiteX4" fmla="*/ 2456122 w 5816010"/>
                <a:gd name="connsiteY4" fmla="*/ 510363 h 3083442"/>
                <a:gd name="connsiteX5" fmla="*/ 5816010 w 5816010"/>
                <a:gd name="connsiteY5" fmla="*/ 2690037 h 3083442"/>
                <a:gd name="connsiteX6" fmla="*/ 2881424 w 5816010"/>
                <a:gd name="connsiteY6" fmla="*/ 3083442 h 3083442"/>
                <a:gd name="connsiteX0" fmla="*/ 2743201 w 5677787"/>
                <a:gd name="connsiteY0" fmla="*/ 3083442 h 3083442"/>
                <a:gd name="connsiteX1" fmla="*/ 0 w 5677787"/>
                <a:gd name="connsiteY1" fmla="*/ 0 h 3083442"/>
                <a:gd name="connsiteX2" fmla="*/ 5358810 w 5677787"/>
                <a:gd name="connsiteY2" fmla="*/ 42530 h 3083442"/>
                <a:gd name="connsiteX3" fmla="*/ 5624624 w 5677787"/>
                <a:gd name="connsiteY3" fmla="*/ 489098 h 3083442"/>
                <a:gd name="connsiteX4" fmla="*/ 2317899 w 5677787"/>
                <a:gd name="connsiteY4" fmla="*/ 510363 h 3083442"/>
                <a:gd name="connsiteX5" fmla="*/ 5677787 w 5677787"/>
                <a:gd name="connsiteY5" fmla="*/ 2690037 h 3083442"/>
                <a:gd name="connsiteX6" fmla="*/ 2743201 w 5677787"/>
                <a:gd name="connsiteY6" fmla="*/ 3083442 h 3083442"/>
                <a:gd name="connsiteX0" fmla="*/ 2743201 w 5677787"/>
                <a:gd name="connsiteY0" fmla="*/ 3083442 h 3083442"/>
                <a:gd name="connsiteX1" fmla="*/ 0 w 5677787"/>
                <a:gd name="connsiteY1" fmla="*/ 0 h 3083442"/>
                <a:gd name="connsiteX2" fmla="*/ 5358810 w 5677787"/>
                <a:gd name="connsiteY2" fmla="*/ 42530 h 3083442"/>
                <a:gd name="connsiteX3" fmla="*/ 5624624 w 5677787"/>
                <a:gd name="connsiteY3" fmla="*/ 489098 h 3083442"/>
                <a:gd name="connsiteX4" fmla="*/ 2317899 w 5677787"/>
                <a:gd name="connsiteY4" fmla="*/ 510363 h 3083442"/>
                <a:gd name="connsiteX5" fmla="*/ 5677787 w 5677787"/>
                <a:gd name="connsiteY5" fmla="*/ 2275367 h 3083442"/>
                <a:gd name="connsiteX6" fmla="*/ 2743201 w 5677787"/>
                <a:gd name="connsiteY6" fmla="*/ 3083442 h 3083442"/>
                <a:gd name="connsiteX0" fmla="*/ 2381695 w 5677787"/>
                <a:gd name="connsiteY0" fmla="*/ 2679405 h 2679405"/>
                <a:gd name="connsiteX1" fmla="*/ 0 w 5677787"/>
                <a:gd name="connsiteY1" fmla="*/ 0 h 2679405"/>
                <a:gd name="connsiteX2" fmla="*/ 5358810 w 5677787"/>
                <a:gd name="connsiteY2" fmla="*/ 42530 h 2679405"/>
                <a:gd name="connsiteX3" fmla="*/ 5624624 w 5677787"/>
                <a:gd name="connsiteY3" fmla="*/ 489098 h 2679405"/>
                <a:gd name="connsiteX4" fmla="*/ 2317899 w 5677787"/>
                <a:gd name="connsiteY4" fmla="*/ 510363 h 2679405"/>
                <a:gd name="connsiteX5" fmla="*/ 5677787 w 5677787"/>
                <a:gd name="connsiteY5" fmla="*/ 2275367 h 2679405"/>
                <a:gd name="connsiteX6" fmla="*/ 2381695 w 5677787"/>
                <a:gd name="connsiteY6" fmla="*/ 2679405 h 2679405"/>
                <a:gd name="connsiteX0" fmla="*/ 2381695 w 5677787"/>
                <a:gd name="connsiteY0" fmla="*/ 2679405 h 2679405"/>
                <a:gd name="connsiteX1" fmla="*/ 0 w 5677787"/>
                <a:gd name="connsiteY1" fmla="*/ 0 h 2679405"/>
                <a:gd name="connsiteX2" fmla="*/ 5358810 w 5677787"/>
                <a:gd name="connsiteY2" fmla="*/ 42530 h 2679405"/>
                <a:gd name="connsiteX3" fmla="*/ 5624624 w 5677787"/>
                <a:gd name="connsiteY3" fmla="*/ 489098 h 2679405"/>
                <a:gd name="connsiteX4" fmla="*/ 2317899 w 5677787"/>
                <a:gd name="connsiteY4" fmla="*/ 510363 h 2679405"/>
                <a:gd name="connsiteX5" fmla="*/ 5677787 w 5677787"/>
                <a:gd name="connsiteY5" fmla="*/ 2275367 h 2679405"/>
                <a:gd name="connsiteX6" fmla="*/ 2381695 w 5677787"/>
                <a:gd name="connsiteY6" fmla="*/ 2679405 h 2679405"/>
                <a:gd name="connsiteX0" fmla="*/ 2381695 w 5677787"/>
                <a:gd name="connsiteY0" fmla="*/ 2679405 h 2679405"/>
                <a:gd name="connsiteX1" fmla="*/ 0 w 5677787"/>
                <a:gd name="connsiteY1" fmla="*/ 0 h 2679405"/>
                <a:gd name="connsiteX2" fmla="*/ 5358810 w 5677787"/>
                <a:gd name="connsiteY2" fmla="*/ 42530 h 2679405"/>
                <a:gd name="connsiteX3" fmla="*/ 5624624 w 5677787"/>
                <a:gd name="connsiteY3" fmla="*/ 489098 h 2679405"/>
                <a:gd name="connsiteX4" fmla="*/ 2317899 w 5677787"/>
                <a:gd name="connsiteY4" fmla="*/ 510363 h 2679405"/>
                <a:gd name="connsiteX5" fmla="*/ 5677787 w 5677787"/>
                <a:gd name="connsiteY5" fmla="*/ 2275367 h 2679405"/>
                <a:gd name="connsiteX6" fmla="*/ 2381695 w 5677787"/>
                <a:gd name="connsiteY6" fmla="*/ 2679405 h 2679405"/>
                <a:gd name="connsiteX0" fmla="*/ 2381695 w 5677787"/>
                <a:gd name="connsiteY0" fmla="*/ 2679405 h 2679405"/>
                <a:gd name="connsiteX1" fmla="*/ 0 w 5677787"/>
                <a:gd name="connsiteY1" fmla="*/ 0 h 2679405"/>
                <a:gd name="connsiteX2" fmla="*/ 5358810 w 5677787"/>
                <a:gd name="connsiteY2" fmla="*/ 42530 h 2679405"/>
                <a:gd name="connsiteX3" fmla="*/ 5624624 w 5677787"/>
                <a:gd name="connsiteY3" fmla="*/ 489098 h 2679405"/>
                <a:gd name="connsiteX4" fmla="*/ 2445490 w 5677787"/>
                <a:gd name="connsiteY4" fmla="*/ 510363 h 2679405"/>
                <a:gd name="connsiteX5" fmla="*/ 5677787 w 5677787"/>
                <a:gd name="connsiteY5" fmla="*/ 2275367 h 2679405"/>
                <a:gd name="connsiteX6" fmla="*/ 2381695 w 5677787"/>
                <a:gd name="connsiteY6" fmla="*/ 2679405 h 2679405"/>
                <a:gd name="connsiteX0" fmla="*/ 5153470 w 5677787"/>
                <a:gd name="connsiteY0" fmla="*/ 3792242 h 3792242"/>
                <a:gd name="connsiteX1" fmla="*/ 0 w 5677787"/>
                <a:gd name="connsiteY1" fmla="*/ 0 h 3792242"/>
                <a:gd name="connsiteX2" fmla="*/ 5358810 w 5677787"/>
                <a:gd name="connsiteY2" fmla="*/ 42530 h 3792242"/>
                <a:gd name="connsiteX3" fmla="*/ 5624624 w 5677787"/>
                <a:gd name="connsiteY3" fmla="*/ 489098 h 3792242"/>
                <a:gd name="connsiteX4" fmla="*/ 2445490 w 5677787"/>
                <a:gd name="connsiteY4" fmla="*/ 510363 h 3792242"/>
                <a:gd name="connsiteX5" fmla="*/ 5677787 w 5677787"/>
                <a:gd name="connsiteY5" fmla="*/ 2275367 h 3792242"/>
                <a:gd name="connsiteX6" fmla="*/ 5153470 w 5677787"/>
                <a:gd name="connsiteY6" fmla="*/ 3792242 h 3792242"/>
                <a:gd name="connsiteX0" fmla="*/ 5153470 w 6687880"/>
                <a:gd name="connsiteY0" fmla="*/ 3792242 h 3792242"/>
                <a:gd name="connsiteX1" fmla="*/ 0 w 6687880"/>
                <a:gd name="connsiteY1" fmla="*/ 0 h 3792242"/>
                <a:gd name="connsiteX2" fmla="*/ 5358810 w 6687880"/>
                <a:gd name="connsiteY2" fmla="*/ 42530 h 3792242"/>
                <a:gd name="connsiteX3" fmla="*/ 5624624 w 6687880"/>
                <a:gd name="connsiteY3" fmla="*/ 489098 h 3792242"/>
                <a:gd name="connsiteX4" fmla="*/ 2445490 w 6687880"/>
                <a:gd name="connsiteY4" fmla="*/ 510363 h 3792242"/>
                <a:gd name="connsiteX5" fmla="*/ 6687880 w 6687880"/>
                <a:gd name="connsiteY5" fmla="*/ 2351567 h 3792242"/>
                <a:gd name="connsiteX6" fmla="*/ 5153470 w 6687880"/>
                <a:gd name="connsiteY6" fmla="*/ 3792242 h 3792242"/>
                <a:gd name="connsiteX0" fmla="*/ 5153470 w 6687880"/>
                <a:gd name="connsiteY0" fmla="*/ 3792242 h 3792242"/>
                <a:gd name="connsiteX1" fmla="*/ 0 w 6687880"/>
                <a:gd name="connsiteY1" fmla="*/ 0 h 3792242"/>
                <a:gd name="connsiteX2" fmla="*/ 5358810 w 6687880"/>
                <a:gd name="connsiteY2" fmla="*/ 42530 h 3792242"/>
                <a:gd name="connsiteX3" fmla="*/ 6687879 w 6687880"/>
                <a:gd name="connsiteY3" fmla="*/ 717698 h 3792242"/>
                <a:gd name="connsiteX4" fmla="*/ 2445490 w 6687880"/>
                <a:gd name="connsiteY4" fmla="*/ 510363 h 3792242"/>
                <a:gd name="connsiteX5" fmla="*/ 6687880 w 6687880"/>
                <a:gd name="connsiteY5" fmla="*/ 2351567 h 3792242"/>
                <a:gd name="connsiteX6" fmla="*/ 5153470 w 6687880"/>
                <a:gd name="connsiteY6" fmla="*/ 3792242 h 3792242"/>
                <a:gd name="connsiteX0" fmla="*/ 5153470 w 6687880"/>
                <a:gd name="connsiteY0" fmla="*/ 3792242 h 3792242"/>
                <a:gd name="connsiteX1" fmla="*/ 0 w 6687880"/>
                <a:gd name="connsiteY1" fmla="*/ 0 h 3792242"/>
                <a:gd name="connsiteX2" fmla="*/ 5358810 w 6687880"/>
                <a:gd name="connsiteY2" fmla="*/ 42530 h 3792242"/>
                <a:gd name="connsiteX3" fmla="*/ 6687879 w 6687880"/>
                <a:gd name="connsiteY3" fmla="*/ 717698 h 3792242"/>
                <a:gd name="connsiteX4" fmla="*/ 2807440 w 6687880"/>
                <a:gd name="connsiteY4" fmla="*/ 643713 h 3792242"/>
                <a:gd name="connsiteX5" fmla="*/ 6687880 w 6687880"/>
                <a:gd name="connsiteY5" fmla="*/ 2351567 h 3792242"/>
                <a:gd name="connsiteX6" fmla="*/ 5153470 w 6687880"/>
                <a:gd name="connsiteY6" fmla="*/ 3792242 h 3792242"/>
                <a:gd name="connsiteX0" fmla="*/ 5153470 w 6687880"/>
                <a:gd name="connsiteY0" fmla="*/ 3792242 h 3792242"/>
                <a:gd name="connsiteX1" fmla="*/ 0 w 6687880"/>
                <a:gd name="connsiteY1" fmla="*/ 0 h 3792242"/>
                <a:gd name="connsiteX2" fmla="*/ 5358810 w 6687880"/>
                <a:gd name="connsiteY2" fmla="*/ 42530 h 3792242"/>
                <a:gd name="connsiteX3" fmla="*/ 6687879 w 6687880"/>
                <a:gd name="connsiteY3" fmla="*/ 717698 h 3792242"/>
                <a:gd name="connsiteX4" fmla="*/ 2807440 w 6687880"/>
                <a:gd name="connsiteY4" fmla="*/ 643713 h 3792242"/>
                <a:gd name="connsiteX5" fmla="*/ 2973129 w 6687880"/>
                <a:gd name="connsiteY5" fmla="*/ 704850 h 3792242"/>
                <a:gd name="connsiteX6" fmla="*/ 6687880 w 6687880"/>
                <a:gd name="connsiteY6" fmla="*/ 2351567 h 3792242"/>
                <a:gd name="connsiteX7" fmla="*/ 5153470 w 6687880"/>
                <a:gd name="connsiteY7" fmla="*/ 3792242 h 3792242"/>
                <a:gd name="connsiteX0" fmla="*/ 5153470 w 6687880"/>
                <a:gd name="connsiteY0" fmla="*/ 3792242 h 3792242"/>
                <a:gd name="connsiteX1" fmla="*/ 0 w 6687880"/>
                <a:gd name="connsiteY1" fmla="*/ 0 h 3792242"/>
                <a:gd name="connsiteX2" fmla="*/ 5358810 w 6687880"/>
                <a:gd name="connsiteY2" fmla="*/ 42530 h 3792242"/>
                <a:gd name="connsiteX3" fmla="*/ 6687879 w 6687880"/>
                <a:gd name="connsiteY3" fmla="*/ 717698 h 3792242"/>
                <a:gd name="connsiteX4" fmla="*/ 3192204 w 6687880"/>
                <a:gd name="connsiteY4" fmla="*/ 647700 h 3792242"/>
                <a:gd name="connsiteX5" fmla="*/ 2807440 w 6687880"/>
                <a:gd name="connsiteY5" fmla="*/ 643713 h 3792242"/>
                <a:gd name="connsiteX6" fmla="*/ 2973129 w 6687880"/>
                <a:gd name="connsiteY6" fmla="*/ 704850 h 3792242"/>
                <a:gd name="connsiteX7" fmla="*/ 6687880 w 6687880"/>
                <a:gd name="connsiteY7" fmla="*/ 2351567 h 3792242"/>
                <a:gd name="connsiteX8" fmla="*/ 5153470 w 6687880"/>
                <a:gd name="connsiteY8" fmla="*/ 3792242 h 3792242"/>
                <a:gd name="connsiteX0" fmla="*/ 5286820 w 6821230"/>
                <a:gd name="connsiteY0" fmla="*/ 3773192 h 3773192"/>
                <a:gd name="connsiteX1" fmla="*/ 0 w 6821230"/>
                <a:gd name="connsiteY1" fmla="*/ 0 h 3773192"/>
                <a:gd name="connsiteX2" fmla="*/ 5492160 w 6821230"/>
                <a:gd name="connsiteY2" fmla="*/ 23480 h 3773192"/>
                <a:gd name="connsiteX3" fmla="*/ 6821229 w 6821230"/>
                <a:gd name="connsiteY3" fmla="*/ 698648 h 3773192"/>
                <a:gd name="connsiteX4" fmla="*/ 3325554 w 6821230"/>
                <a:gd name="connsiteY4" fmla="*/ 628650 h 3773192"/>
                <a:gd name="connsiteX5" fmla="*/ 2940790 w 6821230"/>
                <a:gd name="connsiteY5" fmla="*/ 624663 h 3773192"/>
                <a:gd name="connsiteX6" fmla="*/ 3106479 w 6821230"/>
                <a:gd name="connsiteY6" fmla="*/ 685800 h 3773192"/>
                <a:gd name="connsiteX7" fmla="*/ 6821230 w 6821230"/>
                <a:gd name="connsiteY7" fmla="*/ 2332517 h 3773192"/>
                <a:gd name="connsiteX8" fmla="*/ 5286820 w 6821230"/>
                <a:gd name="connsiteY8" fmla="*/ 3773192 h 3773192"/>
                <a:gd name="connsiteX0" fmla="*/ 5382070 w 6821230"/>
                <a:gd name="connsiteY0" fmla="*/ 3858917 h 3858917"/>
                <a:gd name="connsiteX1" fmla="*/ 0 w 6821230"/>
                <a:gd name="connsiteY1" fmla="*/ 0 h 3858917"/>
                <a:gd name="connsiteX2" fmla="*/ 5492160 w 6821230"/>
                <a:gd name="connsiteY2" fmla="*/ 23480 h 3858917"/>
                <a:gd name="connsiteX3" fmla="*/ 6821229 w 6821230"/>
                <a:gd name="connsiteY3" fmla="*/ 698648 h 3858917"/>
                <a:gd name="connsiteX4" fmla="*/ 3325554 w 6821230"/>
                <a:gd name="connsiteY4" fmla="*/ 628650 h 3858917"/>
                <a:gd name="connsiteX5" fmla="*/ 2940790 w 6821230"/>
                <a:gd name="connsiteY5" fmla="*/ 624663 h 3858917"/>
                <a:gd name="connsiteX6" fmla="*/ 3106479 w 6821230"/>
                <a:gd name="connsiteY6" fmla="*/ 685800 h 3858917"/>
                <a:gd name="connsiteX7" fmla="*/ 6821230 w 6821230"/>
                <a:gd name="connsiteY7" fmla="*/ 2332517 h 3858917"/>
                <a:gd name="connsiteX8" fmla="*/ 5382070 w 6821230"/>
                <a:gd name="connsiteY8" fmla="*/ 3858917 h 3858917"/>
                <a:gd name="connsiteX0" fmla="*/ 5382070 w 6821230"/>
                <a:gd name="connsiteY0" fmla="*/ 3858917 h 3858917"/>
                <a:gd name="connsiteX1" fmla="*/ 0 w 6821230"/>
                <a:gd name="connsiteY1" fmla="*/ 0 h 3858917"/>
                <a:gd name="connsiteX2" fmla="*/ 5492160 w 6821230"/>
                <a:gd name="connsiteY2" fmla="*/ 23480 h 3858917"/>
                <a:gd name="connsiteX3" fmla="*/ 6821229 w 6821230"/>
                <a:gd name="connsiteY3" fmla="*/ 698648 h 3858917"/>
                <a:gd name="connsiteX4" fmla="*/ 3325554 w 6821230"/>
                <a:gd name="connsiteY4" fmla="*/ 628650 h 3858917"/>
                <a:gd name="connsiteX5" fmla="*/ 3106479 w 6821230"/>
                <a:gd name="connsiteY5" fmla="*/ 685800 h 3858917"/>
                <a:gd name="connsiteX6" fmla="*/ 6821230 w 6821230"/>
                <a:gd name="connsiteY6" fmla="*/ 2332517 h 3858917"/>
                <a:gd name="connsiteX7" fmla="*/ 5382070 w 6821230"/>
                <a:gd name="connsiteY7" fmla="*/ 3858917 h 3858917"/>
                <a:gd name="connsiteX0" fmla="*/ 5382070 w 6821230"/>
                <a:gd name="connsiteY0" fmla="*/ 3858917 h 3858917"/>
                <a:gd name="connsiteX1" fmla="*/ 0 w 6821230"/>
                <a:gd name="connsiteY1" fmla="*/ 0 h 3858917"/>
                <a:gd name="connsiteX2" fmla="*/ 5492160 w 6821230"/>
                <a:gd name="connsiteY2" fmla="*/ 23480 h 3858917"/>
                <a:gd name="connsiteX3" fmla="*/ 6821229 w 6821230"/>
                <a:gd name="connsiteY3" fmla="*/ 698648 h 3858917"/>
                <a:gd name="connsiteX4" fmla="*/ 3325554 w 6821230"/>
                <a:gd name="connsiteY4" fmla="*/ 628650 h 3858917"/>
                <a:gd name="connsiteX5" fmla="*/ 3068379 w 6821230"/>
                <a:gd name="connsiteY5" fmla="*/ 714375 h 3858917"/>
                <a:gd name="connsiteX6" fmla="*/ 6821230 w 6821230"/>
                <a:gd name="connsiteY6" fmla="*/ 2332517 h 3858917"/>
                <a:gd name="connsiteX7" fmla="*/ 5382070 w 6821230"/>
                <a:gd name="connsiteY7" fmla="*/ 3858917 h 3858917"/>
                <a:gd name="connsiteX0" fmla="*/ 5382070 w 6821230"/>
                <a:gd name="connsiteY0" fmla="*/ 3858917 h 3858917"/>
                <a:gd name="connsiteX1" fmla="*/ 0 w 6821230"/>
                <a:gd name="connsiteY1" fmla="*/ 0 h 3858917"/>
                <a:gd name="connsiteX2" fmla="*/ 5492160 w 6821230"/>
                <a:gd name="connsiteY2" fmla="*/ 23480 h 3858917"/>
                <a:gd name="connsiteX3" fmla="*/ 6821229 w 6821230"/>
                <a:gd name="connsiteY3" fmla="*/ 698648 h 3858917"/>
                <a:gd name="connsiteX4" fmla="*/ 3325554 w 6821230"/>
                <a:gd name="connsiteY4" fmla="*/ 628650 h 3858917"/>
                <a:gd name="connsiteX5" fmla="*/ 3068379 w 6821230"/>
                <a:gd name="connsiteY5" fmla="*/ 714375 h 3858917"/>
                <a:gd name="connsiteX6" fmla="*/ 6821230 w 6821230"/>
                <a:gd name="connsiteY6" fmla="*/ 2332517 h 3858917"/>
                <a:gd name="connsiteX7" fmla="*/ 5382070 w 6821230"/>
                <a:gd name="connsiteY7" fmla="*/ 3858917 h 3858917"/>
                <a:gd name="connsiteX0" fmla="*/ 5382070 w 6821230"/>
                <a:gd name="connsiteY0" fmla="*/ 3858917 h 3858917"/>
                <a:gd name="connsiteX1" fmla="*/ 0 w 6821230"/>
                <a:gd name="connsiteY1" fmla="*/ 0 h 3858917"/>
                <a:gd name="connsiteX2" fmla="*/ 5492160 w 6821230"/>
                <a:gd name="connsiteY2" fmla="*/ 23480 h 3858917"/>
                <a:gd name="connsiteX3" fmla="*/ 6821229 w 6821230"/>
                <a:gd name="connsiteY3" fmla="*/ 698648 h 3858917"/>
                <a:gd name="connsiteX4" fmla="*/ 3325554 w 6821230"/>
                <a:gd name="connsiteY4" fmla="*/ 628650 h 3858917"/>
                <a:gd name="connsiteX5" fmla="*/ 3068379 w 6821230"/>
                <a:gd name="connsiteY5" fmla="*/ 714375 h 3858917"/>
                <a:gd name="connsiteX6" fmla="*/ 6821230 w 6821230"/>
                <a:gd name="connsiteY6" fmla="*/ 2332517 h 3858917"/>
                <a:gd name="connsiteX7" fmla="*/ 5382070 w 6821230"/>
                <a:gd name="connsiteY7" fmla="*/ 3858917 h 3858917"/>
                <a:gd name="connsiteX0" fmla="*/ 5382070 w 6821230"/>
                <a:gd name="connsiteY0" fmla="*/ 3858917 h 3858917"/>
                <a:gd name="connsiteX1" fmla="*/ 144204 w 6821230"/>
                <a:gd name="connsiteY1" fmla="*/ 104775 h 3858917"/>
                <a:gd name="connsiteX2" fmla="*/ 0 w 6821230"/>
                <a:gd name="connsiteY2" fmla="*/ 0 h 3858917"/>
                <a:gd name="connsiteX3" fmla="*/ 5492160 w 6821230"/>
                <a:gd name="connsiteY3" fmla="*/ 23480 h 3858917"/>
                <a:gd name="connsiteX4" fmla="*/ 6821229 w 6821230"/>
                <a:gd name="connsiteY4" fmla="*/ 698648 h 3858917"/>
                <a:gd name="connsiteX5" fmla="*/ 3325554 w 6821230"/>
                <a:gd name="connsiteY5" fmla="*/ 628650 h 3858917"/>
                <a:gd name="connsiteX6" fmla="*/ 3068379 w 6821230"/>
                <a:gd name="connsiteY6" fmla="*/ 714375 h 3858917"/>
                <a:gd name="connsiteX7" fmla="*/ 6821230 w 6821230"/>
                <a:gd name="connsiteY7" fmla="*/ 2332517 h 3858917"/>
                <a:gd name="connsiteX8" fmla="*/ 5382070 w 6821230"/>
                <a:gd name="connsiteY8" fmla="*/ 3858917 h 3858917"/>
                <a:gd name="connsiteX0" fmla="*/ 5382070 w 6821230"/>
                <a:gd name="connsiteY0" fmla="*/ 3868442 h 3868442"/>
                <a:gd name="connsiteX1" fmla="*/ 144204 w 6821230"/>
                <a:gd name="connsiteY1" fmla="*/ 114300 h 3868442"/>
                <a:gd name="connsiteX2" fmla="*/ 0 w 6821230"/>
                <a:gd name="connsiteY2" fmla="*/ 9525 h 3868442"/>
                <a:gd name="connsiteX3" fmla="*/ 220404 w 6821230"/>
                <a:gd name="connsiteY3" fmla="*/ 0 h 3868442"/>
                <a:gd name="connsiteX4" fmla="*/ 5492160 w 6821230"/>
                <a:gd name="connsiteY4" fmla="*/ 33005 h 3868442"/>
                <a:gd name="connsiteX5" fmla="*/ 6821229 w 6821230"/>
                <a:gd name="connsiteY5" fmla="*/ 708173 h 3868442"/>
                <a:gd name="connsiteX6" fmla="*/ 3325554 w 6821230"/>
                <a:gd name="connsiteY6" fmla="*/ 638175 h 3868442"/>
                <a:gd name="connsiteX7" fmla="*/ 3068379 w 6821230"/>
                <a:gd name="connsiteY7" fmla="*/ 723900 h 3868442"/>
                <a:gd name="connsiteX8" fmla="*/ 6821230 w 6821230"/>
                <a:gd name="connsiteY8" fmla="*/ 2342042 h 3868442"/>
                <a:gd name="connsiteX9" fmla="*/ 5382070 w 6821230"/>
                <a:gd name="connsiteY9" fmla="*/ 3868442 h 3868442"/>
                <a:gd name="connsiteX0" fmla="*/ 5237866 w 6677026"/>
                <a:gd name="connsiteY0" fmla="*/ 3868442 h 3868442"/>
                <a:gd name="connsiteX1" fmla="*/ 0 w 6677026"/>
                <a:gd name="connsiteY1" fmla="*/ 114300 h 3868442"/>
                <a:gd name="connsiteX2" fmla="*/ 76200 w 6677026"/>
                <a:gd name="connsiteY2" fmla="*/ 0 h 3868442"/>
                <a:gd name="connsiteX3" fmla="*/ 5347956 w 6677026"/>
                <a:gd name="connsiteY3" fmla="*/ 33005 h 3868442"/>
                <a:gd name="connsiteX4" fmla="*/ 6677025 w 6677026"/>
                <a:gd name="connsiteY4" fmla="*/ 708173 h 3868442"/>
                <a:gd name="connsiteX5" fmla="*/ 3181350 w 6677026"/>
                <a:gd name="connsiteY5" fmla="*/ 638175 h 3868442"/>
                <a:gd name="connsiteX6" fmla="*/ 2924175 w 6677026"/>
                <a:gd name="connsiteY6" fmla="*/ 723900 h 3868442"/>
                <a:gd name="connsiteX7" fmla="*/ 6677026 w 6677026"/>
                <a:gd name="connsiteY7" fmla="*/ 2342042 h 3868442"/>
                <a:gd name="connsiteX8" fmla="*/ 5237866 w 6677026"/>
                <a:gd name="connsiteY8" fmla="*/ 3868442 h 3868442"/>
                <a:gd name="connsiteX0" fmla="*/ 6098144 w 7537304"/>
                <a:gd name="connsiteY0" fmla="*/ 4398882 h 4398882"/>
                <a:gd name="connsiteX1" fmla="*/ 860278 w 7537304"/>
                <a:gd name="connsiteY1" fmla="*/ 644740 h 4398882"/>
                <a:gd name="connsiteX2" fmla="*/ 936478 w 7537304"/>
                <a:gd name="connsiteY2" fmla="*/ 530440 h 4398882"/>
                <a:gd name="connsiteX3" fmla="*/ 6208234 w 7537304"/>
                <a:gd name="connsiteY3" fmla="*/ 563445 h 4398882"/>
                <a:gd name="connsiteX4" fmla="*/ 7537303 w 7537304"/>
                <a:gd name="connsiteY4" fmla="*/ 1238613 h 4398882"/>
                <a:gd name="connsiteX5" fmla="*/ 4041628 w 7537304"/>
                <a:gd name="connsiteY5" fmla="*/ 1168615 h 4398882"/>
                <a:gd name="connsiteX6" fmla="*/ 3784453 w 7537304"/>
                <a:gd name="connsiteY6" fmla="*/ 1254340 h 4398882"/>
                <a:gd name="connsiteX7" fmla="*/ 7537304 w 7537304"/>
                <a:gd name="connsiteY7" fmla="*/ 2872482 h 4398882"/>
                <a:gd name="connsiteX8" fmla="*/ 6098144 w 7537304"/>
                <a:gd name="connsiteY8" fmla="*/ 4398882 h 4398882"/>
                <a:gd name="connsiteX0" fmla="*/ 6052992 w 7492152"/>
                <a:gd name="connsiteY0" fmla="*/ 3998832 h 3998832"/>
                <a:gd name="connsiteX1" fmla="*/ 1310426 w 7492152"/>
                <a:gd name="connsiteY1" fmla="*/ 644740 h 3998832"/>
                <a:gd name="connsiteX2" fmla="*/ 891326 w 7492152"/>
                <a:gd name="connsiteY2" fmla="*/ 130390 h 3998832"/>
                <a:gd name="connsiteX3" fmla="*/ 6163082 w 7492152"/>
                <a:gd name="connsiteY3" fmla="*/ 163395 h 3998832"/>
                <a:gd name="connsiteX4" fmla="*/ 7492151 w 7492152"/>
                <a:gd name="connsiteY4" fmla="*/ 838563 h 3998832"/>
                <a:gd name="connsiteX5" fmla="*/ 3996476 w 7492152"/>
                <a:gd name="connsiteY5" fmla="*/ 768565 h 3998832"/>
                <a:gd name="connsiteX6" fmla="*/ 3739301 w 7492152"/>
                <a:gd name="connsiteY6" fmla="*/ 854290 h 3998832"/>
                <a:gd name="connsiteX7" fmla="*/ 7492152 w 7492152"/>
                <a:gd name="connsiteY7" fmla="*/ 2472432 h 3998832"/>
                <a:gd name="connsiteX8" fmla="*/ 6052992 w 7492152"/>
                <a:gd name="connsiteY8" fmla="*/ 3998832 h 3998832"/>
                <a:gd name="connsiteX0" fmla="*/ 5602844 w 7042004"/>
                <a:gd name="connsiteY0" fmla="*/ 3998832 h 3998832"/>
                <a:gd name="connsiteX1" fmla="*/ 860278 w 7042004"/>
                <a:gd name="connsiteY1" fmla="*/ 644740 h 3998832"/>
                <a:gd name="connsiteX2" fmla="*/ 1355578 w 7042004"/>
                <a:gd name="connsiteY2" fmla="*/ 139915 h 3998832"/>
                <a:gd name="connsiteX3" fmla="*/ 5712934 w 7042004"/>
                <a:gd name="connsiteY3" fmla="*/ 163395 h 3998832"/>
                <a:gd name="connsiteX4" fmla="*/ 7042003 w 7042004"/>
                <a:gd name="connsiteY4" fmla="*/ 838563 h 3998832"/>
                <a:gd name="connsiteX5" fmla="*/ 3546328 w 7042004"/>
                <a:gd name="connsiteY5" fmla="*/ 768565 h 3998832"/>
                <a:gd name="connsiteX6" fmla="*/ 3289153 w 7042004"/>
                <a:gd name="connsiteY6" fmla="*/ 854290 h 3998832"/>
                <a:gd name="connsiteX7" fmla="*/ 7042004 w 7042004"/>
                <a:gd name="connsiteY7" fmla="*/ 2472432 h 3998832"/>
                <a:gd name="connsiteX8" fmla="*/ 5602844 w 7042004"/>
                <a:gd name="connsiteY8" fmla="*/ 3998832 h 3998832"/>
                <a:gd name="connsiteX0" fmla="*/ 5602844 w 7042004"/>
                <a:gd name="connsiteY0" fmla="*/ 3998832 h 3998832"/>
                <a:gd name="connsiteX1" fmla="*/ 860278 w 7042004"/>
                <a:gd name="connsiteY1" fmla="*/ 644740 h 3998832"/>
                <a:gd name="connsiteX2" fmla="*/ 1355578 w 7042004"/>
                <a:gd name="connsiteY2" fmla="*/ 139915 h 3998832"/>
                <a:gd name="connsiteX3" fmla="*/ 5712934 w 7042004"/>
                <a:gd name="connsiteY3" fmla="*/ 163395 h 3998832"/>
                <a:gd name="connsiteX4" fmla="*/ 7042003 w 7042004"/>
                <a:gd name="connsiteY4" fmla="*/ 838563 h 3998832"/>
                <a:gd name="connsiteX5" fmla="*/ 3546328 w 7042004"/>
                <a:gd name="connsiteY5" fmla="*/ 768565 h 3998832"/>
                <a:gd name="connsiteX6" fmla="*/ 3289153 w 7042004"/>
                <a:gd name="connsiteY6" fmla="*/ 854290 h 3998832"/>
                <a:gd name="connsiteX7" fmla="*/ 7042004 w 7042004"/>
                <a:gd name="connsiteY7" fmla="*/ 2472432 h 3998832"/>
                <a:gd name="connsiteX8" fmla="*/ 5602844 w 7042004"/>
                <a:gd name="connsiteY8" fmla="*/ 3998832 h 3998832"/>
                <a:gd name="connsiteX0" fmla="*/ 5240894 w 7042004"/>
                <a:gd name="connsiteY0" fmla="*/ 3713082 h 3713082"/>
                <a:gd name="connsiteX1" fmla="*/ 860278 w 7042004"/>
                <a:gd name="connsiteY1" fmla="*/ 644740 h 3713082"/>
                <a:gd name="connsiteX2" fmla="*/ 1355578 w 7042004"/>
                <a:gd name="connsiteY2" fmla="*/ 139915 h 3713082"/>
                <a:gd name="connsiteX3" fmla="*/ 5712934 w 7042004"/>
                <a:gd name="connsiteY3" fmla="*/ 163395 h 3713082"/>
                <a:gd name="connsiteX4" fmla="*/ 7042003 w 7042004"/>
                <a:gd name="connsiteY4" fmla="*/ 838563 h 3713082"/>
                <a:gd name="connsiteX5" fmla="*/ 3546328 w 7042004"/>
                <a:gd name="connsiteY5" fmla="*/ 768565 h 3713082"/>
                <a:gd name="connsiteX6" fmla="*/ 3289153 w 7042004"/>
                <a:gd name="connsiteY6" fmla="*/ 854290 h 3713082"/>
                <a:gd name="connsiteX7" fmla="*/ 7042004 w 7042004"/>
                <a:gd name="connsiteY7" fmla="*/ 2472432 h 3713082"/>
                <a:gd name="connsiteX8" fmla="*/ 5240894 w 7042004"/>
                <a:gd name="connsiteY8" fmla="*/ 3713082 h 3713082"/>
                <a:gd name="connsiteX0" fmla="*/ 5240894 w 7042004"/>
                <a:gd name="connsiteY0" fmla="*/ 3713082 h 3713082"/>
                <a:gd name="connsiteX1" fmla="*/ 860278 w 7042004"/>
                <a:gd name="connsiteY1" fmla="*/ 644740 h 3713082"/>
                <a:gd name="connsiteX2" fmla="*/ 1355578 w 7042004"/>
                <a:gd name="connsiteY2" fmla="*/ 139915 h 3713082"/>
                <a:gd name="connsiteX3" fmla="*/ 5712934 w 7042004"/>
                <a:gd name="connsiteY3" fmla="*/ 163395 h 3713082"/>
                <a:gd name="connsiteX4" fmla="*/ 7042003 w 7042004"/>
                <a:gd name="connsiteY4" fmla="*/ 838563 h 3713082"/>
                <a:gd name="connsiteX5" fmla="*/ 3546328 w 7042004"/>
                <a:gd name="connsiteY5" fmla="*/ 768565 h 3713082"/>
                <a:gd name="connsiteX6" fmla="*/ 3289153 w 7042004"/>
                <a:gd name="connsiteY6" fmla="*/ 854290 h 3713082"/>
                <a:gd name="connsiteX7" fmla="*/ 7042004 w 7042004"/>
                <a:gd name="connsiteY7" fmla="*/ 2472432 h 3713082"/>
                <a:gd name="connsiteX8" fmla="*/ 5240894 w 7042004"/>
                <a:gd name="connsiteY8" fmla="*/ 3713082 h 3713082"/>
                <a:gd name="connsiteX0" fmla="*/ 5240894 w 7042004"/>
                <a:gd name="connsiteY0" fmla="*/ 3713082 h 3713082"/>
                <a:gd name="connsiteX1" fmla="*/ 860278 w 7042004"/>
                <a:gd name="connsiteY1" fmla="*/ 644740 h 3713082"/>
                <a:gd name="connsiteX2" fmla="*/ 1355578 w 7042004"/>
                <a:gd name="connsiteY2" fmla="*/ 139915 h 3713082"/>
                <a:gd name="connsiteX3" fmla="*/ 5712934 w 7042004"/>
                <a:gd name="connsiteY3" fmla="*/ 163395 h 3713082"/>
                <a:gd name="connsiteX4" fmla="*/ 7042003 w 7042004"/>
                <a:gd name="connsiteY4" fmla="*/ 838563 h 3713082"/>
                <a:gd name="connsiteX5" fmla="*/ 3546328 w 7042004"/>
                <a:gd name="connsiteY5" fmla="*/ 768565 h 3713082"/>
                <a:gd name="connsiteX6" fmla="*/ 3289153 w 7042004"/>
                <a:gd name="connsiteY6" fmla="*/ 854290 h 3713082"/>
                <a:gd name="connsiteX7" fmla="*/ 7042004 w 7042004"/>
                <a:gd name="connsiteY7" fmla="*/ 2472432 h 3713082"/>
                <a:gd name="connsiteX8" fmla="*/ 5240894 w 7042004"/>
                <a:gd name="connsiteY8" fmla="*/ 3713082 h 3713082"/>
                <a:gd name="connsiteX0" fmla="*/ 5240894 w 7042004"/>
                <a:gd name="connsiteY0" fmla="*/ 3713082 h 3713082"/>
                <a:gd name="connsiteX1" fmla="*/ 860278 w 7042004"/>
                <a:gd name="connsiteY1" fmla="*/ 644740 h 3713082"/>
                <a:gd name="connsiteX2" fmla="*/ 1355578 w 7042004"/>
                <a:gd name="connsiteY2" fmla="*/ 139915 h 3713082"/>
                <a:gd name="connsiteX3" fmla="*/ 7042003 w 7042004"/>
                <a:gd name="connsiteY3" fmla="*/ 142130 h 3713082"/>
                <a:gd name="connsiteX4" fmla="*/ 7042003 w 7042004"/>
                <a:gd name="connsiteY4" fmla="*/ 838563 h 3713082"/>
                <a:gd name="connsiteX5" fmla="*/ 3546328 w 7042004"/>
                <a:gd name="connsiteY5" fmla="*/ 768565 h 3713082"/>
                <a:gd name="connsiteX6" fmla="*/ 3289153 w 7042004"/>
                <a:gd name="connsiteY6" fmla="*/ 854290 h 3713082"/>
                <a:gd name="connsiteX7" fmla="*/ 7042004 w 7042004"/>
                <a:gd name="connsiteY7" fmla="*/ 2472432 h 3713082"/>
                <a:gd name="connsiteX8" fmla="*/ 5240894 w 7042004"/>
                <a:gd name="connsiteY8" fmla="*/ 3713082 h 3713082"/>
                <a:gd name="connsiteX0" fmla="*/ 5240894 w 7042004"/>
                <a:gd name="connsiteY0" fmla="*/ 3713082 h 3713082"/>
                <a:gd name="connsiteX1" fmla="*/ 860278 w 7042004"/>
                <a:gd name="connsiteY1" fmla="*/ 644740 h 3713082"/>
                <a:gd name="connsiteX2" fmla="*/ 1355578 w 7042004"/>
                <a:gd name="connsiteY2" fmla="*/ 139915 h 3713082"/>
                <a:gd name="connsiteX3" fmla="*/ 7042003 w 7042004"/>
                <a:gd name="connsiteY3" fmla="*/ 78334 h 3713082"/>
                <a:gd name="connsiteX4" fmla="*/ 7042003 w 7042004"/>
                <a:gd name="connsiteY4" fmla="*/ 838563 h 3713082"/>
                <a:gd name="connsiteX5" fmla="*/ 3546328 w 7042004"/>
                <a:gd name="connsiteY5" fmla="*/ 768565 h 3713082"/>
                <a:gd name="connsiteX6" fmla="*/ 3289153 w 7042004"/>
                <a:gd name="connsiteY6" fmla="*/ 854290 h 3713082"/>
                <a:gd name="connsiteX7" fmla="*/ 7042004 w 7042004"/>
                <a:gd name="connsiteY7" fmla="*/ 2472432 h 3713082"/>
                <a:gd name="connsiteX8" fmla="*/ 5240894 w 7042004"/>
                <a:gd name="connsiteY8" fmla="*/ 3713082 h 3713082"/>
                <a:gd name="connsiteX0" fmla="*/ 7042003 w 8290073"/>
                <a:gd name="connsiteY0" fmla="*/ 4967723 h 4967723"/>
                <a:gd name="connsiteX1" fmla="*/ 860278 w 8290073"/>
                <a:gd name="connsiteY1" fmla="*/ 644740 h 4967723"/>
                <a:gd name="connsiteX2" fmla="*/ 1355578 w 8290073"/>
                <a:gd name="connsiteY2" fmla="*/ 139915 h 4967723"/>
                <a:gd name="connsiteX3" fmla="*/ 7042003 w 8290073"/>
                <a:gd name="connsiteY3" fmla="*/ 78334 h 4967723"/>
                <a:gd name="connsiteX4" fmla="*/ 7042003 w 8290073"/>
                <a:gd name="connsiteY4" fmla="*/ 838563 h 4967723"/>
                <a:gd name="connsiteX5" fmla="*/ 3546328 w 8290073"/>
                <a:gd name="connsiteY5" fmla="*/ 768565 h 4967723"/>
                <a:gd name="connsiteX6" fmla="*/ 3289153 w 8290073"/>
                <a:gd name="connsiteY6" fmla="*/ 854290 h 4967723"/>
                <a:gd name="connsiteX7" fmla="*/ 7042004 w 8290073"/>
                <a:gd name="connsiteY7" fmla="*/ 2472432 h 4967723"/>
                <a:gd name="connsiteX8" fmla="*/ 7042003 w 8290073"/>
                <a:gd name="connsiteY8" fmla="*/ 4967723 h 4967723"/>
                <a:gd name="connsiteX0" fmla="*/ 7042003 w 8290073"/>
                <a:gd name="connsiteY0" fmla="*/ 4967723 h 4967723"/>
                <a:gd name="connsiteX1" fmla="*/ 860278 w 8290073"/>
                <a:gd name="connsiteY1" fmla="*/ 644740 h 4967723"/>
                <a:gd name="connsiteX2" fmla="*/ 1355578 w 8290073"/>
                <a:gd name="connsiteY2" fmla="*/ 139915 h 4967723"/>
                <a:gd name="connsiteX3" fmla="*/ 7042003 w 8290073"/>
                <a:gd name="connsiteY3" fmla="*/ 78334 h 4967723"/>
                <a:gd name="connsiteX4" fmla="*/ 7042003 w 8290073"/>
                <a:gd name="connsiteY4" fmla="*/ 838563 h 4967723"/>
                <a:gd name="connsiteX5" fmla="*/ 3546328 w 8290073"/>
                <a:gd name="connsiteY5" fmla="*/ 768565 h 4967723"/>
                <a:gd name="connsiteX6" fmla="*/ 3289153 w 8290073"/>
                <a:gd name="connsiteY6" fmla="*/ 854290 h 4967723"/>
                <a:gd name="connsiteX7" fmla="*/ 7042003 w 8290073"/>
                <a:gd name="connsiteY7" fmla="*/ 2483064 h 4967723"/>
                <a:gd name="connsiteX8" fmla="*/ 7042003 w 8290073"/>
                <a:gd name="connsiteY8" fmla="*/ 4967723 h 4967723"/>
                <a:gd name="connsiteX0" fmla="*/ 7042003 w 8290073"/>
                <a:gd name="connsiteY0" fmla="*/ 4967723 h 4967723"/>
                <a:gd name="connsiteX1" fmla="*/ 860278 w 8290073"/>
                <a:gd name="connsiteY1" fmla="*/ 644740 h 4967723"/>
                <a:gd name="connsiteX2" fmla="*/ 1355578 w 8290073"/>
                <a:gd name="connsiteY2" fmla="*/ 139915 h 4967723"/>
                <a:gd name="connsiteX3" fmla="*/ 7042003 w 8290073"/>
                <a:gd name="connsiteY3" fmla="*/ 78334 h 4967723"/>
                <a:gd name="connsiteX4" fmla="*/ 7042003 w 8290073"/>
                <a:gd name="connsiteY4" fmla="*/ 838563 h 4967723"/>
                <a:gd name="connsiteX5" fmla="*/ 3546328 w 8290073"/>
                <a:gd name="connsiteY5" fmla="*/ 768565 h 4967723"/>
                <a:gd name="connsiteX6" fmla="*/ 3289153 w 8290073"/>
                <a:gd name="connsiteY6" fmla="*/ 854290 h 4967723"/>
                <a:gd name="connsiteX7" fmla="*/ 7042003 w 8290073"/>
                <a:gd name="connsiteY7" fmla="*/ 2483064 h 4967723"/>
                <a:gd name="connsiteX8" fmla="*/ 7042003 w 8290073"/>
                <a:gd name="connsiteY8" fmla="*/ 4967723 h 4967723"/>
                <a:gd name="connsiteX0" fmla="*/ 6606068 w 7854138"/>
                <a:gd name="connsiteY0" fmla="*/ 4872030 h 4872030"/>
                <a:gd name="connsiteX1" fmla="*/ 860278 w 7854138"/>
                <a:gd name="connsiteY1" fmla="*/ 644740 h 4872030"/>
                <a:gd name="connsiteX2" fmla="*/ 1355578 w 7854138"/>
                <a:gd name="connsiteY2" fmla="*/ 139915 h 4872030"/>
                <a:gd name="connsiteX3" fmla="*/ 7042003 w 7854138"/>
                <a:gd name="connsiteY3" fmla="*/ 78334 h 4872030"/>
                <a:gd name="connsiteX4" fmla="*/ 7042003 w 7854138"/>
                <a:gd name="connsiteY4" fmla="*/ 838563 h 4872030"/>
                <a:gd name="connsiteX5" fmla="*/ 3546328 w 7854138"/>
                <a:gd name="connsiteY5" fmla="*/ 768565 h 4872030"/>
                <a:gd name="connsiteX6" fmla="*/ 3289153 w 7854138"/>
                <a:gd name="connsiteY6" fmla="*/ 854290 h 4872030"/>
                <a:gd name="connsiteX7" fmla="*/ 7042003 w 7854138"/>
                <a:gd name="connsiteY7" fmla="*/ 2483064 h 4872030"/>
                <a:gd name="connsiteX8" fmla="*/ 6606068 w 7854138"/>
                <a:gd name="connsiteY8" fmla="*/ 4872030 h 4872030"/>
                <a:gd name="connsiteX0" fmla="*/ 6606068 w 7042003"/>
                <a:gd name="connsiteY0" fmla="*/ 4872030 h 4872030"/>
                <a:gd name="connsiteX1" fmla="*/ 860278 w 7042003"/>
                <a:gd name="connsiteY1" fmla="*/ 644740 h 4872030"/>
                <a:gd name="connsiteX2" fmla="*/ 1355578 w 7042003"/>
                <a:gd name="connsiteY2" fmla="*/ 139915 h 4872030"/>
                <a:gd name="connsiteX3" fmla="*/ 7042003 w 7042003"/>
                <a:gd name="connsiteY3" fmla="*/ 78334 h 4872030"/>
                <a:gd name="connsiteX4" fmla="*/ 7042003 w 7042003"/>
                <a:gd name="connsiteY4" fmla="*/ 838563 h 4872030"/>
                <a:gd name="connsiteX5" fmla="*/ 3546328 w 7042003"/>
                <a:gd name="connsiteY5" fmla="*/ 768565 h 4872030"/>
                <a:gd name="connsiteX6" fmla="*/ 3289153 w 7042003"/>
                <a:gd name="connsiteY6" fmla="*/ 854290 h 4872030"/>
                <a:gd name="connsiteX7" fmla="*/ 7042003 w 7042003"/>
                <a:gd name="connsiteY7" fmla="*/ 2483064 h 4872030"/>
                <a:gd name="connsiteX8" fmla="*/ 6606068 w 7042003"/>
                <a:gd name="connsiteY8" fmla="*/ 4872030 h 4872030"/>
                <a:gd name="connsiteX0" fmla="*/ 7042004 w 7184288"/>
                <a:gd name="connsiteY0" fmla="*/ 4967723 h 4967723"/>
                <a:gd name="connsiteX1" fmla="*/ 860278 w 7184288"/>
                <a:gd name="connsiteY1" fmla="*/ 644740 h 4967723"/>
                <a:gd name="connsiteX2" fmla="*/ 1355578 w 7184288"/>
                <a:gd name="connsiteY2" fmla="*/ 139915 h 4967723"/>
                <a:gd name="connsiteX3" fmla="*/ 7042003 w 7184288"/>
                <a:gd name="connsiteY3" fmla="*/ 78334 h 4967723"/>
                <a:gd name="connsiteX4" fmla="*/ 7042003 w 7184288"/>
                <a:gd name="connsiteY4" fmla="*/ 838563 h 4967723"/>
                <a:gd name="connsiteX5" fmla="*/ 3546328 w 7184288"/>
                <a:gd name="connsiteY5" fmla="*/ 768565 h 4967723"/>
                <a:gd name="connsiteX6" fmla="*/ 3289153 w 7184288"/>
                <a:gd name="connsiteY6" fmla="*/ 854290 h 4967723"/>
                <a:gd name="connsiteX7" fmla="*/ 7042003 w 7184288"/>
                <a:gd name="connsiteY7" fmla="*/ 2483064 h 4967723"/>
                <a:gd name="connsiteX8" fmla="*/ 7042004 w 7184288"/>
                <a:gd name="connsiteY8" fmla="*/ 4967723 h 4967723"/>
                <a:gd name="connsiteX0" fmla="*/ 7042004 w 7067330"/>
                <a:gd name="connsiteY0" fmla="*/ 4967723 h 4967723"/>
                <a:gd name="connsiteX1" fmla="*/ 860278 w 7067330"/>
                <a:gd name="connsiteY1" fmla="*/ 644740 h 4967723"/>
                <a:gd name="connsiteX2" fmla="*/ 1355578 w 7067330"/>
                <a:gd name="connsiteY2" fmla="*/ 139915 h 4967723"/>
                <a:gd name="connsiteX3" fmla="*/ 7042003 w 7067330"/>
                <a:gd name="connsiteY3" fmla="*/ 78334 h 4967723"/>
                <a:gd name="connsiteX4" fmla="*/ 7042003 w 7067330"/>
                <a:gd name="connsiteY4" fmla="*/ 838563 h 4967723"/>
                <a:gd name="connsiteX5" fmla="*/ 3546328 w 7067330"/>
                <a:gd name="connsiteY5" fmla="*/ 768565 h 4967723"/>
                <a:gd name="connsiteX6" fmla="*/ 3289153 w 7067330"/>
                <a:gd name="connsiteY6" fmla="*/ 854290 h 4967723"/>
                <a:gd name="connsiteX7" fmla="*/ 7042003 w 7067330"/>
                <a:gd name="connsiteY7" fmla="*/ 2483064 h 4967723"/>
                <a:gd name="connsiteX8" fmla="*/ 7042004 w 7067330"/>
                <a:gd name="connsiteY8" fmla="*/ 4967723 h 4967723"/>
                <a:gd name="connsiteX0" fmla="*/ 7042004 w 7067330"/>
                <a:gd name="connsiteY0" fmla="*/ 4967723 h 4967723"/>
                <a:gd name="connsiteX1" fmla="*/ 860278 w 7067330"/>
                <a:gd name="connsiteY1" fmla="*/ 644740 h 4967723"/>
                <a:gd name="connsiteX2" fmla="*/ 1355578 w 7067330"/>
                <a:gd name="connsiteY2" fmla="*/ 139915 h 4967723"/>
                <a:gd name="connsiteX3" fmla="*/ 7042003 w 7067330"/>
                <a:gd name="connsiteY3" fmla="*/ 78334 h 4967723"/>
                <a:gd name="connsiteX4" fmla="*/ 7042003 w 7067330"/>
                <a:gd name="connsiteY4" fmla="*/ 838563 h 4967723"/>
                <a:gd name="connsiteX5" fmla="*/ 3546328 w 7067330"/>
                <a:gd name="connsiteY5" fmla="*/ 768565 h 4967723"/>
                <a:gd name="connsiteX6" fmla="*/ 3289153 w 7067330"/>
                <a:gd name="connsiteY6" fmla="*/ 854290 h 4967723"/>
                <a:gd name="connsiteX7" fmla="*/ 7042003 w 7067330"/>
                <a:gd name="connsiteY7" fmla="*/ 2483064 h 4967723"/>
                <a:gd name="connsiteX8" fmla="*/ 7042004 w 7067330"/>
                <a:gd name="connsiteY8" fmla="*/ 4967723 h 4967723"/>
                <a:gd name="connsiteX0" fmla="*/ 7042004 w 7042004"/>
                <a:gd name="connsiteY0" fmla="*/ 4967723 h 4967723"/>
                <a:gd name="connsiteX1" fmla="*/ 860278 w 7042004"/>
                <a:gd name="connsiteY1" fmla="*/ 644740 h 4967723"/>
                <a:gd name="connsiteX2" fmla="*/ 1355578 w 7042004"/>
                <a:gd name="connsiteY2" fmla="*/ 139915 h 4967723"/>
                <a:gd name="connsiteX3" fmla="*/ 7042003 w 7042004"/>
                <a:gd name="connsiteY3" fmla="*/ 78334 h 4967723"/>
                <a:gd name="connsiteX4" fmla="*/ 7042003 w 7042004"/>
                <a:gd name="connsiteY4" fmla="*/ 838563 h 4967723"/>
                <a:gd name="connsiteX5" fmla="*/ 3546328 w 7042004"/>
                <a:gd name="connsiteY5" fmla="*/ 768565 h 4967723"/>
                <a:gd name="connsiteX6" fmla="*/ 3289153 w 7042004"/>
                <a:gd name="connsiteY6" fmla="*/ 854290 h 4967723"/>
                <a:gd name="connsiteX7" fmla="*/ 7042003 w 7042004"/>
                <a:gd name="connsiteY7" fmla="*/ 2483064 h 4967723"/>
                <a:gd name="connsiteX8" fmla="*/ 7042004 w 7042004"/>
                <a:gd name="connsiteY8" fmla="*/ 4967723 h 4967723"/>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503798 w 6999474"/>
                <a:gd name="connsiteY5" fmla="*/ 779198 h 4978356"/>
                <a:gd name="connsiteX6" fmla="*/ 3246623 w 6999474"/>
                <a:gd name="connsiteY6" fmla="*/ 864923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503798 w 6999474"/>
                <a:gd name="connsiteY5" fmla="*/ 779198 h 4978356"/>
                <a:gd name="connsiteX6" fmla="*/ 3193460 w 6999474"/>
                <a:gd name="connsiteY6" fmla="*/ 864923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193460 w 6999474"/>
                <a:gd name="connsiteY6" fmla="*/ 864923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119032 w 6999474"/>
                <a:gd name="connsiteY6" fmla="*/ 822393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204092 w 6999474"/>
                <a:gd name="connsiteY6" fmla="*/ 896821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204092 w 6999474"/>
                <a:gd name="connsiteY6" fmla="*/ 896821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204092 w 6999474"/>
                <a:gd name="connsiteY6" fmla="*/ 896821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849196 h 4978356"/>
                <a:gd name="connsiteX5" fmla="*/ 3429370 w 6999474"/>
                <a:gd name="connsiteY5" fmla="*/ 747301 h 4978356"/>
                <a:gd name="connsiteX6" fmla="*/ 3204092 w 6999474"/>
                <a:gd name="connsiteY6" fmla="*/ 896821 h 4978356"/>
                <a:gd name="connsiteX7" fmla="*/ 6999473 w 6999474"/>
                <a:gd name="connsiteY7" fmla="*/ 2493697 h 4978356"/>
                <a:gd name="connsiteX8" fmla="*/ 6999474 w 6999474"/>
                <a:gd name="connsiteY8" fmla="*/ 4978356 h 4978356"/>
                <a:gd name="connsiteX0" fmla="*/ 6999474 w 6999474"/>
                <a:gd name="connsiteY0" fmla="*/ 4978356 h 4978356"/>
                <a:gd name="connsiteX1" fmla="*/ 860278 w 6999474"/>
                <a:gd name="connsiteY1" fmla="*/ 644740 h 4978356"/>
                <a:gd name="connsiteX2" fmla="*/ 1313048 w 6999474"/>
                <a:gd name="connsiteY2" fmla="*/ 150548 h 4978356"/>
                <a:gd name="connsiteX3" fmla="*/ 6999473 w 6999474"/>
                <a:gd name="connsiteY3" fmla="*/ 88967 h 4978356"/>
                <a:gd name="connsiteX4" fmla="*/ 6999473 w 6999474"/>
                <a:gd name="connsiteY4" fmla="*/ 753503 h 4978356"/>
                <a:gd name="connsiteX5" fmla="*/ 3429370 w 6999474"/>
                <a:gd name="connsiteY5" fmla="*/ 747301 h 4978356"/>
                <a:gd name="connsiteX6" fmla="*/ 3204092 w 6999474"/>
                <a:gd name="connsiteY6" fmla="*/ 896821 h 4978356"/>
                <a:gd name="connsiteX7" fmla="*/ 6999473 w 6999474"/>
                <a:gd name="connsiteY7" fmla="*/ 2493697 h 4978356"/>
                <a:gd name="connsiteX8" fmla="*/ 6999474 w 6999474"/>
                <a:gd name="connsiteY8" fmla="*/ 4978356 h 49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9474" h="4978356">
                  <a:moveTo>
                    <a:pt x="6999474" y="4978356"/>
                  </a:moveTo>
                  <a:lnTo>
                    <a:pt x="860278" y="644740"/>
                  </a:lnTo>
                  <a:cubicBezTo>
                    <a:pt x="0" y="0"/>
                    <a:pt x="421722" y="164097"/>
                    <a:pt x="1313048" y="150548"/>
                  </a:cubicBezTo>
                  <a:lnTo>
                    <a:pt x="6999473" y="88967"/>
                  </a:lnTo>
                  <a:lnTo>
                    <a:pt x="6999473" y="753503"/>
                  </a:lnTo>
                  <a:lnTo>
                    <a:pt x="3429370" y="747301"/>
                  </a:lnTo>
                  <a:cubicBezTo>
                    <a:pt x="3343645" y="775876"/>
                    <a:pt x="3008275" y="726034"/>
                    <a:pt x="3204092" y="896821"/>
                  </a:cubicBezTo>
                  <a:lnTo>
                    <a:pt x="6999473" y="2493697"/>
                  </a:lnTo>
                  <a:cubicBezTo>
                    <a:pt x="6999473" y="3321917"/>
                    <a:pt x="6999474" y="4150136"/>
                    <a:pt x="6999474" y="4978356"/>
                  </a:cubicBez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sp>
          <p:nvSpPr>
            <p:cNvPr id="9" name="Frihåndsform 8"/>
            <p:cNvSpPr/>
            <p:nvPr/>
          </p:nvSpPr>
          <p:spPr>
            <a:xfrm>
              <a:off x="3738712" y="2073349"/>
              <a:ext cx="5405288" cy="3142179"/>
            </a:xfrm>
            <a:custGeom>
              <a:avLst/>
              <a:gdLst>
                <a:gd name="connsiteX0" fmla="*/ 3317358 w 4178595"/>
                <a:gd name="connsiteY0" fmla="*/ 3455581 h 3455581"/>
                <a:gd name="connsiteX1" fmla="*/ 0 w 4178595"/>
                <a:gd name="connsiteY1" fmla="*/ 0 h 3455581"/>
                <a:gd name="connsiteX2" fmla="*/ 4178595 w 4178595"/>
                <a:gd name="connsiteY2" fmla="*/ 21265 h 3455581"/>
                <a:gd name="connsiteX0" fmla="*/ 3859619 w 4178595"/>
                <a:gd name="connsiteY0" fmla="*/ 3455581 h 3455581"/>
                <a:gd name="connsiteX1" fmla="*/ 0 w 4178595"/>
                <a:gd name="connsiteY1" fmla="*/ 0 h 3455581"/>
                <a:gd name="connsiteX2" fmla="*/ 4178595 w 4178595"/>
                <a:gd name="connsiteY2" fmla="*/ 21265 h 3455581"/>
                <a:gd name="connsiteX0" fmla="*/ 3859619 w 4178595"/>
                <a:gd name="connsiteY0" fmla="*/ 3455581 h 3455581"/>
                <a:gd name="connsiteX1" fmla="*/ 0 w 4178595"/>
                <a:gd name="connsiteY1" fmla="*/ 0 h 3455581"/>
                <a:gd name="connsiteX2" fmla="*/ 4178595 w 4178595"/>
                <a:gd name="connsiteY2" fmla="*/ 21265 h 3455581"/>
                <a:gd name="connsiteX0" fmla="*/ 3859619 w 4178595"/>
                <a:gd name="connsiteY0" fmla="*/ 3455581 h 3455581"/>
                <a:gd name="connsiteX1" fmla="*/ 0 w 4178595"/>
                <a:gd name="connsiteY1" fmla="*/ 0 h 3455581"/>
                <a:gd name="connsiteX2" fmla="*/ 4178595 w 4178595"/>
                <a:gd name="connsiteY2" fmla="*/ 21265 h 3455581"/>
                <a:gd name="connsiteX0" fmla="*/ 4288244 w 4288244"/>
                <a:gd name="connsiteY0" fmla="*/ 2557389 h 2557389"/>
                <a:gd name="connsiteX1" fmla="*/ 0 w 4288244"/>
                <a:gd name="connsiteY1" fmla="*/ 0 h 2557389"/>
                <a:gd name="connsiteX2" fmla="*/ 4178595 w 4288244"/>
                <a:gd name="connsiteY2" fmla="*/ 21265 h 2557389"/>
                <a:gd name="connsiteX0" fmla="*/ 4345394 w 4345394"/>
                <a:gd name="connsiteY0" fmla="*/ 2547864 h 2547864"/>
                <a:gd name="connsiteX1" fmla="*/ 0 w 4345394"/>
                <a:gd name="connsiteY1" fmla="*/ 0 h 2547864"/>
                <a:gd name="connsiteX2" fmla="*/ 4235745 w 4345394"/>
                <a:gd name="connsiteY2" fmla="*/ 11740 h 2547864"/>
                <a:gd name="connsiteX0" fmla="*/ 4345394 w 4345394"/>
                <a:gd name="connsiteY0" fmla="*/ 2554289 h 2554289"/>
                <a:gd name="connsiteX1" fmla="*/ 0 w 4345394"/>
                <a:gd name="connsiteY1" fmla="*/ 6425 h 2554289"/>
                <a:gd name="connsiteX2" fmla="*/ 245655 w 4345394"/>
                <a:gd name="connsiteY2" fmla="*/ 0 h 2554289"/>
                <a:gd name="connsiteX3" fmla="*/ 4235745 w 4345394"/>
                <a:gd name="connsiteY3" fmla="*/ 18165 h 2554289"/>
                <a:gd name="connsiteX0" fmla="*/ 4345394 w 4345394"/>
                <a:gd name="connsiteY0" fmla="*/ 2554289 h 2554289"/>
                <a:gd name="connsiteX1" fmla="*/ 178980 w 4345394"/>
                <a:gd name="connsiteY1" fmla="*/ 104776 h 2554289"/>
                <a:gd name="connsiteX2" fmla="*/ 0 w 4345394"/>
                <a:gd name="connsiteY2" fmla="*/ 6425 h 2554289"/>
                <a:gd name="connsiteX3" fmla="*/ 245655 w 4345394"/>
                <a:gd name="connsiteY3" fmla="*/ 0 h 2554289"/>
                <a:gd name="connsiteX4" fmla="*/ 4235745 w 4345394"/>
                <a:gd name="connsiteY4" fmla="*/ 18165 h 2554289"/>
                <a:gd name="connsiteX0" fmla="*/ 4345394 w 4345394"/>
                <a:gd name="connsiteY0" fmla="*/ 2554289 h 2554289"/>
                <a:gd name="connsiteX1" fmla="*/ 379005 w 4345394"/>
                <a:gd name="connsiteY1" fmla="*/ 228601 h 2554289"/>
                <a:gd name="connsiteX2" fmla="*/ 0 w 4345394"/>
                <a:gd name="connsiteY2" fmla="*/ 6425 h 2554289"/>
                <a:gd name="connsiteX3" fmla="*/ 245655 w 4345394"/>
                <a:gd name="connsiteY3" fmla="*/ 0 h 2554289"/>
                <a:gd name="connsiteX4" fmla="*/ 4235745 w 4345394"/>
                <a:gd name="connsiteY4" fmla="*/ 18165 h 2554289"/>
                <a:gd name="connsiteX0" fmla="*/ 4805696 w 4805696"/>
                <a:gd name="connsiteY0" fmla="*/ 2750332 h 2750332"/>
                <a:gd name="connsiteX1" fmla="*/ 839307 w 4805696"/>
                <a:gd name="connsiteY1" fmla="*/ 424644 h 2750332"/>
                <a:gd name="connsiteX2" fmla="*/ 460302 w 4805696"/>
                <a:gd name="connsiteY2" fmla="*/ 202468 h 2750332"/>
                <a:gd name="connsiteX3" fmla="*/ 705957 w 4805696"/>
                <a:gd name="connsiteY3" fmla="*/ 196043 h 2750332"/>
                <a:gd name="connsiteX4" fmla="*/ 4696047 w 4805696"/>
                <a:gd name="connsiteY4" fmla="*/ 214208 h 2750332"/>
                <a:gd name="connsiteX0" fmla="*/ 4690621 w 4690621"/>
                <a:gd name="connsiteY0" fmla="*/ 2750332 h 2750332"/>
                <a:gd name="connsiteX1" fmla="*/ 724232 w 4690621"/>
                <a:gd name="connsiteY1" fmla="*/ 424644 h 2750332"/>
                <a:gd name="connsiteX2" fmla="*/ 345227 w 4690621"/>
                <a:gd name="connsiteY2" fmla="*/ 202468 h 2750332"/>
                <a:gd name="connsiteX3" fmla="*/ 924257 w 4690621"/>
                <a:gd name="connsiteY3" fmla="*/ 205568 h 2750332"/>
                <a:gd name="connsiteX4" fmla="*/ 4580972 w 4690621"/>
                <a:gd name="connsiteY4" fmla="*/ 214208 h 2750332"/>
                <a:gd name="connsiteX0" fmla="*/ 4690621 w 4690621"/>
                <a:gd name="connsiteY0" fmla="*/ 2750332 h 2750332"/>
                <a:gd name="connsiteX1" fmla="*/ 724232 w 4690621"/>
                <a:gd name="connsiteY1" fmla="*/ 424644 h 2750332"/>
                <a:gd name="connsiteX2" fmla="*/ 345227 w 4690621"/>
                <a:gd name="connsiteY2" fmla="*/ 202468 h 2750332"/>
                <a:gd name="connsiteX3" fmla="*/ 924257 w 4690621"/>
                <a:gd name="connsiteY3" fmla="*/ 205568 h 2750332"/>
                <a:gd name="connsiteX4" fmla="*/ 4580972 w 4690621"/>
                <a:gd name="connsiteY4" fmla="*/ 214208 h 2750332"/>
                <a:gd name="connsiteX0" fmla="*/ 4594116 w 4594116"/>
                <a:gd name="connsiteY0" fmla="*/ 2749815 h 2749815"/>
                <a:gd name="connsiteX1" fmla="*/ 627727 w 4594116"/>
                <a:gd name="connsiteY1" fmla="*/ 424127 h 2749815"/>
                <a:gd name="connsiteX2" fmla="*/ 827752 w 4594116"/>
                <a:gd name="connsiteY2" fmla="*/ 205051 h 2749815"/>
                <a:gd name="connsiteX3" fmla="*/ 4484467 w 4594116"/>
                <a:gd name="connsiteY3" fmla="*/ 213691 h 2749815"/>
                <a:gd name="connsiteX0" fmla="*/ 4451241 w 4451241"/>
                <a:gd name="connsiteY0" fmla="*/ 2606940 h 2606940"/>
                <a:gd name="connsiteX1" fmla="*/ 627727 w 4451241"/>
                <a:gd name="connsiteY1" fmla="*/ 424127 h 2606940"/>
                <a:gd name="connsiteX2" fmla="*/ 684877 w 4451241"/>
                <a:gd name="connsiteY2" fmla="*/ 62176 h 2606940"/>
                <a:gd name="connsiteX3" fmla="*/ 4341592 w 4451241"/>
                <a:gd name="connsiteY3" fmla="*/ 70816 h 2606940"/>
                <a:gd name="connsiteX0" fmla="*/ 4409154 w 4409154"/>
                <a:gd name="connsiteY0" fmla="*/ 2544764 h 2544764"/>
                <a:gd name="connsiteX1" fmla="*/ 585640 w 4409154"/>
                <a:gd name="connsiteY1" fmla="*/ 361951 h 2544764"/>
                <a:gd name="connsiteX2" fmla="*/ 642790 w 4409154"/>
                <a:gd name="connsiteY2" fmla="*/ 0 h 2544764"/>
                <a:gd name="connsiteX3" fmla="*/ 4299505 w 4409154"/>
                <a:gd name="connsiteY3" fmla="*/ 8640 h 2544764"/>
                <a:gd name="connsiteX0" fmla="*/ 5405288 w 5405288"/>
                <a:gd name="connsiteY0" fmla="*/ 3129554 h 3129554"/>
                <a:gd name="connsiteX1" fmla="*/ 585640 w 5405288"/>
                <a:gd name="connsiteY1" fmla="*/ 361951 h 3129554"/>
                <a:gd name="connsiteX2" fmla="*/ 642790 w 5405288"/>
                <a:gd name="connsiteY2" fmla="*/ 0 h 3129554"/>
                <a:gd name="connsiteX3" fmla="*/ 4299505 w 5405288"/>
                <a:gd name="connsiteY3" fmla="*/ 8640 h 3129554"/>
                <a:gd name="connsiteX0" fmla="*/ 5405288 w 5405288"/>
                <a:gd name="connsiteY0" fmla="*/ 3142179 h 3142179"/>
                <a:gd name="connsiteX1" fmla="*/ 585640 w 5405288"/>
                <a:gd name="connsiteY1" fmla="*/ 374576 h 3142179"/>
                <a:gd name="connsiteX2" fmla="*/ 642790 w 5405288"/>
                <a:gd name="connsiteY2" fmla="*/ 12625 h 3142179"/>
                <a:gd name="connsiteX3" fmla="*/ 5405288 w 5405288"/>
                <a:gd name="connsiteY3" fmla="*/ 0 h 3142179"/>
              </a:gdLst>
              <a:ahLst/>
              <a:cxnLst>
                <a:cxn ang="0">
                  <a:pos x="connsiteX0" y="connsiteY0"/>
                </a:cxn>
                <a:cxn ang="0">
                  <a:pos x="connsiteX1" y="connsiteY1"/>
                </a:cxn>
                <a:cxn ang="0">
                  <a:pos x="connsiteX2" y="connsiteY2"/>
                </a:cxn>
                <a:cxn ang="0">
                  <a:pos x="connsiteX3" y="connsiteY3"/>
                </a:cxn>
              </a:cxnLst>
              <a:rect l="l" t="t" r="r" b="b"/>
              <a:pathLst>
                <a:path w="5405288" h="3142179">
                  <a:moveTo>
                    <a:pt x="5405288" y="3142179"/>
                  </a:moveTo>
                  <a:lnTo>
                    <a:pt x="585640" y="374576"/>
                  </a:lnTo>
                  <a:cubicBezTo>
                    <a:pt x="138888" y="150474"/>
                    <a:pt x="0" y="47698"/>
                    <a:pt x="642790" y="12625"/>
                  </a:cubicBezTo>
                  <a:lnTo>
                    <a:pt x="5405288" y="0"/>
                  </a:lnTo>
                </a:path>
              </a:pathLst>
            </a:cu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grpSp>
      <p:sp>
        <p:nvSpPr>
          <p:cNvPr id="98" name="Rektangel 97">
            <a:hlinkClick r:id="" action="ppaction://noaction"/>
          </p:cNvPr>
          <p:cNvSpPr/>
          <p:nvPr/>
        </p:nvSpPr>
        <p:spPr>
          <a:xfrm>
            <a:off x="8128802" y="249659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99" name="Rektangel 98">
            <a:hlinkClick r:id="" action="ppaction://noaction"/>
          </p:cNvPr>
          <p:cNvSpPr/>
          <p:nvPr/>
        </p:nvSpPr>
        <p:spPr>
          <a:xfrm>
            <a:off x="8128997"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00" name="Rektangel 99">
            <a:hlinkClick r:id="" action="ppaction://noaction"/>
          </p:cNvPr>
          <p:cNvSpPr/>
          <p:nvPr/>
        </p:nvSpPr>
        <p:spPr>
          <a:xfrm>
            <a:off x="8135201" y="3702833"/>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01" name="Rektangel 100">
            <a:hlinkClick r:id="" action="ppaction://noaction"/>
          </p:cNvPr>
          <p:cNvSpPr/>
          <p:nvPr/>
        </p:nvSpPr>
        <p:spPr>
          <a:xfrm>
            <a:off x="8134641" y="4342277"/>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03" name="Rektangel 102">
            <a:hlinkClick r:id="" action="ppaction://noaction"/>
          </p:cNvPr>
          <p:cNvSpPr/>
          <p:nvPr/>
        </p:nvSpPr>
        <p:spPr>
          <a:xfrm>
            <a:off x="8135201" y="5569936"/>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6" name="Plassholder for lysbildenummer 5"/>
          <p:cNvSpPr>
            <a:spLocks noGrp="1"/>
          </p:cNvSpPr>
          <p:nvPr>
            <p:ph type="sldNum" sz="quarter" idx="4"/>
          </p:nvPr>
        </p:nvSpPr>
        <p:spPr>
          <a:xfrm>
            <a:off x="6554339" y="6357822"/>
            <a:ext cx="2133971" cy="365210"/>
          </a:xfrm>
          <a:prstGeom prst="rect">
            <a:avLst/>
          </a:prstGeom>
        </p:spPr>
        <p:txBody>
          <a:bodyPr vert="horz" lIns="91440" tIns="45721" rIns="91440" bIns="45721" rtlCol="0" anchor="ctr"/>
          <a:lstStyle>
            <a:lvl1pPr algn="r">
              <a:defRPr sz="1200">
                <a:solidFill>
                  <a:schemeClr val="tx1">
                    <a:tint val="75000"/>
                  </a:schemeClr>
                </a:solidFill>
              </a:defRPr>
            </a:lvl1pPr>
          </a:lstStyle>
          <a:p>
            <a:pPr defTabSz="914400" fontAlgn="base">
              <a:spcBef>
                <a:spcPct val="0"/>
              </a:spcBef>
              <a:spcAft>
                <a:spcPct val="0"/>
              </a:spcAft>
            </a:pPr>
            <a:fld id="{74ACF741-D861-4EFC-8A10-BBBF804BBF81}"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0" name="Rektangel 9"/>
          <p:cNvSpPr/>
          <p:nvPr/>
        </p:nvSpPr>
        <p:spPr>
          <a:xfrm>
            <a:off x="3686895" y="6396667"/>
            <a:ext cx="514889" cy="302470"/>
          </a:xfrm>
          <a:prstGeom prst="rect">
            <a:avLst/>
          </a:prstGeom>
          <a:blipFill>
            <a:blip r:embed="rId1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sz="1000" b="1">
              <a:solidFill>
                <a:prstClr val="white"/>
              </a:solidFill>
            </a:endParaRPr>
          </a:p>
        </p:txBody>
      </p:sp>
      <p:sp>
        <p:nvSpPr>
          <p:cNvPr id="29" name="Bakover eller Forrige 28">
            <a:hlinkClick r:id="" action="ppaction://hlinkshowjump?jump=lastslideviewed" highlightClick="1"/>
          </p:cNvPr>
          <p:cNvSpPr/>
          <p:nvPr/>
        </p:nvSpPr>
        <p:spPr>
          <a:xfrm>
            <a:off x="2495624"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30" name="Hjem 29">
            <a:hlinkClick r:id="" action="ppaction://hlinkshowjump?jump=firstslide" highlightClick="1"/>
          </p:cNvPr>
          <p:cNvSpPr/>
          <p:nvPr/>
        </p:nvSpPr>
        <p:spPr>
          <a:xfrm>
            <a:off x="1299390"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31" name="Start 30">
            <a:hlinkClick r:id="rId14"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32" name="Diagonal stripe 31"/>
          <p:cNvSpPr>
            <a:spLocks noChangeAspect="1"/>
          </p:cNvSpPr>
          <p:nvPr/>
        </p:nvSpPr>
        <p:spPr>
          <a:xfrm flipH="1" flipV="1">
            <a:off x="8973270" y="6679546"/>
            <a:ext cx="172318" cy="180042"/>
          </a:xfrm>
          <a:prstGeom prst="diagStripe">
            <a:avLst>
              <a:gd name="adj" fmla="val 50336"/>
            </a:avLst>
          </a:prstGeom>
          <a:solidFill>
            <a:srgbClr val="FF0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black"/>
              </a:solidFill>
            </a:endParaRPr>
          </a:p>
        </p:txBody>
      </p:sp>
      <p:pic>
        <p:nvPicPr>
          <p:cNvPr id="112" name="Bilde 111" descr="822_5.bmp">
            <a:hlinkClick r:id="" action="ppaction://noaction"/>
          </p:cNvPr>
          <p:cNvPicPr>
            <a:picLocks noChangeAspect="1"/>
          </p:cNvPicPr>
          <p:nvPr/>
        </p:nvPicPr>
        <p:blipFill>
          <a:blip r:embed="rId15" cstate="print">
            <a:lum/>
          </a:blip>
          <a:stretch>
            <a:fillRect/>
          </a:stretch>
        </p:blipFill>
        <p:spPr>
          <a:xfrm>
            <a:off x="425524" y="4492419"/>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3" name="Bilde 112" descr="822_5.bmp">
            <a:hlinkClick r:id="" action="ppaction://noaction"/>
          </p:cNvPr>
          <p:cNvPicPr>
            <a:picLocks noChangeAspect="1"/>
          </p:cNvPicPr>
          <p:nvPr/>
        </p:nvPicPr>
        <p:blipFill>
          <a:blip r:embed="rId15" cstate="print">
            <a:lum bright="54000"/>
          </a:blip>
          <a:stretch>
            <a:fillRect/>
          </a:stretch>
        </p:blipFill>
        <p:spPr>
          <a:xfrm rot="5400000">
            <a:off x="952079" y="4488968"/>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4" name="Bilde 113" descr="822_5.bmp">
            <a:hlinkClick r:id="" action="ppaction://noaction"/>
          </p:cNvPr>
          <p:cNvPicPr>
            <a:picLocks noChangeAspect="1"/>
          </p:cNvPicPr>
          <p:nvPr/>
        </p:nvPicPr>
        <p:blipFill>
          <a:blip r:embed="rId15" cstate="print">
            <a:lum bright="54000"/>
          </a:blip>
          <a:stretch>
            <a:fillRect/>
          </a:stretch>
        </p:blipFill>
        <p:spPr>
          <a:xfrm rot="10800000">
            <a:off x="1419762" y="4488957"/>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5" name="Bilde 114" descr="822_5.bmp">
            <a:hlinkClick r:id="" action="ppaction://noaction"/>
          </p:cNvPr>
          <p:cNvPicPr>
            <a:picLocks noChangeAspect="1"/>
          </p:cNvPicPr>
          <p:nvPr/>
        </p:nvPicPr>
        <p:blipFill>
          <a:blip r:embed="rId15" cstate="print">
            <a:lum bright="54000"/>
          </a:blip>
          <a:stretch>
            <a:fillRect/>
          </a:stretch>
        </p:blipFill>
        <p:spPr>
          <a:xfrm rot="16200000">
            <a:off x="1908208" y="4499360"/>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4" name="Gruppe 124"/>
          <p:cNvGrpSpPr/>
          <p:nvPr/>
        </p:nvGrpSpPr>
        <p:grpSpPr>
          <a:xfrm>
            <a:off x="1724324" y="1045632"/>
            <a:ext cx="4752069" cy="1812533"/>
            <a:chOff x="1724025" y="1045389"/>
            <a:chExt cx="4751244" cy="1812113"/>
          </a:xfrm>
        </p:grpSpPr>
        <p:grpSp>
          <p:nvGrpSpPr>
            <p:cNvPr id="5" name="Gruppe 123"/>
            <p:cNvGrpSpPr/>
            <p:nvPr userDrawn="1"/>
          </p:nvGrpSpPr>
          <p:grpSpPr>
            <a:xfrm>
              <a:off x="1724025" y="1045389"/>
              <a:ext cx="2417260" cy="713790"/>
              <a:chOff x="1800225" y="1102539"/>
              <a:chExt cx="2417260" cy="713790"/>
            </a:xfrm>
          </p:grpSpPr>
          <p:grpSp>
            <p:nvGrpSpPr>
              <p:cNvPr id="7" name="Gruppe 15"/>
              <p:cNvGrpSpPr/>
              <p:nvPr userDrawn="1"/>
            </p:nvGrpSpPr>
            <p:grpSpPr>
              <a:xfrm>
                <a:off x="1800225" y="1102539"/>
                <a:ext cx="2417260" cy="707211"/>
                <a:chOff x="1945129" y="1099662"/>
                <a:chExt cx="2219530" cy="707211"/>
              </a:xfrm>
            </p:grpSpPr>
            <p:grpSp>
              <p:nvGrpSpPr>
                <p:cNvPr id="13" name="Gruppe 88"/>
                <p:cNvGrpSpPr/>
                <p:nvPr/>
              </p:nvGrpSpPr>
              <p:grpSpPr>
                <a:xfrm>
                  <a:off x="1945129" y="1099662"/>
                  <a:ext cx="2219530" cy="393813"/>
                  <a:chOff x="1945129" y="1099662"/>
                  <a:chExt cx="2219530" cy="393813"/>
                </a:xfrm>
              </p:grpSpPr>
              <p:sp>
                <p:nvSpPr>
                  <p:cNvPr id="20" name="Likebent trekant 19"/>
                  <p:cNvSpPr/>
                  <p:nvPr/>
                </p:nvSpPr>
                <p:spPr>
                  <a:xfrm rot="10800000">
                    <a:off x="1945129" y="1133475"/>
                    <a:ext cx="379142" cy="360000"/>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sp>
                <p:nvSpPr>
                  <p:cNvPr id="21" name="Likebent trekant 20"/>
                  <p:cNvSpPr/>
                  <p:nvPr/>
                </p:nvSpPr>
                <p:spPr>
                  <a:xfrm rot="10800000">
                    <a:off x="3830123" y="1099662"/>
                    <a:ext cx="334536" cy="313815"/>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grpSp>
            <p:cxnSp>
              <p:nvCxnSpPr>
                <p:cNvPr id="19" name="Rett linje 18"/>
                <p:cNvCxnSpPr/>
                <p:nvPr/>
              </p:nvCxnSpPr>
              <p:spPr>
                <a:xfrm rot="5400000">
                  <a:off x="3801241" y="1612481"/>
                  <a:ext cx="384813" cy="3971"/>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23" name="Rett linje 122"/>
              <p:cNvCxnSpPr/>
              <p:nvPr userDrawn="1"/>
            </p:nvCxnSpPr>
            <p:spPr>
              <a:xfrm rot="5400000">
                <a:off x="1837196" y="1653275"/>
                <a:ext cx="320905" cy="5204"/>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 name="Bilde 10" descr="206_0.png"/>
            <p:cNvPicPr>
              <a:picLocks noChangeAspect="1"/>
            </p:cNvPicPr>
            <p:nvPr userDrawn="1"/>
          </p:nvPicPr>
          <p:blipFill>
            <a:blip r:embed="rId16" cstate="print"/>
            <a:stretch>
              <a:fillRect/>
            </a:stretch>
          </p:blipFill>
          <p:spPr>
            <a:xfrm>
              <a:off x="5880903" y="1203613"/>
              <a:ext cx="594366" cy="603178"/>
            </a:xfrm>
            <a:prstGeom prst="rect">
              <a:avLst/>
            </a:prstGeom>
          </p:spPr>
        </p:pic>
        <p:pic>
          <p:nvPicPr>
            <p:cNvPr id="12" name="Bilde 11" descr="822_5.bmp"/>
            <p:cNvPicPr>
              <a:picLocks noChangeAspect="1"/>
            </p:cNvPicPr>
            <p:nvPr userDrawn="1"/>
          </p:nvPicPr>
          <p:blipFill>
            <a:blip r:embed="rId15" cstate="print"/>
            <a:stretch>
              <a:fillRect/>
            </a:stretch>
          </p:blipFill>
          <p:spPr>
            <a:xfrm>
              <a:off x="5988969" y="1827933"/>
              <a:ext cx="383257" cy="383257"/>
            </a:xfrm>
            <a:prstGeom prst="rect">
              <a:avLst/>
            </a:prstGeom>
          </p:spPr>
        </p:pic>
        <p:grpSp>
          <p:nvGrpSpPr>
            <p:cNvPr id="16" name="Gruppe 12"/>
            <p:cNvGrpSpPr/>
            <p:nvPr userDrawn="1"/>
          </p:nvGrpSpPr>
          <p:grpSpPr>
            <a:xfrm>
              <a:off x="2835804" y="1647671"/>
              <a:ext cx="374121" cy="1081463"/>
              <a:chOff x="2716411" y="1365906"/>
              <a:chExt cx="374121" cy="1081463"/>
            </a:xfrm>
          </p:grpSpPr>
          <p:cxnSp>
            <p:nvCxnSpPr>
              <p:cNvPr id="14" name="Rett linje 13"/>
              <p:cNvCxnSpPr/>
              <p:nvPr/>
            </p:nvCxnSpPr>
            <p:spPr>
              <a:xfrm rot="5400000">
                <a:off x="2696339" y="2249369"/>
                <a:ext cx="396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Bilde 14" descr="202_0.png"/>
              <p:cNvPicPr>
                <a:picLocks noChangeAspect="1"/>
              </p:cNvPicPr>
              <p:nvPr/>
            </p:nvPicPr>
            <p:blipFill>
              <a:blip r:embed="rId17" cstate="print"/>
              <a:stretch>
                <a:fillRect/>
              </a:stretch>
            </p:blipFill>
            <p:spPr>
              <a:xfrm>
                <a:off x="2716411" y="1365906"/>
                <a:ext cx="374121" cy="729533"/>
              </a:xfrm>
              <a:prstGeom prst="rect">
                <a:avLst/>
              </a:prstGeom>
            </p:spPr>
          </p:pic>
        </p:grpSp>
        <p:cxnSp>
          <p:nvCxnSpPr>
            <p:cNvPr id="118" name="Rett linje 117"/>
            <p:cNvCxnSpPr>
              <a:stCxn id="12" idx="2"/>
            </p:cNvCxnSpPr>
            <p:nvPr userDrawn="1"/>
          </p:nvCxnSpPr>
          <p:spPr>
            <a:xfrm rot="16200000" flipH="1">
              <a:off x="5857442" y="2534346"/>
              <a:ext cx="646313"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uppe 21"/>
          <p:cNvGrpSpPr/>
          <p:nvPr/>
        </p:nvGrpSpPr>
        <p:grpSpPr>
          <a:xfrm>
            <a:off x="1887997" y="1086101"/>
            <a:ext cx="369820" cy="732568"/>
            <a:chOff x="2140198" y="1126420"/>
            <a:chExt cx="221791" cy="682303"/>
          </a:xfrm>
        </p:grpSpPr>
        <p:cxnSp>
          <p:nvCxnSpPr>
            <p:cNvPr id="23" name="Rett linje 22"/>
            <p:cNvCxnSpPr/>
            <p:nvPr/>
          </p:nvCxnSpPr>
          <p:spPr>
            <a:xfrm rot="5400000">
              <a:off x="2104091" y="1664723"/>
              <a:ext cx="288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Bilde 23" descr="202_0.png"/>
            <p:cNvPicPr>
              <a:picLocks noChangeAspect="1"/>
            </p:cNvPicPr>
            <p:nvPr/>
          </p:nvPicPr>
          <p:blipFill>
            <a:blip r:embed="rId18" cstate="print"/>
            <a:stretch>
              <a:fillRect/>
            </a:stretch>
          </p:blipFill>
          <p:spPr>
            <a:xfrm>
              <a:off x="2140198" y="1126420"/>
              <a:ext cx="221791" cy="432491"/>
            </a:xfrm>
            <a:prstGeom prst="rect">
              <a:avLst/>
            </a:prstGeom>
          </p:spPr>
        </p:pic>
      </p:grpSp>
      <p:pic>
        <p:nvPicPr>
          <p:cNvPr id="107" name="Picture 7" descr="SL500Black3 copy"/>
          <p:cNvPicPr>
            <a:picLocks noChangeAspect="1" noChangeArrowheads="1"/>
          </p:cNvPicPr>
          <p:nvPr/>
        </p:nvPicPr>
        <p:blipFill>
          <a:blip r:embed="rId19" cstate="print"/>
          <a:stretch>
            <a:fillRect/>
          </a:stretch>
        </p:blipFill>
        <p:spPr bwMode="auto">
          <a:xfrm rot="60000">
            <a:off x="6885" y="1701590"/>
            <a:ext cx="1581707" cy="802774"/>
          </a:xfrm>
          <a:prstGeom prst="rect">
            <a:avLst/>
          </a:prstGeom>
          <a:noFill/>
          <a:effectLst>
            <a:outerShdw blurRad="50800" dist="38100" dir="2700000" algn="tl" rotWithShape="0">
              <a:prstClr val="black">
                <a:alpha val="40000"/>
              </a:prstClr>
            </a:outerShdw>
          </a:effectLst>
        </p:spPr>
      </p:pic>
      <p:sp>
        <p:nvSpPr>
          <p:cNvPr id="108" name="Rombe 107">
            <a:hlinkClick r:id="" action="ppaction://noaction"/>
          </p:cNvPr>
          <p:cNvSpPr>
            <a:spLocks noChangeAspect="1"/>
          </p:cNvSpPr>
          <p:nvPr/>
        </p:nvSpPr>
        <p:spPr>
          <a:xfrm>
            <a:off x="1333733" y="5194892"/>
            <a:ext cx="379207" cy="360083"/>
          </a:xfrm>
          <a:prstGeom prst="diamon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09" name="Likebent trekant 108">
            <a:hlinkClick r:id="" action="ppaction://noaction"/>
          </p:cNvPr>
          <p:cNvSpPr/>
          <p:nvPr/>
        </p:nvSpPr>
        <p:spPr>
          <a:xfrm rot="10800000">
            <a:off x="764922" y="5194892"/>
            <a:ext cx="379208" cy="360083"/>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pic>
        <p:nvPicPr>
          <p:cNvPr id="110" name="Picture 6" descr="BMWM6BigBlue copy"/>
          <p:cNvPicPr>
            <a:picLocks noChangeAspect="1" noChangeArrowheads="1"/>
          </p:cNvPicPr>
          <p:nvPr/>
        </p:nvPicPr>
        <p:blipFill>
          <a:blip r:embed="rId20" cstate="print"/>
          <a:srcRect/>
          <a:stretch>
            <a:fillRect/>
          </a:stretch>
        </p:blipFill>
        <p:spPr bwMode="auto">
          <a:xfrm>
            <a:off x="925194" y="869859"/>
            <a:ext cx="754320" cy="417523"/>
          </a:xfrm>
          <a:prstGeom prst="rect">
            <a:avLst/>
          </a:prstGeom>
          <a:noFill/>
        </p:spPr>
      </p:pic>
      <p:sp>
        <p:nvSpPr>
          <p:cNvPr id="111" name="Oval 26"/>
          <p:cNvSpPr>
            <a:spLocks noChangeArrowheads="1"/>
          </p:cNvSpPr>
          <p:nvPr/>
        </p:nvSpPr>
        <p:spPr bwMode="auto">
          <a:xfrm>
            <a:off x="1578525" y="1074277"/>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16" name="Oval 26"/>
          <p:cNvSpPr>
            <a:spLocks noChangeArrowheads="1"/>
          </p:cNvSpPr>
          <p:nvPr/>
        </p:nvSpPr>
        <p:spPr bwMode="auto">
          <a:xfrm>
            <a:off x="6551" y="2250774"/>
            <a:ext cx="144025"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17" name="Femkant 116"/>
          <p:cNvSpPr/>
          <p:nvPr/>
        </p:nvSpPr>
        <p:spPr>
          <a:xfrm>
            <a:off x="2218846"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r>
              <a:rPr lang="nb-NO">
                <a:solidFill>
                  <a:prstClr val="white"/>
                </a:solidFill>
              </a:rPr>
              <a:t>V</a:t>
            </a:r>
          </a:p>
        </p:txBody>
      </p:sp>
      <p:sp>
        <p:nvSpPr>
          <p:cNvPr id="119" name="Femkant 118"/>
          <p:cNvSpPr/>
          <p:nvPr/>
        </p:nvSpPr>
        <p:spPr>
          <a:xfrm rot="5400000">
            <a:off x="2500301" y="4993377"/>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20" name="Oval 26"/>
          <p:cNvSpPr>
            <a:spLocks noChangeArrowheads="1"/>
          </p:cNvSpPr>
          <p:nvPr/>
        </p:nvSpPr>
        <p:spPr bwMode="auto">
          <a:xfrm>
            <a:off x="1254125" y="1049255"/>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21" name="Femkant 120"/>
          <p:cNvSpPr/>
          <p:nvPr/>
        </p:nvSpPr>
        <p:spPr>
          <a:xfrm rot="16200000">
            <a:off x="2500301" y="5688863"/>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grpSp>
        <p:nvGrpSpPr>
          <p:cNvPr id="122" name="Group 12"/>
          <p:cNvGrpSpPr>
            <a:grpSpLocks/>
          </p:cNvGrpSpPr>
          <p:nvPr/>
        </p:nvGrpSpPr>
        <p:grpSpPr bwMode="auto">
          <a:xfrm rot="203459">
            <a:off x="6200178" y="2904647"/>
            <a:ext cx="1936002" cy="1050371"/>
            <a:chOff x="3541" y="2220"/>
            <a:chExt cx="1117" cy="607"/>
          </a:xfrm>
        </p:grpSpPr>
        <p:pic>
          <p:nvPicPr>
            <p:cNvPr id="124" name="Picture 13" descr="BMWM6BlackBack copy"/>
            <p:cNvPicPr>
              <a:picLocks noChangeAspect="1" noChangeArrowheads="1"/>
            </p:cNvPicPr>
            <p:nvPr/>
          </p:nvPicPr>
          <p:blipFill>
            <a:blip r:embed="rId21" cstate="print"/>
            <a:stretch>
              <a:fillRect/>
            </a:stretch>
          </p:blipFill>
          <p:spPr bwMode="auto">
            <a:xfrm>
              <a:off x="3541" y="2220"/>
              <a:ext cx="1117" cy="607"/>
            </a:xfrm>
            <a:prstGeom prst="rect">
              <a:avLst/>
            </a:prstGeom>
            <a:noFill/>
          </p:spPr>
        </p:pic>
        <p:sp>
          <p:nvSpPr>
            <p:cNvPr id="125" name="Rectangle 14"/>
            <p:cNvSpPr>
              <a:spLocks noChangeArrowheads="1"/>
            </p:cNvSpPr>
            <p:nvPr/>
          </p:nvSpPr>
          <p:spPr bwMode="auto">
            <a:xfrm rot="21367289">
              <a:off x="4261" y="2483"/>
              <a:ext cx="83" cy="76"/>
            </a:xfrm>
            <a:prstGeom prst="rect">
              <a:avLst/>
            </a:prstGeom>
            <a:solidFill>
              <a:schemeClr val="bg1"/>
            </a:solidFill>
            <a:ln w="9525">
              <a:solidFill>
                <a:schemeClr val="tx1"/>
              </a:solidFill>
              <a:miter lim="800000"/>
              <a:headEnd/>
              <a:tailEnd/>
            </a:ln>
            <a:effectLst/>
          </p:spPr>
          <p:txBody>
            <a:bodyPr wrap="none" anchor="ctr"/>
            <a:lstStyle/>
            <a:p>
              <a:pPr algn="ctr" defTabSz="914400" fontAlgn="base">
                <a:spcBef>
                  <a:spcPct val="0"/>
                </a:spcBef>
                <a:spcAft>
                  <a:spcPct val="0"/>
                </a:spcAft>
              </a:pPr>
              <a:r>
                <a:rPr lang="nb-NO" sz="1000" b="1">
                  <a:solidFill>
                    <a:srgbClr val="FF3300"/>
                  </a:solidFill>
                  <a:latin typeface="Arial Black" pitchFamily="34" charset="0"/>
                </a:rPr>
                <a:t>L</a:t>
              </a:r>
            </a:p>
          </p:txBody>
        </p:sp>
      </p:grpSp>
      <p:sp>
        <p:nvSpPr>
          <p:cNvPr id="126" name="Oval 26"/>
          <p:cNvSpPr>
            <a:spLocks noChangeArrowheads="1"/>
          </p:cNvSpPr>
          <p:nvPr/>
        </p:nvSpPr>
        <p:spPr bwMode="auto">
          <a:xfrm>
            <a:off x="7904706" y="3338310"/>
            <a:ext cx="288050"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27" name="Oval 26"/>
          <p:cNvSpPr>
            <a:spLocks noChangeArrowheads="1"/>
          </p:cNvSpPr>
          <p:nvPr/>
        </p:nvSpPr>
        <p:spPr bwMode="auto">
          <a:xfrm>
            <a:off x="6149824" y="3162469"/>
            <a:ext cx="180031"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28" name="Oval 26"/>
          <p:cNvSpPr>
            <a:spLocks noChangeArrowheads="1"/>
          </p:cNvSpPr>
          <p:nvPr/>
        </p:nvSpPr>
        <p:spPr bwMode="auto">
          <a:xfrm>
            <a:off x="7160019" y="3318857"/>
            <a:ext cx="324056" cy="252058"/>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pic>
        <p:nvPicPr>
          <p:cNvPr id="129" name="Bilde 128" descr="lastebil.png"/>
          <p:cNvPicPr>
            <a:picLocks noChangeAspect="1"/>
          </p:cNvPicPr>
          <p:nvPr/>
        </p:nvPicPr>
        <p:blipFill>
          <a:blip r:embed="rId22" cstate="print"/>
          <a:stretch>
            <a:fillRect/>
          </a:stretch>
        </p:blipFill>
        <p:spPr>
          <a:xfrm>
            <a:off x="7280513" y="1425093"/>
            <a:ext cx="866493" cy="545654"/>
          </a:xfrm>
          <a:prstGeom prst="rect">
            <a:avLst/>
          </a:prstGeom>
          <a:effectLst>
            <a:outerShdw blurRad="50800" dist="38100" dir="2700000" algn="tl" rotWithShape="0">
              <a:prstClr val="black">
                <a:alpha val="40000"/>
              </a:prstClr>
            </a:outerShdw>
          </a:effectLst>
        </p:spPr>
      </p:pic>
      <p:sp>
        <p:nvSpPr>
          <p:cNvPr id="132" name="Oval 26"/>
          <p:cNvSpPr>
            <a:spLocks noChangeArrowheads="1"/>
          </p:cNvSpPr>
          <p:nvPr/>
        </p:nvSpPr>
        <p:spPr bwMode="auto">
          <a:xfrm>
            <a:off x="7458176" y="1615666"/>
            <a:ext cx="108019"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33" name="Oval 26"/>
          <p:cNvSpPr>
            <a:spLocks noChangeArrowheads="1"/>
          </p:cNvSpPr>
          <p:nvPr/>
        </p:nvSpPr>
        <p:spPr bwMode="auto">
          <a:xfrm>
            <a:off x="8053314" y="1744472"/>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34" name="Femkant 133"/>
          <p:cNvSpPr/>
          <p:nvPr/>
        </p:nvSpPr>
        <p:spPr>
          <a:xfrm rot="10800000">
            <a:off x="2781785"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r>
              <a:rPr lang="nb-NO">
                <a:solidFill>
                  <a:prstClr val="white"/>
                </a:solidFill>
              </a:rPr>
              <a:t>H</a:t>
            </a:r>
          </a:p>
        </p:txBody>
      </p:sp>
      <p:pic>
        <p:nvPicPr>
          <p:cNvPr id="135" name="Bilde 134" descr="822_5.bmp">
            <a:hlinkClick r:id="" action="ppaction://noaction"/>
          </p:cNvPr>
          <p:cNvPicPr>
            <a:picLocks noChangeAspect="1"/>
          </p:cNvPicPr>
          <p:nvPr/>
        </p:nvPicPr>
        <p:blipFill>
          <a:blip r:embed="rId23" cstate="print">
            <a:lum bright="54000"/>
          </a:blip>
          <a:stretch>
            <a:fillRect/>
          </a:stretch>
        </p:blipFill>
        <p:spPr>
          <a:xfrm>
            <a:off x="3691175" y="5228447"/>
            <a:ext cx="334240" cy="3342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6" name="Oval 26"/>
          <p:cNvSpPr>
            <a:spLocks noChangeArrowheads="1"/>
          </p:cNvSpPr>
          <p:nvPr/>
        </p:nvSpPr>
        <p:spPr bwMode="auto">
          <a:xfrm>
            <a:off x="1410276" y="224730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37" name="Oval 26"/>
          <p:cNvSpPr>
            <a:spLocks noChangeArrowheads="1"/>
          </p:cNvSpPr>
          <p:nvPr/>
        </p:nvSpPr>
        <p:spPr bwMode="auto">
          <a:xfrm>
            <a:off x="907817" y="962726"/>
            <a:ext cx="72013"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38" name="Rektangel 137">
            <a:hlinkClick r:id="" action="ppaction://noaction" highlightClick="1"/>
          </p:cNvPr>
          <p:cNvSpPr/>
          <p:nvPr/>
        </p:nvSpPr>
        <p:spPr>
          <a:xfrm>
            <a:off x="8156920" y="102258"/>
            <a:ext cx="903757" cy="574291"/>
          </a:xfrm>
          <a:prstGeom prst="rect">
            <a:avLst/>
          </a:prstGeom>
          <a:blipFill dpi="0" rotWithShape="1">
            <a:blip r:embed="rId2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9" name="Rektangel 138">
            <a:hlinkClick r:id="" action="ppaction://noaction" highlightClick="1"/>
          </p:cNvPr>
          <p:cNvSpPr/>
          <p:nvPr/>
        </p:nvSpPr>
        <p:spPr>
          <a:xfrm>
            <a:off x="8156131" y="1322660"/>
            <a:ext cx="903757" cy="574291"/>
          </a:xfrm>
          <a:prstGeom prst="rect">
            <a:avLst/>
          </a:prstGeom>
          <a:blipFill dpi="0" rotWithShape="1">
            <a:blip r:embed="rId2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0" name="Rektangel 139">
            <a:hlinkClick r:id="" action="ppaction://noaction" highlightClick="1"/>
          </p:cNvPr>
          <p:cNvSpPr/>
          <p:nvPr/>
        </p:nvSpPr>
        <p:spPr>
          <a:xfrm>
            <a:off x="8153611" y="2534476"/>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1" name="Rektangel 140">
            <a:hlinkClick r:id="" action="ppaction://noaction" highlightClick="1"/>
          </p:cNvPr>
          <p:cNvSpPr/>
          <p:nvPr/>
        </p:nvSpPr>
        <p:spPr>
          <a:xfrm>
            <a:off x="8156398" y="3754675"/>
            <a:ext cx="903757" cy="574291"/>
          </a:xfrm>
          <a:prstGeom prst="rect">
            <a:avLst/>
          </a:prstGeom>
          <a:blipFill dpi="0" rotWithShape="1">
            <a:blip r:embed="rId27"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2" name="Rektangel 141">
            <a:hlinkClick r:id="" action="ppaction://noaction" highlightClick="1"/>
          </p:cNvPr>
          <p:cNvSpPr/>
          <p:nvPr/>
        </p:nvSpPr>
        <p:spPr>
          <a:xfrm>
            <a:off x="8156398" y="3146371"/>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3" name="Rektangel 142">
            <a:hlinkClick r:id="" action="ppaction://noaction" highlightClick="1"/>
          </p:cNvPr>
          <p:cNvSpPr/>
          <p:nvPr/>
        </p:nvSpPr>
        <p:spPr>
          <a:xfrm>
            <a:off x="8156108" y="1927176"/>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4" name="Rektangel 143">
            <a:hlinkClick r:id="" action="ppaction://noaction" highlightClick="1"/>
          </p:cNvPr>
          <p:cNvSpPr/>
          <p:nvPr/>
        </p:nvSpPr>
        <p:spPr>
          <a:xfrm>
            <a:off x="8155740" y="716684"/>
            <a:ext cx="903757" cy="574291"/>
          </a:xfrm>
          <a:prstGeom prst="rect">
            <a:avLst/>
          </a:prstGeom>
          <a:blipFill dpi="0" rotWithShape="1">
            <a:blip r:embed="rId30"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45" name="Rektangel 144">
            <a:hlinkClick r:id="" action="ppaction://noaction" highlightClick="1"/>
          </p:cNvPr>
          <p:cNvSpPr/>
          <p:nvPr/>
        </p:nvSpPr>
        <p:spPr>
          <a:xfrm>
            <a:off x="8156398" y="4370918"/>
            <a:ext cx="903757" cy="574291"/>
          </a:xfrm>
          <a:prstGeom prst="rect">
            <a:avLst/>
          </a:prstGeom>
          <a:blipFill dpi="0" rotWithShape="1">
            <a:blip r:embed="rId31"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6" name="Rektangel 145">
            <a:hlinkClick r:id="" action="ppaction://noaction" highlightClick="1"/>
          </p:cNvPr>
          <p:cNvSpPr/>
          <p:nvPr/>
        </p:nvSpPr>
        <p:spPr>
          <a:xfrm>
            <a:off x="8156398" y="4990500"/>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7" name="Rektangel 146">
            <a:hlinkClick r:id="" action="ppaction://noaction" highlightClick="1"/>
          </p:cNvPr>
          <p:cNvSpPr/>
          <p:nvPr/>
        </p:nvSpPr>
        <p:spPr>
          <a:xfrm>
            <a:off x="8156398" y="5610125"/>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8" name="Rektangel 147">
            <a:hlinkClick r:id="" action="ppaction://noaction"/>
          </p:cNvPr>
          <p:cNvSpPr/>
          <p:nvPr/>
        </p:nvSpPr>
        <p:spPr>
          <a:xfrm>
            <a:off x="8134476" y="95274"/>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49" name="Rektangel 148">
            <a:hlinkClick r:id="" action="ppaction://noaction"/>
          </p:cNvPr>
          <p:cNvSpPr/>
          <p:nvPr/>
        </p:nvSpPr>
        <p:spPr>
          <a:xfrm>
            <a:off x="8167955"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0" name="Rektangel 149">
            <a:hlinkClick r:id="" action="ppaction://noaction"/>
          </p:cNvPr>
          <p:cNvSpPr/>
          <p:nvPr/>
        </p:nvSpPr>
        <p:spPr>
          <a:xfrm>
            <a:off x="8157382"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1" name="Rektangel 150">
            <a:hlinkClick r:id="" action="ppaction://noaction"/>
          </p:cNvPr>
          <p:cNvSpPr/>
          <p:nvPr/>
        </p:nvSpPr>
        <p:spPr>
          <a:xfrm>
            <a:off x="8157382"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2" name="Rektangel 151">
            <a:hlinkClick r:id="" action="ppaction://noaction"/>
          </p:cNvPr>
          <p:cNvSpPr/>
          <p:nvPr/>
        </p:nvSpPr>
        <p:spPr>
          <a:xfrm>
            <a:off x="8157382"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3" name="Rektangel 152">
            <a:hlinkClick r:id="" action="ppaction://noaction"/>
          </p:cNvPr>
          <p:cNvSpPr/>
          <p:nvPr/>
        </p:nvSpPr>
        <p:spPr>
          <a:xfrm>
            <a:off x="8157577"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4" name="Rektangel 153">
            <a:hlinkClick r:id="" action="ppaction://noaction"/>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5" name="Rektangel 154">
            <a:hlinkClick r:id="" action="ppaction://noaction"/>
          </p:cNvPr>
          <p:cNvSpPr/>
          <p:nvPr/>
        </p:nvSpPr>
        <p:spPr>
          <a:xfrm>
            <a:off x="8146229"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6" name="Rektangel 155">
            <a:hlinkClick r:id="" action="ppaction://noaction"/>
          </p:cNvPr>
          <p:cNvSpPr/>
          <p:nvPr/>
        </p:nvSpPr>
        <p:spPr>
          <a:xfrm>
            <a:off x="8157382"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7" name="Rektangel 156">
            <a:hlinkClick r:id="" action="ppaction://noaction"/>
          </p:cNvPr>
          <p:cNvSpPr/>
          <p:nvPr/>
        </p:nvSpPr>
        <p:spPr>
          <a:xfrm>
            <a:off x="8146229"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58" name="Rektangel 157"/>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r>
              <a:rPr lang="nb-NO" sz="1000" b="1">
                <a:solidFill>
                  <a:prstClr val="white">
                    <a:lumMod val="65000"/>
                  </a:prstClr>
                </a:solidFill>
              </a:rPr>
              <a:t>Meny</a:t>
            </a:r>
          </a:p>
        </p:txBody>
      </p:sp>
    </p:spTree>
    <p:extLst>
      <p:ext uri="{BB962C8B-B14F-4D97-AF65-F5344CB8AC3E}">
        <p14:creationId xmlns:p14="http://schemas.microsoft.com/office/powerpoint/2010/main" val="74539811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10"/>
                    </p:tgtEl>
                  </p:cond>
                </p:stCondLst>
                <p:endSync evt="end" delay="0">
                  <p:rtn val="all"/>
                </p:endSync>
                <p:childTnLst>
                  <p:par>
                    <p:cTn id="12" fill="hold">
                      <p:stCondLst>
                        <p:cond delay="0"/>
                      </p:stCondLst>
                      <p:childTnLst>
                        <p:par>
                          <p:cTn id="13" fill="hold">
                            <p:stCondLst>
                              <p:cond delay="0"/>
                            </p:stCondLst>
                            <p:childTnLst>
                              <p:par>
                                <p:cTn id="14" presetID="9" presetClass="entr" presetSubtype="0" repeatCount="indefinite" fill="hold" grpId="0" nodeType="click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dissolve">
                                      <p:cBhvr>
                                        <p:cTn id="16" dur="10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repeatCount="indefinite"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dissolve">
                                      <p:cBhvr>
                                        <p:cTn id="25" dur="1000"/>
                                        <p:tgtEl>
                                          <p:spTgt spid="137"/>
                                        </p:tgtEl>
                                      </p:cBhvr>
                                    </p:animEffect>
                                  </p:childTnLst>
                                </p:cTn>
                              </p:par>
                              <p:par>
                                <p:cTn id="26" presetID="9" presetClass="entr" presetSubtype="0" repeatCount="indefinite"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dissolve">
                                      <p:cBhvr>
                                        <p:cTn id="28" dur="1000"/>
                                        <p:tgtEl>
                                          <p:spTgt spid="1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07"/>
                    </p:tgtEl>
                  </p:cond>
                </p:stCondLst>
                <p:endSync evt="end" delay="0">
                  <p:rtn val="all"/>
                </p:endSync>
                <p:childTnLst>
                  <p:par>
                    <p:cTn id="36" fill="hold">
                      <p:stCondLst>
                        <p:cond delay="0"/>
                      </p:stCondLst>
                      <p:childTnLst>
                        <p:par>
                          <p:cTn id="37" fill="hold">
                            <p:stCondLst>
                              <p:cond delay="0"/>
                            </p:stCondLst>
                            <p:childTnLst>
                              <p:par>
                                <p:cTn id="38" presetID="9" presetClass="entr" presetSubtype="0" repeatCount="indefinite" fill="hold" grpId="0" nodeType="click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dissolve">
                                      <p:cBhvr>
                                        <p:cTn id="40" dur="1000"/>
                                        <p:tgtEl>
                                          <p:spTgt spid="116"/>
                                        </p:tgtEl>
                                      </p:cBhvr>
                                    </p:animEffect>
                                  </p:childTnLst>
                                </p:cTn>
                              </p:par>
                              <p:par>
                                <p:cTn id="41" presetID="9" presetClass="entr" presetSubtype="0" repeatCount="indefinite" fill="hold" grpId="0" nodeType="with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dissolve">
                                      <p:cBhvr>
                                        <p:cTn id="43" dur="1000"/>
                                        <p:tgtEl>
                                          <p:spTgt spid="13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17"/>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7"/>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36"/>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63" restart="whenNotActive" fill="hold" evtFilter="cancelBubble" nodeType="interactiveSeq">
                <p:stCondLst>
                  <p:cond evt="onClick" delay="0">
                    <p:tgtEl>
                      <p:spTgt spid="119"/>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0"/>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11"/>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20"/>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8" restart="whenNotActive" fill="hold" evtFilter="cancelBubble" nodeType="interactiveSeq">
                <p:stCondLst>
                  <p:cond evt="onClick" delay="0">
                    <p:tgtEl>
                      <p:spTgt spid="122"/>
                    </p:tgtEl>
                  </p:cond>
                </p:stCondLst>
                <p:endSync evt="end" delay="0">
                  <p:rtn val="all"/>
                </p:endSync>
                <p:childTnLst>
                  <p:par>
                    <p:cTn id="79" fill="hold">
                      <p:stCondLst>
                        <p:cond delay="0"/>
                      </p:stCondLst>
                      <p:childTnLst>
                        <p:par>
                          <p:cTn id="80" fill="hold">
                            <p:stCondLst>
                              <p:cond delay="0"/>
                            </p:stCondLst>
                            <p:childTnLst>
                              <p:par>
                                <p:cTn id="81" presetID="9" presetClass="entr" presetSubtype="0" repeatCount="indefinite" fill="hold" grpId="0" nodeType="clickEffect">
                                  <p:stCondLst>
                                    <p:cond delay="0"/>
                                  </p:stCondLst>
                                  <p:childTnLst>
                                    <p:set>
                                      <p:cBhvr>
                                        <p:cTn id="82" dur="1" fill="hold">
                                          <p:stCondLst>
                                            <p:cond delay="0"/>
                                          </p:stCondLst>
                                        </p:cTn>
                                        <p:tgtEl>
                                          <p:spTgt spid="127"/>
                                        </p:tgtEl>
                                        <p:attrNameLst>
                                          <p:attrName>style.visibility</p:attrName>
                                        </p:attrNameLst>
                                      </p:cBhvr>
                                      <p:to>
                                        <p:strVal val="visible"/>
                                      </p:to>
                                    </p:set>
                                    <p:animEffect transition="in" filter="dissolve">
                                      <p:cBhvr>
                                        <p:cTn id="83" dur="1000"/>
                                        <p:tgtEl>
                                          <p:spTgt spid="127"/>
                                        </p:tgtEl>
                                      </p:cBhvr>
                                    </p:animEffect>
                                  </p:childTnLst>
                                </p:cTn>
                              </p:par>
                              <p:par>
                                <p:cTn id="84" presetID="9" presetClass="entr" presetSubtype="0" repeatCount="indefinite" fill="hold" grpId="0" nodeType="withEffect">
                                  <p:stCondLst>
                                    <p:cond delay="0"/>
                                  </p:stCondLst>
                                  <p:childTnLst>
                                    <p:set>
                                      <p:cBhvr>
                                        <p:cTn id="85" dur="1" fill="hold">
                                          <p:stCondLst>
                                            <p:cond delay="0"/>
                                          </p:stCondLst>
                                        </p:cTn>
                                        <p:tgtEl>
                                          <p:spTgt spid="128"/>
                                        </p:tgtEl>
                                        <p:attrNameLst>
                                          <p:attrName>style.visibility</p:attrName>
                                        </p:attrNameLst>
                                      </p:cBhvr>
                                      <p:to>
                                        <p:strVal val="visible"/>
                                      </p:to>
                                    </p:set>
                                    <p:animEffect transition="in" filter="dissolve">
                                      <p:cBhvr>
                                        <p:cTn id="86" dur="1000"/>
                                        <p:tgtEl>
                                          <p:spTgt spid="12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27"/>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repeatCount="indefinite" fill="hold" grpId="0" nodeType="clickEffect">
                                  <p:stCondLst>
                                    <p:cond delay="0"/>
                                  </p:stCondLst>
                                  <p:childTnLst>
                                    <p:set>
                                      <p:cBhvr>
                                        <p:cTn id="96" dur="1" fill="hold">
                                          <p:stCondLst>
                                            <p:cond delay="0"/>
                                          </p:stCondLst>
                                        </p:cTn>
                                        <p:tgtEl>
                                          <p:spTgt spid="126"/>
                                        </p:tgtEl>
                                        <p:attrNameLst>
                                          <p:attrName>style.visibility</p:attrName>
                                        </p:attrNameLst>
                                      </p:cBhvr>
                                      <p:to>
                                        <p:strVal val="visible"/>
                                      </p:to>
                                    </p:set>
                                    <p:animEffect transition="in" filter="dissolve">
                                      <p:cBhvr>
                                        <p:cTn id="97" dur="1000"/>
                                        <p:tgtEl>
                                          <p:spTgt spid="12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02" restart="whenNotActive" fill="hold" evtFilter="cancelBubble" nodeType="interactiveSeq">
                <p:stCondLst>
                  <p:cond evt="onClick" delay="0">
                    <p:tgtEl>
                      <p:spTgt spid="121"/>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22"/>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27"/>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28"/>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117" restart="whenNotActive" fill="hold" evtFilter="cancelBubble" nodeType="interactiveSeq">
                <p:stCondLst>
                  <p:cond evt="onClick" delay="0">
                    <p:tgtEl>
                      <p:spTgt spid="129"/>
                    </p:tgtEl>
                  </p:cond>
                </p:stCondLst>
                <p:endSync evt="end" delay="0">
                  <p:rtn val="all"/>
                </p:endSync>
                <p:childTnLst>
                  <p:par>
                    <p:cTn id="118" fill="hold">
                      <p:stCondLst>
                        <p:cond delay="0"/>
                      </p:stCondLst>
                      <p:childTnLst>
                        <p:par>
                          <p:cTn id="119" fill="hold">
                            <p:stCondLst>
                              <p:cond delay="0"/>
                            </p:stCondLst>
                            <p:childTnLst>
                              <p:par>
                                <p:cTn id="120" presetID="9" presetClass="entr" presetSubtype="0" repeatCount="indefinite" fill="hold" grpId="0" nodeType="clickEffect">
                                  <p:stCondLst>
                                    <p:cond delay="0"/>
                                  </p:stCondLst>
                                  <p:childTnLst>
                                    <p:set>
                                      <p:cBhvr>
                                        <p:cTn id="121" dur="1" fill="hold">
                                          <p:stCondLst>
                                            <p:cond delay="0"/>
                                          </p:stCondLst>
                                        </p:cTn>
                                        <p:tgtEl>
                                          <p:spTgt spid="132"/>
                                        </p:tgtEl>
                                        <p:attrNameLst>
                                          <p:attrName>style.visibility</p:attrName>
                                        </p:attrNameLst>
                                      </p:cBhvr>
                                      <p:to>
                                        <p:strVal val="visible"/>
                                      </p:to>
                                    </p:set>
                                    <p:animEffect transition="in" filter="dissolve">
                                      <p:cBhvr>
                                        <p:cTn id="122" dur="1000"/>
                                        <p:tgtEl>
                                          <p:spTgt spid="132"/>
                                        </p:tgtEl>
                                      </p:cBhvr>
                                    </p:animEffect>
                                  </p:childTnLst>
                                </p:cTn>
                              </p:par>
                              <p:par>
                                <p:cTn id="123" presetID="9" presetClass="entr" presetSubtype="0" repeatCount="indefinite"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animEffect transition="in" filter="dissolve">
                                      <p:cBhvr>
                                        <p:cTn id="125" dur="1000"/>
                                        <p:tgtEl>
                                          <p:spTgt spid="133"/>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132"/>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32" restart="whenNotActive" fill="hold" evtFilter="cancelBubble" nodeType="interactiveSeq">
                <p:stCondLst>
                  <p:cond evt="onClick" delay="0">
                    <p:tgtEl>
                      <p:spTgt spid="134"/>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2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29"/>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132"/>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45" restart="whenNotActive" fill="hold" evtFilter="cancelBubble" nodeType="interactiveSeq">
                <p:stCondLst>
                  <p:cond evt="onClick" delay="0">
                    <p:tgtEl>
                      <p:spTgt spid="158"/>
                    </p:tgtEl>
                  </p:cond>
                </p:stCondLst>
                <p:endSync evt="end" delay="0">
                  <p:rtn val="all"/>
                </p:endSync>
                <p:childTnLst>
                  <p:par>
                    <p:cTn id="146" fill="hold">
                      <p:stCondLst>
                        <p:cond delay="0"/>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38"/>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139"/>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40"/>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41"/>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142"/>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43"/>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44"/>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45"/>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46"/>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47"/>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38"/>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39"/>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40"/>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41"/>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42"/>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43"/>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44"/>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145"/>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146"/>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58"/>
                  </p:tgtEl>
                </p:cond>
              </p:nextCondLst>
            </p:seq>
          </p:childTnLst>
        </p:cTn>
      </p:par>
    </p:tnLst>
    <p:bldLst>
      <p:bldP spid="111" grpId="0" animBg="1"/>
      <p:bldP spid="111" grpId="1" animBg="1"/>
      <p:bldP spid="111" grpId="2" animBg="1"/>
      <p:bldP spid="116" grpId="0" animBg="1"/>
      <p:bldP spid="116" grpId="1" animBg="1"/>
      <p:bldP spid="116" grpId="2" animBg="1"/>
      <p:bldP spid="120" grpId="0" animBg="1"/>
      <p:bldP spid="120" grpId="1" animBg="1"/>
      <p:bldP spid="120" grpId="2" animBg="1"/>
      <p:bldP spid="126" grpId="0" animBg="1"/>
      <p:bldP spid="126" grpId="1" animBg="1"/>
      <p:bldP spid="126" grpId="2" animBg="1"/>
      <p:bldP spid="127" grpId="0" animBg="1"/>
      <p:bldP spid="127" grpId="1" animBg="1"/>
      <p:bldP spid="127" grpId="2" animBg="1"/>
      <p:bldP spid="128" grpId="0" animBg="1"/>
      <p:bldP spid="128" grpId="1" animBg="1"/>
      <p:bldP spid="128" grpId="2" animBg="1"/>
      <p:bldP spid="132" grpId="0" animBg="1"/>
      <p:bldP spid="132" grpId="1" animBg="1"/>
      <p:bldP spid="132" grpId="2" animBg="1"/>
      <p:bldP spid="133" grpId="0" animBg="1"/>
      <p:bldP spid="133" grpId="1" animBg="1"/>
      <p:bldP spid="133" grpId="2" animBg="1"/>
      <p:bldP spid="136" grpId="0" animBg="1"/>
      <p:bldP spid="136" grpId="1" animBg="1"/>
      <p:bldP spid="136" grpId="2" animBg="1"/>
      <p:bldP spid="137" grpId="0" animBg="1"/>
      <p:bldP spid="137" grpId="1" animBg="1"/>
      <p:bldP spid="137" grpId="2"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Lst>
  </p:timing>
  <p:hf sldNum="0" hdr="0" ftr="0" dt="0"/>
  <p:txStyles>
    <p:titleStyle>
      <a:lvl1pPr algn="ctr" defTabSz="914399" rtl="0" eaLnBrk="1" latinLnBrk="0" hangingPunct="1">
        <a:spcBef>
          <a:spcPct val="0"/>
        </a:spcBef>
        <a:buNone/>
        <a:defRPr sz="4400" kern="1200">
          <a:solidFill>
            <a:schemeClr val="tx1"/>
          </a:solidFill>
          <a:latin typeface="+mj-lt"/>
          <a:ea typeface="+mj-ea"/>
          <a:cs typeface="+mj-cs"/>
        </a:defRPr>
      </a:lvl1pPr>
    </p:titleStyle>
    <p:bodyStyle>
      <a:lvl1pPr marL="342899" indent="-342899" algn="l" defTabSz="91439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9" indent="-285751" algn="l" defTabSz="91439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99" indent="-228600" algn="l" defTabSz="91439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99"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1"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399" rtl="0" eaLnBrk="1" latinLnBrk="0" hangingPunct="1">
        <a:defRPr sz="1800" kern="1200">
          <a:solidFill>
            <a:schemeClr val="tx1"/>
          </a:solidFill>
          <a:latin typeface="+mn-lt"/>
          <a:ea typeface="+mn-ea"/>
          <a:cs typeface="+mn-cs"/>
        </a:defRPr>
      </a:lvl1pPr>
      <a:lvl2pPr marL="457201" algn="l" defTabSz="914399" rtl="0" eaLnBrk="1" latinLnBrk="0" hangingPunct="1">
        <a:defRPr sz="1800" kern="1200">
          <a:solidFill>
            <a:schemeClr val="tx1"/>
          </a:solidFill>
          <a:latin typeface="+mn-lt"/>
          <a:ea typeface="+mn-ea"/>
          <a:cs typeface="+mn-cs"/>
        </a:defRPr>
      </a:lvl2pPr>
      <a:lvl3pPr marL="914399" algn="l" defTabSz="914399" rtl="0" eaLnBrk="1" latinLnBrk="0" hangingPunct="1">
        <a:defRPr sz="1800" kern="1200">
          <a:solidFill>
            <a:schemeClr val="tx1"/>
          </a:solidFill>
          <a:latin typeface="+mn-lt"/>
          <a:ea typeface="+mn-ea"/>
          <a:cs typeface="+mn-cs"/>
        </a:defRPr>
      </a:lvl3pPr>
      <a:lvl4pPr marL="1371600" algn="l" defTabSz="914399" rtl="0" eaLnBrk="1" latinLnBrk="0" hangingPunct="1">
        <a:defRPr sz="1800" kern="1200">
          <a:solidFill>
            <a:schemeClr val="tx1"/>
          </a:solidFill>
          <a:latin typeface="+mn-lt"/>
          <a:ea typeface="+mn-ea"/>
          <a:cs typeface="+mn-cs"/>
        </a:defRPr>
      </a:lvl4pPr>
      <a:lvl5pPr marL="1828800" algn="l" defTabSz="914399" rtl="0" eaLnBrk="1" latinLnBrk="0" hangingPunct="1">
        <a:defRPr sz="1800" kern="1200">
          <a:solidFill>
            <a:schemeClr val="tx1"/>
          </a:solidFill>
          <a:latin typeface="+mn-lt"/>
          <a:ea typeface="+mn-ea"/>
          <a:cs typeface="+mn-cs"/>
        </a:defRPr>
      </a:lvl5pPr>
      <a:lvl6pPr marL="2286001" algn="l" defTabSz="914399" rtl="0" eaLnBrk="1" latinLnBrk="0" hangingPunct="1">
        <a:defRPr sz="1800" kern="1200">
          <a:solidFill>
            <a:schemeClr val="tx1"/>
          </a:solidFill>
          <a:latin typeface="+mn-lt"/>
          <a:ea typeface="+mn-ea"/>
          <a:cs typeface="+mn-cs"/>
        </a:defRPr>
      </a:lvl6pPr>
      <a:lvl7pPr marL="2743199" algn="l" defTabSz="914399" rtl="0" eaLnBrk="1" latinLnBrk="0" hangingPunct="1">
        <a:defRPr sz="1800" kern="1200">
          <a:solidFill>
            <a:schemeClr val="tx1"/>
          </a:solidFill>
          <a:latin typeface="+mn-lt"/>
          <a:ea typeface="+mn-ea"/>
          <a:cs typeface="+mn-cs"/>
        </a:defRPr>
      </a:lvl7pPr>
      <a:lvl8pPr marL="3200400" algn="l" defTabSz="914399" rtl="0" eaLnBrk="1" latinLnBrk="0" hangingPunct="1">
        <a:defRPr sz="1800" kern="1200">
          <a:solidFill>
            <a:schemeClr val="tx1"/>
          </a:solidFill>
          <a:latin typeface="+mn-lt"/>
          <a:ea typeface="+mn-ea"/>
          <a:cs typeface="+mn-cs"/>
        </a:defRPr>
      </a:lvl8pPr>
      <a:lvl9pPr marL="3657600" algn="l" defTabSz="91439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 name="Freeform 10"/>
          <p:cNvSpPr>
            <a:spLocks/>
          </p:cNvSpPr>
          <p:nvPr/>
        </p:nvSpPr>
        <p:spPr bwMode="auto">
          <a:xfrm>
            <a:off x="-33" y="747916"/>
            <a:ext cx="2270607" cy="1082914"/>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0 w 11116"/>
              <a:gd name="connsiteY0" fmla="*/ 17520 h 18187"/>
              <a:gd name="connsiteX1" fmla="*/ 9561 w 11116"/>
              <a:gd name="connsiteY1" fmla="*/ 17840 h 18187"/>
              <a:gd name="connsiteX2" fmla="*/ 9328 w 11116"/>
              <a:gd name="connsiteY2" fmla="*/ 15440 h 18187"/>
              <a:gd name="connsiteX3" fmla="*/ 0 w 11116"/>
              <a:gd name="connsiteY3" fmla="*/ 0 h 18187"/>
            </a:gdLst>
            <a:ahLst/>
            <a:cxnLst>
              <a:cxn ang="0">
                <a:pos x="connsiteX0" y="connsiteY0"/>
              </a:cxn>
              <a:cxn ang="0">
                <a:pos x="connsiteX1" y="connsiteY1"/>
              </a:cxn>
              <a:cxn ang="0">
                <a:pos x="connsiteX2" y="connsiteY2"/>
              </a:cxn>
              <a:cxn ang="0">
                <a:pos x="connsiteX3" y="connsiteY3"/>
              </a:cxn>
            </a:cxnLst>
            <a:rect l="l" t="t" r="r" b="b"/>
            <a:pathLst>
              <a:path w="11116" h="18187">
                <a:moveTo>
                  <a:pt x="0" y="17520"/>
                </a:moveTo>
                <a:cubicBezTo>
                  <a:pt x="3333" y="17840"/>
                  <a:pt x="8006" y="18187"/>
                  <a:pt x="9561" y="17840"/>
                </a:cubicBezTo>
                <a:cubicBezTo>
                  <a:pt x="11116" y="17493"/>
                  <a:pt x="9343" y="15920"/>
                  <a:pt x="9328" y="15440"/>
                </a:cubicBezTo>
                <a:lnTo>
                  <a:pt x="0" y="0"/>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4" name="Freeform 10"/>
          <p:cNvSpPr>
            <a:spLocks/>
          </p:cNvSpPr>
          <p:nvPr/>
        </p:nvSpPr>
        <p:spPr bwMode="auto">
          <a:xfrm>
            <a:off x="-62" y="700285"/>
            <a:ext cx="2334134" cy="1167049"/>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1520 w 11788"/>
              <a:gd name="connsiteY0" fmla="*/ 18800 h 19467"/>
              <a:gd name="connsiteX1" fmla="*/ 10354 w 11788"/>
              <a:gd name="connsiteY1" fmla="*/ 19120 h 19467"/>
              <a:gd name="connsiteX2" fmla="*/ 10121 w 11788"/>
              <a:gd name="connsiteY2" fmla="*/ 16720 h 19467"/>
              <a:gd name="connsiteX3" fmla="*/ 0 w 11788"/>
              <a:gd name="connsiteY3" fmla="*/ 0 h 19467"/>
              <a:gd name="connsiteX0" fmla="*/ 0 w 12041"/>
              <a:gd name="connsiteY0" fmla="*/ 18960 h 19493"/>
              <a:gd name="connsiteX1" fmla="*/ 10354 w 12041"/>
              <a:gd name="connsiteY1" fmla="*/ 19120 h 19493"/>
              <a:gd name="connsiteX2" fmla="*/ 10121 w 12041"/>
              <a:gd name="connsiteY2" fmla="*/ 16720 h 19493"/>
              <a:gd name="connsiteX3" fmla="*/ 0 w 12041"/>
              <a:gd name="connsiteY3" fmla="*/ 0 h 19493"/>
              <a:gd name="connsiteX0" fmla="*/ 0 w 11481"/>
              <a:gd name="connsiteY0" fmla="*/ 18960 h 19493"/>
              <a:gd name="connsiteX1" fmla="*/ 9794 w 11481"/>
              <a:gd name="connsiteY1" fmla="*/ 19120 h 19493"/>
              <a:gd name="connsiteX2" fmla="*/ 10121 w 11481"/>
              <a:gd name="connsiteY2" fmla="*/ 16720 h 19493"/>
              <a:gd name="connsiteX3" fmla="*/ 0 w 11481"/>
              <a:gd name="connsiteY3" fmla="*/ 0 h 19493"/>
              <a:gd name="connsiteX0" fmla="*/ 0 w 11427"/>
              <a:gd name="connsiteY0" fmla="*/ 18960 h 19600"/>
              <a:gd name="connsiteX1" fmla="*/ 9794 w 11427"/>
              <a:gd name="connsiteY1" fmla="*/ 19120 h 19600"/>
              <a:gd name="connsiteX2" fmla="*/ 9795 w 11427"/>
              <a:gd name="connsiteY2" fmla="*/ 16080 h 19600"/>
              <a:gd name="connsiteX3" fmla="*/ 0 w 11427"/>
              <a:gd name="connsiteY3" fmla="*/ 0 h 19600"/>
            </a:gdLst>
            <a:ahLst/>
            <a:cxnLst>
              <a:cxn ang="0">
                <a:pos x="connsiteX0" y="connsiteY0"/>
              </a:cxn>
              <a:cxn ang="0">
                <a:pos x="connsiteX1" y="connsiteY1"/>
              </a:cxn>
              <a:cxn ang="0">
                <a:pos x="connsiteX2" y="connsiteY2"/>
              </a:cxn>
              <a:cxn ang="0">
                <a:pos x="connsiteX3" y="connsiteY3"/>
              </a:cxn>
            </a:cxnLst>
            <a:rect l="l" t="t" r="r" b="b"/>
            <a:pathLst>
              <a:path w="11427" h="19600">
                <a:moveTo>
                  <a:pt x="0" y="18960"/>
                </a:moveTo>
                <a:cubicBezTo>
                  <a:pt x="3333" y="19280"/>
                  <a:pt x="8162" y="19600"/>
                  <a:pt x="9794" y="19120"/>
                </a:cubicBezTo>
                <a:cubicBezTo>
                  <a:pt x="11427" y="18640"/>
                  <a:pt x="9810" y="16560"/>
                  <a:pt x="9795" y="16080"/>
                </a:cubicBezTo>
                <a:lnTo>
                  <a:pt x="0" y="0"/>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5" name="Freeform 8"/>
          <p:cNvSpPr>
            <a:spLocks/>
          </p:cNvSpPr>
          <p:nvPr/>
        </p:nvSpPr>
        <p:spPr bwMode="auto">
          <a:xfrm>
            <a:off x="-314" y="2469839"/>
            <a:ext cx="9145945" cy="4389736"/>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382"/>
              <a:gd name="connsiteY0" fmla="*/ 299 h 12804"/>
              <a:gd name="connsiteX1" fmla="*/ 3413 w 11382"/>
              <a:gd name="connsiteY1" fmla="*/ 300 h 12804"/>
              <a:gd name="connsiteX2" fmla="*/ 5010 w 11382"/>
              <a:gd name="connsiteY2" fmla="*/ 1717 h 12804"/>
              <a:gd name="connsiteX3" fmla="*/ 11382 w 11382"/>
              <a:gd name="connsiteY3" fmla="*/ 12804 h 12804"/>
              <a:gd name="connsiteX0" fmla="*/ 0 w 11533"/>
              <a:gd name="connsiteY0" fmla="*/ 299 h 12804"/>
              <a:gd name="connsiteX1" fmla="*/ 3413 w 11533"/>
              <a:gd name="connsiteY1" fmla="*/ 300 h 12804"/>
              <a:gd name="connsiteX2" fmla="*/ 5010 w 11533"/>
              <a:gd name="connsiteY2" fmla="*/ 1717 h 12804"/>
              <a:gd name="connsiteX3" fmla="*/ 11533 w 11533"/>
              <a:gd name="connsiteY3" fmla="*/ 12804 h 12804"/>
            </a:gdLst>
            <a:ahLst/>
            <a:cxnLst>
              <a:cxn ang="0">
                <a:pos x="connsiteX0" y="connsiteY0"/>
              </a:cxn>
              <a:cxn ang="0">
                <a:pos x="connsiteX1" y="connsiteY1"/>
              </a:cxn>
              <a:cxn ang="0">
                <a:pos x="connsiteX2" y="connsiteY2"/>
              </a:cxn>
              <a:cxn ang="0">
                <a:pos x="connsiteX3" y="connsiteY3"/>
              </a:cxn>
            </a:cxnLst>
            <a:rect l="l" t="t" r="r" b="b"/>
            <a:pathLst>
              <a:path w="11533" h="12804">
                <a:moveTo>
                  <a:pt x="0" y="299"/>
                </a:moveTo>
                <a:lnTo>
                  <a:pt x="3413" y="300"/>
                </a:lnTo>
                <a:cubicBezTo>
                  <a:pt x="3912" y="332"/>
                  <a:pt x="4049" y="0"/>
                  <a:pt x="5010" y="1717"/>
                </a:cubicBezTo>
                <a:lnTo>
                  <a:pt x="11533" y="12804"/>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6" name="Freeform 8"/>
          <p:cNvSpPr>
            <a:spLocks/>
          </p:cNvSpPr>
          <p:nvPr/>
        </p:nvSpPr>
        <p:spPr bwMode="auto">
          <a:xfrm>
            <a:off x="-314" y="2422204"/>
            <a:ext cx="9145945" cy="4284827"/>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533"/>
              <a:gd name="connsiteY0" fmla="*/ 299 h 12498"/>
              <a:gd name="connsiteX1" fmla="*/ 3413 w 11533"/>
              <a:gd name="connsiteY1" fmla="*/ 300 h 12498"/>
              <a:gd name="connsiteX2" fmla="*/ 5010 w 11533"/>
              <a:gd name="connsiteY2" fmla="*/ 1717 h 12498"/>
              <a:gd name="connsiteX3" fmla="*/ 11533 w 11533"/>
              <a:gd name="connsiteY3" fmla="*/ 12498 h 12498"/>
            </a:gdLst>
            <a:ahLst/>
            <a:cxnLst>
              <a:cxn ang="0">
                <a:pos x="connsiteX0" y="connsiteY0"/>
              </a:cxn>
              <a:cxn ang="0">
                <a:pos x="connsiteX1" y="connsiteY1"/>
              </a:cxn>
              <a:cxn ang="0">
                <a:pos x="connsiteX2" y="connsiteY2"/>
              </a:cxn>
              <a:cxn ang="0">
                <a:pos x="connsiteX3" y="connsiteY3"/>
              </a:cxn>
            </a:cxnLst>
            <a:rect l="l" t="t" r="r" b="b"/>
            <a:pathLst>
              <a:path w="11533" h="12498">
                <a:moveTo>
                  <a:pt x="0" y="299"/>
                </a:moveTo>
                <a:lnTo>
                  <a:pt x="3413" y="300"/>
                </a:lnTo>
                <a:cubicBezTo>
                  <a:pt x="3912" y="332"/>
                  <a:pt x="4049" y="0"/>
                  <a:pt x="5010" y="1717"/>
                </a:cubicBezTo>
                <a:lnTo>
                  <a:pt x="11533" y="12498"/>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7" name="Freeform 8"/>
          <p:cNvSpPr>
            <a:spLocks/>
          </p:cNvSpPr>
          <p:nvPr/>
        </p:nvSpPr>
        <p:spPr bwMode="auto">
          <a:xfrm>
            <a:off x="4895376" y="2408712"/>
            <a:ext cx="4250203" cy="1738741"/>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9848"/>
              <a:gd name="connsiteY0" fmla="*/ 248 h 10852"/>
              <a:gd name="connsiteX1" fmla="*/ 1464 w 9848"/>
              <a:gd name="connsiteY1" fmla="*/ 177 h 10852"/>
              <a:gd name="connsiteX2" fmla="*/ 1067 w 9848"/>
              <a:gd name="connsiteY2" fmla="*/ 1314 h 10852"/>
              <a:gd name="connsiteX3" fmla="*/ 9801 w 9848"/>
              <a:gd name="connsiteY3" fmla="*/ 10852 h 10852"/>
              <a:gd name="connsiteX0" fmla="*/ 10000 w 10125"/>
              <a:gd name="connsiteY0" fmla="*/ 229 h 9607"/>
              <a:gd name="connsiteX1" fmla="*/ 1487 w 10125"/>
              <a:gd name="connsiteY1" fmla="*/ 163 h 9607"/>
              <a:gd name="connsiteX2" fmla="*/ 1083 w 10125"/>
              <a:gd name="connsiteY2" fmla="*/ 1211 h 9607"/>
              <a:gd name="connsiteX3" fmla="*/ 10125 w 10125"/>
              <a:gd name="connsiteY3" fmla="*/ 9607 h 9607"/>
              <a:gd name="connsiteX0" fmla="*/ 9877 w 12386"/>
              <a:gd name="connsiteY0" fmla="*/ 238 h 13065"/>
              <a:gd name="connsiteX1" fmla="*/ 1469 w 12386"/>
              <a:gd name="connsiteY1" fmla="*/ 170 h 13065"/>
              <a:gd name="connsiteX2" fmla="*/ 1070 w 12386"/>
              <a:gd name="connsiteY2" fmla="*/ 1261 h 13065"/>
              <a:gd name="connsiteX3" fmla="*/ 12386 w 12386"/>
              <a:gd name="connsiteY3" fmla="*/ 13065 h 13065"/>
              <a:gd name="connsiteX0" fmla="*/ 9877 w 12386"/>
              <a:gd name="connsiteY0" fmla="*/ 238 h 12316"/>
              <a:gd name="connsiteX1" fmla="*/ 1469 w 12386"/>
              <a:gd name="connsiteY1" fmla="*/ 170 h 12316"/>
              <a:gd name="connsiteX2" fmla="*/ 1070 w 12386"/>
              <a:gd name="connsiteY2" fmla="*/ 1261 h 12316"/>
              <a:gd name="connsiteX3" fmla="*/ 12386 w 12386"/>
              <a:gd name="connsiteY3" fmla="*/ 12316 h 12316"/>
              <a:gd name="connsiteX0" fmla="*/ 12803 w 12803"/>
              <a:gd name="connsiteY0" fmla="*/ 239 h 12317"/>
              <a:gd name="connsiteX1" fmla="*/ 1886 w 12803"/>
              <a:gd name="connsiteY1" fmla="*/ 171 h 12317"/>
              <a:gd name="connsiteX2" fmla="*/ 1487 w 12803"/>
              <a:gd name="connsiteY2" fmla="*/ 1262 h 12317"/>
              <a:gd name="connsiteX3" fmla="*/ 12803 w 12803"/>
              <a:gd name="connsiteY3" fmla="*/ 12317 h 12317"/>
              <a:gd name="connsiteX0" fmla="*/ 12717 w 12717"/>
              <a:gd name="connsiteY0" fmla="*/ 352 h 12430"/>
              <a:gd name="connsiteX1" fmla="*/ 1800 w 12717"/>
              <a:gd name="connsiteY1" fmla="*/ 284 h 12430"/>
              <a:gd name="connsiteX2" fmla="*/ 1914 w 12717"/>
              <a:gd name="connsiteY2" fmla="*/ 2056 h 12430"/>
              <a:gd name="connsiteX3" fmla="*/ 12717 w 12717"/>
              <a:gd name="connsiteY3" fmla="*/ 12430 h 12430"/>
            </a:gdLst>
            <a:ahLst/>
            <a:cxnLst>
              <a:cxn ang="0">
                <a:pos x="connsiteX0" y="connsiteY0"/>
              </a:cxn>
              <a:cxn ang="0">
                <a:pos x="connsiteX1" y="connsiteY1"/>
              </a:cxn>
              <a:cxn ang="0">
                <a:pos x="connsiteX2" y="connsiteY2"/>
              </a:cxn>
              <a:cxn ang="0">
                <a:pos x="connsiteX3" y="connsiteY3"/>
              </a:cxn>
            </a:cxnLst>
            <a:rect l="l" t="t" r="r" b="b"/>
            <a:pathLst>
              <a:path w="12717" h="12430">
                <a:moveTo>
                  <a:pt x="12717" y="352"/>
                </a:moveTo>
                <a:cubicBezTo>
                  <a:pt x="9694" y="329"/>
                  <a:pt x="3600" y="0"/>
                  <a:pt x="1800" y="284"/>
                </a:cubicBezTo>
                <a:cubicBezTo>
                  <a:pt x="0" y="568"/>
                  <a:pt x="1951" y="1874"/>
                  <a:pt x="1914" y="2056"/>
                </a:cubicBezTo>
                <a:lnTo>
                  <a:pt x="12717" y="12430"/>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8" name="Freeform 8"/>
          <p:cNvSpPr>
            <a:spLocks/>
          </p:cNvSpPr>
          <p:nvPr/>
        </p:nvSpPr>
        <p:spPr bwMode="auto">
          <a:xfrm>
            <a:off x="5006214" y="2448411"/>
            <a:ext cx="4139509" cy="161329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12038"/>
              <a:gd name="connsiteY0" fmla="*/ 248 h 11988"/>
              <a:gd name="connsiteX1" fmla="*/ 1464 w 12038"/>
              <a:gd name="connsiteY1" fmla="*/ 177 h 11988"/>
              <a:gd name="connsiteX2" fmla="*/ 1067 w 12038"/>
              <a:gd name="connsiteY2" fmla="*/ 1314 h 11988"/>
              <a:gd name="connsiteX3" fmla="*/ 12038 w 12038"/>
              <a:gd name="connsiteY3" fmla="*/ 11988 h 11988"/>
              <a:gd name="connsiteX0" fmla="*/ 12403 w 12403"/>
              <a:gd name="connsiteY0" fmla="*/ 249 h 11989"/>
              <a:gd name="connsiteX1" fmla="*/ 1829 w 12403"/>
              <a:gd name="connsiteY1" fmla="*/ 178 h 11989"/>
              <a:gd name="connsiteX2" fmla="*/ 1432 w 12403"/>
              <a:gd name="connsiteY2" fmla="*/ 1315 h 11989"/>
              <a:gd name="connsiteX3" fmla="*/ 12403 w 12403"/>
              <a:gd name="connsiteY3" fmla="*/ 11989 h 11989"/>
              <a:gd name="connsiteX0" fmla="*/ 12350 w 12350"/>
              <a:gd name="connsiteY0" fmla="*/ 284 h 12024"/>
              <a:gd name="connsiteX1" fmla="*/ 1776 w 12350"/>
              <a:gd name="connsiteY1" fmla="*/ 213 h 12024"/>
              <a:gd name="connsiteX2" fmla="*/ 1692 w 12350"/>
              <a:gd name="connsiteY2" fmla="*/ 1563 h 12024"/>
              <a:gd name="connsiteX3" fmla="*/ 12350 w 12350"/>
              <a:gd name="connsiteY3" fmla="*/ 12024 h 12024"/>
            </a:gdLst>
            <a:ahLst/>
            <a:cxnLst>
              <a:cxn ang="0">
                <a:pos x="connsiteX0" y="connsiteY0"/>
              </a:cxn>
              <a:cxn ang="0">
                <a:pos x="connsiteX1" y="connsiteY1"/>
              </a:cxn>
              <a:cxn ang="0">
                <a:pos x="connsiteX2" y="connsiteY2"/>
              </a:cxn>
              <a:cxn ang="0">
                <a:pos x="connsiteX3" y="connsiteY3"/>
              </a:cxn>
            </a:cxnLst>
            <a:rect l="l" t="t" r="r" b="b"/>
            <a:pathLst>
              <a:path w="12350" h="12024">
                <a:moveTo>
                  <a:pt x="12350" y="284"/>
                </a:moveTo>
                <a:cubicBezTo>
                  <a:pt x="9337" y="261"/>
                  <a:pt x="3552" y="0"/>
                  <a:pt x="1776" y="213"/>
                </a:cubicBezTo>
                <a:cubicBezTo>
                  <a:pt x="0" y="426"/>
                  <a:pt x="1729" y="1374"/>
                  <a:pt x="1692" y="1563"/>
                </a:cubicBezTo>
                <a:lnTo>
                  <a:pt x="12350" y="12024"/>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69" name="Freeform 11"/>
          <p:cNvSpPr>
            <a:spLocks/>
          </p:cNvSpPr>
          <p:nvPr/>
        </p:nvSpPr>
        <p:spPr bwMode="auto">
          <a:xfrm>
            <a:off x="287" y="178330"/>
            <a:ext cx="9145050" cy="1581520"/>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3946"/>
              <a:gd name="connsiteY0" fmla="*/ 0 h 26343"/>
              <a:gd name="connsiteX1" fmla="*/ 5669 w 13946"/>
              <a:gd name="connsiteY1" fmla="*/ 22689 h 26343"/>
              <a:gd name="connsiteX2" fmla="*/ 7183 w 13946"/>
              <a:gd name="connsiteY2" fmla="*/ 26339 h 26343"/>
              <a:gd name="connsiteX3" fmla="*/ 13946 w 13946"/>
              <a:gd name="connsiteY3" fmla="*/ 26343 h 26343"/>
              <a:gd name="connsiteX0" fmla="*/ 0 w 15462"/>
              <a:gd name="connsiteY0" fmla="*/ 0 h 26339"/>
              <a:gd name="connsiteX1" fmla="*/ 5669 w 15462"/>
              <a:gd name="connsiteY1" fmla="*/ 22689 h 26339"/>
              <a:gd name="connsiteX2" fmla="*/ 7183 w 15462"/>
              <a:gd name="connsiteY2" fmla="*/ 26339 h 26339"/>
              <a:gd name="connsiteX3" fmla="*/ 15462 w 15462"/>
              <a:gd name="connsiteY3" fmla="*/ 26184 h 26339"/>
            </a:gdLst>
            <a:ahLst/>
            <a:cxnLst>
              <a:cxn ang="0">
                <a:pos x="connsiteX0" y="connsiteY0"/>
              </a:cxn>
              <a:cxn ang="0">
                <a:pos x="connsiteX1" y="connsiteY1"/>
              </a:cxn>
              <a:cxn ang="0">
                <a:pos x="connsiteX2" y="connsiteY2"/>
              </a:cxn>
              <a:cxn ang="0">
                <a:pos x="connsiteX3" y="connsiteY3"/>
              </a:cxn>
            </a:cxnLst>
            <a:rect l="l" t="t" r="r" b="b"/>
            <a:pathLst>
              <a:path w="15462" h="26339">
                <a:moveTo>
                  <a:pt x="0" y="0"/>
                </a:moveTo>
                <a:cubicBezTo>
                  <a:pt x="378" y="1348"/>
                  <a:pt x="5156" y="21155"/>
                  <a:pt x="5669" y="22689"/>
                </a:cubicBezTo>
                <a:cubicBezTo>
                  <a:pt x="6343" y="25067"/>
                  <a:pt x="6808" y="26234"/>
                  <a:pt x="7183" y="26339"/>
                </a:cubicBezTo>
                <a:lnTo>
                  <a:pt x="15462" y="26184"/>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sp>
        <p:nvSpPr>
          <p:cNvPr id="170" name="Freeform 11"/>
          <p:cNvSpPr>
            <a:spLocks/>
          </p:cNvSpPr>
          <p:nvPr/>
        </p:nvSpPr>
        <p:spPr bwMode="auto">
          <a:xfrm>
            <a:off x="287" y="232596"/>
            <a:ext cx="9145050" cy="1562486"/>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2770"/>
              <a:gd name="connsiteY0" fmla="*/ 0 h 21107"/>
              <a:gd name="connsiteX1" fmla="*/ 4493 w 12770"/>
              <a:gd name="connsiteY1" fmla="*/ 17453 h 21107"/>
              <a:gd name="connsiteX2" fmla="*/ 6007 w 12770"/>
              <a:gd name="connsiteY2" fmla="*/ 21103 h 21107"/>
              <a:gd name="connsiteX3" fmla="*/ 12770 w 12770"/>
              <a:gd name="connsiteY3" fmla="*/ 21107 h 21107"/>
              <a:gd name="connsiteX0" fmla="*/ 0 w 13946"/>
              <a:gd name="connsiteY0" fmla="*/ 0 h 26026"/>
              <a:gd name="connsiteX1" fmla="*/ 5669 w 13946"/>
              <a:gd name="connsiteY1" fmla="*/ 22372 h 26026"/>
              <a:gd name="connsiteX2" fmla="*/ 7183 w 13946"/>
              <a:gd name="connsiteY2" fmla="*/ 26022 h 26026"/>
              <a:gd name="connsiteX3" fmla="*/ 13946 w 13946"/>
              <a:gd name="connsiteY3" fmla="*/ 26026 h 26026"/>
              <a:gd name="connsiteX0" fmla="*/ 0 w 15462"/>
              <a:gd name="connsiteY0" fmla="*/ 0 h 26022"/>
              <a:gd name="connsiteX1" fmla="*/ 5669 w 15462"/>
              <a:gd name="connsiteY1" fmla="*/ 22372 h 26022"/>
              <a:gd name="connsiteX2" fmla="*/ 7183 w 15462"/>
              <a:gd name="connsiteY2" fmla="*/ 26022 h 26022"/>
              <a:gd name="connsiteX3" fmla="*/ 15462 w 15462"/>
              <a:gd name="connsiteY3" fmla="*/ 25550 h 26022"/>
            </a:gdLst>
            <a:ahLst/>
            <a:cxnLst>
              <a:cxn ang="0">
                <a:pos x="connsiteX0" y="connsiteY0"/>
              </a:cxn>
              <a:cxn ang="0">
                <a:pos x="connsiteX1" y="connsiteY1"/>
              </a:cxn>
              <a:cxn ang="0">
                <a:pos x="connsiteX2" y="connsiteY2"/>
              </a:cxn>
              <a:cxn ang="0">
                <a:pos x="connsiteX3" y="connsiteY3"/>
              </a:cxn>
            </a:cxnLst>
            <a:rect l="l" t="t" r="r" b="b"/>
            <a:pathLst>
              <a:path w="15462" h="26022">
                <a:moveTo>
                  <a:pt x="0" y="0"/>
                </a:moveTo>
                <a:cubicBezTo>
                  <a:pt x="378" y="1348"/>
                  <a:pt x="5156" y="20838"/>
                  <a:pt x="5669" y="22372"/>
                </a:cubicBezTo>
                <a:cubicBezTo>
                  <a:pt x="6343" y="24750"/>
                  <a:pt x="6808" y="25917"/>
                  <a:pt x="7183" y="26022"/>
                </a:cubicBezTo>
                <a:lnTo>
                  <a:pt x="15462" y="25550"/>
                </a:lnTo>
              </a:path>
            </a:pathLst>
          </a:custGeom>
          <a:noFill/>
          <a:ln w="9525">
            <a:solidFill>
              <a:schemeClr val="bg1">
                <a:lumMod val="50000"/>
              </a:schemeClr>
            </a:solidFill>
            <a:round/>
            <a:headEnd type="none" w="med" len="med"/>
            <a:tailEnd type="none" w="med" len="med"/>
          </a:ln>
          <a:effectLst/>
        </p:spPr>
        <p:txBody>
          <a:bodyPr lIns="91431" tIns="45717" rIns="91431" bIns="45717"/>
          <a:lstStyle/>
          <a:p>
            <a:pPr defTabSz="914400" fontAlgn="base">
              <a:spcBef>
                <a:spcPct val="0"/>
              </a:spcBef>
              <a:spcAft>
                <a:spcPct val="0"/>
              </a:spcAft>
            </a:pPr>
            <a:endParaRPr lang="nb-NO">
              <a:solidFill>
                <a:prstClr val="black"/>
              </a:solidFill>
              <a:latin typeface="Arial" charset="0"/>
            </a:endParaRPr>
          </a:p>
        </p:txBody>
      </p:sp>
      <p:grpSp>
        <p:nvGrpSpPr>
          <p:cNvPr id="2" name="Gruppe 6"/>
          <p:cNvGrpSpPr/>
          <p:nvPr/>
        </p:nvGrpSpPr>
        <p:grpSpPr>
          <a:xfrm>
            <a:off x="1" y="1775423"/>
            <a:ext cx="9145588" cy="4910127"/>
            <a:chOff x="116959" y="1736910"/>
            <a:chExt cx="9144000" cy="4908990"/>
          </a:xfrm>
        </p:grpSpPr>
        <p:sp>
          <p:nvSpPr>
            <p:cNvPr id="8" name="Frihåndsform 7"/>
            <p:cNvSpPr/>
            <p:nvPr/>
          </p:nvSpPr>
          <p:spPr>
            <a:xfrm>
              <a:off x="116959" y="1736910"/>
              <a:ext cx="9144000" cy="4908990"/>
            </a:xfrm>
            <a:custGeom>
              <a:avLst/>
              <a:gdLst>
                <a:gd name="connsiteX0" fmla="*/ 0 w 8027582"/>
                <a:gd name="connsiteY0" fmla="*/ 0 h 3136604"/>
                <a:gd name="connsiteX1" fmla="*/ 3891516 w 8027582"/>
                <a:gd name="connsiteY1" fmla="*/ 63795 h 3136604"/>
                <a:gd name="connsiteX2" fmla="*/ 8027582 w 8027582"/>
                <a:gd name="connsiteY2" fmla="*/ 2732567 h 3136604"/>
                <a:gd name="connsiteX3" fmla="*/ 4625163 w 8027582"/>
                <a:gd name="connsiteY3" fmla="*/ 3136604 h 3136604"/>
                <a:gd name="connsiteX4" fmla="*/ 2785730 w 8027582"/>
                <a:gd name="connsiteY4" fmla="*/ 542260 h 3136604"/>
                <a:gd name="connsiteX5" fmla="*/ 31898 w 8027582"/>
                <a:gd name="connsiteY5" fmla="*/ 542260 h 3136604"/>
                <a:gd name="connsiteX0" fmla="*/ 0 w 8027582"/>
                <a:gd name="connsiteY0" fmla="*/ 0 h 3136604"/>
                <a:gd name="connsiteX1" fmla="*/ 3891516 w 8027582"/>
                <a:gd name="connsiteY1" fmla="*/ 63795 h 3136604"/>
                <a:gd name="connsiteX2" fmla="*/ 8027582 w 8027582"/>
                <a:gd name="connsiteY2" fmla="*/ 2732567 h 3136604"/>
                <a:gd name="connsiteX3" fmla="*/ 5103628 w 8027582"/>
                <a:gd name="connsiteY3" fmla="*/ 3136604 h 3136604"/>
                <a:gd name="connsiteX4" fmla="*/ 2785730 w 8027582"/>
                <a:gd name="connsiteY4" fmla="*/ 542260 h 3136604"/>
                <a:gd name="connsiteX5" fmla="*/ 31898 w 8027582"/>
                <a:gd name="connsiteY5" fmla="*/ 542260 h 3136604"/>
                <a:gd name="connsiteX0" fmla="*/ 0 w 8027582"/>
                <a:gd name="connsiteY0" fmla="*/ 0 h 3136604"/>
                <a:gd name="connsiteX1" fmla="*/ 3891516 w 8027582"/>
                <a:gd name="connsiteY1" fmla="*/ 63795 h 3136604"/>
                <a:gd name="connsiteX2" fmla="*/ 8027582 w 8027582"/>
                <a:gd name="connsiteY2" fmla="*/ 2317897 h 3136604"/>
                <a:gd name="connsiteX3" fmla="*/ 5103628 w 8027582"/>
                <a:gd name="connsiteY3" fmla="*/ 3136604 h 3136604"/>
                <a:gd name="connsiteX4" fmla="*/ 2785730 w 8027582"/>
                <a:gd name="connsiteY4" fmla="*/ 542260 h 3136604"/>
                <a:gd name="connsiteX5" fmla="*/ 31898 w 8027582"/>
                <a:gd name="connsiteY5" fmla="*/ 542260 h 3136604"/>
                <a:gd name="connsiteX0" fmla="*/ 0 w 8027582"/>
                <a:gd name="connsiteY0" fmla="*/ 0 h 2668771"/>
                <a:gd name="connsiteX1" fmla="*/ 3891516 w 8027582"/>
                <a:gd name="connsiteY1" fmla="*/ 63795 h 2668771"/>
                <a:gd name="connsiteX2" fmla="*/ 8027582 w 8027582"/>
                <a:gd name="connsiteY2" fmla="*/ 2317897 h 2668771"/>
                <a:gd name="connsiteX3" fmla="*/ 4678325 w 8027582"/>
                <a:gd name="connsiteY3" fmla="*/ 2668771 h 2668771"/>
                <a:gd name="connsiteX4" fmla="*/ 2785730 w 8027582"/>
                <a:gd name="connsiteY4" fmla="*/ 542260 h 2668771"/>
                <a:gd name="connsiteX5" fmla="*/ 31898 w 8027582"/>
                <a:gd name="connsiteY5" fmla="*/ 542260 h 2668771"/>
                <a:gd name="connsiteX0" fmla="*/ 0 w 8027582"/>
                <a:gd name="connsiteY0" fmla="*/ 2880 h 2671651"/>
                <a:gd name="connsiteX1" fmla="*/ 4015341 w 8027582"/>
                <a:gd name="connsiteY1" fmla="*/ 0 h 2671651"/>
                <a:gd name="connsiteX2" fmla="*/ 8027582 w 8027582"/>
                <a:gd name="connsiteY2" fmla="*/ 2320777 h 2671651"/>
                <a:gd name="connsiteX3" fmla="*/ 4678325 w 8027582"/>
                <a:gd name="connsiteY3" fmla="*/ 2671651 h 2671651"/>
                <a:gd name="connsiteX4" fmla="*/ 2785730 w 8027582"/>
                <a:gd name="connsiteY4" fmla="*/ 545140 h 2671651"/>
                <a:gd name="connsiteX5" fmla="*/ 31898 w 8027582"/>
                <a:gd name="connsiteY5" fmla="*/ 545140 h 2671651"/>
                <a:gd name="connsiteX0" fmla="*/ 0 w 8027582"/>
                <a:gd name="connsiteY0" fmla="*/ 2880 h 2671651"/>
                <a:gd name="connsiteX1" fmla="*/ 4015341 w 8027582"/>
                <a:gd name="connsiteY1" fmla="*/ 0 h 2671651"/>
                <a:gd name="connsiteX2" fmla="*/ 8027582 w 8027582"/>
                <a:gd name="connsiteY2" fmla="*/ 2320777 h 2671651"/>
                <a:gd name="connsiteX3" fmla="*/ 4678325 w 8027582"/>
                <a:gd name="connsiteY3" fmla="*/ 2671651 h 2671651"/>
                <a:gd name="connsiteX4" fmla="*/ 2852405 w 8027582"/>
                <a:gd name="connsiteY4" fmla="*/ 640390 h 2671651"/>
                <a:gd name="connsiteX5" fmla="*/ 31898 w 8027582"/>
                <a:gd name="connsiteY5" fmla="*/ 545140 h 2671651"/>
                <a:gd name="connsiteX0" fmla="*/ 0 w 8027582"/>
                <a:gd name="connsiteY0" fmla="*/ 2880 h 2671651"/>
                <a:gd name="connsiteX1" fmla="*/ 4015341 w 8027582"/>
                <a:gd name="connsiteY1" fmla="*/ 0 h 2671651"/>
                <a:gd name="connsiteX2" fmla="*/ 8027582 w 8027582"/>
                <a:gd name="connsiteY2" fmla="*/ 2320777 h 2671651"/>
                <a:gd name="connsiteX3" fmla="*/ 4678325 w 8027582"/>
                <a:gd name="connsiteY3" fmla="*/ 2671651 h 2671651"/>
                <a:gd name="connsiteX4" fmla="*/ 2852405 w 8027582"/>
                <a:gd name="connsiteY4" fmla="*/ 640390 h 2671651"/>
                <a:gd name="connsiteX5" fmla="*/ 0 w 8027582"/>
                <a:gd name="connsiteY5" fmla="*/ 707065 h 2671651"/>
                <a:gd name="connsiteX0" fmla="*/ 0 w 8027582"/>
                <a:gd name="connsiteY0" fmla="*/ 2880 h 3205051"/>
                <a:gd name="connsiteX1" fmla="*/ 4015341 w 8027582"/>
                <a:gd name="connsiteY1" fmla="*/ 0 h 3205051"/>
                <a:gd name="connsiteX2" fmla="*/ 8027582 w 8027582"/>
                <a:gd name="connsiteY2" fmla="*/ 2320777 h 3205051"/>
                <a:gd name="connsiteX3" fmla="*/ 6792875 w 8027582"/>
                <a:gd name="connsiteY3" fmla="*/ 3205051 h 3205051"/>
                <a:gd name="connsiteX4" fmla="*/ 2852405 w 8027582"/>
                <a:gd name="connsiteY4" fmla="*/ 640390 h 3205051"/>
                <a:gd name="connsiteX5" fmla="*/ 0 w 8027582"/>
                <a:gd name="connsiteY5" fmla="*/ 707065 h 3205051"/>
                <a:gd name="connsiteX0" fmla="*/ 0 w 8418107"/>
                <a:gd name="connsiteY0" fmla="*/ 2880 h 3205051"/>
                <a:gd name="connsiteX1" fmla="*/ 4015341 w 8418107"/>
                <a:gd name="connsiteY1" fmla="*/ 0 h 3205051"/>
                <a:gd name="connsiteX2" fmla="*/ 8418107 w 8418107"/>
                <a:gd name="connsiteY2" fmla="*/ 2101702 h 3205051"/>
                <a:gd name="connsiteX3" fmla="*/ 6792875 w 8418107"/>
                <a:gd name="connsiteY3" fmla="*/ 3205051 h 3205051"/>
                <a:gd name="connsiteX4" fmla="*/ 2852405 w 8418107"/>
                <a:gd name="connsiteY4" fmla="*/ 640390 h 3205051"/>
                <a:gd name="connsiteX5" fmla="*/ 0 w 8418107"/>
                <a:gd name="connsiteY5" fmla="*/ 707065 h 3205051"/>
                <a:gd name="connsiteX0" fmla="*/ 0 w 8418107"/>
                <a:gd name="connsiteY0" fmla="*/ 0 h 3202171"/>
                <a:gd name="connsiteX1" fmla="*/ 3901041 w 8418107"/>
                <a:gd name="connsiteY1" fmla="*/ 44745 h 3202171"/>
                <a:gd name="connsiteX2" fmla="*/ 8418107 w 8418107"/>
                <a:gd name="connsiteY2" fmla="*/ 2098822 h 3202171"/>
                <a:gd name="connsiteX3" fmla="*/ 6792875 w 8418107"/>
                <a:gd name="connsiteY3" fmla="*/ 3202171 h 3202171"/>
                <a:gd name="connsiteX4" fmla="*/ 2852405 w 8418107"/>
                <a:gd name="connsiteY4" fmla="*/ 637510 h 3202171"/>
                <a:gd name="connsiteX5" fmla="*/ 0 w 8418107"/>
                <a:gd name="connsiteY5" fmla="*/ 704185 h 3202171"/>
                <a:gd name="connsiteX0" fmla="*/ 0 w 8418107"/>
                <a:gd name="connsiteY0" fmla="*/ 0 h 3202171"/>
                <a:gd name="connsiteX1" fmla="*/ 3901041 w 8418107"/>
                <a:gd name="connsiteY1" fmla="*/ 44745 h 3202171"/>
                <a:gd name="connsiteX2" fmla="*/ 8418107 w 8418107"/>
                <a:gd name="connsiteY2" fmla="*/ 2098822 h 3202171"/>
                <a:gd name="connsiteX3" fmla="*/ 6792875 w 8418107"/>
                <a:gd name="connsiteY3" fmla="*/ 3202171 h 3202171"/>
                <a:gd name="connsiteX4" fmla="*/ 3300080 w 8418107"/>
                <a:gd name="connsiteY4" fmla="*/ 723235 h 3202171"/>
                <a:gd name="connsiteX5" fmla="*/ 0 w 8418107"/>
                <a:gd name="connsiteY5" fmla="*/ 704185 h 3202171"/>
                <a:gd name="connsiteX0" fmla="*/ 0 w 8951507"/>
                <a:gd name="connsiteY0" fmla="*/ 0 h 3202171"/>
                <a:gd name="connsiteX1" fmla="*/ 3901041 w 8951507"/>
                <a:gd name="connsiteY1" fmla="*/ 44745 h 3202171"/>
                <a:gd name="connsiteX2" fmla="*/ 8951507 w 8951507"/>
                <a:gd name="connsiteY2" fmla="*/ 2136922 h 3202171"/>
                <a:gd name="connsiteX3" fmla="*/ 6792875 w 8951507"/>
                <a:gd name="connsiteY3" fmla="*/ 3202171 h 3202171"/>
                <a:gd name="connsiteX4" fmla="*/ 3300080 w 8951507"/>
                <a:gd name="connsiteY4" fmla="*/ 723235 h 3202171"/>
                <a:gd name="connsiteX5" fmla="*/ 0 w 8951507"/>
                <a:gd name="connsiteY5" fmla="*/ 704185 h 3202171"/>
                <a:gd name="connsiteX0" fmla="*/ 0 w 8951507"/>
                <a:gd name="connsiteY0" fmla="*/ 12405 h 3214576"/>
                <a:gd name="connsiteX1" fmla="*/ 3720066 w 8951507"/>
                <a:gd name="connsiteY1" fmla="*/ 0 h 3214576"/>
                <a:gd name="connsiteX2" fmla="*/ 8951507 w 8951507"/>
                <a:gd name="connsiteY2" fmla="*/ 2149327 h 3214576"/>
                <a:gd name="connsiteX3" fmla="*/ 6792875 w 8951507"/>
                <a:gd name="connsiteY3" fmla="*/ 3214576 h 3214576"/>
                <a:gd name="connsiteX4" fmla="*/ 3300080 w 8951507"/>
                <a:gd name="connsiteY4" fmla="*/ 735640 h 3214576"/>
                <a:gd name="connsiteX5" fmla="*/ 0 w 8951507"/>
                <a:gd name="connsiteY5" fmla="*/ 716590 h 3214576"/>
                <a:gd name="connsiteX0" fmla="*/ 0 w 8951507"/>
                <a:gd name="connsiteY0" fmla="*/ 0 h 3202171"/>
                <a:gd name="connsiteX1" fmla="*/ 3605766 w 8951507"/>
                <a:gd name="connsiteY1" fmla="*/ 44745 h 3202171"/>
                <a:gd name="connsiteX2" fmla="*/ 8951507 w 8951507"/>
                <a:gd name="connsiteY2" fmla="*/ 2136922 h 3202171"/>
                <a:gd name="connsiteX3" fmla="*/ 6792875 w 8951507"/>
                <a:gd name="connsiteY3" fmla="*/ 3202171 h 3202171"/>
                <a:gd name="connsiteX4" fmla="*/ 3300080 w 8951507"/>
                <a:gd name="connsiteY4" fmla="*/ 723235 h 3202171"/>
                <a:gd name="connsiteX5" fmla="*/ 0 w 8951507"/>
                <a:gd name="connsiteY5" fmla="*/ 704185 h 3202171"/>
                <a:gd name="connsiteX0" fmla="*/ 0 w 8951507"/>
                <a:gd name="connsiteY0" fmla="*/ 0 h 3202171"/>
                <a:gd name="connsiteX1" fmla="*/ 3605766 w 8951507"/>
                <a:gd name="connsiteY1" fmla="*/ 44745 h 3202171"/>
                <a:gd name="connsiteX2" fmla="*/ 3781425 w 8951507"/>
                <a:gd name="connsiteY2" fmla="*/ 109206 h 3202171"/>
                <a:gd name="connsiteX3" fmla="*/ 8951507 w 8951507"/>
                <a:gd name="connsiteY3" fmla="*/ 2136922 h 3202171"/>
                <a:gd name="connsiteX4" fmla="*/ 6792875 w 8951507"/>
                <a:gd name="connsiteY4" fmla="*/ 3202171 h 3202171"/>
                <a:gd name="connsiteX5" fmla="*/ 3300080 w 8951507"/>
                <a:gd name="connsiteY5" fmla="*/ 723235 h 3202171"/>
                <a:gd name="connsiteX6" fmla="*/ 0 w 8951507"/>
                <a:gd name="connsiteY6" fmla="*/ 704185 h 3202171"/>
                <a:gd name="connsiteX0" fmla="*/ 0 w 8951507"/>
                <a:gd name="connsiteY0" fmla="*/ 0 h 3202171"/>
                <a:gd name="connsiteX1" fmla="*/ 3267075 w 8951507"/>
                <a:gd name="connsiteY1" fmla="*/ 42531 h 3202171"/>
                <a:gd name="connsiteX2" fmla="*/ 3605766 w 8951507"/>
                <a:gd name="connsiteY2" fmla="*/ 44745 h 3202171"/>
                <a:gd name="connsiteX3" fmla="*/ 3781425 w 8951507"/>
                <a:gd name="connsiteY3" fmla="*/ 109206 h 3202171"/>
                <a:gd name="connsiteX4" fmla="*/ 8951507 w 8951507"/>
                <a:gd name="connsiteY4" fmla="*/ 2136922 h 3202171"/>
                <a:gd name="connsiteX5" fmla="*/ 6792875 w 8951507"/>
                <a:gd name="connsiteY5" fmla="*/ 3202171 h 3202171"/>
                <a:gd name="connsiteX6" fmla="*/ 3300080 w 8951507"/>
                <a:gd name="connsiteY6" fmla="*/ 723235 h 3202171"/>
                <a:gd name="connsiteX7" fmla="*/ 0 w 8951507"/>
                <a:gd name="connsiteY7" fmla="*/ 704185 h 3202171"/>
                <a:gd name="connsiteX0" fmla="*/ 0 w 8951507"/>
                <a:gd name="connsiteY0" fmla="*/ 239490 h 3441661"/>
                <a:gd name="connsiteX1" fmla="*/ 3267075 w 8951507"/>
                <a:gd name="connsiteY1" fmla="*/ 282021 h 3441661"/>
                <a:gd name="connsiteX2" fmla="*/ 3605766 w 8951507"/>
                <a:gd name="connsiteY2" fmla="*/ 284235 h 3441661"/>
                <a:gd name="connsiteX3" fmla="*/ 3781425 w 8951507"/>
                <a:gd name="connsiteY3" fmla="*/ 348696 h 3441661"/>
                <a:gd name="connsiteX4" fmla="*/ 8951507 w 8951507"/>
                <a:gd name="connsiteY4" fmla="*/ 2376412 h 3441661"/>
                <a:gd name="connsiteX5" fmla="*/ 6792875 w 8951507"/>
                <a:gd name="connsiteY5" fmla="*/ 3441661 h 3441661"/>
                <a:gd name="connsiteX6" fmla="*/ 3300080 w 8951507"/>
                <a:gd name="connsiteY6" fmla="*/ 962725 h 3441661"/>
                <a:gd name="connsiteX7" fmla="*/ 0 w 8951507"/>
                <a:gd name="connsiteY7" fmla="*/ 943675 h 3441661"/>
                <a:gd name="connsiteX0" fmla="*/ 0 w 8951507"/>
                <a:gd name="connsiteY0" fmla="*/ 48990 h 3251161"/>
                <a:gd name="connsiteX1" fmla="*/ 3267075 w 8951507"/>
                <a:gd name="connsiteY1" fmla="*/ 91521 h 3251161"/>
                <a:gd name="connsiteX2" fmla="*/ 3605766 w 8951507"/>
                <a:gd name="connsiteY2" fmla="*/ 93735 h 3251161"/>
                <a:gd name="connsiteX3" fmla="*/ 4219575 w 8951507"/>
                <a:gd name="connsiteY3" fmla="*/ 348696 h 3251161"/>
                <a:gd name="connsiteX4" fmla="*/ 8951507 w 8951507"/>
                <a:gd name="connsiteY4" fmla="*/ 2185912 h 3251161"/>
                <a:gd name="connsiteX5" fmla="*/ 6792875 w 8951507"/>
                <a:gd name="connsiteY5" fmla="*/ 3251161 h 3251161"/>
                <a:gd name="connsiteX6" fmla="*/ 3300080 w 8951507"/>
                <a:gd name="connsiteY6" fmla="*/ 772225 h 3251161"/>
                <a:gd name="connsiteX7" fmla="*/ 0 w 8951507"/>
                <a:gd name="connsiteY7" fmla="*/ 753175 h 3251161"/>
                <a:gd name="connsiteX0" fmla="*/ 0 w 8951507"/>
                <a:gd name="connsiteY0" fmla="*/ 49359 h 3251530"/>
                <a:gd name="connsiteX1" fmla="*/ 3267075 w 8951507"/>
                <a:gd name="connsiteY1" fmla="*/ 9189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300080 w 8951507"/>
                <a:gd name="connsiteY5" fmla="*/ 772594 h 3251530"/>
                <a:gd name="connsiteX6" fmla="*/ 0 w 8951507"/>
                <a:gd name="connsiteY6"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300080 w 8951507"/>
                <a:gd name="connsiteY5" fmla="*/ 772594 h 3251530"/>
                <a:gd name="connsiteX6" fmla="*/ 0 w 8951507"/>
                <a:gd name="connsiteY6"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562350 w 8951507"/>
                <a:gd name="connsiteY5" fmla="*/ 949140 h 3251530"/>
                <a:gd name="connsiteX6" fmla="*/ 3300080 w 8951507"/>
                <a:gd name="connsiteY6" fmla="*/ 772594 h 3251530"/>
                <a:gd name="connsiteX7" fmla="*/ 0 w 8951507"/>
                <a:gd name="connsiteY7"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562350 w 8951507"/>
                <a:gd name="connsiteY5" fmla="*/ 949140 h 3251530"/>
                <a:gd name="connsiteX6" fmla="*/ 3300080 w 8951507"/>
                <a:gd name="connsiteY6" fmla="*/ 772594 h 3251530"/>
                <a:gd name="connsiteX7" fmla="*/ 2714625 w 8951507"/>
                <a:gd name="connsiteY7" fmla="*/ 758640 h 3251530"/>
                <a:gd name="connsiteX8" fmla="*/ 0 w 8951507"/>
                <a:gd name="connsiteY8"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562350 w 8951507"/>
                <a:gd name="connsiteY5" fmla="*/ 949140 h 3251530"/>
                <a:gd name="connsiteX6" fmla="*/ 2714625 w 8951507"/>
                <a:gd name="connsiteY6" fmla="*/ 758640 h 3251530"/>
                <a:gd name="connsiteX7" fmla="*/ 0 w 8951507"/>
                <a:gd name="connsiteY7"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562350 w 8951507"/>
                <a:gd name="connsiteY5" fmla="*/ 949140 h 3251530"/>
                <a:gd name="connsiteX6" fmla="*/ 2714625 w 8951507"/>
                <a:gd name="connsiteY6" fmla="*/ 758640 h 3251530"/>
                <a:gd name="connsiteX7" fmla="*/ 0 w 8951507"/>
                <a:gd name="connsiteY7"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4010025 w 8951507"/>
                <a:gd name="connsiteY5" fmla="*/ 1244415 h 3251530"/>
                <a:gd name="connsiteX6" fmla="*/ 2714625 w 8951507"/>
                <a:gd name="connsiteY6" fmla="*/ 758640 h 3251530"/>
                <a:gd name="connsiteX7" fmla="*/ 0 w 8951507"/>
                <a:gd name="connsiteY7" fmla="*/ 753544 h 3251530"/>
                <a:gd name="connsiteX0" fmla="*/ 0 w 8951507"/>
                <a:gd name="connsiteY0" fmla="*/ 49359 h 3251530"/>
                <a:gd name="connsiteX1" fmla="*/ 3028950 w 8951507"/>
                <a:gd name="connsiteY1" fmla="*/ 72840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952875 w 8951507"/>
                <a:gd name="connsiteY5" fmla="*/ 1215840 h 3251530"/>
                <a:gd name="connsiteX6" fmla="*/ 2714625 w 8951507"/>
                <a:gd name="connsiteY6" fmla="*/ 758640 h 3251530"/>
                <a:gd name="connsiteX7" fmla="*/ 0 w 8951507"/>
                <a:gd name="connsiteY7" fmla="*/ 753544 h 3251530"/>
                <a:gd name="connsiteX0" fmla="*/ 0 w 8951507"/>
                <a:gd name="connsiteY0" fmla="*/ 49359 h 3251530"/>
                <a:gd name="connsiteX1" fmla="*/ 2876550 w 8951507"/>
                <a:gd name="connsiteY1" fmla="*/ 82365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952875 w 8951507"/>
                <a:gd name="connsiteY5" fmla="*/ 1215840 h 3251530"/>
                <a:gd name="connsiteX6" fmla="*/ 2714625 w 8951507"/>
                <a:gd name="connsiteY6" fmla="*/ 758640 h 3251530"/>
                <a:gd name="connsiteX7" fmla="*/ 0 w 8951507"/>
                <a:gd name="connsiteY7" fmla="*/ 753544 h 3251530"/>
                <a:gd name="connsiteX0" fmla="*/ 0 w 8951507"/>
                <a:gd name="connsiteY0" fmla="*/ 49359 h 3251530"/>
                <a:gd name="connsiteX1" fmla="*/ 2876550 w 8951507"/>
                <a:gd name="connsiteY1" fmla="*/ 82365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952875 w 8951507"/>
                <a:gd name="connsiteY5" fmla="*/ 1215840 h 3251530"/>
                <a:gd name="connsiteX6" fmla="*/ 2714625 w 8951507"/>
                <a:gd name="connsiteY6" fmla="*/ 758640 h 3251530"/>
                <a:gd name="connsiteX7" fmla="*/ 0 w 8951507"/>
                <a:gd name="connsiteY7" fmla="*/ 753544 h 3251530"/>
                <a:gd name="connsiteX0" fmla="*/ 0 w 8951507"/>
                <a:gd name="connsiteY0" fmla="*/ 49359 h 3251530"/>
                <a:gd name="connsiteX1" fmla="*/ 2876550 w 8951507"/>
                <a:gd name="connsiteY1" fmla="*/ 82365 h 3251530"/>
                <a:gd name="connsiteX2" fmla="*/ 4219575 w 8951507"/>
                <a:gd name="connsiteY2" fmla="*/ 349065 h 3251530"/>
                <a:gd name="connsiteX3" fmla="*/ 8951507 w 8951507"/>
                <a:gd name="connsiteY3" fmla="*/ 2186281 h 3251530"/>
                <a:gd name="connsiteX4" fmla="*/ 6792875 w 8951507"/>
                <a:gd name="connsiteY4" fmla="*/ 3251530 h 3251530"/>
                <a:gd name="connsiteX5" fmla="*/ 3952875 w 8951507"/>
                <a:gd name="connsiteY5" fmla="*/ 1215840 h 3251530"/>
                <a:gd name="connsiteX6" fmla="*/ 2714625 w 8951507"/>
                <a:gd name="connsiteY6" fmla="*/ 758640 h 3251530"/>
                <a:gd name="connsiteX7" fmla="*/ 0 w 8951507"/>
                <a:gd name="connsiteY7" fmla="*/ 753544 h 3251530"/>
                <a:gd name="connsiteX0" fmla="*/ 0 w 9144000"/>
                <a:gd name="connsiteY0" fmla="*/ 49359 h 4908990"/>
                <a:gd name="connsiteX1" fmla="*/ 2876550 w 9144000"/>
                <a:gd name="connsiteY1" fmla="*/ 82365 h 4908990"/>
                <a:gd name="connsiteX2" fmla="*/ 4219575 w 9144000"/>
                <a:gd name="connsiteY2" fmla="*/ 349065 h 4908990"/>
                <a:gd name="connsiteX3" fmla="*/ 8951507 w 9144000"/>
                <a:gd name="connsiteY3" fmla="*/ 2186281 h 4908990"/>
                <a:gd name="connsiteX4" fmla="*/ 9144000 w 9144000"/>
                <a:gd name="connsiteY4" fmla="*/ 4908990 h 4908990"/>
                <a:gd name="connsiteX5" fmla="*/ 3952875 w 9144000"/>
                <a:gd name="connsiteY5" fmla="*/ 1215840 h 4908990"/>
                <a:gd name="connsiteX6" fmla="*/ 2714625 w 9144000"/>
                <a:gd name="connsiteY6" fmla="*/ 758640 h 4908990"/>
                <a:gd name="connsiteX7" fmla="*/ 0 w 9144000"/>
                <a:gd name="connsiteY7" fmla="*/ 753544 h 4908990"/>
                <a:gd name="connsiteX0" fmla="*/ 0 w 9144000"/>
                <a:gd name="connsiteY0" fmla="*/ 49359 h 4908990"/>
                <a:gd name="connsiteX1" fmla="*/ 2876550 w 9144000"/>
                <a:gd name="connsiteY1" fmla="*/ 82365 h 4908990"/>
                <a:gd name="connsiteX2" fmla="*/ 4219575 w 9144000"/>
                <a:gd name="connsiteY2" fmla="*/ 349065 h 4908990"/>
                <a:gd name="connsiteX3" fmla="*/ 9143999 w 9144000"/>
                <a:gd name="connsiteY3" fmla="*/ 2388299 h 4908990"/>
                <a:gd name="connsiteX4" fmla="*/ 9144000 w 9144000"/>
                <a:gd name="connsiteY4" fmla="*/ 4908990 h 4908990"/>
                <a:gd name="connsiteX5" fmla="*/ 3952875 w 9144000"/>
                <a:gd name="connsiteY5" fmla="*/ 1215840 h 4908990"/>
                <a:gd name="connsiteX6" fmla="*/ 2714625 w 9144000"/>
                <a:gd name="connsiteY6" fmla="*/ 758640 h 4908990"/>
                <a:gd name="connsiteX7" fmla="*/ 0 w 9144000"/>
                <a:gd name="connsiteY7" fmla="*/ 753544 h 4908990"/>
                <a:gd name="connsiteX0" fmla="*/ 0 w 9144000"/>
                <a:gd name="connsiteY0" fmla="*/ 49359 h 4908990"/>
                <a:gd name="connsiteX1" fmla="*/ 2876550 w 9144000"/>
                <a:gd name="connsiteY1" fmla="*/ 82365 h 4908990"/>
                <a:gd name="connsiteX2" fmla="*/ 4219575 w 9144000"/>
                <a:gd name="connsiteY2" fmla="*/ 349065 h 4908990"/>
                <a:gd name="connsiteX3" fmla="*/ 9143999 w 9144000"/>
                <a:gd name="connsiteY3" fmla="*/ 2388299 h 4908990"/>
                <a:gd name="connsiteX4" fmla="*/ 9144000 w 9144000"/>
                <a:gd name="connsiteY4" fmla="*/ 4908990 h 4908990"/>
                <a:gd name="connsiteX5" fmla="*/ 3952875 w 9144000"/>
                <a:gd name="connsiteY5" fmla="*/ 1215840 h 4908990"/>
                <a:gd name="connsiteX6" fmla="*/ 2895379 w 9144000"/>
                <a:gd name="connsiteY6" fmla="*/ 769273 h 4908990"/>
                <a:gd name="connsiteX7" fmla="*/ 0 w 9144000"/>
                <a:gd name="connsiteY7" fmla="*/ 753544 h 490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4908990">
                  <a:moveTo>
                    <a:pt x="0" y="49359"/>
                  </a:moveTo>
                  <a:lnTo>
                    <a:pt x="2876550" y="82365"/>
                  </a:lnTo>
                  <a:cubicBezTo>
                    <a:pt x="3551238" y="122791"/>
                    <a:pt x="3272170" y="0"/>
                    <a:pt x="4219575" y="349065"/>
                  </a:cubicBezTo>
                  <a:lnTo>
                    <a:pt x="9143999" y="2388299"/>
                  </a:lnTo>
                  <a:cubicBezTo>
                    <a:pt x="9143999" y="3228529"/>
                    <a:pt x="9144000" y="4068760"/>
                    <a:pt x="9144000" y="4908990"/>
                  </a:cubicBezTo>
                  <a:lnTo>
                    <a:pt x="3952875" y="1215840"/>
                  </a:lnTo>
                  <a:cubicBezTo>
                    <a:pt x="3273167" y="800358"/>
                    <a:pt x="3489104" y="801872"/>
                    <a:pt x="2895379" y="769273"/>
                  </a:cubicBezTo>
                  <a:lnTo>
                    <a:pt x="0" y="753544"/>
                  </a:lnTo>
                </a:path>
              </a:pathLst>
            </a:custGeom>
            <a:solidFill>
              <a:srgbClr val="92D05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sp>
          <p:nvSpPr>
            <p:cNvPr id="9" name="Freeform 8"/>
            <p:cNvSpPr>
              <a:spLocks/>
            </p:cNvSpPr>
            <p:nvPr/>
          </p:nvSpPr>
          <p:spPr bwMode="auto">
            <a:xfrm flipH="1">
              <a:off x="117149" y="2049681"/>
              <a:ext cx="9143460" cy="298603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815"/>
                <a:gd name="connsiteY0" fmla="*/ 0 h 2302"/>
                <a:gd name="connsiteX1" fmla="*/ 0 w 2815"/>
                <a:gd name="connsiteY1" fmla="*/ 6 h 2302"/>
                <a:gd name="connsiteX2" fmla="*/ 2234 w 2815"/>
                <a:gd name="connsiteY2" fmla="*/ 2296 h 2302"/>
                <a:gd name="connsiteX3" fmla="*/ 2815 w 2815"/>
                <a:gd name="connsiteY3" fmla="*/ 1786 h 2302"/>
                <a:gd name="connsiteX0" fmla="*/ 2764 w 2764"/>
                <a:gd name="connsiteY0" fmla="*/ 0 h 2452"/>
                <a:gd name="connsiteX1" fmla="*/ 0 w 2764"/>
                <a:gd name="connsiteY1" fmla="*/ 6 h 2452"/>
                <a:gd name="connsiteX2" fmla="*/ 2234 w 2764"/>
                <a:gd name="connsiteY2" fmla="*/ 2296 h 2452"/>
                <a:gd name="connsiteX3" fmla="*/ 2579 w 2764"/>
                <a:gd name="connsiteY3" fmla="*/ 2452 h 2452"/>
                <a:gd name="connsiteX0" fmla="*/ 2764 w 2764"/>
                <a:gd name="connsiteY0" fmla="*/ 0 h 2296"/>
                <a:gd name="connsiteX1" fmla="*/ 0 w 2764"/>
                <a:gd name="connsiteY1" fmla="*/ 6 h 2296"/>
                <a:gd name="connsiteX2" fmla="*/ 2234 w 2764"/>
                <a:gd name="connsiteY2" fmla="*/ 2296 h 2296"/>
                <a:gd name="connsiteX0" fmla="*/ 2764 w 2764"/>
                <a:gd name="connsiteY0" fmla="*/ 0 h 2296"/>
                <a:gd name="connsiteX1" fmla="*/ 0 w 2764"/>
                <a:gd name="connsiteY1" fmla="*/ 6 h 2296"/>
                <a:gd name="connsiteX2" fmla="*/ 2041 w 2764"/>
                <a:gd name="connsiteY2" fmla="*/ 2296 h 2296"/>
                <a:gd name="connsiteX0" fmla="*/ 2764 w 2764"/>
                <a:gd name="connsiteY0" fmla="*/ 0 h 2296"/>
                <a:gd name="connsiteX1" fmla="*/ 0 w 2764"/>
                <a:gd name="connsiteY1" fmla="*/ 6 h 2296"/>
                <a:gd name="connsiteX2" fmla="*/ 2041 w 2764"/>
                <a:gd name="connsiteY2" fmla="*/ 2296 h 2296"/>
                <a:gd name="connsiteX0" fmla="*/ 2764 w 2764"/>
                <a:gd name="connsiteY0" fmla="*/ 0 h 2296"/>
                <a:gd name="connsiteX1" fmla="*/ 0 w 2764"/>
                <a:gd name="connsiteY1" fmla="*/ 6 h 2296"/>
                <a:gd name="connsiteX2" fmla="*/ 2041 w 2764"/>
                <a:gd name="connsiteY2" fmla="*/ 2296 h 2296"/>
                <a:gd name="connsiteX0" fmla="*/ 2950 w 2950"/>
                <a:gd name="connsiteY0" fmla="*/ 0 h 2296"/>
                <a:gd name="connsiteX1" fmla="*/ 0 w 2950"/>
                <a:gd name="connsiteY1" fmla="*/ 6 h 2296"/>
                <a:gd name="connsiteX2" fmla="*/ 2041 w 2950"/>
                <a:gd name="connsiteY2" fmla="*/ 2296 h 2296"/>
                <a:gd name="connsiteX0" fmla="*/ 3036 w 3036"/>
                <a:gd name="connsiteY0" fmla="*/ 0 h 2296"/>
                <a:gd name="connsiteX1" fmla="*/ 0 w 3036"/>
                <a:gd name="connsiteY1" fmla="*/ 6 h 2296"/>
                <a:gd name="connsiteX2" fmla="*/ 2127 w 3036"/>
                <a:gd name="connsiteY2" fmla="*/ 2296 h 2296"/>
                <a:gd name="connsiteX0" fmla="*/ 3036 w 3036"/>
                <a:gd name="connsiteY0" fmla="*/ 0 h 2296"/>
                <a:gd name="connsiteX1" fmla="*/ 0 w 3036"/>
                <a:gd name="connsiteY1" fmla="*/ 6 h 2296"/>
                <a:gd name="connsiteX2" fmla="*/ 123 w 3036"/>
                <a:gd name="connsiteY2" fmla="*/ 124 h 2296"/>
                <a:gd name="connsiteX3" fmla="*/ 2127 w 3036"/>
                <a:gd name="connsiteY3" fmla="*/ 2296 h 2296"/>
                <a:gd name="connsiteX0" fmla="*/ 3036 w 3036"/>
                <a:gd name="connsiteY0" fmla="*/ 0 h 2296"/>
                <a:gd name="connsiteX1" fmla="*/ 159 w 3036"/>
                <a:gd name="connsiteY1" fmla="*/ 6 h 2296"/>
                <a:gd name="connsiteX2" fmla="*/ 0 w 3036"/>
                <a:gd name="connsiteY2" fmla="*/ 6 h 2296"/>
                <a:gd name="connsiteX3" fmla="*/ 123 w 3036"/>
                <a:gd name="connsiteY3" fmla="*/ 124 h 2296"/>
                <a:gd name="connsiteX4" fmla="*/ 2127 w 3036"/>
                <a:gd name="connsiteY4" fmla="*/ 2296 h 2296"/>
                <a:gd name="connsiteX0" fmla="*/ 3036 w 3036"/>
                <a:gd name="connsiteY0" fmla="*/ 0 h 2296"/>
                <a:gd name="connsiteX1" fmla="*/ 259 w 3036"/>
                <a:gd name="connsiteY1" fmla="*/ 6 h 2296"/>
                <a:gd name="connsiteX2" fmla="*/ 0 w 3036"/>
                <a:gd name="connsiteY2" fmla="*/ 6 h 2296"/>
                <a:gd name="connsiteX3" fmla="*/ 123 w 3036"/>
                <a:gd name="connsiteY3" fmla="*/ 124 h 2296"/>
                <a:gd name="connsiteX4" fmla="*/ 2127 w 3036"/>
                <a:gd name="connsiteY4" fmla="*/ 2296 h 2296"/>
                <a:gd name="connsiteX0" fmla="*/ 3036 w 3036"/>
                <a:gd name="connsiteY0" fmla="*/ 0 h 2296"/>
                <a:gd name="connsiteX1" fmla="*/ 0 w 3036"/>
                <a:gd name="connsiteY1" fmla="*/ 6 h 2296"/>
                <a:gd name="connsiteX2" fmla="*/ 123 w 3036"/>
                <a:gd name="connsiteY2" fmla="*/ 124 h 2296"/>
                <a:gd name="connsiteX3" fmla="*/ 2127 w 3036"/>
                <a:gd name="connsiteY3" fmla="*/ 2296 h 2296"/>
                <a:gd name="connsiteX0" fmla="*/ 3036 w 3036"/>
                <a:gd name="connsiteY0" fmla="*/ 1 h 2297"/>
                <a:gd name="connsiteX1" fmla="*/ 431 w 3036"/>
                <a:gd name="connsiteY1" fmla="*/ 0 h 2297"/>
                <a:gd name="connsiteX2" fmla="*/ 0 w 3036"/>
                <a:gd name="connsiteY2" fmla="*/ 7 h 2297"/>
                <a:gd name="connsiteX3" fmla="*/ 123 w 3036"/>
                <a:gd name="connsiteY3" fmla="*/ 125 h 2297"/>
                <a:gd name="connsiteX4" fmla="*/ 2127 w 3036"/>
                <a:gd name="connsiteY4" fmla="*/ 2297 h 2297"/>
                <a:gd name="connsiteX0" fmla="*/ 3036 w 3036"/>
                <a:gd name="connsiteY0" fmla="*/ 1 h 2297"/>
                <a:gd name="connsiteX1" fmla="*/ 431 w 3036"/>
                <a:gd name="connsiteY1" fmla="*/ 0 h 2297"/>
                <a:gd name="connsiteX2" fmla="*/ 0 w 3036"/>
                <a:gd name="connsiteY2" fmla="*/ 7 h 2297"/>
                <a:gd name="connsiteX3" fmla="*/ 123 w 3036"/>
                <a:gd name="connsiteY3" fmla="*/ 125 h 2297"/>
                <a:gd name="connsiteX4" fmla="*/ 2127 w 3036"/>
                <a:gd name="connsiteY4" fmla="*/ 2297 h 2297"/>
                <a:gd name="connsiteX0" fmla="*/ 6754 w 6754"/>
                <a:gd name="connsiteY0" fmla="*/ 1 h 2484"/>
                <a:gd name="connsiteX1" fmla="*/ 4149 w 6754"/>
                <a:gd name="connsiteY1" fmla="*/ 0 h 2484"/>
                <a:gd name="connsiteX2" fmla="*/ 3718 w 6754"/>
                <a:gd name="connsiteY2" fmla="*/ 7 h 2484"/>
                <a:gd name="connsiteX3" fmla="*/ 3841 w 6754"/>
                <a:gd name="connsiteY3" fmla="*/ 125 h 2484"/>
                <a:gd name="connsiteX4" fmla="*/ 0 w 6754"/>
                <a:gd name="connsiteY4" fmla="*/ 2484 h 2484"/>
                <a:gd name="connsiteX0" fmla="*/ 6754 w 6754"/>
                <a:gd name="connsiteY0" fmla="*/ 1 h 2484"/>
                <a:gd name="connsiteX1" fmla="*/ 4149 w 6754"/>
                <a:gd name="connsiteY1" fmla="*/ 0 h 2484"/>
                <a:gd name="connsiteX2" fmla="*/ 3718 w 6754"/>
                <a:gd name="connsiteY2" fmla="*/ 7 h 2484"/>
                <a:gd name="connsiteX3" fmla="*/ 0 w 6754"/>
                <a:gd name="connsiteY3" fmla="*/ 2484 h 2484"/>
                <a:gd name="connsiteX0" fmla="*/ 6754 w 6754"/>
                <a:gd name="connsiteY0" fmla="*/ 1 h 2484"/>
                <a:gd name="connsiteX1" fmla="*/ 4149 w 6754"/>
                <a:gd name="connsiteY1" fmla="*/ 0 h 2484"/>
                <a:gd name="connsiteX2" fmla="*/ 3762 w 6754"/>
                <a:gd name="connsiteY2" fmla="*/ 7 h 2484"/>
                <a:gd name="connsiteX3" fmla="*/ 0 w 6754"/>
                <a:gd name="connsiteY3" fmla="*/ 2484 h 2484"/>
                <a:gd name="connsiteX0" fmla="*/ 6754 w 6754"/>
                <a:gd name="connsiteY0" fmla="*/ 1 h 2484"/>
                <a:gd name="connsiteX1" fmla="*/ 4149 w 6754"/>
                <a:gd name="connsiteY1" fmla="*/ 0 h 2484"/>
                <a:gd name="connsiteX2" fmla="*/ 0 w 6754"/>
                <a:gd name="connsiteY2" fmla="*/ 2484 h 2484"/>
                <a:gd name="connsiteX0" fmla="*/ 6754 w 6754"/>
                <a:gd name="connsiteY0" fmla="*/ 1 h 2484"/>
                <a:gd name="connsiteX1" fmla="*/ 3991 w 6754"/>
                <a:gd name="connsiteY1" fmla="*/ 0 h 2484"/>
                <a:gd name="connsiteX2" fmla="*/ 0 w 6754"/>
                <a:gd name="connsiteY2" fmla="*/ 2484 h 2484"/>
                <a:gd name="connsiteX0" fmla="*/ 6914 w 6914"/>
                <a:gd name="connsiteY0" fmla="*/ 1 h 2343"/>
                <a:gd name="connsiteX1" fmla="*/ 4151 w 6914"/>
                <a:gd name="connsiteY1" fmla="*/ 0 h 2343"/>
                <a:gd name="connsiteX2" fmla="*/ 0 w 6914"/>
                <a:gd name="connsiteY2" fmla="*/ 2343 h 2343"/>
                <a:gd name="connsiteX0" fmla="*/ 10359 w 10359"/>
                <a:gd name="connsiteY0" fmla="*/ 4 h 6517"/>
                <a:gd name="connsiteX1" fmla="*/ 6363 w 10359"/>
                <a:gd name="connsiteY1" fmla="*/ 0 h 6517"/>
                <a:gd name="connsiteX2" fmla="*/ 0 w 10359"/>
                <a:gd name="connsiteY2" fmla="*/ 6517 h 6517"/>
                <a:gd name="connsiteX0" fmla="*/ 10000 w 10000"/>
                <a:gd name="connsiteY0" fmla="*/ 0 h 9994"/>
                <a:gd name="connsiteX1" fmla="*/ 6182 w 10000"/>
                <a:gd name="connsiteY1" fmla="*/ 73 h 9994"/>
                <a:gd name="connsiteX2" fmla="*/ 0 w 10000"/>
                <a:gd name="connsiteY2" fmla="*/ 9994 h 9994"/>
                <a:gd name="connsiteX0" fmla="*/ 10000 w 11101"/>
                <a:gd name="connsiteY0" fmla="*/ 121 h 10121"/>
                <a:gd name="connsiteX1" fmla="*/ 11101 w 11101"/>
                <a:gd name="connsiteY1" fmla="*/ 0 h 10121"/>
                <a:gd name="connsiteX2" fmla="*/ 6182 w 11101"/>
                <a:gd name="connsiteY2" fmla="*/ 194 h 10121"/>
                <a:gd name="connsiteX3" fmla="*/ 0 w 11101"/>
                <a:gd name="connsiteY3" fmla="*/ 10121 h 10121"/>
                <a:gd name="connsiteX0" fmla="*/ 10000 w 11101"/>
                <a:gd name="connsiteY0" fmla="*/ 3 h 10003"/>
                <a:gd name="connsiteX1" fmla="*/ 11101 w 11101"/>
                <a:gd name="connsiteY1" fmla="*/ 0 h 10003"/>
                <a:gd name="connsiteX2" fmla="*/ 6182 w 11101"/>
                <a:gd name="connsiteY2" fmla="*/ 76 h 10003"/>
                <a:gd name="connsiteX3" fmla="*/ 0 w 11101"/>
                <a:gd name="connsiteY3" fmla="*/ 10003 h 10003"/>
                <a:gd name="connsiteX0" fmla="*/ 10000 w 11101"/>
                <a:gd name="connsiteY0" fmla="*/ 3 h 10003"/>
                <a:gd name="connsiteX1" fmla="*/ 11101 w 11101"/>
                <a:gd name="connsiteY1" fmla="*/ 0 h 10003"/>
                <a:gd name="connsiteX2" fmla="*/ 6249 w 11101"/>
                <a:gd name="connsiteY2" fmla="*/ 194 h 10003"/>
                <a:gd name="connsiteX3" fmla="*/ 0 w 11101"/>
                <a:gd name="connsiteY3" fmla="*/ 10003 h 10003"/>
                <a:gd name="connsiteX0" fmla="*/ 10000 w 10000"/>
                <a:gd name="connsiteY0" fmla="*/ 0 h 10000"/>
                <a:gd name="connsiteX1" fmla="*/ 6249 w 10000"/>
                <a:gd name="connsiteY1" fmla="*/ 191 h 10000"/>
                <a:gd name="connsiteX2" fmla="*/ 0 w 10000"/>
                <a:gd name="connsiteY2" fmla="*/ 10000 h 10000"/>
                <a:gd name="connsiteX0" fmla="*/ 11703 w 11703"/>
                <a:gd name="connsiteY0" fmla="*/ 0 h 12370"/>
                <a:gd name="connsiteX1" fmla="*/ 7952 w 11703"/>
                <a:gd name="connsiteY1" fmla="*/ 191 h 12370"/>
                <a:gd name="connsiteX2" fmla="*/ 0 w 11703"/>
                <a:gd name="connsiteY2" fmla="*/ 12370 h 12370"/>
                <a:gd name="connsiteX0" fmla="*/ 12804 w 12804"/>
                <a:gd name="connsiteY0" fmla="*/ 0 h 12326"/>
                <a:gd name="connsiteX1" fmla="*/ 7952 w 12804"/>
                <a:gd name="connsiteY1" fmla="*/ 147 h 12326"/>
                <a:gd name="connsiteX2" fmla="*/ 0 w 12804"/>
                <a:gd name="connsiteY2" fmla="*/ 12326 h 12326"/>
                <a:gd name="connsiteX0" fmla="*/ 12804 w 12804"/>
                <a:gd name="connsiteY0" fmla="*/ 0 h 12326"/>
                <a:gd name="connsiteX1" fmla="*/ 7952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309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309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309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517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517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577 w 12804"/>
                <a:gd name="connsiteY1" fmla="*/ 147 h 12326"/>
                <a:gd name="connsiteX2" fmla="*/ 7682 w 12804"/>
                <a:gd name="connsiteY2" fmla="*/ 555 h 12326"/>
                <a:gd name="connsiteX3" fmla="*/ 0 w 12804"/>
                <a:gd name="connsiteY3" fmla="*/ 12326 h 12326"/>
                <a:gd name="connsiteX0" fmla="*/ 12804 w 12804"/>
                <a:gd name="connsiteY0" fmla="*/ 0 h 12326"/>
                <a:gd name="connsiteX1" fmla="*/ 8577 w 12804"/>
                <a:gd name="connsiteY1" fmla="*/ 147 h 12326"/>
                <a:gd name="connsiteX2" fmla="*/ 7682 w 12804"/>
                <a:gd name="connsiteY2" fmla="*/ 555 h 12326"/>
                <a:gd name="connsiteX3" fmla="*/ 0 w 12804"/>
                <a:gd name="connsiteY3" fmla="*/ 12326 h 12326"/>
              </a:gdLst>
              <a:ahLst/>
              <a:cxnLst>
                <a:cxn ang="0">
                  <a:pos x="connsiteX0" y="connsiteY0"/>
                </a:cxn>
                <a:cxn ang="0">
                  <a:pos x="connsiteX1" y="connsiteY1"/>
                </a:cxn>
                <a:cxn ang="0">
                  <a:pos x="connsiteX2" y="connsiteY2"/>
                </a:cxn>
                <a:cxn ang="0">
                  <a:pos x="connsiteX3" y="connsiteY3"/>
                </a:cxn>
              </a:cxnLst>
              <a:rect l="l" t="t" r="r" b="b"/>
              <a:pathLst>
                <a:path w="12804" h="12326">
                  <a:moveTo>
                    <a:pt x="12804" y="0"/>
                  </a:moveTo>
                  <a:lnTo>
                    <a:pt x="8577" y="147"/>
                  </a:lnTo>
                  <a:cubicBezTo>
                    <a:pt x="8086" y="196"/>
                    <a:pt x="7891" y="419"/>
                    <a:pt x="7682" y="555"/>
                  </a:cubicBezTo>
                  <a:lnTo>
                    <a:pt x="0" y="12326"/>
                  </a:lnTo>
                </a:path>
              </a:pathLst>
            </a:custGeom>
            <a:noFill/>
            <a:ln w="28575" cap="sq">
              <a:solidFill>
                <a:srgbClr val="FFC000"/>
              </a:solidFill>
              <a:prstDash val="lgDash"/>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sp>
        <p:nvSpPr>
          <p:cNvPr id="93" name="Rektangel 92">
            <a:hlinkClick r:id="" action="ppaction://noaction"/>
          </p:cNvPr>
          <p:cNvSpPr/>
          <p:nvPr/>
        </p:nvSpPr>
        <p:spPr>
          <a:xfrm>
            <a:off x="8128803" y="249659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94" name="Rektangel 93">
            <a:hlinkClick r:id="" action="ppaction://noaction"/>
          </p:cNvPr>
          <p:cNvSpPr/>
          <p:nvPr/>
        </p:nvSpPr>
        <p:spPr>
          <a:xfrm>
            <a:off x="8128998"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95" name="Rektangel 94">
            <a:hlinkClick r:id="" action="ppaction://noaction"/>
          </p:cNvPr>
          <p:cNvSpPr/>
          <p:nvPr/>
        </p:nvSpPr>
        <p:spPr>
          <a:xfrm>
            <a:off x="8135201" y="3702833"/>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96" name="Rektangel 95">
            <a:hlinkClick r:id="" action="ppaction://noaction"/>
          </p:cNvPr>
          <p:cNvSpPr/>
          <p:nvPr/>
        </p:nvSpPr>
        <p:spPr>
          <a:xfrm>
            <a:off x="8134642" y="4342277"/>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04" name="Rektangel 103">
            <a:hlinkClick r:id="" action="ppaction://noaction"/>
          </p:cNvPr>
          <p:cNvSpPr/>
          <p:nvPr/>
        </p:nvSpPr>
        <p:spPr>
          <a:xfrm>
            <a:off x="8135201" y="5569936"/>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6" name="Plassholder for lysbildenummer 5"/>
          <p:cNvSpPr>
            <a:spLocks noGrp="1"/>
          </p:cNvSpPr>
          <p:nvPr>
            <p:ph type="sldNum" sz="quarter" idx="4"/>
          </p:nvPr>
        </p:nvSpPr>
        <p:spPr>
          <a:xfrm>
            <a:off x="6554340" y="6357822"/>
            <a:ext cx="2133971" cy="365210"/>
          </a:xfrm>
          <a:prstGeom prst="rect">
            <a:avLst/>
          </a:prstGeom>
        </p:spPr>
        <p:txBody>
          <a:bodyPr vert="horz" lIns="91431" tIns="45717" rIns="91431" bIns="45717" rtlCol="0" anchor="ctr"/>
          <a:lstStyle>
            <a:lvl1pPr algn="r">
              <a:defRPr sz="1200">
                <a:solidFill>
                  <a:schemeClr val="tx1">
                    <a:tint val="75000"/>
                  </a:schemeClr>
                </a:solidFill>
              </a:defRPr>
            </a:lvl1pPr>
          </a:lstStyle>
          <a:p>
            <a:pPr defTabSz="914400" fontAlgn="base">
              <a:spcBef>
                <a:spcPct val="0"/>
              </a:spcBef>
              <a:spcAft>
                <a:spcPct val="0"/>
              </a:spcAft>
            </a:pPr>
            <a:fld id="{B3D52040-1030-4038-8A1F-B8EF598C5571}"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0" name="Rektangel 9"/>
          <p:cNvSpPr/>
          <p:nvPr/>
        </p:nvSpPr>
        <p:spPr>
          <a:xfrm>
            <a:off x="3686895" y="6396667"/>
            <a:ext cx="514889" cy="302470"/>
          </a:xfrm>
          <a:prstGeom prst="rect">
            <a:avLst/>
          </a:prstGeom>
          <a:blipFill>
            <a:blip r:embed="rId1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sz="1000" b="1">
              <a:solidFill>
                <a:prstClr val="white"/>
              </a:solidFill>
            </a:endParaRPr>
          </a:p>
        </p:txBody>
      </p:sp>
      <p:sp>
        <p:nvSpPr>
          <p:cNvPr id="14" name="Bakover eller Forrige 13">
            <a:hlinkClick r:id="" action="ppaction://hlinkshowjump?jump=lastslideviewed" highlightClick="1"/>
          </p:cNvPr>
          <p:cNvSpPr/>
          <p:nvPr/>
        </p:nvSpPr>
        <p:spPr>
          <a:xfrm>
            <a:off x="2495625"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 name="Hjem 14">
            <a:hlinkClick r:id="" action="ppaction://hlinkshowjump?jump=firstslide" highlightClick="1"/>
          </p:cNvPr>
          <p:cNvSpPr/>
          <p:nvPr/>
        </p:nvSpPr>
        <p:spPr>
          <a:xfrm>
            <a:off x="1299391"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6" name="Start 15">
            <a:hlinkClick r:id="rId14"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7" name="Diagonal stripe 16"/>
          <p:cNvSpPr>
            <a:spLocks noChangeAspect="1"/>
          </p:cNvSpPr>
          <p:nvPr/>
        </p:nvSpPr>
        <p:spPr>
          <a:xfrm flipH="1" flipV="1">
            <a:off x="8973270" y="6679546"/>
            <a:ext cx="172318" cy="180042"/>
          </a:xfrm>
          <a:prstGeom prst="diagStripe">
            <a:avLst>
              <a:gd name="adj" fmla="val 50336"/>
            </a:avLst>
          </a:prstGeom>
          <a:solidFill>
            <a:srgbClr val="FF0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black"/>
              </a:solidFill>
            </a:endParaRPr>
          </a:p>
        </p:txBody>
      </p:sp>
      <p:pic>
        <p:nvPicPr>
          <p:cNvPr id="97" name="Bilde 96" descr="822_5.bmp">
            <a:hlinkClick r:id="" action="ppaction://noaction"/>
          </p:cNvPr>
          <p:cNvPicPr>
            <a:picLocks noChangeAspect="1"/>
          </p:cNvPicPr>
          <p:nvPr/>
        </p:nvPicPr>
        <p:blipFill>
          <a:blip r:embed="rId15" cstate="print">
            <a:lum bright="54000"/>
          </a:blip>
          <a:stretch>
            <a:fillRect/>
          </a:stretch>
        </p:blipFill>
        <p:spPr>
          <a:xfrm>
            <a:off x="425524" y="4492419"/>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8" name="Bilde 97" descr="822_5.bmp">
            <a:hlinkClick r:id="" action="ppaction://noaction"/>
          </p:cNvPr>
          <p:cNvPicPr>
            <a:picLocks noChangeAspect="1"/>
          </p:cNvPicPr>
          <p:nvPr/>
        </p:nvPicPr>
        <p:blipFill>
          <a:blip r:embed="rId15" cstate="print">
            <a:lum/>
          </a:blip>
          <a:stretch>
            <a:fillRect/>
          </a:stretch>
        </p:blipFill>
        <p:spPr>
          <a:xfrm rot="5400000">
            <a:off x="952080" y="4488969"/>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9" name="Bilde 98" descr="822_5.bmp">
            <a:hlinkClick r:id="" action="ppaction://noaction"/>
          </p:cNvPr>
          <p:cNvPicPr>
            <a:picLocks noChangeAspect="1"/>
          </p:cNvPicPr>
          <p:nvPr/>
        </p:nvPicPr>
        <p:blipFill>
          <a:blip r:embed="rId15" cstate="print">
            <a:lum bright="54000"/>
          </a:blip>
          <a:stretch>
            <a:fillRect/>
          </a:stretch>
        </p:blipFill>
        <p:spPr>
          <a:xfrm rot="10800000">
            <a:off x="1419763" y="4488958"/>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0" name="Bilde 99" descr="822_5.bmp">
            <a:hlinkClick r:id="" action="ppaction://noaction"/>
          </p:cNvPr>
          <p:cNvPicPr>
            <a:picLocks noChangeAspect="1"/>
          </p:cNvPicPr>
          <p:nvPr/>
        </p:nvPicPr>
        <p:blipFill>
          <a:blip r:embed="rId15" cstate="print">
            <a:lum bright="54000"/>
          </a:blip>
          <a:stretch>
            <a:fillRect/>
          </a:stretch>
        </p:blipFill>
        <p:spPr>
          <a:xfrm rot="16200000">
            <a:off x="1908209" y="4499361"/>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nvGrpSpPr>
          <p:cNvPr id="4" name="Gruppe 87"/>
          <p:cNvGrpSpPr/>
          <p:nvPr/>
        </p:nvGrpSpPr>
        <p:grpSpPr>
          <a:xfrm>
            <a:off x="4598916" y="1152207"/>
            <a:ext cx="1280108" cy="1436191"/>
            <a:chOff x="4289641" y="1151938"/>
            <a:chExt cx="1279886" cy="1435859"/>
          </a:xfrm>
        </p:grpSpPr>
        <p:pic>
          <p:nvPicPr>
            <p:cNvPr id="109" name="Bilde 108" descr="202_0 b.png"/>
            <p:cNvPicPr>
              <a:picLocks noChangeAspect="1"/>
            </p:cNvPicPr>
            <p:nvPr/>
          </p:nvPicPr>
          <p:blipFill>
            <a:blip r:embed="rId16" cstate="print">
              <a:lum bright="25000"/>
            </a:blip>
            <a:stretch>
              <a:fillRect/>
            </a:stretch>
          </p:blipFill>
          <p:spPr>
            <a:xfrm>
              <a:off x="4289641" y="1151938"/>
              <a:ext cx="256810" cy="389450"/>
            </a:xfrm>
            <a:prstGeom prst="rect">
              <a:avLst/>
            </a:prstGeom>
          </p:spPr>
        </p:pic>
        <p:pic>
          <p:nvPicPr>
            <p:cNvPr id="110" name="Bilde 109" descr="202_0 b.png"/>
            <p:cNvPicPr>
              <a:picLocks noChangeAspect="1"/>
            </p:cNvPicPr>
            <p:nvPr/>
          </p:nvPicPr>
          <p:blipFill>
            <a:blip r:embed="rId17" cstate="print">
              <a:lum bright="25000"/>
            </a:blip>
            <a:stretch>
              <a:fillRect/>
            </a:stretch>
          </p:blipFill>
          <p:spPr>
            <a:xfrm>
              <a:off x="5219987" y="1548246"/>
              <a:ext cx="349540" cy="457200"/>
            </a:xfrm>
            <a:prstGeom prst="rect">
              <a:avLst/>
            </a:prstGeom>
          </p:spPr>
        </p:pic>
        <p:cxnSp>
          <p:nvCxnSpPr>
            <p:cNvPr id="111" name="Rett linje 110"/>
            <p:cNvCxnSpPr>
              <a:stCxn id="109" idx="2"/>
            </p:cNvCxnSpPr>
            <p:nvPr/>
          </p:nvCxnSpPr>
          <p:spPr>
            <a:xfrm rot="5400000">
              <a:off x="4299724" y="1657074"/>
              <a:ext cx="234008" cy="263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p:cNvCxnSpPr/>
            <p:nvPr/>
          </p:nvCxnSpPr>
          <p:spPr>
            <a:xfrm rot="5400000">
              <a:off x="5080971" y="2282756"/>
              <a:ext cx="604620" cy="546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3" name="Bilde 112" descr="822_5.bmp"/>
          <p:cNvPicPr>
            <a:picLocks noChangeAspect="1"/>
          </p:cNvPicPr>
          <p:nvPr/>
        </p:nvPicPr>
        <p:blipFill>
          <a:blip r:embed="rId15" cstate="print"/>
          <a:stretch>
            <a:fillRect/>
          </a:stretch>
        </p:blipFill>
        <p:spPr>
          <a:xfrm rot="5400000">
            <a:off x="6010181" y="1788409"/>
            <a:ext cx="383346" cy="383324"/>
          </a:xfrm>
          <a:prstGeom prst="rect">
            <a:avLst/>
          </a:prstGeom>
        </p:spPr>
      </p:pic>
      <p:grpSp>
        <p:nvGrpSpPr>
          <p:cNvPr id="5" name="Gruppe 108"/>
          <p:cNvGrpSpPr/>
          <p:nvPr/>
        </p:nvGrpSpPr>
        <p:grpSpPr>
          <a:xfrm>
            <a:off x="1853228" y="1148361"/>
            <a:ext cx="2574576" cy="596749"/>
            <a:chOff x="1852906" y="1169359"/>
            <a:chExt cx="2574129" cy="596611"/>
          </a:xfrm>
        </p:grpSpPr>
        <p:grpSp>
          <p:nvGrpSpPr>
            <p:cNvPr id="7" name="Gruppe 88"/>
            <p:cNvGrpSpPr/>
            <p:nvPr/>
          </p:nvGrpSpPr>
          <p:grpSpPr>
            <a:xfrm>
              <a:off x="1852906" y="1169359"/>
              <a:ext cx="2574129" cy="360000"/>
              <a:chOff x="1852906" y="1169359"/>
              <a:chExt cx="2574129" cy="360000"/>
            </a:xfrm>
          </p:grpSpPr>
          <p:sp>
            <p:nvSpPr>
              <p:cNvPr id="118" name="Likebent trekant 117"/>
              <p:cNvSpPr/>
              <p:nvPr/>
            </p:nvSpPr>
            <p:spPr>
              <a:xfrm rot="10800000">
                <a:off x="1852906" y="1169359"/>
                <a:ext cx="379142" cy="360000"/>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sp>
            <p:nvSpPr>
              <p:cNvPr id="119" name="Likebent trekant 118"/>
              <p:cNvSpPr/>
              <p:nvPr/>
            </p:nvSpPr>
            <p:spPr>
              <a:xfrm rot="10800000">
                <a:off x="4092499" y="1171430"/>
                <a:ext cx="334536" cy="313815"/>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nb-NO">
                  <a:solidFill>
                    <a:prstClr val="white"/>
                  </a:solidFill>
                </a:endParaRPr>
              </a:p>
            </p:txBody>
          </p:sp>
        </p:grpSp>
        <p:cxnSp>
          <p:nvCxnSpPr>
            <p:cNvPr id="116" name="Rett linje 115"/>
            <p:cNvCxnSpPr/>
            <p:nvPr/>
          </p:nvCxnSpPr>
          <p:spPr>
            <a:xfrm rot="5400000">
              <a:off x="1910830" y="1646472"/>
              <a:ext cx="238993" cy="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Rett linje 116"/>
            <p:cNvCxnSpPr/>
            <p:nvPr/>
          </p:nvCxnSpPr>
          <p:spPr>
            <a:xfrm rot="5400000">
              <a:off x="4130146" y="1604182"/>
              <a:ext cx="238993" cy="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20" name="Bilde 119" descr="206_0.png"/>
          <p:cNvPicPr>
            <a:picLocks noChangeAspect="1"/>
          </p:cNvPicPr>
          <p:nvPr/>
        </p:nvPicPr>
        <p:blipFill>
          <a:blip r:embed="rId18" cstate="print"/>
          <a:stretch>
            <a:fillRect/>
          </a:stretch>
        </p:blipFill>
        <p:spPr>
          <a:xfrm>
            <a:off x="5881924" y="1203892"/>
            <a:ext cx="594469" cy="603318"/>
          </a:xfrm>
          <a:prstGeom prst="rect">
            <a:avLst/>
          </a:prstGeom>
        </p:spPr>
      </p:pic>
      <p:cxnSp>
        <p:nvCxnSpPr>
          <p:cNvPr id="121" name="Rett linje 120"/>
          <p:cNvCxnSpPr/>
          <p:nvPr/>
        </p:nvCxnSpPr>
        <p:spPr>
          <a:xfrm rot="16200000" flipH="1">
            <a:off x="5858443" y="2534933"/>
            <a:ext cx="646463"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8" name="Picture 7" descr="SL500Black3 copy"/>
          <p:cNvPicPr>
            <a:picLocks noChangeAspect="1" noChangeArrowheads="1"/>
          </p:cNvPicPr>
          <p:nvPr/>
        </p:nvPicPr>
        <p:blipFill>
          <a:blip r:embed="rId19" cstate="print"/>
          <a:stretch>
            <a:fillRect/>
          </a:stretch>
        </p:blipFill>
        <p:spPr bwMode="auto">
          <a:xfrm rot="60000">
            <a:off x="6885" y="1701590"/>
            <a:ext cx="1581707" cy="802774"/>
          </a:xfrm>
          <a:prstGeom prst="rect">
            <a:avLst/>
          </a:prstGeom>
          <a:noFill/>
          <a:effectLst>
            <a:outerShdw blurRad="50800" dist="38100" dir="2700000" algn="tl" rotWithShape="0">
              <a:prstClr val="black">
                <a:alpha val="40000"/>
              </a:prstClr>
            </a:outerShdw>
          </a:effectLst>
        </p:spPr>
      </p:pic>
      <p:sp>
        <p:nvSpPr>
          <p:cNvPr id="114" name="Rombe 113">
            <a:hlinkClick r:id="" action="ppaction://noaction"/>
          </p:cNvPr>
          <p:cNvSpPr>
            <a:spLocks noChangeAspect="1"/>
          </p:cNvSpPr>
          <p:nvPr/>
        </p:nvSpPr>
        <p:spPr>
          <a:xfrm>
            <a:off x="1333734" y="5194893"/>
            <a:ext cx="379207" cy="360083"/>
          </a:xfrm>
          <a:prstGeom prst="diamon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15" name="Likebent trekant 114">
            <a:hlinkClick r:id="" action="ppaction://noaction"/>
          </p:cNvPr>
          <p:cNvSpPr/>
          <p:nvPr/>
        </p:nvSpPr>
        <p:spPr>
          <a:xfrm rot="10800000">
            <a:off x="764922" y="5194893"/>
            <a:ext cx="379208" cy="360083"/>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pic>
        <p:nvPicPr>
          <p:cNvPr id="122" name="Picture 6" descr="BMWM6BigBlue copy"/>
          <p:cNvPicPr>
            <a:picLocks noChangeAspect="1" noChangeArrowheads="1"/>
          </p:cNvPicPr>
          <p:nvPr/>
        </p:nvPicPr>
        <p:blipFill>
          <a:blip r:embed="rId20" cstate="print"/>
          <a:srcRect/>
          <a:stretch>
            <a:fillRect/>
          </a:stretch>
        </p:blipFill>
        <p:spPr bwMode="auto">
          <a:xfrm>
            <a:off x="925193" y="869860"/>
            <a:ext cx="754320" cy="417523"/>
          </a:xfrm>
          <a:prstGeom prst="rect">
            <a:avLst/>
          </a:prstGeom>
          <a:noFill/>
        </p:spPr>
      </p:pic>
      <p:sp>
        <p:nvSpPr>
          <p:cNvPr id="123" name="Oval 26"/>
          <p:cNvSpPr>
            <a:spLocks noChangeArrowheads="1"/>
          </p:cNvSpPr>
          <p:nvPr/>
        </p:nvSpPr>
        <p:spPr bwMode="auto">
          <a:xfrm>
            <a:off x="1578525" y="1074279"/>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24" name="Oval 26"/>
          <p:cNvSpPr>
            <a:spLocks noChangeArrowheads="1"/>
          </p:cNvSpPr>
          <p:nvPr/>
        </p:nvSpPr>
        <p:spPr bwMode="auto">
          <a:xfrm>
            <a:off x="6551" y="2250774"/>
            <a:ext cx="144025"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25" name="Femkant 124"/>
          <p:cNvSpPr/>
          <p:nvPr/>
        </p:nvSpPr>
        <p:spPr>
          <a:xfrm>
            <a:off x="2218847"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r>
              <a:rPr lang="nb-NO">
                <a:solidFill>
                  <a:prstClr val="white"/>
                </a:solidFill>
              </a:rPr>
              <a:t>V</a:t>
            </a:r>
          </a:p>
        </p:txBody>
      </p:sp>
      <p:sp>
        <p:nvSpPr>
          <p:cNvPr id="126" name="Femkant 125"/>
          <p:cNvSpPr/>
          <p:nvPr/>
        </p:nvSpPr>
        <p:spPr>
          <a:xfrm rot="5400000">
            <a:off x="2500302" y="4993377"/>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27" name="Oval 26"/>
          <p:cNvSpPr>
            <a:spLocks noChangeArrowheads="1"/>
          </p:cNvSpPr>
          <p:nvPr/>
        </p:nvSpPr>
        <p:spPr bwMode="auto">
          <a:xfrm>
            <a:off x="1254125" y="104925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28" name="Femkant 127"/>
          <p:cNvSpPr/>
          <p:nvPr/>
        </p:nvSpPr>
        <p:spPr>
          <a:xfrm rot="16200000">
            <a:off x="2500302" y="5688863"/>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grpSp>
        <p:nvGrpSpPr>
          <p:cNvPr id="129" name="Group 12"/>
          <p:cNvGrpSpPr>
            <a:grpSpLocks/>
          </p:cNvGrpSpPr>
          <p:nvPr/>
        </p:nvGrpSpPr>
        <p:grpSpPr bwMode="auto">
          <a:xfrm rot="203459">
            <a:off x="6200178" y="2904648"/>
            <a:ext cx="1936002" cy="1050371"/>
            <a:chOff x="3541" y="2220"/>
            <a:chExt cx="1117" cy="607"/>
          </a:xfrm>
        </p:grpSpPr>
        <p:pic>
          <p:nvPicPr>
            <p:cNvPr id="130" name="Picture 13" descr="BMWM6BlackBack copy"/>
            <p:cNvPicPr>
              <a:picLocks noChangeAspect="1" noChangeArrowheads="1"/>
            </p:cNvPicPr>
            <p:nvPr/>
          </p:nvPicPr>
          <p:blipFill>
            <a:blip r:embed="rId21" cstate="print"/>
            <a:stretch>
              <a:fillRect/>
            </a:stretch>
          </p:blipFill>
          <p:spPr bwMode="auto">
            <a:xfrm>
              <a:off x="3541" y="2220"/>
              <a:ext cx="1117" cy="607"/>
            </a:xfrm>
            <a:prstGeom prst="rect">
              <a:avLst/>
            </a:prstGeom>
            <a:noFill/>
          </p:spPr>
        </p:pic>
        <p:sp>
          <p:nvSpPr>
            <p:cNvPr id="131" name="Rectangle 14"/>
            <p:cNvSpPr>
              <a:spLocks noChangeArrowheads="1"/>
            </p:cNvSpPr>
            <p:nvPr/>
          </p:nvSpPr>
          <p:spPr bwMode="auto">
            <a:xfrm rot="21367289">
              <a:off x="4261" y="2483"/>
              <a:ext cx="83" cy="76"/>
            </a:xfrm>
            <a:prstGeom prst="rect">
              <a:avLst/>
            </a:prstGeom>
            <a:solidFill>
              <a:schemeClr val="bg1"/>
            </a:solidFill>
            <a:ln w="9525">
              <a:solidFill>
                <a:schemeClr val="tx1"/>
              </a:solidFill>
              <a:miter lim="800000"/>
              <a:headEnd/>
              <a:tailEnd/>
            </a:ln>
            <a:effectLst/>
          </p:spPr>
          <p:txBody>
            <a:bodyPr wrap="none" anchor="ctr"/>
            <a:lstStyle/>
            <a:p>
              <a:pPr algn="ctr" defTabSz="914400" fontAlgn="base">
                <a:spcBef>
                  <a:spcPct val="0"/>
                </a:spcBef>
                <a:spcAft>
                  <a:spcPct val="0"/>
                </a:spcAft>
              </a:pPr>
              <a:r>
                <a:rPr lang="nb-NO" sz="1000" b="1">
                  <a:solidFill>
                    <a:srgbClr val="FF3300"/>
                  </a:solidFill>
                  <a:latin typeface="Arial Black" pitchFamily="34" charset="0"/>
                </a:rPr>
                <a:t>L</a:t>
              </a:r>
            </a:p>
          </p:txBody>
        </p:sp>
      </p:grpSp>
      <p:sp>
        <p:nvSpPr>
          <p:cNvPr id="132" name="Oval 26"/>
          <p:cNvSpPr>
            <a:spLocks noChangeArrowheads="1"/>
          </p:cNvSpPr>
          <p:nvPr/>
        </p:nvSpPr>
        <p:spPr bwMode="auto">
          <a:xfrm>
            <a:off x="7904706" y="3338310"/>
            <a:ext cx="288050"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33" name="Oval 26"/>
          <p:cNvSpPr>
            <a:spLocks noChangeArrowheads="1"/>
          </p:cNvSpPr>
          <p:nvPr/>
        </p:nvSpPr>
        <p:spPr bwMode="auto">
          <a:xfrm>
            <a:off x="6149825" y="3162469"/>
            <a:ext cx="180031"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34" name="Oval 26"/>
          <p:cNvSpPr>
            <a:spLocks noChangeArrowheads="1"/>
          </p:cNvSpPr>
          <p:nvPr/>
        </p:nvSpPr>
        <p:spPr bwMode="auto">
          <a:xfrm>
            <a:off x="7160019" y="3318857"/>
            <a:ext cx="324056" cy="252058"/>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pic>
        <p:nvPicPr>
          <p:cNvPr id="135" name="Bilde 134" descr="lastebil.png"/>
          <p:cNvPicPr>
            <a:picLocks noChangeAspect="1"/>
          </p:cNvPicPr>
          <p:nvPr/>
        </p:nvPicPr>
        <p:blipFill>
          <a:blip r:embed="rId22" cstate="print"/>
          <a:stretch>
            <a:fillRect/>
          </a:stretch>
        </p:blipFill>
        <p:spPr>
          <a:xfrm>
            <a:off x="7280514" y="1425093"/>
            <a:ext cx="866493" cy="545654"/>
          </a:xfrm>
          <a:prstGeom prst="rect">
            <a:avLst/>
          </a:prstGeom>
          <a:effectLst>
            <a:outerShdw blurRad="50800" dist="38100" dir="2700000" algn="tl" rotWithShape="0">
              <a:prstClr val="black">
                <a:alpha val="40000"/>
              </a:prstClr>
            </a:outerShdw>
          </a:effectLst>
        </p:spPr>
      </p:pic>
      <p:sp>
        <p:nvSpPr>
          <p:cNvPr id="136" name="Oval 26"/>
          <p:cNvSpPr>
            <a:spLocks noChangeArrowheads="1"/>
          </p:cNvSpPr>
          <p:nvPr/>
        </p:nvSpPr>
        <p:spPr bwMode="auto">
          <a:xfrm>
            <a:off x="7458177" y="1615666"/>
            <a:ext cx="108019"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37" name="Oval 26"/>
          <p:cNvSpPr>
            <a:spLocks noChangeArrowheads="1"/>
          </p:cNvSpPr>
          <p:nvPr/>
        </p:nvSpPr>
        <p:spPr bwMode="auto">
          <a:xfrm>
            <a:off x="8053314" y="1744473"/>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38" name="Femkant 137"/>
          <p:cNvSpPr/>
          <p:nvPr/>
        </p:nvSpPr>
        <p:spPr>
          <a:xfrm rot="10800000">
            <a:off x="2781786"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r>
              <a:rPr lang="nb-NO">
                <a:solidFill>
                  <a:prstClr val="white"/>
                </a:solidFill>
              </a:rPr>
              <a:t>H</a:t>
            </a:r>
          </a:p>
        </p:txBody>
      </p:sp>
      <p:pic>
        <p:nvPicPr>
          <p:cNvPr id="139" name="Bilde 138" descr="822_5.bmp">
            <a:hlinkClick r:id="" action="ppaction://noaction"/>
          </p:cNvPr>
          <p:cNvPicPr>
            <a:picLocks noChangeAspect="1"/>
          </p:cNvPicPr>
          <p:nvPr/>
        </p:nvPicPr>
        <p:blipFill>
          <a:blip r:embed="rId23" cstate="print">
            <a:lum bright="54000"/>
          </a:blip>
          <a:stretch>
            <a:fillRect/>
          </a:stretch>
        </p:blipFill>
        <p:spPr>
          <a:xfrm>
            <a:off x="3691175" y="5228448"/>
            <a:ext cx="334240" cy="3342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0" name="Oval 26"/>
          <p:cNvSpPr>
            <a:spLocks noChangeArrowheads="1"/>
          </p:cNvSpPr>
          <p:nvPr/>
        </p:nvSpPr>
        <p:spPr bwMode="auto">
          <a:xfrm>
            <a:off x="1410276" y="224730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41" name="Oval 26"/>
          <p:cNvSpPr>
            <a:spLocks noChangeArrowheads="1"/>
          </p:cNvSpPr>
          <p:nvPr/>
        </p:nvSpPr>
        <p:spPr bwMode="auto">
          <a:xfrm>
            <a:off x="907816" y="962728"/>
            <a:ext cx="72013"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31" tIns="45717" rIns="91431" bIns="45717" anchor="ctr"/>
          <a:lstStyle/>
          <a:p>
            <a:pPr defTabSz="914400" fontAlgn="base">
              <a:spcBef>
                <a:spcPct val="0"/>
              </a:spcBef>
              <a:spcAft>
                <a:spcPct val="0"/>
              </a:spcAft>
            </a:pPr>
            <a:endParaRPr lang="nb-NO">
              <a:solidFill>
                <a:prstClr val="black"/>
              </a:solidFill>
              <a:latin typeface="Arial" charset="0"/>
            </a:endParaRPr>
          </a:p>
        </p:txBody>
      </p:sp>
      <p:sp>
        <p:nvSpPr>
          <p:cNvPr id="142" name="Rektangel 141">
            <a:hlinkClick r:id="" action="ppaction://noaction" highlightClick="1"/>
          </p:cNvPr>
          <p:cNvSpPr/>
          <p:nvPr/>
        </p:nvSpPr>
        <p:spPr>
          <a:xfrm>
            <a:off x="8156920" y="102259"/>
            <a:ext cx="903757" cy="574291"/>
          </a:xfrm>
          <a:prstGeom prst="rect">
            <a:avLst/>
          </a:prstGeom>
          <a:blipFill dpi="0" rotWithShape="1">
            <a:blip r:embed="rId2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3" name="Rektangel 142">
            <a:hlinkClick r:id="" action="ppaction://noaction" highlightClick="1"/>
          </p:cNvPr>
          <p:cNvSpPr/>
          <p:nvPr/>
        </p:nvSpPr>
        <p:spPr>
          <a:xfrm>
            <a:off x="8156131" y="1322660"/>
            <a:ext cx="903757" cy="574291"/>
          </a:xfrm>
          <a:prstGeom prst="rect">
            <a:avLst/>
          </a:prstGeom>
          <a:blipFill dpi="0" rotWithShape="1">
            <a:blip r:embed="rId2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4" name="Rektangel 143">
            <a:hlinkClick r:id="" action="ppaction://noaction" highlightClick="1"/>
          </p:cNvPr>
          <p:cNvSpPr/>
          <p:nvPr/>
        </p:nvSpPr>
        <p:spPr>
          <a:xfrm>
            <a:off x="8153612" y="2534477"/>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5" name="Rektangel 144">
            <a:hlinkClick r:id="" action="ppaction://noaction" highlightClick="1"/>
          </p:cNvPr>
          <p:cNvSpPr/>
          <p:nvPr/>
        </p:nvSpPr>
        <p:spPr>
          <a:xfrm>
            <a:off x="8156398" y="3754675"/>
            <a:ext cx="903757" cy="574291"/>
          </a:xfrm>
          <a:prstGeom prst="rect">
            <a:avLst/>
          </a:prstGeom>
          <a:blipFill dpi="0" rotWithShape="1">
            <a:blip r:embed="rId27"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6" name="Rektangel 145">
            <a:hlinkClick r:id="" action="ppaction://noaction" highlightClick="1"/>
          </p:cNvPr>
          <p:cNvSpPr/>
          <p:nvPr/>
        </p:nvSpPr>
        <p:spPr>
          <a:xfrm>
            <a:off x="8156398" y="3146371"/>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7" name="Rektangel 146">
            <a:hlinkClick r:id="" action="ppaction://noaction" highlightClick="1"/>
          </p:cNvPr>
          <p:cNvSpPr/>
          <p:nvPr/>
        </p:nvSpPr>
        <p:spPr>
          <a:xfrm>
            <a:off x="8156108" y="1927176"/>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8" name="Rektangel 147">
            <a:hlinkClick r:id="" action="ppaction://noaction" highlightClick="1"/>
          </p:cNvPr>
          <p:cNvSpPr/>
          <p:nvPr/>
        </p:nvSpPr>
        <p:spPr>
          <a:xfrm>
            <a:off x="8155740" y="716685"/>
            <a:ext cx="903757" cy="574291"/>
          </a:xfrm>
          <a:prstGeom prst="rect">
            <a:avLst/>
          </a:prstGeom>
          <a:blipFill dpi="0" rotWithShape="1">
            <a:blip r:embed="rId30"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49" name="Rektangel 148">
            <a:hlinkClick r:id="" action="ppaction://noaction" highlightClick="1"/>
          </p:cNvPr>
          <p:cNvSpPr/>
          <p:nvPr/>
        </p:nvSpPr>
        <p:spPr>
          <a:xfrm>
            <a:off x="8156398" y="4370919"/>
            <a:ext cx="903757" cy="574291"/>
          </a:xfrm>
          <a:prstGeom prst="rect">
            <a:avLst/>
          </a:prstGeom>
          <a:blipFill dpi="0" rotWithShape="1">
            <a:blip r:embed="rId31"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0" name="Rektangel 149">
            <a:hlinkClick r:id="" action="ppaction://noaction" highlightClick="1"/>
          </p:cNvPr>
          <p:cNvSpPr/>
          <p:nvPr/>
        </p:nvSpPr>
        <p:spPr>
          <a:xfrm>
            <a:off x="8156398" y="4990500"/>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1" name="Rektangel 150">
            <a:hlinkClick r:id="" action="ppaction://noaction" highlightClick="1"/>
          </p:cNvPr>
          <p:cNvSpPr/>
          <p:nvPr/>
        </p:nvSpPr>
        <p:spPr>
          <a:xfrm>
            <a:off x="8156398" y="5610126"/>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2" name="Rektangel 151">
            <a:hlinkClick r:id="" action="ppaction://noaction"/>
          </p:cNvPr>
          <p:cNvSpPr/>
          <p:nvPr/>
        </p:nvSpPr>
        <p:spPr>
          <a:xfrm>
            <a:off x="8134477" y="95275"/>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3" name="Rektangel 152">
            <a:hlinkClick r:id="" action="ppaction://noaction"/>
          </p:cNvPr>
          <p:cNvSpPr/>
          <p:nvPr/>
        </p:nvSpPr>
        <p:spPr>
          <a:xfrm>
            <a:off x="8167956"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4" name="Rektangel 153">
            <a:hlinkClick r:id="" action="ppaction://noaction"/>
          </p:cNvPr>
          <p:cNvSpPr/>
          <p:nvPr/>
        </p:nvSpPr>
        <p:spPr>
          <a:xfrm>
            <a:off x="8157383"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5" name="Rektangel 154">
            <a:hlinkClick r:id="" action="ppaction://noaction"/>
          </p:cNvPr>
          <p:cNvSpPr/>
          <p:nvPr/>
        </p:nvSpPr>
        <p:spPr>
          <a:xfrm>
            <a:off x="8157383"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6" name="Rektangel 155">
            <a:hlinkClick r:id="" action="ppaction://noaction"/>
          </p:cNvPr>
          <p:cNvSpPr/>
          <p:nvPr/>
        </p:nvSpPr>
        <p:spPr>
          <a:xfrm>
            <a:off x="8157383"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7" name="Rektangel 156">
            <a:hlinkClick r:id="" action="ppaction://noaction"/>
          </p:cNvPr>
          <p:cNvSpPr/>
          <p:nvPr/>
        </p:nvSpPr>
        <p:spPr>
          <a:xfrm>
            <a:off x="8157578"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8" name="Rektangel 157">
            <a:hlinkClick r:id="" action="ppaction://noaction"/>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59" name="Rektangel 158">
            <a:hlinkClick r:id="" action="ppaction://noaction"/>
          </p:cNvPr>
          <p:cNvSpPr/>
          <p:nvPr/>
        </p:nvSpPr>
        <p:spPr>
          <a:xfrm>
            <a:off x="8146230"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60" name="Rektangel 159">
            <a:hlinkClick r:id="" action="ppaction://noaction"/>
          </p:cNvPr>
          <p:cNvSpPr/>
          <p:nvPr/>
        </p:nvSpPr>
        <p:spPr>
          <a:xfrm>
            <a:off x="8157383"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61" name="Rektangel 160">
            <a:hlinkClick r:id="" action="ppaction://noaction"/>
          </p:cNvPr>
          <p:cNvSpPr/>
          <p:nvPr/>
        </p:nvSpPr>
        <p:spPr>
          <a:xfrm>
            <a:off x="8146230"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endParaRPr lang="nb-NO">
              <a:solidFill>
                <a:prstClr val="white"/>
              </a:solidFill>
            </a:endParaRPr>
          </a:p>
        </p:txBody>
      </p:sp>
      <p:sp>
        <p:nvSpPr>
          <p:cNvPr id="162" name="Rektangel 161"/>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1" tIns="45717" rIns="91431" bIns="45717" rtlCol="0" anchor="ctr"/>
          <a:lstStyle/>
          <a:p>
            <a:pPr algn="ctr" defTabSz="914400" fontAlgn="base">
              <a:spcBef>
                <a:spcPct val="0"/>
              </a:spcBef>
              <a:spcAft>
                <a:spcPct val="0"/>
              </a:spcAft>
            </a:pPr>
            <a:r>
              <a:rPr lang="nb-NO" sz="1000" b="1">
                <a:solidFill>
                  <a:prstClr val="white">
                    <a:lumMod val="65000"/>
                  </a:prstClr>
                </a:solidFill>
              </a:rPr>
              <a:t>Meny</a:t>
            </a:r>
          </a:p>
        </p:txBody>
      </p:sp>
    </p:spTree>
    <p:extLst>
      <p:ext uri="{BB962C8B-B14F-4D97-AF65-F5344CB8AC3E}">
        <p14:creationId xmlns:p14="http://schemas.microsoft.com/office/powerpoint/2010/main" val="42825943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22"/>
                    </p:tgtEl>
                  </p:cond>
                </p:stCondLst>
                <p:endSync evt="end" delay="0">
                  <p:rtn val="all"/>
                </p:endSync>
                <p:childTnLst>
                  <p:par>
                    <p:cTn id="12" fill="hold">
                      <p:stCondLst>
                        <p:cond delay="0"/>
                      </p:stCondLst>
                      <p:childTnLst>
                        <p:par>
                          <p:cTn id="13" fill="hold">
                            <p:stCondLst>
                              <p:cond delay="0"/>
                            </p:stCondLst>
                            <p:childTnLst>
                              <p:par>
                                <p:cTn id="14" presetID="9" presetClass="entr" presetSubtype="0" repeatCount="indefinite" fill="hold" grpId="0" nodeType="click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dissolve">
                                      <p:cBhvr>
                                        <p:cTn id="16" dur="1000"/>
                                        <p:tgtEl>
                                          <p:spTgt spid="1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repeatCount="indefinite" fill="hold" grpId="0"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dissolve">
                                      <p:cBhvr>
                                        <p:cTn id="25" dur="1000"/>
                                        <p:tgtEl>
                                          <p:spTgt spid="141"/>
                                        </p:tgtEl>
                                      </p:cBhvr>
                                    </p:animEffect>
                                  </p:childTnLst>
                                </p:cTn>
                              </p:par>
                              <p:par>
                                <p:cTn id="26" presetID="9" presetClass="entr" presetSubtype="0" repeatCount="indefinite"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dissolve">
                                      <p:cBhvr>
                                        <p:cTn id="28" dur="1000"/>
                                        <p:tgtEl>
                                          <p:spTgt spid="1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35" restart="whenNotActive" fill="hold" evtFilter="cancelBubble" nodeType="interactiveSeq">
                <p:stCondLst>
                  <p:cond evt="onClick" delay="0">
                    <p:tgtEl>
                      <p:spTgt spid="108"/>
                    </p:tgtEl>
                  </p:cond>
                </p:stCondLst>
                <p:endSync evt="end" delay="0">
                  <p:rtn val="all"/>
                </p:endSync>
                <p:childTnLst>
                  <p:par>
                    <p:cTn id="36" fill="hold">
                      <p:stCondLst>
                        <p:cond delay="0"/>
                      </p:stCondLst>
                      <p:childTnLst>
                        <p:par>
                          <p:cTn id="37" fill="hold">
                            <p:stCondLst>
                              <p:cond delay="0"/>
                            </p:stCondLst>
                            <p:childTnLst>
                              <p:par>
                                <p:cTn id="38" presetID="9" presetClass="entr" presetSubtype="0" repeatCount="indefinite" fill="hold" grpId="0" nodeType="click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dissolve">
                                      <p:cBhvr>
                                        <p:cTn id="40" dur="1000"/>
                                        <p:tgtEl>
                                          <p:spTgt spid="124"/>
                                        </p:tgtEl>
                                      </p:cBhvr>
                                    </p:animEffect>
                                  </p:childTnLst>
                                </p:cTn>
                              </p:par>
                              <p:par>
                                <p:cTn id="41" presetID="9" presetClass="entr" presetSubtype="0" repeatCount="indefinite"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dissolve">
                                      <p:cBhvr>
                                        <p:cTn id="43" dur="1000"/>
                                        <p:tgtEl>
                                          <p:spTgt spid="1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2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50" restart="whenNotActive" fill="hold" evtFilter="cancelBubble" nodeType="interactiveSeq">
                <p:stCondLst>
                  <p:cond evt="onClick" delay="0">
                    <p:tgtEl>
                      <p:spTgt spid="12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40"/>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63" restart="whenNotActive" fill="hold" evtFilter="cancelBubble" nodeType="interactiveSeq">
                <p:stCondLst>
                  <p:cond evt="onClick" delay="0">
                    <p:tgtEl>
                      <p:spTgt spid="126"/>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2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23"/>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27"/>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8" restart="whenNotActive" fill="hold" evtFilter="cancelBubble" nodeType="interactiveSeq">
                <p:stCondLst>
                  <p:cond evt="onClick" delay="0">
                    <p:tgtEl>
                      <p:spTgt spid="129"/>
                    </p:tgtEl>
                  </p:cond>
                </p:stCondLst>
                <p:endSync evt="end" delay="0">
                  <p:rtn val="all"/>
                </p:endSync>
                <p:childTnLst>
                  <p:par>
                    <p:cTn id="79" fill="hold">
                      <p:stCondLst>
                        <p:cond delay="0"/>
                      </p:stCondLst>
                      <p:childTnLst>
                        <p:par>
                          <p:cTn id="80" fill="hold">
                            <p:stCondLst>
                              <p:cond delay="0"/>
                            </p:stCondLst>
                            <p:childTnLst>
                              <p:par>
                                <p:cTn id="81" presetID="9" presetClass="entr" presetSubtype="0" repeatCount="indefinite" fill="hold" grpId="0" nodeType="clickEffect">
                                  <p:stCondLst>
                                    <p:cond delay="0"/>
                                  </p:stCondLst>
                                  <p:childTnLst>
                                    <p:set>
                                      <p:cBhvr>
                                        <p:cTn id="82" dur="1" fill="hold">
                                          <p:stCondLst>
                                            <p:cond delay="0"/>
                                          </p:stCondLst>
                                        </p:cTn>
                                        <p:tgtEl>
                                          <p:spTgt spid="133"/>
                                        </p:tgtEl>
                                        <p:attrNameLst>
                                          <p:attrName>style.visibility</p:attrName>
                                        </p:attrNameLst>
                                      </p:cBhvr>
                                      <p:to>
                                        <p:strVal val="visible"/>
                                      </p:to>
                                    </p:set>
                                    <p:animEffect transition="in" filter="dissolve">
                                      <p:cBhvr>
                                        <p:cTn id="83" dur="1000"/>
                                        <p:tgtEl>
                                          <p:spTgt spid="133"/>
                                        </p:tgtEl>
                                      </p:cBhvr>
                                    </p:animEffect>
                                  </p:childTnLst>
                                </p:cTn>
                              </p:par>
                              <p:par>
                                <p:cTn id="84" presetID="9" presetClass="entr" presetSubtype="0" repeatCount="indefinite" fill="hold" grpId="0" nodeType="withEffect">
                                  <p:stCondLst>
                                    <p:cond delay="0"/>
                                  </p:stCondLst>
                                  <p:childTnLst>
                                    <p:set>
                                      <p:cBhvr>
                                        <p:cTn id="85" dur="1" fill="hold">
                                          <p:stCondLst>
                                            <p:cond delay="0"/>
                                          </p:stCondLst>
                                        </p:cTn>
                                        <p:tgtEl>
                                          <p:spTgt spid="134"/>
                                        </p:tgtEl>
                                        <p:attrNameLst>
                                          <p:attrName>style.visibility</p:attrName>
                                        </p:attrNameLst>
                                      </p:cBhvr>
                                      <p:to>
                                        <p:strVal val="visible"/>
                                      </p:to>
                                    </p:set>
                                    <p:animEffect transition="in" filter="dissolve">
                                      <p:cBhvr>
                                        <p:cTn id="86" dur="1000"/>
                                        <p:tgtEl>
                                          <p:spTgt spid="13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3"/>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3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repeatCount="indefinite" fill="hold" grpId="0" nodeType="click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dissolve">
                                      <p:cBhvr>
                                        <p:cTn id="97" dur="1000"/>
                                        <p:tgtEl>
                                          <p:spTgt spid="132"/>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102" restart="whenNotActive" fill="hold" evtFilter="cancelBubble" nodeType="interactiveSeq">
                <p:stCondLst>
                  <p:cond evt="onClick" delay="0">
                    <p:tgtEl>
                      <p:spTgt spid="128"/>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29"/>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33"/>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34"/>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17" restart="whenNotActive" fill="hold" evtFilter="cancelBubble" nodeType="interactiveSeq">
                <p:stCondLst>
                  <p:cond evt="onClick" delay="0">
                    <p:tgtEl>
                      <p:spTgt spid="135"/>
                    </p:tgtEl>
                  </p:cond>
                </p:stCondLst>
                <p:endSync evt="end" delay="0">
                  <p:rtn val="all"/>
                </p:endSync>
                <p:childTnLst>
                  <p:par>
                    <p:cTn id="118" fill="hold">
                      <p:stCondLst>
                        <p:cond delay="0"/>
                      </p:stCondLst>
                      <p:childTnLst>
                        <p:par>
                          <p:cTn id="119" fill="hold">
                            <p:stCondLst>
                              <p:cond delay="0"/>
                            </p:stCondLst>
                            <p:childTnLst>
                              <p:par>
                                <p:cTn id="120" presetID="9" presetClass="entr" presetSubtype="0" repeatCount="indefinite" fill="hold" grpId="0" nodeType="clickEffect">
                                  <p:stCondLst>
                                    <p:cond delay="0"/>
                                  </p:stCondLst>
                                  <p:childTnLst>
                                    <p:set>
                                      <p:cBhvr>
                                        <p:cTn id="121" dur="1" fill="hold">
                                          <p:stCondLst>
                                            <p:cond delay="0"/>
                                          </p:stCondLst>
                                        </p:cTn>
                                        <p:tgtEl>
                                          <p:spTgt spid="136"/>
                                        </p:tgtEl>
                                        <p:attrNameLst>
                                          <p:attrName>style.visibility</p:attrName>
                                        </p:attrNameLst>
                                      </p:cBhvr>
                                      <p:to>
                                        <p:strVal val="visible"/>
                                      </p:to>
                                    </p:set>
                                    <p:animEffect transition="in" filter="dissolve">
                                      <p:cBhvr>
                                        <p:cTn id="122" dur="1000"/>
                                        <p:tgtEl>
                                          <p:spTgt spid="136"/>
                                        </p:tgtEl>
                                      </p:cBhvr>
                                    </p:animEffect>
                                  </p:childTnLst>
                                </p:cTn>
                              </p:par>
                              <p:par>
                                <p:cTn id="123" presetID="9" presetClass="entr" presetSubtype="0" repeatCount="indefinite" fill="hold" grpId="0" nodeType="withEffect">
                                  <p:stCondLst>
                                    <p:cond delay="0"/>
                                  </p:stCondLst>
                                  <p:childTnLst>
                                    <p:set>
                                      <p:cBhvr>
                                        <p:cTn id="124" dur="1" fill="hold">
                                          <p:stCondLst>
                                            <p:cond delay="0"/>
                                          </p:stCondLst>
                                        </p:cTn>
                                        <p:tgtEl>
                                          <p:spTgt spid="137"/>
                                        </p:tgtEl>
                                        <p:attrNameLst>
                                          <p:attrName>style.visibility</p:attrName>
                                        </p:attrNameLst>
                                      </p:cBhvr>
                                      <p:to>
                                        <p:strVal val="visible"/>
                                      </p:to>
                                    </p:set>
                                    <p:animEffect transition="in" filter="dissolve">
                                      <p:cBhvr>
                                        <p:cTn id="125" dur="1000"/>
                                        <p:tgtEl>
                                          <p:spTgt spid="137"/>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136"/>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132" restart="whenNotActive" fill="hold" evtFilter="cancelBubble" nodeType="interactiveSeq">
                <p:stCondLst>
                  <p:cond evt="onClick" delay="0">
                    <p:tgtEl>
                      <p:spTgt spid="13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3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35"/>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136"/>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37"/>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45" restart="whenNotActive" fill="hold" evtFilter="cancelBubble" nodeType="interactiveSeq">
                <p:stCondLst>
                  <p:cond evt="onClick" delay="0">
                    <p:tgtEl>
                      <p:spTgt spid="162"/>
                    </p:tgtEl>
                  </p:cond>
                </p:stCondLst>
                <p:endSync evt="end" delay="0">
                  <p:rtn val="all"/>
                </p:endSync>
                <p:childTnLst>
                  <p:par>
                    <p:cTn id="146" fill="hold">
                      <p:stCondLst>
                        <p:cond delay="0"/>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42"/>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143"/>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44"/>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45"/>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146"/>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47"/>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48"/>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49"/>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50"/>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51"/>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4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4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4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45"/>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46"/>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47"/>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48"/>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149"/>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150"/>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childTnLst>
        </p:cTn>
      </p:par>
    </p:tnLst>
    <p:bldLst>
      <p:bldP spid="123" grpId="0" animBg="1"/>
      <p:bldP spid="123" grpId="1" animBg="1"/>
      <p:bldP spid="123" grpId="2" animBg="1"/>
      <p:bldP spid="124" grpId="0" animBg="1"/>
      <p:bldP spid="124" grpId="1" animBg="1"/>
      <p:bldP spid="124" grpId="2" animBg="1"/>
      <p:bldP spid="127" grpId="0" animBg="1"/>
      <p:bldP spid="127" grpId="1" animBg="1"/>
      <p:bldP spid="127" grpId="2" animBg="1"/>
      <p:bldP spid="132" grpId="0" animBg="1"/>
      <p:bldP spid="132" grpId="1" animBg="1"/>
      <p:bldP spid="132" grpId="2" animBg="1"/>
      <p:bldP spid="133" grpId="0" animBg="1"/>
      <p:bldP spid="133" grpId="1" animBg="1"/>
      <p:bldP spid="133" grpId="2" animBg="1"/>
      <p:bldP spid="134" grpId="0" animBg="1"/>
      <p:bldP spid="134" grpId="1" animBg="1"/>
      <p:bldP spid="134" grpId="2" animBg="1"/>
      <p:bldP spid="136" grpId="0" animBg="1"/>
      <p:bldP spid="136" grpId="1" animBg="1"/>
      <p:bldP spid="136" grpId="2" animBg="1"/>
      <p:bldP spid="137" grpId="0" animBg="1"/>
      <p:bldP spid="137" grpId="1" animBg="1"/>
      <p:bldP spid="137" grpId="2" animBg="1"/>
      <p:bldP spid="140" grpId="0" animBg="1"/>
      <p:bldP spid="140" grpId="1" animBg="1"/>
      <p:bldP spid="140" grpId="2" animBg="1"/>
      <p:bldP spid="141" grpId="0" animBg="1"/>
      <p:bldP spid="141" grpId="1" animBg="1"/>
      <p:bldP spid="141" grpId="2"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Lst>
  </p:timing>
  <p:hf sldNum="0" hdr="0" ftr="0" dt="0"/>
  <p:txStyles>
    <p:titleStyle>
      <a:lvl1pPr algn="ctr" defTabSz="914307" rtl="0" eaLnBrk="1" latinLnBrk="0" hangingPunct="1">
        <a:spcBef>
          <a:spcPct val="0"/>
        </a:spcBef>
        <a:buNone/>
        <a:defRPr sz="4400" kern="1200">
          <a:solidFill>
            <a:schemeClr val="tx1"/>
          </a:solidFill>
          <a:latin typeface="+mj-lt"/>
          <a:ea typeface="+mj-ea"/>
          <a:cs typeface="+mj-cs"/>
        </a:defRPr>
      </a:lvl1pPr>
    </p:titleStyle>
    <p:bodyStyle>
      <a:lvl1pPr marL="342864" indent="-342864" algn="l" defTabSz="91430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4" indent="-285723" algn="l" defTabSz="91430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4" indent="-228577" algn="l" defTabSz="91430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7"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3" indent="-228577" algn="l" defTabSz="9143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307" rtl="0" eaLnBrk="1" latinLnBrk="0" hangingPunct="1">
        <a:defRPr sz="1800" kern="1200">
          <a:solidFill>
            <a:schemeClr val="tx1"/>
          </a:solidFill>
          <a:latin typeface="+mn-lt"/>
          <a:ea typeface="+mn-ea"/>
          <a:cs typeface="+mn-cs"/>
        </a:defRPr>
      </a:lvl1pPr>
      <a:lvl2pPr marL="457156"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3" algn="l" defTabSz="914307" rtl="0" eaLnBrk="1" latinLnBrk="0" hangingPunct="1">
        <a:defRPr sz="1800" kern="1200">
          <a:solidFill>
            <a:schemeClr val="tx1"/>
          </a:solidFill>
          <a:latin typeface="+mn-lt"/>
          <a:ea typeface="+mn-ea"/>
          <a:cs typeface="+mn-cs"/>
        </a:defRPr>
      </a:lvl4pPr>
      <a:lvl5pPr marL="1828617" algn="l" defTabSz="914307" rtl="0" eaLnBrk="1" latinLnBrk="0" hangingPunct="1">
        <a:defRPr sz="1800" kern="1200">
          <a:solidFill>
            <a:schemeClr val="tx1"/>
          </a:solidFill>
          <a:latin typeface="+mn-lt"/>
          <a:ea typeface="+mn-ea"/>
          <a:cs typeface="+mn-cs"/>
        </a:defRPr>
      </a:lvl5pPr>
      <a:lvl6pPr marL="2285773" algn="l" defTabSz="914307" rtl="0" eaLnBrk="1" latinLnBrk="0" hangingPunct="1">
        <a:defRPr sz="1800" kern="1200">
          <a:solidFill>
            <a:schemeClr val="tx1"/>
          </a:solidFill>
          <a:latin typeface="+mn-lt"/>
          <a:ea typeface="+mn-ea"/>
          <a:cs typeface="+mn-cs"/>
        </a:defRPr>
      </a:lvl6pPr>
      <a:lvl7pPr marL="2742924"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1" name="Freeform 10"/>
          <p:cNvSpPr>
            <a:spLocks/>
          </p:cNvSpPr>
          <p:nvPr/>
        </p:nvSpPr>
        <p:spPr bwMode="auto">
          <a:xfrm>
            <a:off x="-32" y="747916"/>
            <a:ext cx="2270607" cy="1082914"/>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0 w 11116"/>
              <a:gd name="connsiteY0" fmla="*/ 17520 h 18187"/>
              <a:gd name="connsiteX1" fmla="*/ 9561 w 11116"/>
              <a:gd name="connsiteY1" fmla="*/ 17840 h 18187"/>
              <a:gd name="connsiteX2" fmla="*/ 9328 w 11116"/>
              <a:gd name="connsiteY2" fmla="*/ 15440 h 18187"/>
              <a:gd name="connsiteX3" fmla="*/ 0 w 11116"/>
              <a:gd name="connsiteY3" fmla="*/ 0 h 18187"/>
            </a:gdLst>
            <a:ahLst/>
            <a:cxnLst>
              <a:cxn ang="0">
                <a:pos x="connsiteX0" y="connsiteY0"/>
              </a:cxn>
              <a:cxn ang="0">
                <a:pos x="connsiteX1" y="connsiteY1"/>
              </a:cxn>
              <a:cxn ang="0">
                <a:pos x="connsiteX2" y="connsiteY2"/>
              </a:cxn>
              <a:cxn ang="0">
                <a:pos x="connsiteX3" y="connsiteY3"/>
              </a:cxn>
            </a:cxnLst>
            <a:rect l="l" t="t" r="r" b="b"/>
            <a:pathLst>
              <a:path w="11116" h="18187">
                <a:moveTo>
                  <a:pt x="0" y="17520"/>
                </a:moveTo>
                <a:cubicBezTo>
                  <a:pt x="3333" y="17840"/>
                  <a:pt x="8006" y="18187"/>
                  <a:pt x="9561" y="17840"/>
                </a:cubicBezTo>
                <a:cubicBezTo>
                  <a:pt x="11116" y="17493"/>
                  <a:pt x="9343" y="15920"/>
                  <a:pt x="9328" y="15440"/>
                </a:cubicBezTo>
                <a:lnTo>
                  <a:pt x="0" y="0"/>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2" name="Freeform 10"/>
          <p:cNvSpPr>
            <a:spLocks/>
          </p:cNvSpPr>
          <p:nvPr/>
        </p:nvSpPr>
        <p:spPr bwMode="auto">
          <a:xfrm>
            <a:off x="-61" y="700286"/>
            <a:ext cx="2334134" cy="1167049"/>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1520 w 11788"/>
              <a:gd name="connsiteY0" fmla="*/ 18800 h 19467"/>
              <a:gd name="connsiteX1" fmla="*/ 10354 w 11788"/>
              <a:gd name="connsiteY1" fmla="*/ 19120 h 19467"/>
              <a:gd name="connsiteX2" fmla="*/ 10121 w 11788"/>
              <a:gd name="connsiteY2" fmla="*/ 16720 h 19467"/>
              <a:gd name="connsiteX3" fmla="*/ 0 w 11788"/>
              <a:gd name="connsiteY3" fmla="*/ 0 h 19467"/>
              <a:gd name="connsiteX0" fmla="*/ 0 w 12041"/>
              <a:gd name="connsiteY0" fmla="*/ 18960 h 19493"/>
              <a:gd name="connsiteX1" fmla="*/ 10354 w 12041"/>
              <a:gd name="connsiteY1" fmla="*/ 19120 h 19493"/>
              <a:gd name="connsiteX2" fmla="*/ 10121 w 12041"/>
              <a:gd name="connsiteY2" fmla="*/ 16720 h 19493"/>
              <a:gd name="connsiteX3" fmla="*/ 0 w 12041"/>
              <a:gd name="connsiteY3" fmla="*/ 0 h 19493"/>
              <a:gd name="connsiteX0" fmla="*/ 0 w 11481"/>
              <a:gd name="connsiteY0" fmla="*/ 18960 h 19493"/>
              <a:gd name="connsiteX1" fmla="*/ 9794 w 11481"/>
              <a:gd name="connsiteY1" fmla="*/ 19120 h 19493"/>
              <a:gd name="connsiteX2" fmla="*/ 10121 w 11481"/>
              <a:gd name="connsiteY2" fmla="*/ 16720 h 19493"/>
              <a:gd name="connsiteX3" fmla="*/ 0 w 11481"/>
              <a:gd name="connsiteY3" fmla="*/ 0 h 19493"/>
              <a:gd name="connsiteX0" fmla="*/ 0 w 11427"/>
              <a:gd name="connsiteY0" fmla="*/ 18960 h 19600"/>
              <a:gd name="connsiteX1" fmla="*/ 9794 w 11427"/>
              <a:gd name="connsiteY1" fmla="*/ 19120 h 19600"/>
              <a:gd name="connsiteX2" fmla="*/ 9795 w 11427"/>
              <a:gd name="connsiteY2" fmla="*/ 16080 h 19600"/>
              <a:gd name="connsiteX3" fmla="*/ 0 w 11427"/>
              <a:gd name="connsiteY3" fmla="*/ 0 h 19600"/>
            </a:gdLst>
            <a:ahLst/>
            <a:cxnLst>
              <a:cxn ang="0">
                <a:pos x="connsiteX0" y="connsiteY0"/>
              </a:cxn>
              <a:cxn ang="0">
                <a:pos x="connsiteX1" y="connsiteY1"/>
              </a:cxn>
              <a:cxn ang="0">
                <a:pos x="connsiteX2" y="connsiteY2"/>
              </a:cxn>
              <a:cxn ang="0">
                <a:pos x="connsiteX3" y="connsiteY3"/>
              </a:cxn>
            </a:cxnLst>
            <a:rect l="l" t="t" r="r" b="b"/>
            <a:pathLst>
              <a:path w="11427" h="19600">
                <a:moveTo>
                  <a:pt x="0" y="18960"/>
                </a:moveTo>
                <a:cubicBezTo>
                  <a:pt x="3333" y="19280"/>
                  <a:pt x="8162" y="19600"/>
                  <a:pt x="9794" y="19120"/>
                </a:cubicBezTo>
                <a:cubicBezTo>
                  <a:pt x="11427" y="18640"/>
                  <a:pt x="9810" y="16560"/>
                  <a:pt x="9795" y="16080"/>
                </a:cubicBezTo>
                <a:lnTo>
                  <a:pt x="0" y="0"/>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3" name="Freeform 8"/>
          <p:cNvSpPr>
            <a:spLocks/>
          </p:cNvSpPr>
          <p:nvPr/>
        </p:nvSpPr>
        <p:spPr bwMode="auto">
          <a:xfrm>
            <a:off x="-313" y="2469839"/>
            <a:ext cx="9145945" cy="4389736"/>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382"/>
              <a:gd name="connsiteY0" fmla="*/ 299 h 12804"/>
              <a:gd name="connsiteX1" fmla="*/ 3413 w 11382"/>
              <a:gd name="connsiteY1" fmla="*/ 300 h 12804"/>
              <a:gd name="connsiteX2" fmla="*/ 5010 w 11382"/>
              <a:gd name="connsiteY2" fmla="*/ 1717 h 12804"/>
              <a:gd name="connsiteX3" fmla="*/ 11382 w 11382"/>
              <a:gd name="connsiteY3" fmla="*/ 12804 h 12804"/>
              <a:gd name="connsiteX0" fmla="*/ 0 w 11533"/>
              <a:gd name="connsiteY0" fmla="*/ 299 h 12804"/>
              <a:gd name="connsiteX1" fmla="*/ 3413 w 11533"/>
              <a:gd name="connsiteY1" fmla="*/ 300 h 12804"/>
              <a:gd name="connsiteX2" fmla="*/ 5010 w 11533"/>
              <a:gd name="connsiteY2" fmla="*/ 1717 h 12804"/>
              <a:gd name="connsiteX3" fmla="*/ 11533 w 11533"/>
              <a:gd name="connsiteY3" fmla="*/ 12804 h 12804"/>
            </a:gdLst>
            <a:ahLst/>
            <a:cxnLst>
              <a:cxn ang="0">
                <a:pos x="connsiteX0" y="connsiteY0"/>
              </a:cxn>
              <a:cxn ang="0">
                <a:pos x="connsiteX1" y="connsiteY1"/>
              </a:cxn>
              <a:cxn ang="0">
                <a:pos x="connsiteX2" y="connsiteY2"/>
              </a:cxn>
              <a:cxn ang="0">
                <a:pos x="connsiteX3" y="connsiteY3"/>
              </a:cxn>
            </a:cxnLst>
            <a:rect l="l" t="t" r="r" b="b"/>
            <a:pathLst>
              <a:path w="11533" h="12804">
                <a:moveTo>
                  <a:pt x="0" y="299"/>
                </a:moveTo>
                <a:lnTo>
                  <a:pt x="3413" y="300"/>
                </a:lnTo>
                <a:cubicBezTo>
                  <a:pt x="3912" y="332"/>
                  <a:pt x="4049" y="0"/>
                  <a:pt x="5010" y="1717"/>
                </a:cubicBezTo>
                <a:lnTo>
                  <a:pt x="11533" y="12804"/>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4" name="Freeform 8"/>
          <p:cNvSpPr>
            <a:spLocks/>
          </p:cNvSpPr>
          <p:nvPr/>
        </p:nvSpPr>
        <p:spPr bwMode="auto">
          <a:xfrm>
            <a:off x="-313" y="2422205"/>
            <a:ext cx="9145945" cy="4284827"/>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533"/>
              <a:gd name="connsiteY0" fmla="*/ 299 h 12498"/>
              <a:gd name="connsiteX1" fmla="*/ 3413 w 11533"/>
              <a:gd name="connsiteY1" fmla="*/ 300 h 12498"/>
              <a:gd name="connsiteX2" fmla="*/ 5010 w 11533"/>
              <a:gd name="connsiteY2" fmla="*/ 1717 h 12498"/>
              <a:gd name="connsiteX3" fmla="*/ 11533 w 11533"/>
              <a:gd name="connsiteY3" fmla="*/ 12498 h 12498"/>
            </a:gdLst>
            <a:ahLst/>
            <a:cxnLst>
              <a:cxn ang="0">
                <a:pos x="connsiteX0" y="connsiteY0"/>
              </a:cxn>
              <a:cxn ang="0">
                <a:pos x="connsiteX1" y="connsiteY1"/>
              </a:cxn>
              <a:cxn ang="0">
                <a:pos x="connsiteX2" y="connsiteY2"/>
              </a:cxn>
              <a:cxn ang="0">
                <a:pos x="connsiteX3" y="connsiteY3"/>
              </a:cxn>
            </a:cxnLst>
            <a:rect l="l" t="t" r="r" b="b"/>
            <a:pathLst>
              <a:path w="11533" h="12498">
                <a:moveTo>
                  <a:pt x="0" y="299"/>
                </a:moveTo>
                <a:lnTo>
                  <a:pt x="3413" y="300"/>
                </a:lnTo>
                <a:cubicBezTo>
                  <a:pt x="3912" y="332"/>
                  <a:pt x="4049" y="0"/>
                  <a:pt x="5010" y="1717"/>
                </a:cubicBezTo>
                <a:lnTo>
                  <a:pt x="11533" y="12498"/>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5" name="Freeform 8"/>
          <p:cNvSpPr>
            <a:spLocks/>
          </p:cNvSpPr>
          <p:nvPr/>
        </p:nvSpPr>
        <p:spPr bwMode="auto">
          <a:xfrm>
            <a:off x="4895377" y="2408712"/>
            <a:ext cx="4250203" cy="1738741"/>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9848"/>
              <a:gd name="connsiteY0" fmla="*/ 248 h 10852"/>
              <a:gd name="connsiteX1" fmla="*/ 1464 w 9848"/>
              <a:gd name="connsiteY1" fmla="*/ 177 h 10852"/>
              <a:gd name="connsiteX2" fmla="*/ 1067 w 9848"/>
              <a:gd name="connsiteY2" fmla="*/ 1314 h 10852"/>
              <a:gd name="connsiteX3" fmla="*/ 9801 w 9848"/>
              <a:gd name="connsiteY3" fmla="*/ 10852 h 10852"/>
              <a:gd name="connsiteX0" fmla="*/ 10000 w 10125"/>
              <a:gd name="connsiteY0" fmla="*/ 229 h 9607"/>
              <a:gd name="connsiteX1" fmla="*/ 1487 w 10125"/>
              <a:gd name="connsiteY1" fmla="*/ 163 h 9607"/>
              <a:gd name="connsiteX2" fmla="*/ 1083 w 10125"/>
              <a:gd name="connsiteY2" fmla="*/ 1211 h 9607"/>
              <a:gd name="connsiteX3" fmla="*/ 10125 w 10125"/>
              <a:gd name="connsiteY3" fmla="*/ 9607 h 9607"/>
              <a:gd name="connsiteX0" fmla="*/ 9877 w 12386"/>
              <a:gd name="connsiteY0" fmla="*/ 238 h 13065"/>
              <a:gd name="connsiteX1" fmla="*/ 1469 w 12386"/>
              <a:gd name="connsiteY1" fmla="*/ 170 h 13065"/>
              <a:gd name="connsiteX2" fmla="*/ 1070 w 12386"/>
              <a:gd name="connsiteY2" fmla="*/ 1261 h 13065"/>
              <a:gd name="connsiteX3" fmla="*/ 12386 w 12386"/>
              <a:gd name="connsiteY3" fmla="*/ 13065 h 13065"/>
              <a:gd name="connsiteX0" fmla="*/ 9877 w 12386"/>
              <a:gd name="connsiteY0" fmla="*/ 238 h 12316"/>
              <a:gd name="connsiteX1" fmla="*/ 1469 w 12386"/>
              <a:gd name="connsiteY1" fmla="*/ 170 h 12316"/>
              <a:gd name="connsiteX2" fmla="*/ 1070 w 12386"/>
              <a:gd name="connsiteY2" fmla="*/ 1261 h 12316"/>
              <a:gd name="connsiteX3" fmla="*/ 12386 w 12386"/>
              <a:gd name="connsiteY3" fmla="*/ 12316 h 12316"/>
              <a:gd name="connsiteX0" fmla="*/ 12803 w 12803"/>
              <a:gd name="connsiteY0" fmla="*/ 239 h 12317"/>
              <a:gd name="connsiteX1" fmla="*/ 1886 w 12803"/>
              <a:gd name="connsiteY1" fmla="*/ 171 h 12317"/>
              <a:gd name="connsiteX2" fmla="*/ 1487 w 12803"/>
              <a:gd name="connsiteY2" fmla="*/ 1262 h 12317"/>
              <a:gd name="connsiteX3" fmla="*/ 12803 w 12803"/>
              <a:gd name="connsiteY3" fmla="*/ 12317 h 12317"/>
              <a:gd name="connsiteX0" fmla="*/ 12717 w 12717"/>
              <a:gd name="connsiteY0" fmla="*/ 352 h 12430"/>
              <a:gd name="connsiteX1" fmla="*/ 1800 w 12717"/>
              <a:gd name="connsiteY1" fmla="*/ 284 h 12430"/>
              <a:gd name="connsiteX2" fmla="*/ 1914 w 12717"/>
              <a:gd name="connsiteY2" fmla="*/ 2056 h 12430"/>
              <a:gd name="connsiteX3" fmla="*/ 12717 w 12717"/>
              <a:gd name="connsiteY3" fmla="*/ 12430 h 12430"/>
            </a:gdLst>
            <a:ahLst/>
            <a:cxnLst>
              <a:cxn ang="0">
                <a:pos x="connsiteX0" y="connsiteY0"/>
              </a:cxn>
              <a:cxn ang="0">
                <a:pos x="connsiteX1" y="connsiteY1"/>
              </a:cxn>
              <a:cxn ang="0">
                <a:pos x="connsiteX2" y="connsiteY2"/>
              </a:cxn>
              <a:cxn ang="0">
                <a:pos x="connsiteX3" y="connsiteY3"/>
              </a:cxn>
            </a:cxnLst>
            <a:rect l="l" t="t" r="r" b="b"/>
            <a:pathLst>
              <a:path w="12717" h="12430">
                <a:moveTo>
                  <a:pt x="12717" y="352"/>
                </a:moveTo>
                <a:cubicBezTo>
                  <a:pt x="9694" y="329"/>
                  <a:pt x="3600" y="0"/>
                  <a:pt x="1800" y="284"/>
                </a:cubicBezTo>
                <a:cubicBezTo>
                  <a:pt x="0" y="568"/>
                  <a:pt x="1951" y="1874"/>
                  <a:pt x="1914" y="2056"/>
                </a:cubicBezTo>
                <a:lnTo>
                  <a:pt x="12717" y="12430"/>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6" name="Freeform 8"/>
          <p:cNvSpPr>
            <a:spLocks/>
          </p:cNvSpPr>
          <p:nvPr/>
        </p:nvSpPr>
        <p:spPr bwMode="auto">
          <a:xfrm>
            <a:off x="5006214" y="2448411"/>
            <a:ext cx="4139509" cy="161329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12038"/>
              <a:gd name="connsiteY0" fmla="*/ 248 h 11988"/>
              <a:gd name="connsiteX1" fmla="*/ 1464 w 12038"/>
              <a:gd name="connsiteY1" fmla="*/ 177 h 11988"/>
              <a:gd name="connsiteX2" fmla="*/ 1067 w 12038"/>
              <a:gd name="connsiteY2" fmla="*/ 1314 h 11988"/>
              <a:gd name="connsiteX3" fmla="*/ 12038 w 12038"/>
              <a:gd name="connsiteY3" fmla="*/ 11988 h 11988"/>
              <a:gd name="connsiteX0" fmla="*/ 12403 w 12403"/>
              <a:gd name="connsiteY0" fmla="*/ 249 h 11989"/>
              <a:gd name="connsiteX1" fmla="*/ 1829 w 12403"/>
              <a:gd name="connsiteY1" fmla="*/ 178 h 11989"/>
              <a:gd name="connsiteX2" fmla="*/ 1432 w 12403"/>
              <a:gd name="connsiteY2" fmla="*/ 1315 h 11989"/>
              <a:gd name="connsiteX3" fmla="*/ 12403 w 12403"/>
              <a:gd name="connsiteY3" fmla="*/ 11989 h 11989"/>
              <a:gd name="connsiteX0" fmla="*/ 12350 w 12350"/>
              <a:gd name="connsiteY0" fmla="*/ 284 h 12024"/>
              <a:gd name="connsiteX1" fmla="*/ 1776 w 12350"/>
              <a:gd name="connsiteY1" fmla="*/ 213 h 12024"/>
              <a:gd name="connsiteX2" fmla="*/ 1692 w 12350"/>
              <a:gd name="connsiteY2" fmla="*/ 1563 h 12024"/>
              <a:gd name="connsiteX3" fmla="*/ 12350 w 12350"/>
              <a:gd name="connsiteY3" fmla="*/ 12024 h 12024"/>
            </a:gdLst>
            <a:ahLst/>
            <a:cxnLst>
              <a:cxn ang="0">
                <a:pos x="connsiteX0" y="connsiteY0"/>
              </a:cxn>
              <a:cxn ang="0">
                <a:pos x="connsiteX1" y="connsiteY1"/>
              </a:cxn>
              <a:cxn ang="0">
                <a:pos x="connsiteX2" y="connsiteY2"/>
              </a:cxn>
              <a:cxn ang="0">
                <a:pos x="connsiteX3" y="connsiteY3"/>
              </a:cxn>
            </a:cxnLst>
            <a:rect l="l" t="t" r="r" b="b"/>
            <a:pathLst>
              <a:path w="12350" h="12024">
                <a:moveTo>
                  <a:pt x="12350" y="284"/>
                </a:moveTo>
                <a:cubicBezTo>
                  <a:pt x="9337" y="261"/>
                  <a:pt x="3552" y="0"/>
                  <a:pt x="1776" y="213"/>
                </a:cubicBezTo>
                <a:cubicBezTo>
                  <a:pt x="0" y="426"/>
                  <a:pt x="1729" y="1374"/>
                  <a:pt x="1692" y="1563"/>
                </a:cubicBezTo>
                <a:lnTo>
                  <a:pt x="12350" y="12024"/>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7" name="Freeform 11"/>
          <p:cNvSpPr>
            <a:spLocks/>
          </p:cNvSpPr>
          <p:nvPr/>
        </p:nvSpPr>
        <p:spPr bwMode="auto">
          <a:xfrm>
            <a:off x="287" y="178330"/>
            <a:ext cx="9145050" cy="1581520"/>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3946"/>
              <a:gd name="connsiteY0" fmla="*/ 0 h 26343"/>
              <a:gd name="connsiteX1" fmla="*/ 5669 w 13946"/>
              <a:gd name="connsiteY1" fmla="*/ 22689 h 26343"/>
              <a:gd name="connsiteX2" fmla="*/ 7183 w 13946"/>
              <a:gd name="connsiteY2" fmla="*/ 26339 h 26343"/>
              <a:gd name="connsiteX3" fmla="*/ 13946 w 13946"/>
              <a:gd name="connsiteY3" fmla="*/ 26343 h 26343"/>
              <a:gd name="connsiteX0" fmla="*/ 0 w 15462"/>
              <a:gd name="connsiteY0" fmla="*/ 0 h 26339"/>
              <a:gd name="connsiteX1" fmla="*/ 5669 w 15462"/>
              <a:gd name="connsiteY1" fmla="*/ 22689 h 26339"/>
              <a:gd name="connsiteX2" fmla="*/ 7183 w 15462"/>
              <a:gd name="connsiteY2" fmla="*/ 26339 h 26339"/>
              <a:gd name="connsiteX3" fmla="*/ 15462 w 15462"/>
              <a:gd name="connsiteY3" fmla="*/ 26184 h 26339"/>
            </a:gdLst>
            <a:ahLst/>
            <a:cxnLst>
              <a:cxn ang="0">
                <a:pos x="connsiteX0" y="connsiteY0"/>
              </a:cxn>
              <a:cxn ang="0">
                <a:pos x="connsiteX1" y="connsiteY1"/>
              </a:cxn>
              <a:cxn ang="0">
                <a:pos x="connsiteX2" y="connsiteY2"/>
              </a:cxn>
              <a:cxn ang="0">
                <a:pos x="connsiteX3" y="connsiteY3"/>
              </a:cxn>
            </a:cxnLst>
            <a:rect l="l" t="t" r="r" b="b"/>
            <a:pathLst>
              <a:path w="15462" h="26339">
                <a:moveTo>
                  <a:pt x="0" y="0"/>
                </a:moveTo>
                <a:cubicBezTo>
                  <a:pt x="378" y="1348"/>
                  <a:pt x="5156" y="21155"/>
                  <a:pt x="5669" y="22689"/>
                </a:cubicBezTo>
                <a:cubicBezTo>
                  <a:pt x="6343" y="25067"/>
                  <a:pt x="6808" y="26234"/>
                  <a:pt x="7183" y="26339"/>
                </a:cubicBezTo>
                <a:lnTo>
                  <a:pt x="15462" y="26184"/>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68" name="Freeform 11"/>
          <p:cNvSpPr>
            <a:spLocks/>
          </p:cNvSpPr>
          <p:nvPr/>
        </p:nvSpPr>
        <p:spPr bwMode="auto">
          <a:xfrm>
            <a:off x="287" y="232596"/>
            <a:ext cx="9145050" cy="1562486"/>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2770"/>
              <a:gd name="connsiteY0" fmla="*/ 0 h 21107"/>
              <a:gd name="connsiteX1" fmla="*/ 4493 w 12770"/>
              <a:gd name="connsiteY1" fmla="*/ 17453 h 21107"/>
              <a:gd name="connsiteX2" fmla="*/ 6007 w 12770"/>
              <a:gd name="connsiteY2" fmla="*/ 21103 h 21107"/>
              <a:gd name="connsiteX3" fmla="*/ 12770 w 12770"/>
              <a:gd name="connsiteY3" fmla="*/ 21107 h 21107"/>
              <a:gd name="connsiteX0" fmla="*/ 0 w 13946"/>
              <a:gd name="connsiteY0" fmla="*/ 0 h 26026"/>
              <a:gd name="connsiteX1" fmla="*/ 5669 w 13946"/>
              <a:gd name="connsiteY1" fmla="*/ 22372 h 26026"/>
              <a:gd name="connsiteX2" fmla="*/ 7183 w 13946"/>
              <a:gd name="connsiteY2" fmla="*/ 26022 h 26026"/>
              <a:gd name="connsiteX3" fmla="*/ 13946 w 13946"/>
              <a:gd name="connsiteY3" fmla="*/ 26026 h 26026"/>
              <a:gd name="connsiteX0" fmla="*/ 0 w 15462"/>
              <a:gd name="connsiteY0" fmla="*/ 0 h 26022"/>
              <a:gd name="connsiteX1" fmla="*/ 5669 w 15462"/>
              <a:gd name="connsiteY1" fmla="*/ 22372 h 26022"/>
              <a:gd name="connsiteX2" fmla="*/ 7183 w 15462"/>
              <a:gd name="connsiteY2" fmla="*/ 26022 h 26022"/>
              <a:gd name="connsiteX3" fmla="*/ 15462 w 15462"/>
              <a:gd name="connsiteY3" fmla="*/ 25550 h 26022"/>
            </a:gdLst>
            <a:ahLst/>
            <a:cxnLst>
              <a:cxn ang="0">
                <a:pos x="connsiteX0" y="connsiteY0"/>
              </a:cxn>
              <a:cxn ang="0">
                <a:pos x="connsiteX1" y="connsiteY1"/>
              </a:cxn>
              <a:cxn ang="0">
                <a:pos x="connsiteX2" y="connsiteY2"/>
              </a:cxn>
              <a:cxn ang="0">
                <a:pos x="connsiteX3" y="connsiteY3"/>
              </a:cxn>
            </a:cxnLst>
            <a:rect l="l" t="t" r="r" b="b"/>
            <a:pathLst>
              <a:path w="15462" h="26022">
                <a:moveTo>
                  <a:pt x="0" y="0"/>
                </a:moveTo>
                <a:cubicBezTo>
                  <a:pt x="378" y="1348"/>
                  <a:pt x="5156" y="20838"/>
                  <a:pt x="5669" y="22372"/>
                </a:cubicBezTo>
                <a:cubicBezTo>
                  <a:pt x="6343" y="24750"/>
                  <a:pt x="6808" y="25917"/>
                  <a:pt x="7183" y="26022"/>
                </a:cubicBezTo>
                <a:lnTo>
                  <a:pt x="15462" y="25550"/>
                </a:lnTo>
              </a:path>
            </a:pathLst>
          </a:custGeom>
          <a:noFill/>
          <a:ln w="9525">
            <a:solidFill>
              <a:schemeClr val="bg1">
                <a:lumMod val="50000"/>
              </a:schemeClr>
            </a:solidFill>
            <a:round/>
            <a:headEnd type="none" w="med" len="med"/>
            <a:tailEnd type="none" w="med" len="med"/>
          </a:ln>
          <a:effectLst/>
        </p:spPr>
        <p:txBody>
          <a:bodyPr lIns="91422" tIns="45713" rIns="91422" bIns="45713"/>
          <a:lstStyle/>
          <a:p>
            <a:pPr defTabSz="914400" fontAlgn="base">
              <a:spcBef>
                <a:spcPct val="0"/>
              </a:spcBef>
              <a:spcAft>
                <a:spcPct val="0"/>
              </a:spcAft>
            </a:pPr>
            <a:endParaRPr lang="nb-NO">
              <a:solidFill>
                <a:prstClr val="black"/>
              </a:solidFill>
              <a:latin typeface="Arial" charset="0"/>
            </a:endParaRPr>
          </a:p>
        </p:txBody>
      </p:sp>
      <p:sp>
        <p:nvSpPr>
          <p:cNvPr id="107" name="Rektangel 106">
            <a:hlinkClick r:id="" action="ppaction://noaction"/>
          </p:cNvPr>
          <p:cNvSpPr/>
          <p:nvPr/>
        </p:nvSpPr>
        <p:spPr>
          <a:xfrm>
            <a:off x="8144731" y="47640"/>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08" name="Rektangel 107">
            <a:hlinkClick r:id="" action="ppaction://noaction"/>
          </p:cNvPr>
          <p:cNvSpPr/>
          <p:nvPr/>
        </p:nvSpPr>
        <p:spPr>
          <a:xfrm>
            <a:off x="8144731" y="71558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09" name="Rektangel 108">
            <a:hlinkClick r:id="" action="ppaction://noaction"/>
          </p:cNvPr>
          <p:cNvSpPr/>
          <p:nvPr/>
        </p:nvSpPr>
        <p:spPr>
          <a:xfrm>
            <a:off x="8144731" y="1299713"/>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0" name="Rektangel 109">
            <a:hlinkClick r:id="" action="ppaction://noaction"/>
          </p:cNvPr>
          <p:cNvSpPr/>
          <p:nvPr/>
        </p:nvSpPr>
        <p:spPr>
          <a:xfrm>
            <a:off x="8144731" y="1922143"/>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1" name="Rektangel 110">
            <a:hlinkClick r:id="" action="ppaction://noaction"/>
          </p:cNvPr>
          <p:cNvSpPr/>
          <p:nvPr/>
        </p:nvSpPr>
        <p:spPr>
          <a:xfrm>
            <a:off x="8128804" y="249659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2" name="Rektangel 111">
            <a:hlinkClick r:id="" action="ppaction://noaction"/>
          </p:cNvPr>
          <p:cNvSpPr/>
          <p:nvPr/>
        </p:nvSpPr>
        <p:spPr>
          <a:xfrm>
            <a:off x="8128999"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3" name="Rektangel 112">
            <a:hlinkClick r:id="" action="ppaction://noaction"/>
          </p:cNvPr>
          <p:cNvSpPr/>
          <p:nvPr/>
        </p:nvSpPr>
        <p:spPr>
          <a:xfrm>
            <a:off x="8135201" y="3702833"/>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4" name="Rektangel 113">
            <a:hlinkClick r:id="" action="ppaction://noaction"/>
          </p:cNvPr>
          <p:cNvSpPr/>
          <p:nvPr/>
        </p:nvSpPr>
        <p:spPr>
          <a:xfrm>
            <a:off x="8134643" y="4342277"/>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5" name="Rektangel 114">
            <a:hlinkClick r:id="" action="ppaction://noaction"/>
          </p:cNvPr>
          <p:cNvSpPr/>
          <p:nvPr/>
        </p:nvSpPr>
        <p:spPr>
          <a:xfrm>
            <a:off x="8144731" y="4974790"/>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6" name="Rektangel 115">
            <a:hlinkClick r:id="" action="ppaction://noaction"/>
          </p:cNvPr>
          <p:cNvSpPr/>
          <p:nvPr/>
        </p:nvSpPr>
        <p:spPr>
          <a:xfrm>
            <a:off x="8135201" y="5569936"/>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grpSp>
        <p:nvGrpSpPr>
          <p:cNvPr id="2" name="Gruppe 81"/>
          <p:cNvGrpSpPr/>
          <p:nvPr/>
        </p:nvGrpSpPr>
        <p:grpSpPr>
          <a:xfrm>
            <a:off x="-1" y="202733"/>
            <a:ext cx="5106288" cy="2312452"/>
            <a:chOff x="-1" y="202682"/>
            <a:chExt cx="5105401" cy="2311917"/>
          </a:xfrm>
        </p:grpSpPr>
        <p:sp>
          <p:nvSpPr>
            <p:cNvPr id="83" name="Frihåndsform 82"/>
            <p:cNvSpPr/>
            <p:nvPr/>
          </p:nvSpPr>
          <p:spPr>
            <a:xfrm>
              <a:off x="0" y="202682"/>
              <a:ext cx="5105400" cy="2311917"/>
            </a:xfrm>
            <a:custGeom>
              <a:avLst/>
              <a:gdLst>
                <a:gd name="connsiteX0" fmla="*/ 0 w 4816549"/>
                <a:gd name="connsiteY0" fmla="*/ 1297172 h 1307804"/>
                <a:gd name="connsiteX1" fmla="*/ 4816549 w 4816549"/>
                <a:gd name="connsiteY1" fmla="*/ 1307804 h 1307804"/>
                <a:gd name="connsiteX2" fmla="*/ 2402958 w 4816549"/>
                <a:gd name="connsiteY2" fmla="*/ 0 h 1307804"/>
                <a:gd name="connsiteX3" fmla="*/ 1041991 w 4816549"/>
                <a:gd name="connsiteY3" fmla="*/ 0 h 1307804"/>
                <a:gd name="connsiteX4" fmla="*/ 2509284 w 4816549"/>
                <a:gd name="connsiteY4" fmla="*/ 829339 h 1307804"/>
                <a:gd name="connsiteX5" fmla="*/ 10633 w 4816549"/>
                <a:gd name="connsiteY5" fmla="*/ 776176 h 1307804"/>
                <a:gd name="connsiteX0" fmla="*/ 0 w 4816549"/>
                <a:gd name="connsiteY0" fmla="*/ 1297172 h 1307804"/>
                <a:gd name="connsiteX1" fmla="*/ 4816549 w 4816549"/>
                <a:gd name="connsiteY1" fmla="*/ 1307804 h 1307804"/>
                <a:gd name="connsiteX2" fmla="*/ 2402958 w 4816549"/>
                <a:gd name="connsiteY2" fmla="*/ 0 h 1307804"/>
                <a:gd name="connsiteX3" fmla="*/ 1041991 w 4816549"/>
                <a:gd name="connsiteY3" fmla="*/ 0 h 1307804"/>
                <a:gd name="connsiteX4" fmla="*/ 2179674 w 4816549"/>
                <a:gd name="connsiteY4" fmla="*/ 829339 h 1307804"/>
                <a:gd name="connsiteX5" fmla="*/ 10633 w 4816549"/>
                <a:gd name="connsiteY5" fmla="*/ 776176 h 1307804"/>
                <a:gd name="connsiteX0" fmla="*/ 138223 w 4954772"/>
                <a:gd name="connsiteY0" fmla="*/ 1297172 h 1493874"/>
                <a:gd name="connsiteX1" fmla="*/ 0 w 4954772"/>
                <a:gd name="connsiteY1" fmla="*/ 1493874 h 1493874"/>
                <a:gd name="connsiteX2" fmla="*/ 4954772 w 4954772"/>
                <a:gd name="connsiteY2" fmla="*/ 1307804 h 1493874"/>
                <a:gd name="connsiteX3" fmla="*/ 2541181 w 4954772"/>
                <a:gd name="connsiteY3" fmla="*/ 0 h 1493874"/>
                <a:gd name="connsiteX4" fmla="*/ 1180214 w 4954772"/>
                <a:gd name="connsiteY4" fmla="*/ 0 h 1493874"/>
                <a:gd name="connsiteX5" fmla="*/ 2317897 w 4954772"/>
                <a:gd name="connsiteY5" fmla="*/ 829339 h 1493874"/>
                <a:gd name="connsiteX6" fmla="*/ 148856 w 4954772"/>
                <a:gd name="connsiteY6" fmla="*/ 776176 h 1493874"/>
                <a:gd name="connsiteX0" fmla="*/ 138223 w 5097647"/>
                <a:gd name="connsiteY0" fmla="*/ 1297172 h 1493874"/>
                <a:gd name="connsiteX1" fmla="*/ 0 w 5097647"/>
                <a:gd name="connsiteY1" fmla="*/ 1493874 h 1493874"/>
                <a:gd name="connsiteX2" fmla="*/ 5097647 w 5097647"/>
                <a:gd name="connsiteY2" fmla="*/ 1488779 h 1493874"/>
                <a:gd name="connsiteX3" fmla="*/ 2541181 w 5097647"/>
                <a:gd name="connsiteY3" fmla="*/ 0 h 1493874"/>
                <a:gd name="connsiteX4" fmla="*/ 1180214 w 5097647"/>
                <a:gd name="connsiteY4" fmla="*/ 0 h 1493874"/>
                <a:gd name="connsiteX5" fmla="*/ 2317897 w 5097647"/>
                <a:gd name="connsiteY5" fmla="*/ 829339 h 1493874"/>
                <a:gd name="connsiteX6" fmla="*/ 148856 w 5097647"/>
                <a:gd name="connsiteY6" fmla="*/ 776176 h 1493874"/>
                <a:gd name="connsiteX0" fmla="*/ 138223 w 5097647"/>
                <a:gd name="connsiteY0" fmla="*/ 1297172 h 1493874"/>
                <a:gd name="connsiteX1" fmla="*/ 0 w 5097647"/>
                <a:gd name="connsiteY1" fmla="*/ 1493874 h 1493874"/>
                <a:gd name="connsiteX2" fmla="*/ 5097647 w 5097647"/>
                <a:gd name="connsiteY2" fmla="*/ 1488779 h 1493874"/>
                <a:gd name="connsiteX3" fmla="*/ 2045881 w 5097647"/>
                <a:gd name="connsiteY3" fmla="*/ 85725 h 1493874"/>
                <a:gd name="connsiteX4" fmla="*/ 1180214 w 5097647"/>
                <a:gd name="connsiteY4" fmla="*/ 0 h 1493874"/>
                <a:gd name="connsiteX5" fmla="*/ 2317897 w 5097647"/>
                <a:gd name="connsiteY5" fmla="*/ 829339 h 1493874"/>
                <a:gd name="connsiteX6" fmla="*/ 148856 w 5097647"/>
                <a:gd name="connsiteY6" fmla="*/ 776176 h 1493874"/>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317897 w 5097647"/>
                <a:gd name="connsiteY5" fmla="*/ 743614 h 1408149"/>
                <a:gd name="connsiteX6" fmla="*/ 148856 w 5097647"/>
                <a:gd name="connsiteY6"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114550 w 5097647"/>
                <a:gd name="connsiteY5" fmla="*/ 617574 h 1408149"/>
                <a:gd name="connsiteX6" fmla="*/ 2317897 w 5097647"/>
                <a:gd name="connsiteY6" fmla="*/ 743614 h 1408149"/>
                <a:gd name="connsiteX7" fmla="*/ 148856 w 5097647"/>
                <a:gd name="connsiteY7"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114550 w 5097647"/>
                <a:gd name="connsiteY5" fmla="*/ 617574 h 1408149"/>
                <a:gd name="connsiteX6" fmla="*/ 2317897 w 5097647"/>
                <a:gd name="connsiteY6" fmla="*/ 743614 h 1408149"/>
                <a:gd name="connsiteX7" fmla="*/ 2066925 w 5097647"/>
                <a:gd name="connsiteY7" fmla="*/ 722349 h 1408149"/>
                <a:gd name="connsiteX8" fmla="*/ 148856 w 5097647"/>
                <a:gd name="connsiteY8"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114550 w 5097647"/>
                <a:gd name="connsiteY5" fmla="*/ 617574 h 1408149"/>
                <a:gd name="connsiteX6" fmla="*/ 2066925 w 5097647"/>
                <a:gd name="connsiteY6" fmla="*/ 722349 h 1408149"/>
                <a:gd name="connsiteX7" fmla="*/ 148856 w 5097647"/>
                <a:gd name="connsiteY7"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114550 w 5097647"/>
                <a:gd name="connsiteY5" fmla="*/ 617574 h 1408149"/>
                <a:gd name="connsiteX6" fmla="*/ 2066925 w 5097647"/>
                <a:gd name="connsiteY6" fmla="*/ 722349 h 1408149"/>
                <a:gd name="connsiteX7" fmla="*/ 148856 w 5097647"/>
                <a:gd name="connsiteY7"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114550 w 5097647"/>
                <a:gd name="connsiteY5" fmla="*/ 617574 h 1408149"/>
                <a:gd name="connsiteX6" fmla="*/ 1952625 w 5097647"/>
                <a:gd name="connsiteY6" fmla="*/ 731874 h 1408149"/>
                <a:gd name="connsiteX7" fmla="*/ 148856 w 5097647"/>
                <a:gd name="connsiteY7"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057400 w 5097647"/>
                <a:gd name="connsiteY5" fmla="*/ 588999 h 1408149"/>
                <a:gd name="connsiteX6" fmla="*/ 1952625 w 5097647"/>
                <a:gd name="connsiteY6" fmla="*/ 731874 h 1408149"/>
                <a:gd name="connsiteX7" fmla="*/ 148856 w 5097647"/>
                <a:gd name="connsiteY7" fmla="*/ 690451 h 1408149"/>
                <a:gd name="connsiteX0" fmla="*/ 138223 w 5097647"/>
                <a:gd name="connsiteY0" fmla="*/ 1211447 h 1408149"/>
                <a:gd name="connsiteX1" fmla="*/ 0 w 5097647"/>
                <a:gd name="connsiteY1" fmla="*/ 1408149 h 1408149"/>
                <a:gd name="connsiteX2" fmla="*/ 5097647 w 5097647"/>
                <a:gd name="connsiteY2" fmla="*/ 1403054 h 1408149"/>
                <a:gd name="connsiteX3" fmla="*/ 2045881 w 5097647"/>
                <a:gd name="connsiteY3" fmla="*/ 0 h 1408149"/>
                <a:gd name="connsiteX4" fmla="*/ 980189 w 5097647"/>
                <a:gd name="connsiteY4" fmla="*/ 38100 h 1408149"/>
                <a:gd name="connsiteX5" fmla="*/ 2057400 w 5097647"/>
                <a:gd name="connsiteY5" fmla="*/ 588999 h 1408149"/>
                <a:gd name="connsiteX6" fmla="*/ 1952625 w 5097647"/>
                <a:gd name="connsiteY6" fmla="*/ 731874 h 1408149"/>
                <a:gd name="connsiteX7" fmla="*/ 148856 w 5097647"/>
                <a:gd name="connsiteY7" fmla="*/ 690451 h 1408149"/>
                <a:gd name="connsiteX0" fmla="*/ 138223 w 5097647"/>
                <a:gd name="connsiteY0" fmla="*/ 1211447 h 1408149"/>
                <a:gd name="connsiteX1" fmla="*/ 0 w 5097647"/>
                <a:gd name="connsiteY1" fmla="*/ 1408149 h 1408149"/>
                <a:gd name="connsiteX2" fmla="*/ 4362450 w 5097647"/>
                <a:gd name="connsiteY2" fmla="*/ 1408149 h 1408149"/>
                <a:gd name="connsiteX3" fmla="*/ 5097647 w 5097647"/>
                <a:gd name="connsiteY3" fmla="*/ 1403054 h 1408149"/>
                <a:gd name="connsiteX4" fmla="*/ 2045881 w 5097647"/>
                <a:gd name="connsiteY4" fmla="*/ 0 h 1408149"/>
                <a:gd name="connsiteX5" fmla="*/ 980189 w 5097647"/>
                <a:gd name="connsiteY5" fmla="*/ 38100 h 1408149"/>
                <a:gd name="connsiteX6" fmla="*/ 2057400 w 5097647"/>
                <a:gd name="connsiteY6" fmla="*/ 588999 h 1408149"/>
                <a:gd name="connsiteX7" fmla="*/ 1952625 w 5097647"/>
                <a:gd name="connsiteY7" fmla="*/ 731874 h 1408149"/>
                <a:gd name="connsiteX8" fmla="*/ 148856 w 5097647"/>
                <a:gd name="connsiteY8" fmla="*/ 690451 h 1408149"/>
                <a:gd name="connsiteX0" fmla="*/ 138223 w 5097647"/>
                <a:gd name="connsiteY0" fmla="*/ 1211447 h 1408149"/>
                <a:gd name="connsiteX1" fmla="*/ 0 w 5097647"/>
                <a:gd name="connsiteY1" fmla="*/ 1408149 h 1408149"/>
                <a:gd name="connsiteX2" fmla="*/ 4362450 w 5097647"/>
                <a:gd name="connsiteY2" fmla="*/ 1408149 h 1408149"/>
                <a:gd name="connsiteX3" fmla="*/ 5097647 w 5097647"/>
                <a:gd name="connsiteY3" fmla="*/ 1403054 h 1408149"/>
                <a:gd name="connsiteX4" fmla="*/ 4457700 w 5097647"/>
                <a:gd name="connsiteY4" fmla="*/ 1103349 h 1408149"/>
                <a:gd name="connsiteX5" fmla="*/ 2045881 w 5097647"/>
                <a:gd name="connsiteY5" fmla="*/ 0 h 1408149"/>
                <a:gd name="connsiteX6" fmla="*/ 980189 w 5097647"/>
                <a:gd name="connsiteY6" fmla="*/ 38100 h 1408149"/>
                <a:gd name="connsiteX7" fmla="*/ 2057400 w 5097647"/>
                <a:gd name="connsiteY7" fmla="*/ 588999 h 1408149"/>
                <a:gd name="connsiteX8" fmla="*/ 1952625 w 5097647"/>
                <a:gd name="connsiteY8" fmla="*/ 731874 h 1408149"/>
                <a:gd name="connsiteX9" fmla="*/ 148856 w 5097647"/>
                <a:gd name="connsiteY9" fmla="*/ 690451 h 1408149"/>
                <a:gd name="connsiteX0" fmla="*/ 138223 w 4457700"/>
                <a:gd name="connsiteY0" fmla="*/ 1211447 h 1408149"/>
                <a:gd name="connsiteX1" fmla="*/ 0 w 4457700"/>
                <a:gd name="connsiteY1" fmla="*/ 1408149 h 1408149"/>
                <a:gd name="connsiteX2" fmla="*/ 4362450 w 4457700"/>
                <a:gd name="connsiteY2" fmla="*/ 1408149 h 1408149"/>
                <a:gd name="connsiteX3" fmla="*/ 4457700 w 4457700"/>
                <a:gd name="connsiteY3" fmla="*/ 1103349 h 1408149"/>
                <a:gd name="connsiteX4" fmla="*/ 2045881 w 4457700"/>
                <a:gd name="connsiteY4" fmla="*/ 0 h 1408149"/>
                <a:gd name="connsiteX5" fmla="*/ 980189 w 4457700"/>
                <a:gd name="connsiteY5" fmla="*/ 38100 h 1408149"/>
                <a:gd name="connsiteX6" fmla="*/ 2057400 w 4457700"/>
                <a:gd name="connsiteY6" fmla="*/ 588999 h 1408149"/>
                <a:gd name="connsiteX7" fmla="*/ 1952625 w 4457700"/>
                <a:gd name="connsiteY7" fmla="*/ 731874 h 1408149"/>
                <a:gd name="connsiteX8" fmla="*/ 148856 w 4457700"/>
                <a:gd name="connsiteY8" fmla="*/ 690451 h 1408149"/>
                <a:gd name="connsiteX0" fmla="*/ 138223 w 5105400"/>
                <a:gd name="connsiteY0" fmla="*/ 1211447 h 1408149"/>
                <a:gd name="connsiteX1" fmla="*/ 0 w 5105400"/>
                <a:gd name="connsiteY1" fmla="*/ 1408149 h 1408149"/>
                <a:gd name="connsiteX2" fmla="*/ 4362450 w 5105400"/>
                <a:gd name="connsiteY2" fmla="*/ 1408149 h 1408149"/>
                <a:gd name="connsiteX3" fmla="*/ 4457700 w 5105400"/>
                <a:gd name="connsiteY3" fmla="*/ 1103349 h 1408149"/>
                <a:gd name="connsiteX4" fmla="*/ 2045881 w 5105400"/>
                <a:gd name="connsiteY4" fmla="*/ 0 h 1408149"/>
                <a:gd name="connsiteX5" fmla="*/ 980189 w 5105400"/>
                <a:gd name="connsiteY5" fmla="*/ 38100 h 1408149"/>
                <a:gd name="connsiteX6" fmla="*/ 2057400 w 5105400"/>
                <a:gd name="connsiteY6" fmla="*/ 588999 h 1408149"/>
                <a:gd name="connsiteX7" fmla="*/ 1952625 w 5105400"/>
                <a:gd name="connsiteY7" fmla="*/ 731874 h 1408149"/>
                <a:gd name="connsiteX8" fmla="*/ 148856 w 5105400"/>
                <a:gd name="connsiteY8" fmla="*/ 690451 h 1408149"/>
                <a:gd name="connsiteX0" fmla="*/ 138223 w 5105400"/>
                <a:gd name="connsiteY0" fmla="*/ 1211447 h 1408149"/>
                <a:gd name="connsiteX1" fmla="*/ 0 w 5105400"/>
                <a:gd name="connsiteY1" fmla="*/ 1408149 h 1408149"/>
                <a:gd name="connsiteX2" fmla="*/ 4362450 w 5105400"/>
                <a:gd name="connsiteY2" fmla="*/ 1408149 h 1408149"/>
                <a:gd name="connsiteX3" fmla="*/ 4705350 w 5105400"/>
                <a:gd name="connsiteY3" fmla="*/ 1027149 h 1408149"/>
                <a:gd name="connsiteX4" fmla="*/ 2045881 w 5105400"/>
                <a:gd name="connsiteY4" fmla="*/ 0 h 1408149"/>
                <a:gd name="connsiteX5" fmla="*/ 980189 w 5105400"/>
                <a:gd name="connsiteY5" fmla="*/ 38100 h 1408149"/>
                <a:gd name="connsiteX6" fmla="*/ 2057400 w 5105400"/>
                <a:gd name="connsiteY6" fmla="*/ 588999 h 1408149"/>
                <a:gd name="connsiteX7" fmla="*/ 1952625 w 5105400"/>
                <a:gd name="connsiteY7" fmla="*/ 731874 h 1408149"/>
                <a:gd name="connsiteX8" fmla="*/ 148856 w 5105400"/>
                <a:gd name="connsiteY8" fmla="*/ 690451 h 1408149"/>
                <a:gd name="connsiteX0" fmla="*/ 138223 w 5105400"/>
                <a:gd name="connsiteY0" fmla="*/ 1211447 h 1408149"/>
                <a:gd name="connsiteX1" fmla="*/ 0 w 5105400"/>
                <a:gd name="connsiteY1" fmla="*/ 1408149 h 1408149"/>
                <a:gd name="connsiteX2" fmla="*/ 4362450 w 5105400"/>
                <a:gd name="connsiteY2" fmla="*/ 1408149 h 1408149"/>
                <a:gd name="connsiteX3" fmla="*/ 4705350 w 5105400"/>
                <a:gd name="connsiteY3" fmla="*/ 1027149 h 1408149"/>
                <a:gd name="connsiteX4" fmla="*/ 2045881 w 5105400"/>
                <a:gd name="connsiteY4" fmla="*/ 0 h 1408149"/>
                <a:gd name="connsiteX5" fmla="*/ 980189 w 5105400"/>
                <a:gd name="connsiteY5" fmla="*/ 38100 h 1408149"/>
                <a:gd name="connsiteX6" fmla="*/ 2057400 w 5105400"/>
                <a:gd name="connsiteY6" fmla="*/ 588999 h 1408149"/>
                <a:gd name="connsiteX7" fmla="*/ 1952625 w 5105400"/>
                <a:gd name="connsiteY7" fmla="*/ 731874 h 1408149"/>
                <a:gd name="connsiteX8" fmla="*/ 148856 w 5105400"/>
                <a:gd name="connsiteY8" fmla="*/ 690451 h 1408149"/>
                <a:gd name="connsiteX0" fmla="*/ 138223 w 5105400"/>
                <a:gd name="connsiteY0" fmla="*/ 1683710 h 1880412"/>
                <a:gd name="connsiteX1" fmla="*/ 0 w 5105400"/>
                <a:gd name="connsiteY1" fmla="*/ 1880412 h 1880412"/>
                <a:gd name="connsiteX2" fmla="*/ 4362450 w 5105400"/>
                <a:gd name="connsiteY2" fmla="*/ 1880412 h 1880412"/>
                <a:gd name="connsiteX3" fmla="*/ 4705350 w 5105400"/>
                <a:gd name="connsiteY3" fmla="*/ 1499412 h 1880412"/>
                <a:gd name="connsiteX4" fmla="*/ 2045881 w 5105400"/>
                <a:gd name="connsiteY4" fmla="*/ 472263 h 1880412"/>
                <a:gd name="connsiteX5" fmla="*/ 0 w 5105400"/>
                <a:gd name="connsiteY5" fmla="*/ 0 h 1880412"/>
                <a:gd name="connsiteX6" fmla="*/ 2057400 w 5105400"/>
                <a:gd name="connsiteY6" fmla="*/ 1061262 h 1880412"/>
                <a:gd name="connsiteX7" fmla="*/ 1952625 w 5105400"/>
                <a:gd name="connsiteY7" fmla="*/ 1204137 h 1880412"/>
                <a:gd name="connsiteX8" fmla="*/ 148856 w 5105400"/>
                <a:gd name="connsiteY8" fmla="*/ 1162714 h 1880412"/>
                <a:gd name="connsiteX0" fmla="*/ 138223 w 5105400"/>
                <a:gd name="connsiteY0" fmla="*/ 2072684 h 2269386"/>
                <a:gd name="connsiteX1" fmla="*/ 0 w 5105400"/>
                <a:gd name="connsiteY1" fmla="*/ 2269386 h 2269386"/>
                <a:gd name="connsiteX2" fmla="*/ 4362450 w 5105400"/>
                <a:gd name="connsiteY2" fmla="*/ 2269386 h 2269386"/>
                <a:gd name="connsiteX3" fmla="*/ 4705350 w 5105400"/>
                <a:gd name="connsiteY3" fmla="*/ 1888386 h 2269386"/>
                <a:gd name="connsiteX4" fmla="*/ 0 w 5105400"/>
                <a:gd name="connsiteY4" fmla="*/ 0 h 2269386"/>
                <a:gd name="connsiteX5" fmla="*/ 0 w 5105400"/>
                <a:gd name="connsiteY5" fmla="*/ 388974 h 2269386"/>
                <a:gd name="connsiteX6" fmla="*/ 2057400 w 5105400"/>
                <a:gd name="connsiteY6" fmla="*/ 1450236 h 2269386"/>
                <a:gd name="connsiteX7" fmla="*/ 1952625 w 5105400"/>
                <a:gd name="connsiteY7" fmla="*/ 1593111 h 2269386"/>
                <a:gd name="connsiteX8" fmla="*/ 148856 w 5105400"/>
                <a:gd name="connsiteY8" fmla="*/ 1551688 h 2269386"/>
                <a:gd name="connsiteX0" fmla="*/ 138223 w 5105400"/>
                <a:gd name="connsiteY0" fmla="*/ 2072684 h 2269386"/>
                <a:gd name="connsiteX1" fmla="*/ 0 w 5105400"/>
                <a:gd name="connsiteY1" fmla="*/ 2269386 h 2269386"/>
                <a:gd name="connsiteX2" fmla="*/ 4362450 w 5105400"/>
                <a:gd name="connsiteY2" fmla="*/ 2269386 h 2269386"/>
                <a:gd name="connsiteX3" fmla="*/ 4705350 w 5105400"/>
                <a:gd name="connsiteY3" fmla="*/ 1888386 h 2269386"/>
                <a:gd name="connsiteX4" fmla="*/ 0 w 5105400"/>
                <a:gd name="connsiteY4" fmla="*/ 0 h 2269386"/>
                <a:gd name="connsiteX5" fmla="*/ 0 w 5105400"/>
                <a:gd name="connsiteY5" fmla="*/ 388974 h 2269386"/>
                <a:gd name="connsiteX6" fmla="*/ 2057400 w 5105400"/>
                <a:gd name="connsiteY6" fmla="*/ 1450236 h 2269386"/>
                <a:gd name="connsiteX7" fmla="*/ 1952625 w 5105400"/>
                <a:gd name="connsiteY7" fmla="*/ 1593111 h 2269386"/>
                <a:gd name="connsiteX8" fmla="*/ 0 w 5105400"/>
                <a:gd name="connsiteY8" fmla="*/ 1541056 h 2269386"/>
                <a:gd name="connsiteX0" fmla="*/ 0 w 5105400"/>
                <a:gd name="connsiteY0" fmla="*/ 2269386 h 2269386"/>
                <a:gd name="connsiteX1" fmla="*/ 4362450 w 5105400"/>
                <a:gd name="connsiteY1" fmla="*/ 2269386 h 2269386"/>
                <a:gd name="connsiteX2" fmla="*/ 4705350 w 5105400"/>
                <a:gd name="connsiteY2" fmla="*/ 1888386 h 2269386"/>
                <a:gd name="connsiteX3" fmla="*/ 0 w 5105400"/>
                <a:gd name="connsiteY3" fmla="*/ 0 h 2269386"/>
                <a:gd name="connsiteX4" fmla="*/ 0 w 5105400"/>
                <a:gd name="connsiteY4" fmla="*/ 388974 h 2269386"/>
                <a:gd name="connsiteX5" fmla="*/ 2057400 w 5105400"/>
                <a:gd name="connsiteY5" fmla="*/ 1450236 h 2269386"/>
                <a:gd name="connsiteX6" fmla="*/ 1952625 w 5105400"/>
                <a:gd name="connsiteY6" fmla="*/ 1593111 h 2269386"/>
                <a:gd name="connsiteX7" fmla="*/ 0 w 5105400"/>
                <a:gd name="connsiteY7" fmla="*/ 1541056 h 2269386"/>
                <a:gd name="connsiteX0" fmla="*/ 0 w 5105400"/>
                <a:gd name="connsiteY0" fmla="*/ 2269386 h 2269386"/>
                <a:gd name="connsiteX1" fmla="*/ 4362450 w 5105400"/>
                <a:gd name="connsiteY1" fmla="*/ 2269386 h 2269386"/>
                <a:gd name="connsiteX2" fmla="*/ 4705350 w 5105400"/>
                <a:gd name="connsiteY2" fmla="*/ 1888386 h 2269386"/>
                <a:gd name="connsiteX3" fmla="*/ 0 w 5105400"/>
                <a:gd name="connsiteY3" fmla="*/ 0 h 2269386"/>
                <a:gd name="connsiteX4" fmla="*/ 0 w 5105400"/>
                <a:gd name="connsiteY4" fmla="*/ 431505 h 2269386"/>
                <a:gd name="connsiteX5" fmla="*/ 2057400 w 5105400"/>
                <a:gd name="connsiteY5" fmla="*/ 1450236 h 2269386"/>
                <a:gd name="connsiteX6" fmla="*/ 1952625 w 5105400"/>
                <a:gd name="connsiteY6" fmla="*/ 1593111 h 2269386"/>
                <a:gd name="connsiteX7" fmla="*/ 0 w 5105400"/>
                <a:gd name="connsiteY7" fmla="*/ 1541056 h 2269386"/>
                <a:gd name="connsiteX0" fmla="*/ 0 w 5105400"/>
                <a:gd name="connsiteY0" fmla="*/ 2269386 h 2269386"/>
                <a:gd name="connsiteX1" fmla="*/ 4362450 w 5105400"/>
                <a:gd name="connsiteY1" fmla="*/ 2269386 h 2269386"/>
                <a:gd name="connsiteX2" fmla="*/ 4705350 w 5105400"/>
                <a:gd name="connsiteY2" fmla="*/ 1888386 h 2269386"/>
                <a:gd name="connsiteX3" fmla="*/ 0 w 5105400"/>
                <a:gd name="connsiteY3" fmla="*/ 0 h 2269386"/>
                <a:gd name="connsiteX4" fmla="*/ 0 w 5105400"/>
                <a:gd name="connsiteY4" fmla="*/ 474035 h 2269386"/>
                <a:gd name="connsiteX5" fmla="*/ 2057400 w 5105400"/>
                <a:gd name="connsiteY5" fmla="*/ 1450236 h 2269386"/>
                <a:gd name="connsiteX6" fmla="*/ 1952625 w 5105400"/>
                <a:gd name="connsiteY6" fmla="*/ 1593111 h 2269386"/>
                <a:gd name="connsiteX7" fmla="*/ 0 w 5105400"/>
                <a:gd name="connsiteY7" fmla="*/ 1541056 h 2269386"/>
                <a:gd name="connsiteX0" fmla="*/ 0 w 5105400"/>
                <a:gd name="connsiteY0" fmla="*/ 2311917 h 2311917"/>
                <a:gd name="connsiteX1" fmla="*/ 4362450 w 5105400"/>
                <a:gd name="connsiteY1" fmla="*/ 2311917 h 2311917"/>
                <a:gd name="connsiteX2" fmla="*/ 4705350 w 5105400"/>
                <a:gd name="connsiteY2" fmla="*/ 1930917 h 2311917"/>
                <a:gd name="connsiteX3" fmla="*/ 0 w 5105400"/>
                <a:gd name="connsiteY3" fmla="*/ 0 h 2311917"/>
                <a:gd name="connsiteX4" fmla="*/ 0 w 5105400"/>
                <a:gd name="connsiteY4" fmla="*/ 516566 h 2311917"/>
                <a:gd name="connsiteX5" fmla="*/ 2057400 w 5105400"/>
                <a:gd name="connsiteY5" fmla="*/ 1492767 h 2311917"/>
                <a:gd name="connsiteX6" fmla="*/ 1952625 w 5105400"/>
                <a:gd name="connsiteY6" fmla="*/ 1635642 h 2311917"/>
                <a:gd name="connsiteX7" fmla="*/ 0 w 5105400"/>
                <a:gd name="connsiteY7" fmla="*/ 1583587 h 231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400" h="2311917">
                  <a:moveTo>
                    <a:pt x="0" y="2311917"/>
                  </a:moveTo>
                  <a:lnTo>
                    <a:pt x="4362450" y="2311917"/>
                  </a:lnTo>
                  <a:cubicBezTo>
                    <a:pt x="5105400" y="2261117"/>
                    <a:pt x="5091445" y="2117984"/>
                    <a:pt x="4705350" y="1930917"/>
                  </a:cubicBezTo>
                  <a:lnTo>
                    <a:pt x="0" y="0"/>
                  </a:lnTo>
                  <a:lnTo>
                    <a:pt x="0" y="516566"/>
                  </a:lnTo>
                  <a:cubicBezTo>
                    <a:pt x="11445" y="619495"/>
                    <a:pt x="1895328" y="1377138"/>
                    <a:pt x="2057400" y="1492767"/>
                  </a:cubicBezTo>
                  <a:cubicBezTo>
                    <a:pt x="2257572" y="1579821"/>
                    <a:pt x="2280241" y="1623496"/>
                    <a:pt x="1952625" y="1635642"/>
                  </a:cubicBezTo>
                  <a:lnTo>
                    <a:pt x="0" y="1583587"/>
                  </a:lnTo>
                </a:path>
              </a:pathLst>
            </a:custGeom>
            <a:solidFill>
              <a:srgbClr val="92D05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sp>
          <p:nvSpPr>
            <p:cNvPr id="84" name="Frihåndsform 83"/>
            <p:cNvSpPr/>
            <p:nvPr/>
          </p:nvSpPr>
          <p:spPr>
            <a:xfrm>
              <a:off x="-1" y="458529"/>
              <a:ext cx="3456579" cy="1604188"/>
            </a:xfrm>
            <a:custGeom>
              <a:avLst/>
              <a:gdLst>
                <a:gd name="connsiteX0" fmla="*/ 0 w 3498111"/>
                <a:gd name="connsiteY0" fmla="*/ 1020726 h 1020726"/>
                <a:gd name="connsiteX1" fmla="*/ 3498111 w 3498111"/>
                <a:gd name="connsiteY1" fmla="*/ 1010093 h 1020726"/>
                <a:gd name="connsiteX2" fmla="*/ 1881963 w 3498111"/>
                <a:gd name="connsiteY2" fmla="*/ 0 h 1020726"/>
                <a:gd name="connsiteX0" fmla="*/ 0 w 3498111"/>
                <a:gd name="connsiteY0" fmla="*/ 849276 h 849276"/>
                <a:gd name="connsiteX1" fmla="*/ 3498111 w 3498111"/>
                <a:gd name="connsiteY1" fmla="*/ 838643 h 849276"/>
                <a:gd name="connsiteX2" fmla="*/ 1567638 w 3498111"/>
                <a:gd name="connsiteY2" fmla="*/ 0 h 849276"/>
                <a:gd name="connsiteX0" fmla="*/ 0 w 3498111"/>
                <a:gd name="connsiteY0" fmla="*/ 849276 h 849276"/>
                <a:gd name="connsiteX1" fmla="*/ 2851519 w 3498111"/>
                <a:gd name="connsiteY1" fmla="*/ 829340 h 849276"/>
                <a:gd name="connsiteX2" fmla="*/ 3498111 w 3498111"/>
                <a:gd name="connsiteY2" fmla="*/ 838643 h 849276"/>
                <a:gd name="connsiteX3" fmla="*/ 1567638 w 3498111"/>
                <a:gd name="connsiteY3" fmla="*/ 0 h 849276"/>
                <a:gd name="connsiteX0" fmla="*/ 0 w 3498111"/>
                <a:gd name="connsiteY0" fmla="*/ 849276 h 849276"/>
                <a:gd name="connsiteX1" fmla="*/ 2851519 w 3498111"/>
                <a:gd name="connsiteY1" fmla="*/ 829340 h 849276"/>
                <a:gd name="connsiteX2" fmla="*/ 3498111 w 3498111"/>
                <a:gd name="connsiteY2" fmla="*/ 838643 h 849276"/>
                <a:gd name="connsiteX3" fmla="*/ 2737219 w 3498111"/>
                <a:gd name="connsiteY3" fmla="*/ 495965 h 849276"/>
                <a:gd name="connsiteX4" fmla="*/ 1567638 w 3498111"/>
                <a:gd name="connsiteY4" fmla="*/ 0 h 849276"/>
                <a:gd name="connsiteX0" fmla="*/ 0 w 2851519"/>
                <a:gd name="connsiteY0" fmla="*/ 849276 h 849276"/>
                <a:gd name="connsiteX1" fmla="*/ 2851519 w 2851519"/>
                <a:gd name="connsiteY1" fmla="*/ 829340 h 849276"/>
                <a:gd name="connsiteX2" fmla="*/ 2737219 w 2851519"/>
                <a:gd name="connsiteY2" fmla="*/ 495965 h 849276"/>
                <a:gd name="connsiteX3" fmla="*/ 1567638 w 2851519"/>
                <a:gd name="connsiteY3" fmla="*/ 0 h 849276"/>
                <a:gd name="connsiteX0" fmla="*/ 0 w 3307722"/>
                <a:gd name="connsiteY0" fmla="*/ 849276 h 849276"/>
                <a:gd name="connsiteX1" fmla="*/ 2851519 w 3307722"/>
                <a:gd name="connsiteY1" fmla="*/ 829340 h 849276"/>
                <a:gd name="connsiteX2" fmla="*/ 2737219 w 3307722"/>
                <a:gd name="connsiteY2" fmla="*/ 495965 h 849276"/>
                <a:gd name="connsiteX3" fmla="*/ 1567638 w 3307722"/>
                <a:gd name="connsiteY3" fmla="*/ 0 h 849276"/>
                <a:gd name="connsiteX0" fmla="*/ 0 w 3456579"/>
                <a:gd name="connsiteY0" fmla="*/ 891807 h 891807"/>
                <a:gd name="connsiteX1" fmla="*/ 3000376 w 3456579"/>
                <a:gd name="connsiteY1" fmla="*/ 829340 h 891807"/>
                <a:gd name="connsiteX2" fmla="*/ 2886076 w 3456579"/>
                <a:gd name="connsiteY2" fmla="*/ 495965 h 891807"/>
                <a:gd name="connsiteX3" fmla="*/ 1716495 w 3456579"/>
                <a:gd name="connsiteY3" fmla="*/ 0 h 891807"/>
                <a:gd name="connsiteX0" fmla="*/ 0 w 3456579"/>
                <a:gd name="connsiteY0" fmla="*/ 1604188 h 1604188"/>
                <a:gd name="connsiteX1" fmla="*/ 3000376 w 3456579"/>
                <a:gd name="connsiteY1" fmla="*/ 1541721 h 1604188"/>
                <a:gd name="connsiteX2" fmla="*/ 2886076 w 3456579"/>
                <a:gd name="connsiteY2" fmla="*/ 1208346 h 1604188"/>
                <a:gd name="connsiteX3" fmla="*/ 1 w 3456579"/>
                <a:gd name="connsiteY3" fmla="*/ 0 h 1604188"/>
              </a:gdLst>
              <a:ahLst/>
              <a:cxnLst>
                <a:cxn ang="0">
                  <a:pos x="connsiteX0" y="connsiteY0"/>
                </a:cxn>
                <a:cxn ang="0">
                  <a:pos x="connsiteX1" y="connsiteY1"/>
                </a:cxn>
                <a:cxn ang="0">
                  <a:pos x="connsiteX2" y="connsiteY2"/>
                </a:cxn>
                <a:cxn ang="0">
                  <a:pos x="connsiteX3" y="connsiteY3"/>
                </a:cxn>
              </a:cxnLst>
              <a:rect l="l" t="t" r="r" b="b"/>
              <a:pathLst>
                <a:path w="3456579" h="1604188">
                  <a:moveTo>
                    <a:pt x="0" y="1604188"/>
                  </a:moveTo>
                  <a:lnTo>
                    <a:pt x="3000376" y="1541721"/>
                  </a:lnTo>
                  <a:cubicBezTo>
                    <a:pt x="3456579" y="1482836"/>
                    <a:pt x="3100056" y="1346569"/>
                    <a:pt x="2886076" y="1208346"/>
                  </a:cubicBezTo>
                  <a:lnTo>
                    <a:pt x="1" y="0"/>
                  </a:lnTo>
                </a:path>
              </a:pathLst>
            </a:cu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grpSp>
      <p:sp>
        <p:nvSpPr>
          <p:cNvPr id="6" name="Plassholder for lysbildenummer 5"/>
          <p:cNvSpPr>
            <a:spLocks noGrp="1"/>
          </p:cNvSpPr>
          <p:nvPr>
            <p:ph type="sldNum" sz="quarter" idx="4"/>
          </p:nvPr>
        </p:nvSpPr>
        <p:spPr>
          <a:xfrm>
            <a:off x="6554341" y="6357822"/>
            <a:ext cx="2133971" cy="365210"/>
          </a:xfrm>
          <a:prstGeom prst="rect">
            <a:avLst/>
          </a:prstGeom>
        </p:spPr>
        <p:txBody>
          <a:bodyPr vert="horz" lIns="91422" tIns="45713" rIns="91422" bIns="45713" rtlCol="0" anchor="ctr"/>
          <a:lstStyle>
            <a:lvl1pPr algn="r">
              <a:defRPr sz="1200">
                <a:solidFill>
                  <a:schemeClr val="tx1">
                    <a:tint val="75000"/>
                  </a:schemeClr>
                </a:solidFill>
              </a:defRPr>
            </a:lvl1pPr>
          </a:lstStyle>
          <a:p>
            <a:pPr defTabSz="914400" fontAlgn="base">
              <a:spcBef>
                <a:spcPct val="0"/>
              </a:spcBef>
              <a:spcAft>
                <a:spcPct val="0"/>
              </a:spcAft>
            </a:pPr>
            <a:fld id="{9D7DF5E4-6DE3-4E5B-AE25-F45B35176966}"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7" name="Plassholder for lysbildenummer 5"/>
          <p:cNvSpPr txBox="1">
            <a:spLocks/>
          </p:cNvSpPr>
          <p:nvPr/>
        </p:nvSpPr>
        <p:spPr>
          <a:xfrm>
            <a:off x="6554341" y="6357822"/>
            <a:ext cx="2133971" cy="365210"/>
          </a:xfrm>
          <a:prstGeom prst="rect">
            <a:avLst/>
          </a:prstGeom>
        </p:spPr>
        <p:txBody>
          <a:bodyPr vert="horz" lIns="91422" tIns="45713" rIns="91422" bIns="45713" rtlCol="0" anchor="ctr"/>
          <a:lstStyle>
            <a:lvl1pPr algn="r">
              <a:defRPr sz="1200">
                <a:solidFill>
                  <a:schemeClr val="tx1">
                    <a:tint val="75000"/>
                  </a:schemeClr>
                </a:solidFill>
              </a:defRPr>
            </a:lvl1pPr>
          </a:lstStyle>
          <a:p>
            <a:pPr defTabSz="914215" fontAlgn="base">
              <a:spcBef>
                <a:spcPct val="0"/>
              </a:spcBef>
              <a:spcAft>
                <a:spcPct val="0"/>
              </a:spcAft>
              <a:defRPr/>
            </a:pPr>
            <a:fld id="{62E411C3-76E4-4213-9462-C8B40FEBF065}" type="slidenum">
              <a:rPr lang="nb-NO" smtClean="0">
                <a:solidFill>
                  <a:prstClr val="black">
                    <a:tint val="75000"/>
                  </a:prstClr>
                </a:solidFill>
                <a:latin typeface="Arial" charset="0"/>
              </a:rPr>
              <a:pPr defTabSz="914215" fontAlgn="base">
                <a:spcBef>
                  <a:spcPct val="0"/>
                </a:spcBef>
                <a:spcAft>
                  <a:spcPct val="0"/>
                </a:spcAft>
                <a:defRPr/>
              </a:pPr>
              <a:t>‹#›</a:t>
            </a:fld>
            <a:endParaRPr lang="nb-NO">
              <a:solidFill>
                <a:prstClr val="black">
                  <a:tint val="75000"/>
                </a:prstClr>
              </a:solidFill>
              <a:latin typeface="Arial" charset="0"/>
            </a:endParaRPr>
          </a:p>
        </p:txBody>
      </p:sp>
      <p:sp>
        <p:nvSpPr>
          <p:cNvPr id="25" name="Plassholder for lysbildenummer 5"/>
          <p:cNvSpPr txBox="1">
            <a:spLocks/>
          </p:cNvSpPr>
          <p:nvPr/>
        </p:nvSpPr>
        <p:spPr>
          <a:xfrm>
            <a:off x="6554341" y="6357822"/>
            <a:ext cx="2133971" cy="365210"/>
          </a:xfrm>
          <a:prstGeom prst="rect">
            <a:avLst/>
          </a:prstGeom>
        </p:spPr>
        <p:txBody>
          <a:bodyPr vert="horz" lIns="91422" tIns="45713" rIns="91422" bIns="45713" rtlCol="0" anchor="ctr"/>
          <a:lstStyle>
            <a:lvl1pPr algn="r">
              <a:defRPr sz="1200">
                <a:solidFill>
                  <a:schemeClr val="tx1">
                    <a:tint val="75000"/>
                  </a:schemeClr>
                </a:solidFill>
              </a:defRPr>
            </a:lvl1pPr>
          </a:lstStyle>
          <a:p>
            <a:pPr defTabSz="914215" fontAlgn="base">
              <a:spcBef>
                <a:spcPct val="0"/>
              </a:spcBef>
              <a:spcAft>
                <a:spcPct val="0"/>
              </a:spcAft>
              <a:defRPr/>
            </a:pPr>
            <a:fld id="{74ACF741-D861-4EFC-8A10-BBBF804BBF81}" type="slidenum">
              <a:rPr lang="nb-NO" smtClean="0">
                <a:solidFill>
                  <a:prstClr val="black">
                    <a:tint val="75000"/>
                  </a:prstClr>
                </a:solidFill>
                <a:latin typeface="Arial" charset="0"/>
              </a:rPr>
              <a:pPr defTabSz="914215" fontAlgn="base">
                <a:spcBef>
                  <a:spcPct val="0"/>
                </a:spcBef>
                <a:spcAft>
                  <a:spcPct val="0"/>
                </a:spcAft>
                <a:defRPr/>
              </a:pPr>
              <a:t>‹#›</a:t>
            </a:fld>
            <a:endParaRPr lang="nb-NO">
              <a:solidFill>
                <a:prstClr val="black">
                  <a:tint val="75000"/>
                </a:prstClr>
              </a:solidFill>
              <a:latin typeface="Arial" charset="0"/>
            </a:endParaRPr>
          </a:p>
        </p:txBody>
      </p:sp>
      <p:sp>
        <p:nvSpPr>
          <p:cNvPr id="26" name="Bakover eller Forrige 25">
            <a:hlinkClick r:id="" action="ppaction://hlinkshowjump?jump=lastslideviewed" highlightClick="1"/>
          </p:cNvPr>
          <p:cNvSpPr/>
          <p:nvPr/>
        </p:nvSpPr>
        <p:spPr>
          <a:xfrm>
            <a:off x="2495626"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27" name="Hjem 26">
            <a:hlinkClick r:id="" action="ppaction://hlinkshowjump?jump=firstslide" highlightClick="1"/>
          </p:cNvPr>
          <p:cNvSpPr/>
          <p:nvPr/>
        </p:nvSpPr>
        <p:spPr>
          <a:xfrm>
            <a:off x="1299392"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28" name="Start 27">
            <a:hlinkClick r:id="rId13"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29" name="Diagonal stripe 28"/>
          <p:cNvSpPr>
            <a:spLocks noChangeAspect="1"/>
          </p:cNvSpPr>
          <p:nvPr/>
        </p:nvSpPr>
        <p:spPr>
          <a:xfrm flipH="1" flipV="1">
            <a:off x="8973270" y="6679546"/>
            <a:ext cx="172318" cy="180042"/>
          </a:xfrm>
          <a:prstGeom prst="diagStripe">
            <a:avLst>
              <a:gd name="adj" fmla="val 50336"/>
            </a:avLst>
          </a:prstGeom>
          <a:solidFill>
            <a:srgbClr val="FF0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black"/>
              </a:solidFill>
            </a:endParaRPr>
          </a:p>
        </p:txBody>
      </p:sp>
      <p:pic>
        <p:nvPicPr>
          <p:cNvPr id="76" name="Bilde 75" descr="822_5.bmp">
            <a:hlinkClick r:id="" action="ppaction://noaction"/>
          </p:cNvPr>
          <p:cNvPicPr>
            <a:picLocks noChangeAspect="1"/>
          </p:cNvPicPr>
          <p:nvPr/>
        </p:nvPicPr>
        <p:blipFill>
          <a:blip r:embed="rId14" cstate="print">
            <a:lum bright="54000"/>
          </a:blip>
          <a:stretch>
            <a:fillRect/>
          </a:stretch>
        </p:blipFill>
        <p:spPr>
          <a:xfrm>
            <a:off x="425524" y="4492419"/>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7" name="Bilde 76" descr="822_5.bmp">
            <a:hlinkClick r:id="" action="ppaction://noaction"/>
          </p:cNvPr>
          <p:cNvPicPr>
            <a:picLocks noChangeAspect="1"/>
          </p:cNvPicPr>
          <p:nvPr/>
        </p:nvPicPr>
        <p:blipFill>
          <a:blip r:embed="rId14" cstate="print">
            <a:lum bright="54000"/>
          </a:blip>
          <a:stretch>
            <a:fillRect/>
          </a:stretch>
        </p:blipFill>
        <p:spPr>
          <a:xfrm rot="5400000">
            <a:off x="952081" y="4488970"/>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8" name="Bilde 77" descr="822_5.bmp">
            <a:hlinkClick r:id="" action="ppaction://noaction"/>
          </p:cNvPr>
          <p:cNvPicPr>
            <a:picLocks noChangeAspect="1"/>
          </p:cNvPicPr>
          <p:nvPr/>
        </p:nvPicPr>
        <p:blipFill>
          <a:blip r:embed="rId14" cstate="print">
            <a:lum/>
          </a:blip>
          <a:stretch>
            <a:fillRect/>
          </a:stretch>
        </p:blipFill>
        <p:spPr>
          <a:xfrm rot="10800000">
            <a:off x="1419764" y="4488959"/>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9" name="Bilde 78" descr="822_5.bmp">
            <a:hlinkClick r:id="" action="ppaction://noaction"/>
          </p:cNvPr>
          <p:cNvPicPr>
            <a:picLocks noChangeAspect="1"/>
          </p:cNvPicPr>
          <p:nvPr/>
        </p:nvPicPr>
        <p:blipFill>
          <a:blip r:embed="rId14" cstate="print">
            <a:lum bright="54000"/>
          </a:blip>
          <a:stretch>
            <a:fillRect/>
          </a:stretch>
        </p:blipFill>
        <p:spPr>
          <a:xfrm rot="16200000">
            <a:off x="1908210" y="4499362"/>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5" name="Rektangel 84"/>
          <p:cNvSpPr/>
          <p:nvPr/>
        </p:nvSpPr>
        <p:spPr>
          <a:xfrm>
            <a:off x="3686895" y="6396667"/>
            <a:ext cx="514889" cy="302470"/>
          </a:xfrm>
          <a:prstGeom prst="rect">
            <a:avLst/>
          </a:prstGeom>
          <a:blipFill>
            <a:blip r:embed="rId15"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sz="1000" b="1">
              <a:solidFill>
                <a:prstClr val="white"/>
              </a:solidFill>
            </a:endParaRPr>
          </a:p>
        </p:txBody>
      </p:sp>
      <p:cxnSp>
        <p:nvCxnSpPr>
          <p:cNvPr id="86" name="Rett linje 85"/>
          <p:cNvCxnSpPr/>
          <p:nvPr/>
        </p:nvCxnSpPr>
        <p:spPr>
          <a:xfrm rot="16200000" flipH="1">
            <a:off x="5839621" y="2401246"/>
            <a:ext cx="720167" cy="2979"/>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7" name="Bilde 86" descr="822_5.bmp"/>
          <p:cNvPicPr>
            <a:picLocks noChangeAspect="1"/>
          </p:cNvPicPr>
          <p:nvPr/>
        </p:nvPicPr>
        <p:blipFill>
          <a:blip r:embed="rId14" cstate="print"/>
          <a:stretch>
            <a:fillRect/>
          </a:stretch>
        </p:blipFill>
        <p:spPr>
          <a:xfrm rot="10800000">
            <a:off x="6029243" y="2083745"/>
            <a:ext cx="383324" cy="383346"/>
          </a:xfrm>
          <a:prstGeom prst="rect">
            <a:avLst/>
          </a:prstGeom>
        </p:spPr>
      </p:pic>
      <p:pic>
        <p:nvPicPr>
          <p:cNvPr id="88" name="Bilde 87" descr="202_0.png"/>
          <p:cNvPicPr>
            <a:picLocks noChangeAspect="1"/>
          </p:cNvPicPr>
          <p:nvPr/>
        </p:nvPicPr>
        <p:blipFill>
          <a:blip r:embed="rId16" cstate="print"/>
          <a:stretch>
            <a:fillRect/>
          </a:stretch>
        </p:blipFill>
        <p:spPr>
          <a:xfrm>
            <a:off x="5945258" y="1619743"/>
            <a:ext cx="524421" cy="464268"/>
          </a:xfrm>
          <a:prstGeom prst="rect">
            <a:avLst/>
          </a:prstGeom>
        </p:spPr>
      </p:pic>
      <p:grpSp>
        <p:nvGrpSpPr>
          <p:cNvPr id="4" name="Gruppe 81"/>
          <p:cNvGrpSpPr/>
          <p:nvPr/>
        </p:nvGrpSpPr>
        <p:grpSpPr>
          <a:xfrm>
            <a:off x="3005435" y="1719264"/>
            <a:ext cx="524421" cy="1046721"/>
            <a:chOff x="1114899" y="2867602"/>
            <a:chExt cx="524330" cy="1046479"/>
          </a:xfrm>
        </p:grpSpPr>
        <p:pic>
          <p:nvPicPr>
            <p:cNvPr id="90" name="Bilde 89" descr="202_0.png"/>
            <p:cNvPicPr>
              <a:picLocks noChangeAspect="1"/>
            </p:cNvPicPr>
            <p:nvPr/>
          </p:nvPicPr>
          <p:blipFill>
            <a:blip r:embed="rId16" cstate="print"/>
            <a:stretch>
              <a:fillRect/>
            </a:stretch>
          </p:blipFill>
          <p:spPr>
            <a:xfrm>
              <a:off x="1114899" y="2867602"/>
              <a:ext cx="524330" cy="464161"/>
            </a:xfrm>
            <a:prstGeom prst="rect">
              <a:avLst/>
            </a:prstGeom>
          </p:spPr>
        </p:pic>
        <p:cxnSp>
          <p:nvCxnSpPr>
            <p:cNvPr id="91" name="Rett linje 90"/>
            <p:cNvCxnSpPr/>
            <p:nvPr/>
          </p:nvCxnSpPr>
          <p:spPr>
            <a:xfrm rot="5400000">
              <a:off x="1072024" y="3609040"/>
              <a:ext cx="604620" cy="546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uppe 87"/>
          <p:cNvGrpSpPr/>
          <p:nvPr/>
        </p:nvGrpSpPr>
        <p:grpSpPr>
          <a:xfrm>
            <a:off x="4588284" y="1130938"/>
            <a:ext cx="1290743" cy="1457462"/>
            <a:chOff x="4279008" y="1130672"/>
            <a:chExt cx="1290519" cy="1457125"/>
          </a:xfrm>
        </p:grpSpPr>
        <p:pic>
          <p:nvPicPr>
            <p:cNvPr id="93" name="Bilde 92" descr="202_0 b.png"/>
            <p:cNvPicPr>
              <a:picLocks noChangeAspect="1"/>
            </p:cNvPicPr>
            <p:nvPr/>
          </p:nvPicPr>
          <p:blipFill>
            <a:blip r:embed="rId17" cstate="print">
              <a:lum bright="25000"/>
            </a:blip>
            <a:stretch>
              <a:fillRect/>
            </a:stretch>
          </p:blipFill>
          <p:spPr>
            <a:xfrm>
              <a:off x="4279008" y="1130672"/>
              <a:ext cx="256810" cy="389450"/>
            </a:xfrm>
            <a:prstGeom prst="rect">
              <a:avLst/>
            </a:prstGeom>
          </p:spPr>
        </p:pic>
        <p:pic>
          <p:nvPicPr>
            <p:cNvPr id="94" name="Bilde 93" descr="202_0 b.png"/>
            <p:cNvPicPr>
              <a:picLocks noChangeAspect="1"/>
            </p:cNvPicPr>
            <p:nvPr/>
          </p:nvPicPr>
          <p:blipFill>
            <a:blip r:embed="rId18" cstate="print">
              <a:lum bright="25000"/>
            </a:blip>
            <a:stretch>
              <a:fillRect/>
            </a:stretch>
          </p:blipFill>
          <p:spPr>
            <a:xfrm>
              <a:off x="5219987" y="1548246"/>
              <a:ext cx="349540" cy="457200"/>
            </a:xfrm>
            <a:prstGeom prst="rect">
              <a:avLst/>
            </a:prstGeom>
          </p:spPr>
        </p:pic>
        <p:cxnSp>
          <p:nvCxnSpPr>
            <p:cNvPr id="95" name="Rett linje 94"/>
            <p:cNvCxnSpPr>
              <a:stCxn id="93" idx="2"/>
            </p:cNvCxnSpPr>
            <p:nvPr/>
          </p:nvCxnSpPr>
          <p:spPr>
            <a:xfrm rot="5400000">
              <a:off x="4289091" y="1635808"/>
              <a:ext cx="234008" cy="263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95"/>
            <p:cNvCxnSpPr/>
            <p:nvPr/>
          </p:nvCxnSpPr>
          <p:spPr>
            <a:xfrm rot="5400000">
              <a:off x="5080971" y="2282756"/>
              <a:ext cx="604620" cy="5462"/>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92" name="Picture 7" descr="SL500Black3 copy"/>
          <p:cNvPicPr>
            <a:picLocks noChangeAspect="1" noChangeArrowheads="1"/>
          </p:cNvPicPr>
          <p:nvPr/>
        </p:nvPicPr>
        <p:blipFill>
          <a:blip r:embed="rId19" cstate="print"/>
          <a:stretch>
            <a:fillRect/>
          </a:stretch>
        </p:blipFill>
        <p:spPr bwMode="auto">
          <a:xfrm rot="60000">
            <a:off x="6885" y="1701590"/>
            <a:ext cx="1581707" cy="802774"/>
          </a:xfrm>
          <a:prstGeom prst="rect">
            <a:avLst/>
          </a:prstGeom>
          <a:noFill/>
          <a:effectLst>
            <a:outerShdw blurRad="50800" dist="38100" dir="2700000" algn="tl" rotWithShape="0">
              <a:prstClr val="black">
                <a:alpha val="40000"/>
              </a:prstClr>
            </a:outerShdw>
          </a:effectLst>
        </p:spPr>
      </p:pic>
      <p:sp>
        <p:nvSpPr>
          <p:cNvPr id="118" name="Rombe 117">
            <a:hlinkClick r:id="" action="ppaction://noaction"/>
          </p:cNvPr>
          <p:cNvSpPr>
            <a:spLocks noChangeAspect="1"/>
          </p:cNvSpPr>
          <p:nvPr/>
        </p:nvSpPr>
        <p:spPr>
          <a:xfrm>
            <a:off x="1333735" y="5194894"/>
            <a:ext cx="379207" cy="360083"/>
          </a:xfrm>
          <a:prstGeom prst="diamon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19" name="Likebent trekant 118">
            <a:hlinkClick r:id="" action="ppaction://noaction"/>
          </p:cNvPr>
          <p:cNvSpPr/>
          <p:nvPr/>
        </p:nvSpPr>
        <p:spPr>
          <a:xfrm rot="10800000">
            <a:off x="764922" y="5194894"/>
            <a:ext cx="379208" cy="360083"/>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pic>
        <p:nvPicPr>
          <p:cNvPr id="120" name="Picture 6" descr="BMWM6BigBlue copy"/>
          <p:cNvPicPr>
            <a:picLocks noChangeAspect="1" noChangeArrowheads="1"/>
          </p:cNvPicPr>
          <p:nvPr/>
        </p:nvPicPr>
        <p:blipFill>
          <a:blip r:embed="rId20" cstate="print"/>
          <a:srcRect/>
          <a:stretch>
            <a:fillRect/>
          </a:stretch>
        </p:blipFill>
        <p:spPr bwMode="auto">
          <a:xfrm>
            <a:off x="946465" y="880498"/>
            <a:ext cx="754320" cy="417523"/>
          </a:xfrm>
          <a:prstGeom prst="rect">
            <a:avLst/>
          </a:prstGeom>
          <a:noFill/>
        </p:spPr>
      </p:pic>
      <p:sp>
        <p:nvSpPr>
          <p:cNvPr id="121" name="Oval 26"/>
          <p:cNvSpPr>
            <a:spLocks noChangeArrowheads="1"/>
          </p:cNvSpPr>
          <p:nvPr/>
        </p:nvSpPr>
        <p:spPr bwMode="auto">
          <a:xfrm>
            <a:off x="1599795" y="1084911"/>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22" name="Oval 26"/>
          <p:cNvSpPr>
            <a:spLocks noChangeArrowheads="1"/>
          </p:cNvSpPr>
          <p:nvPr/>
        </p:nvSpPr>
        <p:spPr bwMode="auto">
          <a:xfrm>
            <a:off x="6551" y="2250774"/>
            <a:ext cx="144025"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23" name="Femkant 122"/>
          <p:cNvSpPr/>
          <p:nvPr/>
        </p:nvSpPr>
        <p:spPr>
          <a:xfrm>
            <a:off x="2218848"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r>
              <a:rPr lang="nb-NO">
                <a:solidFill>
                  <a:prstClr val="white"/>
                </a:solidFill>
              </a:rPr>
              <a:t>V</a:t>
            </a:r>
          </a:p>
        </p:txBody>
      </p:sp>
      <p:sp>
        <p:nvSpPr>
          <p:cNvPr id="124" name="Femkant 123"/>
          <p:cNvSpPr/>
          <p:nvPr/>
        </p:nvSpPr>
        <p:spPr>
          <a:xfrm rot="5400000">
            <a:off x="2500303" y="4993377"/>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25" name="Oval 26"/>
          <p:cNvSpPr>
            <a:spLocks noChangeArrowheads="1"/>
          </p:cNvSpPr>
          <p:nvPr/>
        </p:nvSpPr>
        <p:spPr bwMode="auto">
          <a:xfrm>
            <a:off x="1275395" y="1059890"/>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26" name="Femkant 125"/>
          <p:cNvSpPr/>
          <p:nvPr/>
        </p:nvSpPr>
        <p:spPr>
          <a:xfrm rot="16200000">
            <a:off x="2500303" y="5688863"/>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grpSp>
        <p:nvGrpSpPr>
          <p:cNvPr id="127" name="Group 12"/>
          <p:cNvGrpSpPr>
            <a:grpSpLocks/>
          </p:cNvGrpSpPr>
          <p:nvPr/>
        </p:nvGrpSpPr>
        <p:grpSpPr bwMode="auto">
          <a:xfrm rot="203459">
            <a:off x="6200178" y="2904649"/>
            <a:ext cx="1936002" cy="1050371"/>
            <a:chOff x="3541" y="2220"/>
            <a:chExt cx="1117" cy="607"/>
          </a:xfrm>
        </p:grpSpPr>
        <p:pic>
          <p:nvPicPr>
            <p:cNvPr id="128" name="Picture 13" descr="BMWM6BlackBack copy"/>
            <p:cNvPicPr>
              <a:picLocks noChangeAspect="1" noChangeArrowheads="1"/>
            </p:cNvPicPr>
            <p:nvPr/>
          </p:nvPicPr>
          <p:blipFill>
            <a:blip r:embed="rId21" cstate="print"/>
            <a:stretch>
              <a:fillRect/>
            </a:stretch>
          </p:blipFill>
          <p:spPr bwMode="auto">
            <a:xfrm>
              <a:off x="3541" y="2220"/>
              <a:ext cx="1117" cy="607"/>
            </a:xfrm>
            <a:prstGeom prst="rect">
              <a:avLst/>
            </a:prstGeom>
            <a:noFill/>
          </p:spPr>
        </p:pic>
        <p:sp>
          <p:nvSpPr>
            <p:cNvPr id="129" name="Rectangle 14"/>
            <p:cNvSpPr>
              <a:spLocks noChangeArrowheads="1"/>
            </p:cNvSpPr>
            <p:nvPr/>
          </p:nvSpPr>
          <p:spPr bwMode="auto">
            <a:xfrm rot="21367289">
              <a:off x="4261" y="2483"/>
              <a:ext cx="83" cy="76"/>
            </a:xfrm>
            <a:prstGeom prst="rect">
              <a:avLst/>
            </a:prstGeom>
            <a:solidFill>
              <a:schemeClr val="bg1"/>
            </a:solidFill>
            <a:ln w="9525">
              <a:solidFill>
                <a:schemeClr val="tx1"/>
              </a:solidFill>
              <a:miter lim="800000"/>
              <a:headEnd/>
              <a:tailEnd/>
            </a:ln>
            <a:effectLst/>
          </p:spPr>
          <p:txBody>
            <a:bodyPr wrap="none" anchor="ctr"/>
            <a:lstStyle/>
            <a:p>
              <a:pPr algn="ctr" defTabSz="914400" fontAlgn="base">
                <a:spcBef>
                  <a:spcPct val="0"/>
                </a:spcBef>
                <a:spcAft>
                  <a:spcPct val="0"/>
                </a:spcAft>
              </a:pPr>
              <a:r>
                <a:rPr lang="nb-NO" sz="1000" b="1">
                  <a:solidFill>
                    <a:srgbClr val="FF3300"/>
                  </a:solidFill>
                  <a:latin typeface="Arial Black" pitchFamily="34" charset="0"/>
                </a:rPr>
                <a:t>L</a:t>
              </a:r>
            </a:p>
          </p:txBody>
        </p:sp>
      </p:grpSp>
      <p:sp>
        <p:nvSpPr>
          <p:cNvPr id="130" name="Oval 26"/>
          <p:cNvSpPr>
            <a:spLocks noChangeArrowheads="1"/>
          </p:cNvSpPr>
          <p:nvPr/>
        </p:nvSpPr>
        <p:spPr bwMode="auto">
          <a:xfrm>
            <a:off x="7904706" y="3338310"/>
            <a:ext cx="288050"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31" name="Oval 26"/>
          <p:cNvSpPr>
            <a:spLocks noChangeArrowheads="1"/>
          </p:cNvSpPr>
          <p:nvPr/>
        </p:nvSpPr>
        <p:spPr bwMode="auto">
          <a:xfrm>
            <a:off x="6149826" y="3162469"/>
            <a:ext cx="180031"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32" name="Oval 26"/>
          <p:cNvSpPr>
            <a:spLocks noChangeArrowheads="1"/>
          </p:cNvSpPr>
          <p:nvPr/>
        </p:nvSpPr>
        <p:spPr bwMode="auto">
          <a:xfrm>
            <a:off x="7160019" y="3318857"/>
            <a:ext cx="324056" cy="252058"/>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pic>
        <p:nvPicPr>
          <p:cNvPr id="133" name="Bilde 132" descr="lastebil.png"/>
          <p:cNvPicPr>
            <a:picLocks noChangeAspect="1"/>
          </p:cNvPicPr>
          <p:nvPr/>
        </p:nvPicPr>
        <p:blipFill>
          <a:blip r:embed="rId22" cstate="print"/>
          <a:stretch>
            <a:fillRect/>
          </a:stretch>
        </p:blipFill>
        <p:spPr>
          <a:xfrm>
            <a:off x="7280515" y="1425093"/>
            <a:ext cx="866493" cy="545654"/>
          </a:xfrm>
          <a:prstGeom prst="rect">
            <a:avLst/>
          </a:prstGeom>
          <a:effectLst>
            <a:outerShdw blurRad="50800" dist="38100" dir="2700000" algn="tl" rotWithShape="0">
              <a:prstClr val="black">
                <a:alpha val="40000"/>
              </a:prstClr>
            </a:outerShdw>
          </a:effectLst>
        </p:spPr>
      </p:pic>
      <p:sp>
        <p:nvSpPr>
          <p:cNvPr id="134" name="Oval 26"/>
          <p:cNvSpPr>
            <a:spLocks noChangeArrowheads="1"/>
          </p:cNvSpPr>
          <p:nvPr/>
        </p:nvSpPr>
        <p:spPr bwMode="auto">
          <a:xfrm>
            <a:off x="7458178" y="1615666"/>
            <a:ext cx="108019"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35" name="Oval 26"/>
          <p:cNvSpPr>
            <a:spLocks noChangeArrowheads="1"/>
          </p:cNvSpPr>
          <p:nvPr/>
        </p:nvSpPr>
        <p:spPr bwMode="auto">
          <a:xfrm>
            <a:off x="8053314" y="1744474"/>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36" name="Femkant 135"/>
          <p:cNvSpPr/>
          <p:nvPr/>
        </p:nvSpPr>
        <p:spPr>
          <a:xfrm rot="10800000">
            <a:off x="2781787"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r>
              <a:rPr lang="nb-NO">
                <a:solidFill>
                  <a:prstClr val="white"/>
                </a:solidFill>
              </a:rPr>
              <a:t>H</a:t>
            </a:r>
          </a:p>
        </p:txBody>
      </p:sp>
      <p:pic>
        <p:nvPicPr>
          <p:cNvPr id="137" name="Bilde 136" descr="822_5.bmp">
            <a:hlinkClick r:id="" action="ppaction://noaction"/>
          </p:cNvPr>
          <p:cNvPicPr>
            <a:picLocks noChangeAspect="1"/>
          </p:cNvPicPr>
          <p:nvPr/>
        </p:nvPicPr>
        <p:blipFill>
          <a:blip r:embed="rId23" cstate="print">
            <a:lum bright="54000"/>
          </a:blip>
          <a:stretch>
            <a:fillRect/>
          </a:stretch>
        </p:blipFill>
        <p:spPr>
          <a:xfrm>
            <a:off x="3691175" y="5228449"/>
            <a:ext cx="334240" cy="3342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8" name="Oval 26"/>
          <p:cNvSpPr>
            <a:spLocks noChangeArrowheads="1"/>
          </p:cNvSpPr>
          <p:nvPr/>
        </p:nvSpPr>
        <p:spPr bwMode="auto">
          <a:xfrm>
            <a:off x="1410276" y="224730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39" name="Oval 26"/>
          <p:cNvSpPr>
            <a:spLocks noChangeArrowheads="1"/>
          </p:cNvSpPr>
          <p:nvPr/>
        </p:nvSpPr>
        <p:spPr bwMode="auto">
          <a:xfrm>
            <a:off x="929085" y="973360"/>
            <a:ext cx="72013"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22" tIns="45713" rIns="91422" bIns="45713" anchor="ctr"/>
          <a:lstStyle/>
          <a:p>
            <a:pPr defTabSz="914400" fontAlgn="base">
              <a:spcBef>
                <a:spcPct val="0"/>
              </a:spcBef>
              <a:spcAft>
                <a:spcPct val="0"/>
              </a:spcAft>
            </a:pPr>
            <a:endParaRPr lang="nb-NO">
              <a:solidFill>
                <a:prstClr val="black"/>
              </a:solidFill>
              <a:latin typeface="Arial" charset="0"/>
            </a:endParaRPr>
          </a:p>
        </p:txBody>
      </p:sp>
      <p:sp>
        <p:nvSpPr>
          <p:cNvPr id="140" name="Rektangel 139">
            <a:hlinkClick r:id="" action="ppaction://noaction" highlightClick="1"/>
          </p:cNvPr>
          <p:cNvSpPr/>
          <p:nvPr/>
        </p:nvSpPr>
        <p:spPr>
          <a:xfrm>
            <a:off x="8156920" y="102260"/>
            <a:ext cx="903757" cy="574291"/>
          </a:xfrm>
          <a:prstGeom prst="rect">
            <a:avLst/>
          </a:prstGeom>
          <a:blipFill dpi="0" rotWithShape="1">
            <a:blip r:embed="rId2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1" name="Rektangel 140">
            <a:hlinkClick r:id="" action="ppaction://noaction" highlightClick="1"/>
          </p:cNvPr>
          <p:cNvSpPr/>
          <p:nvPr/>
        </p:nvSpPr>
        <p:spPr>
          <a:xfrm>
            <a:off x="8156131" y="1322660"/>
            <a:ext cx="903757" cy="574291"/>
          </a:xfrm>
          <a:prstGeom prst="rect">
            <a:avLst/>
          </a:prstGeom>
          <a:blipFill dpi="0" rotWithShape="1">
            <a:blip r:embed="rId2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2" name="Rektangel 141">
            <a:hlinkClick r:id="" action="ppaction://noaction" highlightClick="1"/>
          </p:cNvPr>
          <p:cNvSpPr/>
          <p:nvPr/>
        </p:nvSpPr>
        <p:spPr>
          <a:xfrm>
            <a:off x="8153613" y="2534478"/>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3" name="Rektangel 142">
            <a:hlinkClick r:id="" action="ppaction://noaction" highlightClick="1"/>
          </p:cNvPr>
          <p:cNvSpPr/>
          <p:nvPr/>
        </p:nvSpPr>
        <p:spPr>
          <a:xfrm>
            <a:off x="8156398" y="3754675"/>
            <a:ext cx="903757" cy="574291"/>
          </a:xfrm>
          <a:prstGeom prst="rect">
            <a:avLst/>
          </a:prstGeom>
          <a:blipFill dpi="0" rotWithShape="1">
            <a:blip r:embed="rId27"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4" name="Rektangel 143">
            <a:hlinkClick r:id="" action="ppaction://noaction" highlightClick="1"/>
          </p:cNvPr>
          <p:cNvSpPr/>
          <p:nvPr/>
        </p:nvSpPr>
        <p:spPr>
          <a:xfrm>
            <a:off x="8156398" y="3146371"/>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5" name="Rektangel 144">
            <a:hlinkClick r:id="" action="ppaction://noaction" highlightClick="1"/>
          </p:cNvPr>
          <p:cNvSpPr/>
          <p:nvPr/>
        </p:nvSpPr>
        <p:spPr>
          <a:xfrm>
            <a:off x="8156108" y="1927176"/>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6" name="Rektangel 145">
            <a:hlinkClick r:id="" action="ppaction://noaction" highlightClick="1"/>
          </p:cNvPr>
          <p:cNvSpPr/>
          <p:nvPr/>
        </p:nvSpPr>
        <p:spPr>
          <a:xfrm>
            <a:off x="8155740" y="716686"/>
            <a:ext cx="903757" cy="574291"/>
          </a:xfrm>
          <a:prstGeom prst="rect">
            <a:avLst/>
          </a:prstGeom>
          <a:blipFill dpi="0" rotWithShape="1">
            <a:blip r:embed="rId30"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47" name="Rektangel 146">
            <a:hlinkClick r:id="" action="ppaction://noaction" highlightClick="1"/>
          </p:cNvPr>
          <p:cNvSpPr/>
          <p:nvPr/>
        </p:nvSpPr>
        <p:spPr>
          <a:xfrm>
            <a:off x="8156398" y="4370920"/>
            <a:ext cx="903757" cy="574291"/>
          </a:xfrm>
          <a:prstGeom prst="rect">
            <a:avLst/>
          </a:prstGeom>
          <a:blipFill dpi="0" rotWithShape="1">
            <a:blip r:embed="rId31"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8" name="Rektangel 147">
            <a:hlinkClick r:id="" action="ppaction://noaction" highlightClick="1"/>
          </p:cNvPr>
          <p:cNvSpPr/>
          <p:nvPr/>
        </p:nvSpPr>
        <p:spPr>
          <a:xfrm>
            <a:off x="8156398" y="4990500"/>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9" name="Rektangel 148">
            <a:hlinkClick r:id="" action="ppaction://noaction" highlightClick="1"/>
          </p:cNvPr>
          <p:cNvSpPr/>
          <p:nvPr/>
        </p:nvSpPr>
        <p:spPr>
          <a:xfrm>
            <a:off x="8156398" y="5610127"/>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50" name="Rektangel 149">
            <a:hlinkClick r:id="" action="ppaction://noaction"/>
          </p:cNvPr>
          <p:cNvSpPr/>
          <p:nvPr/>
        </p:nvSpPr>
        <p:spPr>
          <a:xfrm>
            <a:off x="8134478" y="95276"/>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1" name="Rektangel 150">
            <a:hlinkClick r:id="" action="ppaction://noaction"/>
          </p:cNvPr>
          <p:cNvSpPr/>
          <p:nvPr/>
        </p:nvSpPr>
        <p:spPr>
          <a:xfrm>
            <a:off x="8167957"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2" name="Rektangel 151">
            <a:hlinkClick r:id="" action="ppaction://noaction"/>
          </p:cNvPr>
          <p:cNvSpPr/>
          <p:nvPr/>
        </p:nvSpPr>
        <p:spPr>
          <a:xfrm>
            <a:off x="8157384"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3" name="Rektangel 152">
            <a:hlinkClick r:id="" action="ppaction://noaction"/>
          </p:cNvPr>
          <p:cNvSpPr/>
          <p:nvPr/>
        </p:nvSpPr>
        <p:spPr>
          <a:xfrm>
            <a:off x="8157384"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4" name="Rektangel 153">
            <a:hlinkClick r:id="" action="ppaction://noaction"/>
          </p:cNvPr>
          <p:cNvSpPr/>
          <p:nvPr/>
        </p:nvSpPr>
        <p:spPr>
          <a:xfrm>
            <a:off x="8157384"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5" name="Rektangel 154">
            <a:hlinkClick r:id="" action="ppaction://noaction"/>
          </p:cNvPr>
          <p:cNvSpPr/>
          <p:nvPr/>
        </p:nvSpPr>
        <p:spPr>
          <a:xfrm>
            <a:off x="8157579"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6" name="Rektangel 155">
            <a:hlinkClick r:id="" action="ppaction://noaction"/>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7" name="Rektangel 156">
            <a:hlinkClick r:id="" action="ppaction://noaction"/>
          </p:cNvPr>
          <p:cNvSpPr/>
          <p:nvPr/>
        </p:nvSpPr>
        <p:spPr>
          <a:xfrm>
            <a:off x="8146231"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8" name="Rektangel 157">
            <a:hlinkClick r:id="" action="ppaction://noaction"/>
          </p:cNvPr>
          <p:cNvSpPr/>
          <p:nvPr/>
        </p:nvSpPr>
        <p:spPr>
          <a:xfrm>
            <a:off x="8157384"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59" name="Rektangel 158">
            <a:hlinkClick r:id="" action="ppaction://noaction"/>
          </p:cNvPr>
          <p:cNvSpPr/>
          <p:nvPr/>
        </p:nvSpPr>
        <p:spPr>
          <a:xfrm>
            <a:off x="8146231"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endParaRPr lang="nb-NO">
              <a:solidFill>
                <a:prstClr val="white"/>
              </a:solidFill>
            </a:endParaRPr>
          </a:p>
        </p:txBody>
      </p:sp>
      <p:sp>
        <p:nvSpPr>
          <p:cNvPr id="160" name="Rektangel 159"/>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22" tIns="45713" rIns="91422" bIns="45713" rtlCol="0" anchor="ctr"/>
          <a:lstStyle/>
          <a:p>
            <a:pPr algn="ctr" defTabSz="914400" fontAlgn="base">
              <a:spcBef>
                <a:spcPct val="0"/>
              </a:spcBef>
              <a:spcAft>
                <a:spcPct val="0"/>
              </a:spcAft>
            </a:pPr>
            <a:r>
              <a:rPr lang="nb-NO" sz="1000" b="1">
                <a:solidFill>
                  <a:prstClr val="white">
                    <a:lumMod val="65000"/>
                  </a:prstClr>
                </a:solidFill>
              </a:rPr>
              <a:t>Meny</a:t>
            </a:r>
          </a:p>
        </p:txBody>
      </p:sp>
    </p:spTree>
    <p:extLst>
      <p:ext uri="{BB962C8B-B14F-4D97-AF65-F5344CB8AC3E}">
        <p14:creationId xmlns:p14="http://schemas.microsoft.com/office/powerpoint/2010/main" val="427509929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1" restart="whenNotActive" fill="hold" evtFilter="cancelBubble" nodeType="interactiveSeq">
                <p:stCondLst>
                  <p:cond evt="onClick" delay="0">
                    <p:tgtEl>
                      <p:spTgt spid="120"/>
                    </p:tgtEl>
                  </p:cond>
                </p:stCondLst>
                <p:endSync evt="end" delay="0">
                  <p:rtn val="all"/>
                </p:endSync>
                <p:childTnLst>
                  <p:par>
                    <p:cTn id="12" fill="hold">
                      <p:stCondLst>
                        <p:cond delay="0"/>
                      </p:stCondLst>
                      <p:childTnLst>
                        <p:par>
                          <p:cTn id="13" fill="hold">
                            <p:stCondLst>
                              <p:cond delay="0"/>
                            </p:stCondLst>
                            <p:childTnLst>
                              <p:par>
                                <p:cTn id="14" presetID="9" presetClass="entr" presetSubtype="0" repeatCount="indefinite" fill="hold" grpId="0"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dissolve">
                                      <p:cBhvr>
                                        <p:cTn id="16" dur="10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repeatCount="indefinite" fill="hold" grpId="0" nodeType="click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dissolve">
                                      <p:cBhvr>
                                        <p:cTn id="25" dur="1000"/>
                                        <p:tgtEl>
                                          <p:spTgt spid="139"/>
                                        </p:tgtEl>
                                      </p:cBhvr>
                                    </p:animEffect>
                                  </p:childTnLst>
                                </p:cTn>
                              </p:par>
                              <p:par>
                                <p:cTn id="26" presetID="9" presetClass="entr" presetSubtype="0" repeatCount="indefinite" fill="hold" grpId="0" nodeType="withEffect">
                                  <p:stCondLst>
                                    <p:cond delay="0"/>
                                  </p:stCondLst>
                                  <p:childTnLst>
                                    <p:set>
                                      <p:cBhvr>
                                        <p:cTn id="27" dur="1" fill="hold">
                                          <p:stCondLst>
                                            <p:cond delay="0"/>
                                          </p:stCondLst>
                                        </p:cTn>
                                        <p:tgtEl>
                                          <p:spTgt spid="125"/>
                                        </p:tgtEl>
                                        <p:attrNameLst>
                                          <p:attrName>style.visibility</p:attrName>
                                        </p:attrNameLst>
                                      </p:cBhvr>
                                      <p:to>
                                        <p:strVal val="visible"/>
                                      </p:to>
                                    </p:set>
                                    <p:animEffect transition="in" filter="dissolve">
                                      <p:cBhvr>
                                        <p:cTn id="28" dur="1000"/>
                                        <p:tgtEl>
                                          <p:spTgt spid="1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35" restart="whenNotActive" fill="hold" evtFilter="cancelBubble" nodeType="interactiveSeq">
                <p:stCondLst>
                  <p:cond evt="onClick" delay="0">
                    <p:tgtEl>
                      <p:spTgt spid="92"/>
                    </p:tgtEl>
                  </p:cond>
                </p:stCondLst>
                <p:endSync evt="end" delay="0">
                  <p:rtn val="all"/>
                </p:endSync>
                <p:childTnLst>
                  <p:par>
                    <p:cTn id="36" fill="hold">
                      <p:stCondLst>
                        <p:cond delay="0"/>
                      </p:stCondLst>
                      <p:childTnLst>
                        <p:par>
                          <p:cTn id="37" fill="hold">
                            <p:stCondLst>
                              <p:cond delay="0"/>
                            </p:stCondLst>
                            <p:childTnLst>
                              <p:par>
                                <p:cTn id="38" presetID="9" presetClass="entr" presetSubtype="0" repeatCount="indefinite" fill="hold" grpId="0" nodeType="clickEffect">
                                  <p:stCondLst>
                                    <p:cond delay="0"/>
                                  </p:stCondLst>
                                  <p:childTnLst>
                                    <p:set>
                                      <p:cBhvr>
                                        <p:cTn id="39" dur="1" fill="hold">
                                          <p:stCondLst>
                                            <p:cond delay="0"/>
                                          </p:stCondLst>
                                        </p:cTn>
                                        <p:tgtEl>
                                          <p:spTgt spid="122"/>
                                        </p:tgtEl>
                                        <p:attrNameLst>
                                          <p:attrName>style.visibility</p:attrName>
                                        </p:attrNameLst>
                                      </p:cBhvr>
                                      <p:to>
                                        <p:strVal val="visible"/>
                                      </p:to>
                                    </p:set>
                                    <p:animEffect transition="in" filter="dissolve">
                                      <p:cBhvr>
                                        <p:cTn id="40" dur="1000"/>
                                        <p:tgtEl>
                                          <p:spTgt spid="122"/>
                                        </p:tgtEl>
                                      </p:cBhvr>
                                    </p:animEffect>
                                  </p:childTnLst>
                                </p:cTn>
                              </p:par>
                              <p:par>
                                <p:cTn id="41" presetID="9" presetClass="entr" presetSubtype="0" repeatCount="indefinite" fill="hold" grpId="0" nodeType="with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dissolve">
                                      <p:cBhvr>
                                        <p:cTn id="43" dur="1000"/>
                                        <p:tgtEl>
                                          <p:spTgt spid="13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50" restart="whenNotActive" fill="hold" evtFilter="cancelBubble" nodeType="interactiveSeq">
                <p:stCondLst>
                  <p:cond evt="onClick" delay="0">
                    <p:tgtEl>
                      <p:spTgt spid="12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92"/>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38"/>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63" restart="whenNotActive" fill="hold" evtFilter="cancelBubble" nodeType="interactiveSeq">
                <p:stCondLst>
                  <p:cond evt="onClick" delay="0">
                    <p:tgtEl>
                      <p:spTgt spid="124"/>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2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20"/>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21"/>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25"/>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78" restart="whenNotActive" fill="hold" evtFilter="cancelBubble" nodeType="interactiveSeq">
                <p:stCondLst>
                  <p:cond evt="onClick" delay="0">
                    <p:tgtEl>
                      <p:spTgt spid="127"/>
                    </p:tgtEl>
                  </p:cond>
                </p:stCondLst>
                <p:endSync evt="end" delay="0">
                  <p:rtn val="all"/>
                </p:endSync>
                <p:childTnLst>
                  <p:par>
                    <p:cTn id="79" fill="hold">
                      <p:stCondLst>
                        <p:cond delay="0"/>
                      </p:stCondLst>
                      <p:childTnLst>
                        <p:par>
                          <p:cTn id="80" fill="hold">
                            <p:stCondLst>
                              <p:cond delay="0"/>
                            </p:stCondLst>
                            <p:childTnLst>
                              <p:par>
                                <p:cTn id="81" presetID="9" presetClass="entr" presetSubtype="0" repeatCount="indefinite" fill="hold" grpId="0" nodeType="clickEffect">
                                  <p:stCondLst>
                                    <p:cond delay="0"/>
                                  </p:stCondLst>
                                  <p:childTnLst>
                                    <p:set>
                                      <p:cBhvr>
                                        <p:cTn id="82" dur="1" fill="hold">
                                          <p:stCondLst>
                                            <p:cond delay="0"/>
                                          </p:stCondLst>
                                        </p:cTn>
                                        <p:tgtEl>
                                          <p:spTgt spid="131"/>
                                        </p:tgtEl>
                                        <p:attrNameLst>
                                          <p:attrName>style.visibility</p:attrName>
                                        </p:attrNameLst>
                                      </p:cBhvr>
                                      <p:to>
                                        <p:strVal val="visible"/>
                                      </p:to>
                                    </p:set>
                                    <p:animEffect transition="in" filter="dissolve">
                                      <p:cBhvr>
                                        <p:cTn id="83" dur="1000"/>
                                        <p:tgtEl>
                                          <p:spTgt spid="131"/>
                                        </p:tgtEl>
                                      </p:cBhvr>
                                    </p:animEffect>
                                  </p:childTnLst>
                                </p:cTn>
                              </p:par>
                              <p:par>
                                <p:cTn id="84" presetID="9" presetClass="entr" presetSubtype="0" repeatCount="indefinite" fill="hold" grpId="0"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dissolve">
                                      <p:cBhvr>
                                        <p:cTn id="86" dur="1000"/>
                                        <p:tgtEl>
                                          <p:spTgt spid="132"/>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3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3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repeatCount="indefinite" fill="hold" grpId="0" nodeType="click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dissolve">
                                      <p:cBhvr>
                                        <p:cTn id="97" dur="1000"/>
                                        <p:tgtEl>
                                          <p:spTgt spid="130"/>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102" restart="whenNotActive" fill="hold" evtFilter="cancelBubble" nodeType="interactiveSeq">
                <p:stCondLst>
                  <p:cond evt="onClick" delay="0">
                    <p:tgtEl>
                      <p:spTgt spid="126"/>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27"/>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31"/>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3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17" restart="whenNotActive" fill="hold" evtFilter="cancelBubble" nodeType="interactiveSeq">
                <p:stCondLst>
                  <p:cond evt="onClick" delay="0">
                    <p:tgtEl>
                      <p:spTgt spid="133"/>
                    </p:tgtEl>
                  </p:cond>
                </p:stCondLst>
                <p:endSync evt="end" delay="0">
                  <p:rtn val="all"/>
                </p:endSync>
                <p:childTnLst>
                  <p:par>
                    <p:cTn id="118" fill="hold">
                      <p:stCondLst>
                        <p:cond delay="0"/>
                      </p:stCondLst>
                      <p:childTnLst>
                        <p:par>
                          <p:cTn id="119" fill="hold">
                            <p:stCondLst>
                              <p:cond delay="0"/>
                            </p:stCondLst>
                            <p:childTnLst>
                              <p:par>
                                <p:cTn id="120" presetID="9" presetClass="entr" presetSubtype="0" repeatCount="indefinite" fill="hold" grpId="0" nodeType="clickEffect">
                                  <p:stCondLst>
                                    <p:cond delay="0"/>
                                  </p:stCondLst>
                                  <p:childTnLst>
                                    <p:set>
                                      <p:cBhvr>
                                        <p:cTn id="121" dur="1" fill="hold">
                                          <p:stCondLst>
                                            <p:cond delay="0"/>
                                          </p:stCondLst>
                                        </p:cTn>
                                        <p:tgtEl>
                                          <p:spTgt spid="134"/>
                                        </p:tgtEl>
                                        <p:attrNameLst>
                                          <p:attrName>style.visibility</p:attrName>
                                        </p:attrNameLst>
                                      </p:cBhvr>
                                      <p:to>
                                        <p:strVal val="visible"/>
                                      </p:to>
                                    </p:set>
                                    <p:animEffect transition="in" filter="dissolve">
                                      <p:cBhvr>
                                        <p:cTn id="122" dur="1000"/>
                                        <p:tgtEl>
                                          <p:spTgt spid="134"/>
                                        </p:tgtEl>
                                      </p:cBhvr>
                                    </p:animEffect>
                                  </p:childTnLst>
                                </p:cTn>
                              </p:par>
                              <p:par>
                                <p:cTn id="123" presetID="9" presetClass="entr" presetSubtype="0" repeatCount="indefinite" fill="hold" grpId="0" nodeType="withEffect">
                                  <p:stCondLst>
                                    <p:cond delay="0"/>
                                  </p:stCondLst>
                                  <p:childTnLst>
                                    <p:set>
                                      <p:cBhvr>
                                        <p:cTn id="124" dur="1" fill="hold">
                                          <p:stCondLst>
                                            <p:cond delay="0"/>
                                          </p:stCondLst>
                                        </p:cTn>
                                        <p:tgtEl>
                                          <p:spTgt spid="135"/>
                                        </p:tgtEl>
                                        <p:attrNameLst>
                                          <p:attrName>style.visibility</p:attrName>
                                        </p:attrNameLst>
                                      </p:cBhvr>
                                      <p:to>
                                        <p:strVal val="visible"/>
                                      </p:to>
                                    </p:set>
                                    <p:animEffect transition="in" filter="dissolve">
                                      <p:cBhvr>
                                        <p:cTn id="125" dur="1000"/>
                                        <p:tgtEl>
                                          <p:spTgt spid="13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13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32" restart="whenNotActive" fill="hold" evtFilter="cancelBubble" nodeType="interactiveSeq">
                <p:stCondLst>
                  <p:cond evt="onClick" delay="0">
                    <p:tgtEl>
                      <p:spTgt spid="13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33"/>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134"/>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145" restart="whenNotActive" fill="hold" evtFilter="cancelBubble" nodeType="interactiveSeq">
                <p:stCondLst>
                  <p:cond evt="onClick" delay="0">
                    <p:tgtEl>
                      <p:spTgt spid="160"/>
                    </p:tgtEl>
                  </p:cond>
                </p:stCondLst>
                <p:endSync evt="end" delay="0">
                  <p:rtn val="all"/>
                </p:endSync>
                <p:childTnLst>
                  <p:par>
                    <p:cTn id="146" fill="hold">
                      <p:stCondLst>
                        <p:cond delay="0"/>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40"/>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141"/>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42"/>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43"/>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144"/>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4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46"/>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47"/>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48"/>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49"/>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40"/>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41"/>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42"/>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43"/>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44"/>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45"/>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46"/>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147"/>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148"/>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childTnLst>
        </p:cTn>
      </p:par>
    </p:tnLst>
    <p:bldLst>
      <p:bldP spid="121" grpId="0" animBg="1"/>
      <p:bldP spid="121" grpId="1" animBg="1"/>
      <p:bldP spid="121" grpId="2" animBg="1"/>
      <p:bldP spid="122" grpId="0" animBg="1"/>
      <p:bldP spid="122" grpId="1" animBg="1"/>
      <p:bldP spid="122" grpId="2" animBg="1"/>
      <p:bldP spid="125" grpId="0" animBg="1"/>
      <p:bldP spid="125" grpId="1" animBg="1"/>
      <p:bldP spid="125" grpId="2" animBg="1"/>
      <p:bldP spid="130" grpId="0" animBg="1"/>
      <p:bldP spid="130" grpId="1" animBg="1"/>
      <p:bldP spid="130" grpId="2" animBg="1"/>
      <p:bldP spid="131" grpId="0" animBg="1"/>
      <p:bldP spid="131" grpId="1" animBg="1"/>
      <p:bldP spid="131" grpId="2" animBg="1"/>
      <p:bldP spid="132" grpId="0" animBg="1"/>
      <p:bldP spid="132" grpId="1" animBg="1"/>
      <p:bldP spid="132" grpId="2" animBg="1"/>
      <p:bldP spid="134" grpId="0" animBg="1"/>
      <p:bldP spid="134" grpId="1" animBg="1"/>
      <p:bldP spid="134" grpId="2" animBg="1"/>
      <p:bldP spid="135" grpId="0" animBg="1"/>
      <p:bldP spid="135" grpId="1" animBg="1"/>
      <p:bldP spid="135" grpId="2" animBg="1"/>
      <p:bldP spid="138" grpId="0" animBg="1"/>
      <p:bldP spid="138" grpId="1" animBg="1"/>
      <p:bldP spid="138" grpId="2" animBg="1"/>
      <p:bldP spid="139" grpId="0" animBg="1"/>
      <p:bldP spid="139" grpId="1" animBg="1"/>
      <p:bldP spid="139" grpId="2"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Lst>
  </p:timing>
  <p:hf sldNum="0" hdr="0" ftr="0" dt="0"/>
  <p:txStyles>
    <p:titleStyle>
      <a:lvl1pPr algn="ctr" defTabSz="914215"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9" indent="-285695" algn="l" defTabSz="91421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9" indent="-228554" algn="l" defTabSz="91421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0"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90"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5"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4"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5" indent="-228554" algn="l" defTabSz="91421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215" rtl="0" eaLnBrk="1" latinLnBrk="0" hangingPunct="1">
        <a:defRPr sz="1800" kern="1200">
          <a:solidFill>
            <a:schemeClr val="tx1"/>
          </a:solidFill>
          <a:latin typeface="+mn-lt"/>
          <a:ea typeface="+mn-ea"/>
          <a:cs typeface="+mn-cs"/>
        </a:defRPr>
      </a:lvl1pPr>
      <a:lvl2pPr marL="457111" algn="l" defTabSz="914215" rtl="0" eaLnBrk="1" latinLnBrk="0" hangingPunct="1">
        <a:defRPr sz="1800" kern="1200">
          <a:solidFill>
            <a:schemeClr val="tx1"/>
          </a:solidFill>
          <a:latin typeface="+mn-lt"/>
          <a:ea typeface="+mn-ea"/>
          <a:cs typeface="+mn-cs"/>
        </a:defRPr>
      </a:lvl2pPr>
      <a:lvl3pPr marL="914215" algn="l" defTabSz="914215" rtl="0" eaLnBrk="1" latinLnBrk="0" hangingPunct="1">
        <a:defRPr sz="1800" kern="1200">
          <a:solidFill>
            <a:schemeClr val="tx1"/>
          </a:solidFill>
          <a:latin typeface="+mn-lt"/>
          <a:ea typeface="+mn-ea"/>
          <a:cs typeface="+mn-cs"/>
        </a:defRPr>
      </a:lvl3pPr>
      <a:lvl4pPr marL="1371326" algn="l" defTabSz="914215" rtl="0" eaLnBrk="1" latinLnBrk="0" hangingPunct="1">
        <a:defRPr sz="1800" kern="1200">
          <a:solidFill>
            <a:schemeClr val="tx1"/>
          </a:solidFill>
          <a:latin typeface="+mn-lt"/>
          <a:ea typeface="+mn-ea"/>
          <a:cs typeface="+mn-cs"/>
        </a:defRPr>
      </a:lvl4pPr>
      <a:lvl5pPr marL="1828434" algn="l" defTabSz="914215" rtl="0" eaLnBrk="1" latinLnBrk="0" hangingPunct="1">
        <a:defRPr sz="1800" kern="1200">
          <a:solidFill>
            <a:schemeClr val="tx1"/>
          </a:solidFill>
          <a:latin typeface="+mn-lt"/>
          <a:ea typeface="+mn-ea"/>
          <a:cs typeface="+mn-cs"/>
        </a:defRPr>
      </a:lvl5pPr>
      <a:lvl6pPr marL="2285545" algn="l" defTabSz="914215" rtl="0" eaLnBrk="1" latinLnBrk="0" hangingPunct="1">
        <a:defRPr sz="1800" kern="1200">
          <a:solidFill>
            <a:schemeClr val="tx1"/>
          </a:solidFill>
          <a:latin typeface="+mn-lt"/>
          <a:ea typeface="+mn-ea"/>
          <a:cs typeface="+mn-cs"/>
        </a:defRPr>
      </a:lvl6pPr>
      <a:lvl7pPr marL="2742649" algn="l" defTabSz="914215" rtl="0" eaLnBrk="1" latinLnBrk="0" hangingPunct="1">
        <a:defRPr sz="1800" kern="1200">
          <a:solidFill>
            <a:schemeClr val="tx1"/>
          </a:solidFill>
          <a:latin typeface="+mn-lt"/>
          <a:ea typeface="+mn-ea"/>
          <a:cs typeface="+mn-cs"/>
        </a:defRPr>
      </a:lvl7pPr>
      <a:lvl8pPr marL="3199760" algn="l" defTabSz="914215" rtl="0" eaLnBrk="1" latinLnBrk="0" hangingPunct="1">
        <a:defRPr sz="1800" kern="1200">
          <a:solidFill>
            <a:schemeClr val="tx1"/>
          </a:solidFill>
          <a:latin typeface="+mn-lt"/>
          <a:ea typeface="+mn-ea"/>
          <a:cs typeface="+mn-cs"/>
        </a:defRPr>
      </a:lvl8pPr>
      <a:lvl9pPr marL="3656869" algn="l" defTabSz="9142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1" name="Freeform 10"/>
          <p:cNvSpPr>
            <a:spLocks/>
          </p:cNvSpPr>
          <p:nvPr/>
        </p:nvSpPr>
        <p:spPr bwMode="auto">
          <a:xfrm>
            <a:off x="-31" y="747916"/>
            <a:ext cx="2270607" cy="1082914"/>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0 w 11116"/>
              <a:gd name="connsiteY0" fmla="*/ 17520 h 18187"/>
              <a:gd name="connsiteX1" fmla="*/ 9561 w 11116"/>
              <a:gd name="connsiteY1" fmla="*/ 17840 h 18187"/>
              <a:gd name="connsiteX2" fmla="*/ 9328 w 11116"/>
              <a:gd name="connsiteY2" fmla="*/ 15440 h 18187"/>
              <a:gd name="connsiteX3" fmla="*/ 0 w 11116"/>
              <a:gd name="connsiteY3" fmla="*/ 0 h 18187"/>
            </a:gdLst>
            <a:ahLst/>
            <a:cxnLst>
              <a:cxn ang="0">
                <a:pos x="connsiteX0" y="connsiteY0"/>
              </a:cxn>
              <a:cxn ang="0">
                <a:pos x="connsiteX1" y="connsiteY1"/>
              </a:cxn>
              <a:cxn ang="0">
                <a:pos x="connsiteX2" y="connsiteY2"/>
              </a:cxn>
              <a:cxn ang="0">
                <a:pos x="connsiteX3" y="connsiteY3"/>
              </a:cxn>
            </a:cxnLst>
            <a:rect l="l" t="t" r="r" b="b"/>
            <a:pathLst>
              <a:path w="11116" h="18187">
                <a:moveTo>
                  <a:pt x="0" y="17520"/>
                </a:moveTo>
                <a:cubicBezTo>
                  <a:pt x="3333" y="17840"/>
                  <a:pt x="8006" y="18187"/>
                  <a:pt x="9561" y="17840"/>
                </a:cubicBezTo>
                <a:cubicBezTo>
                  <a:pt x="11116" y="17493"/>
                  <a:pt x="9343" y="15920"/>
                  <a:pt x="9328" y="15440"/>
                </a:cubicBezTo>
                <a:lnTo>
                  <a:pt x="0" y="0"/>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2" name="Freeform 10"/>
          <p:cNvSpPr>
            <a:spLocks/>
          </p:cNvSpPr>
          <p:nvPr/>
        </p:nvSpPr>
        <p:spPr bwMode="auto">
          <a:xfrm>
            <a:off x="-60" y="700287"/>
            <a:ext cx="2334134" cy="1167049"/>
          </a:xfrm>
          <a:custGeom>
            <a:avLst/>
            <a:gdLst>
              <a:gd name="connsiteX0" fmla="*/ 0 w 1013"/>
              <a:gd name="connsiteY0" fmla="*/ 88 h 124"/>
              <a:gd name="connsiteX1" fmla="*/ 1013 w 1013"/>
              <a:gd name="connsiteY1" fmla="*/ 124 h 124"/>
              <a:gd name="connsiteX2" fmla="*/ 748 w 1013"/>
              <a:gd name="connsiteY2" fmla="*/ 0 h 124"/>
              <a:gd name="connsiteX0" fmla="*/ 0 w 1582"/>
              <a:gd name="connsiteY0" fmla="*/ 88 h 124"/>
              <a:gd name="connsiteX1" fmla="*/ 1582 w 1582"/>
              <a:gd name="connsiteY1" fmla="*/ 124 h 124"/>
              <a:gd name="connsiteX2" fmla="*/ 1317 w 1582"/>
              <a:gd name="connsiteY2" fmla="*/ 0 h 124"/>
              <a:gd name="connsiteX0" fmla="*/ 0 w 1582"/>
              <a:gd name="connsiteY0" fmla="*/ 456 h 492"/>
              <a:gd name="connsiteX1" fmla="*/ 1582 w 1582"/>
              <a:gd name="connsiteY1" fmla="*/ 492 h 492"/>
              <a:gd name="connsiteX2" fmla="*/ 821 w 1582"/>
              <a:gd name="connsiteY2" fmla="*/ 0 h 492"/>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821 w 1582"/>
              <a:gd name="connsiteY2" fmla="*/ 0 h 405"/>
              <a:gd name="connsiteX0" fmla="*/ 0 w 1582"/>
              <a:gd name="connsiteY0" fmla="*/ 369 h 405"/>
              <a:gd name="connsiteX1" fmla="*/ 1582 w 1582"/>
              <a:gd name="connsiteY1" fmla="*/ 405 h 405"/>
              <a:gd name="connsiteX2" fmla="*/ 959 w 1582"/>
              <a:gd name="connsiteY2" fmla="*/ 0 h 405"/>
              <a:gd name="connsiteX0" fmla="*/ 0 w 10000"/>
              <a:gd name="connsiteY0" fmla="*/ 8370 h 9259"/>
              <a:gd name="connsiteX1" fmla="*/ 10000 w 10000"/>
              <a:gd name="connsiteY1" fmla="*/ 9259 h 9259"/>
              <a:gd name="connsiteX2" fmla="*/ 4761 w 10000"/>
              <a:gd name="connsiteY2" fmla="*/ 0 h 9259"/>
              <a:gd name="connsiteX0" fmla="*/ 0 w 10000"/>
              <a:gd name="connsiteY0" fmla="*/ 9040 h 10000"/>
              <a:gd name="connsiteX1" fmla="*/ 9301 w 10000"/>
              <a:gd name="connsiteY1" fmla="*/ 10000 h 10000"/>
              <a:gd name="connsiteX2" fmla="*/ 10000 w 10000"/>
              <a:gd name="connsiteY2" fmla="*/ 10000 h 10000"/>
              <a:gd name="connsiteX3" fmla="*/ 4761 w 10000"/>
              <a:gd name="connsiteY3" fmla="*/ 0 h 10000"/>
              <a:gd name="connsiteX0" fmla="*/ 0 w 10000"/>
              <a:gd name="connsiteY0" fmla="*/ 9040 h 10000"/>
              <a:gd name="connsiteX1" fmla="*/ 9301 w 10000"/>
              <a:gd name="connsiteY1" fmla="*/ 10000 h 10000"/>
              <a:gd name="connsiteX2" fmla="*/ 10000 w 10000"/>
              <a:gd name="connsiteY2" fmla="*/ 10000 h 10000"/>
              <a:gd name="connsiteX3" fmla="*/ 9258 w 10000"/>
              <a:gd name="connsiteY3" fmla="*/ 8560 h 10000"/>
              <a:gd name="connsiteX4" fmla="*/ 4761 w 10000"/>
              <a:gd name="connsiteY4" fmla="*/ 0 h 10000"/>
              <a:gd name="connsiteX0" fmla="*/ 0 w 9301"/>
              <a:gd name="connsiteY0" fmla="*/ 9040 h 10000"/>
              <a:gd name="connsiteX1" fmla="*/ 9301 w 9301"/>
              <a:gd name="connsiteY1" fmla="*/ 10000 h 10000"/>
              <a:gd name="connsiteX2" fmla="*/ 9258 w 9301"/>
              <a:gd name="connsiteY2" fmla="*/ 8560 h 10000"/>
              <a:gd name="connsiteX3" fmla="*/ 4761 w 9301"/>
              <a:gd name="connsiteY3" fmla="*/ 0 h 10000"/>
              <a:gd name="connsiteX0" fmla="*/ 0 w 10015"/>
              <a:gd name="connsiteY0" fmla="*/ 9040 h 10480"/>
              <a:gd name="connsiteX1" fmla="*/ 10000 w 10015"/>
              <a:gd name="connsiteY1" fmla="*/ 10000 h 10480"/>
              <a:gd name="connsiteX2" fmla="*/ 9954 w 10015"/>
              <a:gd name="connsiteY2" fmla="*/ 8560 h 10480"/>
              <a:gd name="connsiteX3" fmla="*/ 5119 w 10015"/>
              <a:gd name="connsiteY3" fmla="*/ 0 h 10480"/>
              <a:gd name="connsiteX0" fmla="*/ 0 w 10621"/>
              <a:gd name="connsiteY0" fmla="*/ 9040 h 10320"/>
              <a:gd name="connsiteX1" fmla="*/ 10606 w 10621"/>
              <a:gd name="connsiteY1" fmla="*/ 9840 h 10320"/>
              <a:gd name="connsiteX2" fmla="*/ 9954 w 10621"/>
              <a:gd name="connsiteY2" fmla="*/ 8560 h 10320"/>
              <a:gd name="connsiteX3" fmla="*/ 5119 w 10621"/>
              <a:gd name="connsiteY3" fmla="*/ 0 h 10320"/>
              <a:gd name="connsiteX0" fmla="*/ 0 w 12234"/>
              <a:gd name="connsiteY0" fmla="*/ 9040 h 10027"/>
              <a:gd name="connsiteX1" fmla="*/ 10606 w 12234"/>
              <a:gd name="connsiteY1" fmla="*/ 9840 h 10027"/>
              <a:gd name="connsiteX2" fmla="*/ 9767 w 12234"/>
              <a:gd name="connsiteY2" fmla="*/ 7920 h 10027"/>
              <a:gd name="connsiteX3" fmla="*/ 5119 w 12234"/>
              <a:gd name="connsiteY3" fmla="*/ 0 h 10027"/>
              <a:gd name="connsiteX0" fmla="*/ 0 w 11488"/>
              <a:gd name="connsiteY0" fmla="*/ 9040 h 10187"/>
              <a:gd name="connsiteX1" fmla="*/ 9860 w 11488"/>
              <a:gd name="connsiteY1" fmla="*/ 10000 h 10187"/>
              <a:gd name="connsiteX2" fmla="*/ 9767 w 11488"/>
              <a:gd name="connsiteY2" fmla="*/ 7920 h 10187"/>
              <a:gd name="connsiteX3" fmla="*/ 5119 w 11488"/>
              <a:gd name="connsiteY3" fmla="*/ 0 h 10187"/>
              <a:gd name="connsiteX0" fmla="*/ 0 w 11488"/>
              <a:gd name="connsiteY0" fmla="*/ 17200 h 18347"/>
              <a:gd name="connsiteX1" fmla="*/ 9860 w 11488"/>
              <a:gd name="connsiteY1" fmla="*/ 18160 h 18347"/>
              <a:gd name="connsiteX2" fmla="*/ 9767 w 11488"/>
              <a:gd name="connsiteY2" fmla="*/ 16080 h 18347"/>
              <a:gd name="connsiteX3" fmla="*/ 269 w 11488"/>
              <a:gd name="connsiteY3" fmla="*/ 0 h 18347"/>
              <a:gd name="connsiteX0" fmla="*/ 494 w 11982"/>
              <a:gd name="connsiteY0" fmla="*/ 18640 h 19787"/>
              <a:gd name="connsiteX1" fmla="*/ 10354 w 11982"/>
              <a:gd name="connsiteY1" fmla="*/ 19600 h 19787"/>
              <a:gd name="connsiteX2" fmla="*/ 10261 w 11982"/>
              <a:gd name="connsiteY2" fmla="*/ 17520 h 19787"/>
              <a:gd name="connsiteX3" fmla="*/ 0 w 11982"/>
              <a:gd name="connsiteY3" fmla="*/ 0 h 19787"/>
              <a:gd name="connsiteX0" fmla="*/ 634 w 11958"/>
              <a:gd name="connsiteY0" fmla="*/ 18640 h 19787"/>
              <a:gd name="connsiteX1" fmla="*/ 10354 w 11958"/>
              <a:gd name="connsiteY1" fmla="*/ 19600 h 19787"/>
              <a:gd name="connsiteX2" fmla="*/ 10261 w 11958"/>
              <a:gd name="connsiteY2" fmla="*/ 17520 h 19787"/>
              <a:gd name="connsiteX3" fmla="*/ 0 w 11958"/>
              <a:gd name="connsiteY3" fmla="*/ 0 h 19787"/>
              <a:gd name="connsiteX0" fmla="*/ 727 w 11943"/>
              <a:gd name="connsiteY0" fmla="*/ 18800 h 19813"/>
              <a:gd name="connsiteX1" fmla="*/ 10354 w 11943"/>
              <a:gd name="connsiteY1" fmla="*/ 19600 h 19813"/>
              <a:gd name="connsiteX2" fmla="*/ 10261 w 11943"/>
              <a:gd name="connsiteY2" fmla="*/ 17520 h 19813"/>
              <a:gd name="connsiteX3" fmla="*/ 0 w 11943"/>
              <a:gd name="connsiteY3" fmla="*/ 0 h 19813"/>
              <a:gd name="connsiteX0" fmla="*/ 727 w 11850"/>
              <a:gd name="connsiteY0" fmla="*/ 18800 h 20080"/>
              <a:gd name="connsiteX1" fmla="*/ 10354 w 11850"/>
              <a:gd name="connsiteY1" fmla="*/ 19600 h 20080"/>
              <a:gd name="connsiteX2" fmla="*/ 9701 w 11850"/>
              <a:gd name="connsiteY2" fmla="*/ 15920 h 20080"/>
              <a:gd name="connsiteX3" fmla="*/ 0 w 11850"/>
              <a:gd name="connsiteY3" fmla="*/ 0 h 20080"/>
              <a:gd name="connsiteX0" fmla="*/ 727 w 11477"/>
              <a:gd name="connsiteY0" fmla="*/ 18800 h 20240"/>
              <a:gd name="connsiteX1" fmla="*/ 9981 w 11477"/>
              <a:gd name="connsiteY1" fmla="*/ 19760 h 20240"/>
              <a:gd name="connsiteX2" fmla="*/ 9701 w 11477"/>
              <a:gd name="connsiteY2" fmla="*/ 15920 h 20240"/>
              <a:gd name="connsiteX3" fmla="*/ 0 w 11477"/>
              <a:gd name="connsiteY3" fmla="*/ 0 h 20240"/>
              <a:gd name="connsiteX0" fmla="*/ 727 w 11515"/>
              <a:gd name="connsiteY0" fmla="*/ 18800 h 20240"/>
              <a:gd name="connsiteX1" fmla="*/ 9981 w 11515"/>
              <a:gd name="connsiteY1" fmla="*/ 19760 h 20240"/>
              <a:gd name="connsiteX2" fmla="*/ 9934 w 11515"/>
              <a:gd name="connsiteY2" fmla="*/ 15920 h 20240"/>
              <a:gd name="connsiteX3" fmla="*/ 0 w 11515"/>
              <a:gd name="connsiteY3" fmla="*/ 0 h 20240"/>
              <a:gd name="connsiteX0" fmla="*/ 727 w 11328"/>
              <a:gd name="connsiteY0" fmla="*/ 18800 h 20720"/>
              <a:gd name="connsiteX1" fmla="*/ 9794 w 11328"/>
              <a:gd name="connsiteY1" fmla="*/ 20240 h 20720"/>
              <a:gd name="connsiteX2" fmla="*/ 9934 w 11328"/>
              <a:gd name="connsiteY2" fmla="*/ 15920 h 20720"/>
              <a:gd name="connsiteX3" fmla="*/ 0 w 11328"/>
              <a:gd name="connsiteY3" fmla="*/ 0 h 20720"/>
              <a:gd name="connsiteX0" fmla="*/ 727 w 11095"/>
              <a:gd name="connsiteY0" fmla="*/ 18800 h 19600"/>
              <a:gd name="connsiteX1" fmla="*/ 9561 w 11095"/>
              <a:gd name="connsiteY1" fmla="*/ 19120 h 19600"/>
              <a:gd name="connsiteX2" fmla="*/ 9934 w 11095"/>
              <a:gd name="connsiteY2" fmla="*/ 15920 h 19600"/>
              <a:gd name="connsiteX3" fmla="*/ 0 w 11095"/>
              <a:gd name="connsiteY3" fmla="*/ 0 h 19600"/>
              <a:gd name="connsiteX0" fmla="*/ 727 w 11049"/>
              <a:gd name="connsiteY0" fmla="*/ 18800 h 19493"/>
              <a:gd name="connsiteX1" fmla="*/ 9561 w 11049"/>
              <a:gd name="connsiteY1" fmla="*/ 19120 h 19493"/>
              <a:gd name="connsiteX2" fmla="*/ 9654 w 11049"/>
              <a:gd name="connsiteY2" fmla="*/ 16560 h 19493"/>
              <a:gd name="connsiteX3" fmla="*/ 0 w 11049"/>
              <a:gd name="connsiteY3" fmla="*/ 0 h 19493"/>
              <a:gd name="connsiteX0" fmla="*/ 727 w 11049"/>
              <a:gd name="connsiteY0" fmla="*/ 17520 h 18213"/>
              <a:gd name="connsiteX1" fmla="*/ 9561 w 11049"/>
              <a:gd name="connsiteY1" fmla="*/ 17840 h 18213"/>
              <a:gd name="connsiteX2" fmla="*/ 9654 w 11049"/>
              <a:gd name="connsiteY2" fmla="*/ 15280 h 18213"/>
              <a:gd name="connsiteX3" fmla="*/ 0 w 11049"/>
              <a:gd name="connsiteY3" fmla="*/ 0 h 18213"/>
              <a:gd name="connsiteX0" fmla="*/ 727 w 10995"/>
              <a:gd name="connsiteY0" fmla="*/ 17520 h 18187"/>
              <a:gd name="connsiteX1" fmla="*/ 9561 w 10995"/>
              <a:gd name="connsiteY1" fmla="*/ 17840 h 18187"/>
              <a:gd name="connsiteX2" fmla="*/ 9328 w 10995"/>
              <a:gd name="connsiteY2" fmla="*/ 15440 h 18187"/>
              <a:gd name="connsiteX3" fmla="*/ 0 w 10995"/>
              <a:gd name="connsiteY3" fmla="*/ 0 h 18187"/>
              <a:gd name="connsiteX0" fmla="*/ 1520 w 11788"/>
              <a:gd name="connsiteY0" fmla="*/ 18800 h 19467"/>
              <a:gd name="connsiteX1" fmla="*/ 10354 w 11788"/>
              <a:gd name="connsiteY1" fmla="*/ 19120 h 19467"/>
              <a:gd name="connsiteX2" fmla="*/ 10121 w 11788"/>
              <a:gd name="connsiteY2" fmla="*/ 16720 h 19467"/>
              <a:gd name="connsiteX3" fmla="*/ 0 w 11788"/>
              <a:gd name="connsiteY3" fmla="*/ 0 h 19467"/>
              <a:gd name="connsiteX0" fmla="*/ 0 w 12041"/>
              <a:gd name="connsiteY0" fmla="*/ 18960 h 19493"/>
              <a:gd name="connsiteX1" fmla="*/ 10354 w 12041"/>
              <a:gd name="connsiteY1" fmla="*/ 19120 h 19493"/>
              <a:gd name="connsiteX2" fmla="*/ 10121 w 12041"/>
              <a:gd name="connsiteY2" fmla="*/ 16720 h 19493"/>
              <a:gd name="connsiteX3" fmla="*/ 0 w 12041"/>
              <a:gd name="connsiteY3" fmla="*/ 0 h 19493"/>
              <a:gd name="connsiteX0" fmla="*/ 0 w 11481"/>
              <a:gd name="connsiteY0" fmla="*/ 18960 h 19493"/>
              <a:gd name="connsiteX1" fmla="*/ 9794 w 11481"/>
              <a:gd name="connsiteY1" fmla="*/ 19120 h 19493"/>
              <a:gd name="connsiteX2" fmla="*/ 10121 w 11481"/>
              <a:gd name="connsiteY2" fmla="*/ 16720 h 19493"/>
              <a:gd name="connsiteX3" fmla="*/ 0 w 11481"/>
              <a:gd name="connsiteY3" fmla="*/ 0 h 19493"/>
              <a:gd name="connsiteX0" fmla="*/ 0 w 11427"/>
              <a:gd name="connsiteY0" fmla="*/ 18960 h 19600"/>
              <a:gd name="connsiteX1" fmla="*/ 9794 w 11427"/>
              <a:gd name="connsiteY1" fmla="*/ 19120 h 19600"/>
              <a:gd name="connsiteX2" fmla="*/ 9795 w 11427"/>
              <a:gd name="connsiteY2" fmla="*/ 16080 h 19600"/>
              <a:gd name="connsiteX3" fmla="*/ 0 w 11427"/>
              <a:gd name="connsiteY3" fmla="*/ 0 h 19600"/>
            </a:gdLst>
            <a:ahLst/>
            <a:cxnLst>
              <a:cxn ang="0">
                <a:pos x="connsiteX0" y="connsiteY0"/>
              </a:cxn>
              <a:cxn ang="0">
                <a:pos x="connsiteX1" y="connsiteY1"/>
              </a:cxn>
              <a:cxn ang="0">
                <a:pos x="connsiteX2" y="connsiteY2"/>
              </a:cxn>
              <a:cxn ang="0">
                <a:pos x="connsiteX3" y="connsiteY3"/>
              </a:cxn>
            </a:cxnLst>
            <a:rect l="l" t="t" r="r" b="b"/>
            <a:pathLst>
              <a:path w="11427" h="19600">
                <a:moveTo>
                  <a:pt x="0" y="18960"/>
                </a:moveTo>
                <a:cubicBezTo>
                  <a:pt x="3333" y="19280"/>
                  <a:pt x="8162" y="19600"/>
                  <a:pt x="9794" y="19120"/>
                </a:cubicBezTo>
                <a:cubicBezTo>
                  <a:pt x="11427" y="18640"/>
                  <a:pt x="9810" y="16560"/>
                  <a:pt x="9795" y="16080"/>
                </a:cubicBezTo>
                <a:lnTo>
                  <a:pt x="0" y="0"/>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3" name="Freeform 8"/>
          <p:cNvSpPr>
            <a:spLocks/>
          </p:cNvSpPr>
          <p:nvPr/>
        </p:nvSpPr>
        <p:spPr bwMode="auto">
          <a:xfrm>
            <a:off x="-312" y="2469839"/>
            <a:ext cx="9145945" cy="4389736"/>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382"/>
              <a:gd name="connsiteY0" fmla="*/ 299 h 12804"/>
              <a:gd name="connsiteX1" fmla="*/ 3413 w 11382"/>
              <a:gd name="connsiteY1" fmla="*/ 300 h 12804"/>
              <a:gd name="connsiteX2" fmla="*/ 5010 w 11382"/>
              <a:gd name="connsiteY2" fmla="*/ 1717 h 12804"/>
              <a:gd name="connsiteX3" fmla="*/ 11382 w 11382"/>
              <a:gd name="connsiteY3" fmla="*/ 12804 h 12804"/>
              <a:gd name="connsiteX0" fmla="*/ 0 w 11533"/>
              <a:gd name="connsiteY0" fmla="*/ 299 h 12804"/>
              <a:gd name="connsiteX1" fmla="*/ 3413 w 11533"/>
              <a:gd name="connsiteY1" fmla="*/ 300 h 12804"/>
              <a:gd name="connsiteX2" fmla="*/ 5010 w 11533"/>
              <a:gd name="connsiteY2" fmla="*/ 1717 h 12804"/>
              <a:gd name="connsiteX3" fmla="*/ 11533 w 11533"/>
              <a:gd name="connsiteY3" fmla="*/ 12804 h 12804"/>
            </a:gdLst>
            <a:ahLst/>
            <a:cxnLst>
              <a:cxn ang="0">
                <a:pos x="connsiteX0" y="connsiteY0"/>
              </a:cxn>
              <a:cxn ang="0">
                <a:pos x="connsiteX1" y="connsiteY1"/>
              </a:cxn>
              <a:cxn ang="0">
                <a:pos x="connsiteX2" y="connsiteY2"/>
              </a:cxn>
              <a:cxn ang="0">
                <a:pos x="connsiteX3" y="connsiteY3"/>
              </a:cxn>
            </a:cxnLst>
            <a:rect l="l" t="t" r="r" b="b"/>
            <a:pathLst>
              <a:path w="11533" h="12804">
                <a:moveTo>
                  <a:pt x="0" y="299"/>
                </a:moveTo>
                <a:lnTo>
                  <a:pt x="3413" y="300"/>
                </a:lnTo>
                <a:cubicBezTo>
                  <a:pt x="3912" y="332"/>
                  <a:pt x="4049" y="0"/>
                  <a:pt x="5010" y="1717"/>
                </a:cubicBezTo>
                <a:lnTo>
                  <a:pt x="11533" y="12804"/>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4" name="Freeform 8"/>
          <p:cNvSpPr>
            <a:spLocks/>
          </p:cNvSpPr>
          <p:nvPr/>
        </p:nvSpPr>
        <p:spPr bwMode="auto">
          <a:xfrm>
            <a:off x="-312" y="2422206"/>
            <a:ext cx="9145945" cy="4284827"/>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0 w 3156"/>
              <a:gd name="connsiteY0" fmla="*/ 0 h 2327"/>
              <a:gd name="connsiteX1" fmla="*/ 1621 w 3156"/>
              <a:gd name="connsiteY1" fmla="*/ 6 h 2327"/>
              <a:gd name="connsiteX2" fmla="*/ 3156 w 3156"/>
              <a:gd name="connsiteY2" fmla="*/ 2327 h 2327"/>
              <a:gd name="connsiteX0" fmla="*/ 0 w 3632"/>
              <a:gd name="connsiteY0" fmla="*/ 0 h 2427"/>
              <a:gd name="connsiteX1" fmla="*/ 1621 w 3632"/>
              <a:gd name="connsiteY1" fmla="*/ 6 h 2427"/>
              <a:gd name="connsiteX2" fmla="*/ 3632 w 3632"/>
              <a:gd name="connsiteY2" fmla="*/ 2427 h 2427"/>
              <a:gd name="connsiteX0" fmla="*/ 0 w 12257"/>
              <a:gd name="connsiteY0" fmla="*/ 0 h 9580"/>
              <a:gd name="connsiteX1" fmla="*/ 4463 w 12257"/>
              <a:gd name="connsiteY1" fmla="*/ 25 h 9580"/>
              <a:gd name="connsiteX2" fmla="*/ 12257 w 12257"/>
              <a:gd name="connsiteY2" fmla="*/ 9580 h 9580"/>
              <a:gd name="connsiteX0" fmla="*/ 0 w 10198"/>
              <a:gd name="connsiteY0" fmla="*/ 82 h 9974"/>
              <a:gd name="connsiteX1" fmla="*/ 3839 w 10198"/>
              <a:gd name="connsiteY1" fmla="*/ 0 h 9974"/>
              <a:gd name="connsiteX2" fmla="*/ 10198 w 10198"/>
              <a:gd name="connsiteY2" fmla="*/ 9974 h 9974"/>
              <a:gd name="connsiteX0" fmla="*/ 0 w 10000"/>
              <a:gd name="connsiteY0" fmla="*/ 0 h 9918"/>
              <a:gd name="connsiteX1" fmla="*/ 4160 w 10000"/>
              <a:gd name="connsiteY1" fmla="*/ 431 h 9918"/>
              <a:gd name="connsiteX2" fmla="*/ 10000 w 10000"/>
              <a:gd name="connsiteY2" fmla="*/ 9918 h 9918"/>
              <a:gd name="connsiteX0" fmla="*/ 0 w 10000"/>
              <a:gd name="connsiteY0" fmla="*/ 30 h 9565"/>
              <a:gd name="connsiteX1" fmla="*/ 4160 w 10000"/>
              <a:gd name="connsiteY1" fmla="*/ 0 h 9565"/>
              <a:gd name="connsiteX2" fmla="*/ 10000 w 10000"/>
              <a:gd name="connsiteY2" fmla="*/ 9565 h 9565"/>
              <a:gd name="connsiteX0" fmla="*/ 0 w 10000"/>
              <a:gd name="connsiteY0" fmla="*/ 31 h 10000"/>
              <a:gd name="connsiteX1" fmla="*/ 3897 w 10000"/>
              <a:gd name="connsiteY1" fmla="*/ 4 h 10000"/>
              <a:gd name="connsiteX2" fmla="*/ 4160 w 10000"/>
              <a:gd name="connsiteY2" fmla="*/ 0 h 10000"/>
              <a:gd name="connsiteX3" fmla="*/ 10000 w 10000"/>
              <a:gd name="connsiteY3"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31 h 10000"/>
              <a:gd name="connsiteX1" fmla="*/ 3897 w 10000"/>
              <a:gd name="connsiteY1" fmla="*/ 4 h 10000"/>
              <a:gd name="connsiteX2" fmla="*/ 4160 w 10000"/>
              <a:gd name="connsiteY2" fmla="*/ 0 h 10000"/>
              <a:gd name="connsiteX3" fmla="*/ 4293 w 10000"/>
              <a:gd name="connsiteY3" fmla="*/ 277 h 10000"/>
              <a:gd name="connsiteX4" fmla="*/ 10000 w 10000"/>
              <a:gd name="connsiteY4" fmla="*/ 10000 h 10000"/>
              <a:gd name="connsiteX0" fmla="*/ 0 w 10000"/>
              <a:gd name="connsiteY0" fmla="*/ 27 h 9996"/>
              <a:gd name="connsiteX1" fmla="*/ 3897 w 10000"/>
              <a:gd name="connsiteY1" fmla="*/ 0 h 9996"/>
              <a:gd name="connsiteX2" fmla="*/ 4293 w 10000"/>
              <a:gd name="connsiteY2" fmla="*/ 273 h 9996"/>
              <a:gd name="connsiteX3" fmla="*/ 10000 w 10000"/>
              <a:gd name="connsiteY3" fmla="*/ 9996 h 9996"/>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897 w 10000"/>
              <a:gd name="connsiteY1" fmla="*/ 0 h 10000"/>
              <a:gd name="connsiteX2" fmla="*/ 4293 w 10000"/>
              <a:gd name="connsiteY2" fmla="*/ 273 h 10000"/>
              <a:gd name="connsiteX3" fmla="*/ 10000 w 10000"/>
              <a:gd name="connsiteY3" fmla="*/ 10000 h 10000"/>
              <a:gd name="connsiteX0" fmla="*/ 0 w 10000"/>
              <a:gd name="connsiteY0" fmla="*/ 27 h 10000"/>
              <a:gd name="connsiteX1" fmla="*/ 3551 w 10000"/>
              <a:gd name="connsiteY1" fmla="*/ 0 h 10000"/>
              <a:gd name="connsiteX2" fmla="*/ 3897 w 10000"/>
              <a:gd name="connsiteY2" fmla="*/ 0 h 10000"/>
              <a:gd name="connsiteX3" fmla="*/ 4293 w 10000"/>
              <a:gd name="connsiteY3" fmla="*/ 273 h 10000"/>
              <a:gd name="connsiteX4" fmla="*/ 10000 w 10000"/>
              <a:gd name="connsiteY4" fmla="*/ 10000 h 10000"/>
              <a:gd name="connsiteX0" fmla="*/ 0 w 10000"/>
              <a:gd name="connsiteY0" fmla="*/ 118 h 10091"/>
              <a:gd name="connsiteX1" fmla="*/ 3551 w 10000"/>
              <a:gd name="connsiteY1" fmla="*/ 91 h 10091"/>
              <a:gd name="connsiteX2" fmla="*/ 3897 w 10000"/>
              <a:gd name="connsiteY2" fmla="*/ 91 h 10091"/>
              <a:gd name="connsiteX3" fmla="*/ 4293 w 10000"/>
              <a:gd name="connsiteY3" fmla="*/ 364 h 10091"/>
              <a:gd name="connsiteX4" fmla="*/ 10000 w 10000"/>
              <a:gd name="connsiteY4" fmla="*/ 10091 h 10091"/>
              <a:gd name="connsiteX0" fmla="*/ 0 w 10000"/>
              <a:gd name="connsiteY0" fmla="*/ 118 h 10091"/>
              <a:gd name="connsiteX1" fmla="*/ 3551 w 10000"/>
              <a:gd name="connsiteY1" fmla="*/ 91 h 10091"/>
              <a:gd name="connsiteX2" fmla="*/ 3897 w 10000"/>
              <a:gd name="connsiteY2" fmla="*/ 91 h 10091"/>
              <a:gd name="connsiteX3" fmla="*/ 4417 w 10000"/>
              <a:gd name="connsiteY3" fmla="*/ 637 h 10091"/>
              <a:gd name="connsiteX4" fmla="*/ 10000 w 10000"/>
              <a:gd name="connsiteY4" fmla="*/ 10091 h 10091"/>
              <a:gd name="connsiteX0" fmla="*/ 0 w 10000"/>
              <a:gd name="connsiteY0" fmla="*/ 1148 h 11121"/>
              <a:gd name="connsiteX1" fmla="*/ 3551 w 10000"/>
              <a:gd name="connsiteY1" fmla="*/ 1121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48 h 11121"/>
              <a:gd name="connsiteX1" fmla="*/ 3464 w 10000"/>
              <a:gd name="connsiteY1" fmla="*/ 1012 h 11121"/>
              <a:gd name="connsiteX2" fmla="*/ 3971 w 10000"/>
              <a:gd name="connsiteY2" fmla="*/ 1121 h 11121"/>
              <a:gd name="connsiteX3" fmla="*/ 4417 w 10000"/>
              <a:gd name="connsiteY3" fmla="*/ 1667 h 11121"/>
              <a:gd name="connsiteX4" fmla="*/ 10000 w 10000"/>
              <a:gd name="connsiteY4" fmla="*/ 11121 h 11121"/>
              <a:gd name="connsiteX0" fmla="*/ 0 w 10000"/>
              <a:gd name="connsiteY0" fmla="*/ 1166 h 11139"/>
              <a:gd name="connsiteX1" fmla="*/ 3464 w 10000"/>
              <a:gd name="connsiteY1" fmla="*/ 1030 h 11139"/>
              <a:gd name="connsiteX2" fmla="*/ 4417 w 10000"/>
              <a:gd name="connsiteY2" fmla="*/ 1685 h 11139"/>
              <a:gd name="connsiteX3" fmla="*/ 10000 w 10000"/>
              <a:gd name="connsiteY3" fmla="*/ 11139 h 11139"/>
              <a:gd name="connsiteX0" fmla="*/ 0 w 10000"/>
              <a:gd name="connsiteY0" fmla="*/ 293 h 10266"/>
              <a:gd name="connsiteX1" fmla="*/ 3464 w 10000"/>
              <a:gd name="connsiteY1" fmla="*/ 157 h 10266"/>
              <a:gd name="connsiteX2" fmla="*/ 4813 w 10000"/>
              <a:gd name="connsiteY2" fmla="*/ 1685 h 10266"/>
              <a:gd name="connsiteX3" fmla="*/ 10000 w 10000"/>
              <a:gd name="connsiteY3" fmla="*/ 10266 h 10266"/>
              <a:gd name="connsiteX0" fmla="*/ 0 w 10000"/>
              <a:gd name="connsiteY0" fmla="*/ 238 h 10211"/>
              <a:gd name="connsiteX1" fmla="*/ 3464 w 10000"/>
              <a:gd name="connsiteY1" fmla="*/ 102 h 10211"/>
              <a:gd name="connsiteX2" fmla="*/ 4961 w 10000"/>
              <a:gd name="connsiteY2" fmla="*/ 1685 h 10211"/>
              <a:gd name="connsiteX3" fmla="*/ 10000 w 10000"/>
              <a:gd name="connsiteY3" fmla="*/ 10211 h 10211"/>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36 h 10109"/>
              <a:gd name="connsiteX1" fmla="*/ 3464 w 10000"/>
              <a:gd name="connsiteY1" fmla="*/ 0 h 10109"/>
              <a:gd name="connsiteX2" fmla="*/ 5134 w 10000"/>
              <a:gd name="connsiteY2" fmla="*/ 1910 h 10109"/>
              <a:gd name="connsiteX3" fmla="*/ 10000 w 10000"/>
              <a:gd name="connsiteY3" fmla="*/ 10109 h 10109"/>
              <a:gd name="connsiteX0" fmla="*/ 0 w 10000"/>
              <a:gd name="connsiteY0" fmla="*/ 109 h 10082"/>
              <a:gd name="connsiteX1" fmla="*/ 3563 w 10000"/>
              <a:gd name="connsiteY1" fmla="*/ 0 h 10082"/>
              <a:gd name="connsiteX2" fmla="*/ 5134 w 10000"/>
              <a:gd name="connsiteY2" fmla="*/ 1883 h 10082"/>
              <a:gd name="connsiteX3" fmla="*/ 10000 w 10000"/>
              <a:gd name="connsiteY3" fmla="*/ 10082 h 10082"/>
              <a:gd name="connsiteX0" fmla="*/ 0 w 10000"/>
              <a:gd name="connsiteY0" fmla="*/ 109 h 10082"/>
              <a:gd name="connsiteX1" fmla="*/ 3427 w 10000"/>
              <a:gd name="connsiteY1" fmla="*/ 0 h 10082"/>
              <a:gd name="connsiteX2" fmla="*/ 5134 w 10000"/>
              <a:gd name="connsiteY2" fmla="*/ 1883 h 10082"/>
              <a:gd name="connsiteX3" fmla="*/ 10000 w 10000"/>
              <a:gd name="connsiteY3" fmla="*/ 10082 h 10082"/>
              <a:gd name="connsiteX0" fmla="*/ 0 w 10000"/>
              <a:gd name="connsiteY0" fmla="*/ 296 h 10269"/>
              <a:gd name="connsiteX1" fmla="*/ 3427 w 10000"/>
              <a:gd name="connsiteY1" fmla="*/ 187 h 10269"/>
              <a:gd name="connsiteX2" fmla="*/ 5134 w 10000"/>
              <a:gd name="connsiteY2" fmla="*/ 2070 h 10269"/>
              <a:gd name="connsiteX3" fmla="*/ 10000 w 10000"/>
              <a:gd name="connsiteY3" fmla="*/ 10269 h 10269"/>
              <a:gd name="connsiteX0" fmla="*/ 0 w 10000"/>
              <a:gd name="connsiteY0" fmla="*/ 160 h 10133"/>
              <a:gd name="connsiteX1" fmla="*/ 3427 w 10000"/>
              <a:gd name="connsiteY1" fmla="*/ 51 h 10133"/>
              <a:gd name="connsiteX2" fmla="*/ 5134 w 10000"/>
              <a:gd name="connsiteY2" fmla="*/ 1934 h 10133"/>
              <a:gd name="connsiteX3" fmla="*/ 10000 w 10000"/>
              <a:gd name="connsiteY3" fmla="*/ 10133 h 10133"/>
              <a:gd name="connsiteX0" fmla="*/ 0 w 10000"/>
              <a:gd name="connsiteY0" fmla="*/ 160 h 10133"/>
              <a:gd name="connsiteX1" fmla="*/ 3427 w 10000"/>
              <a:gd name="connsiteY1" fmla="*/ 51 h 10133"/>
              <a:gd name="connsiteX2" fmla="*/ 5134 w 10000"/>
              <a:gd name="connsiteY2" fmla="*/ 1798 h 10133"/>
              <a:gd name="connsiteX3" fmla="*/ 10000 w 10000"/>
              <a:gd name="connsiteY3" fmla="*/ 10133 h 10133"/>
              <a:gd name="connsiteX0" fmla="*/ 0 w 10000"/>
              <a:gd name="connsiteY0" fmla="*/ 105 h 10078"/>
              <a:gd name="connsiteX1" fmla="*/ 3563 w 10000"/>
              <a:gd name="connsiteY1" fmla="*/ 51 h 10078"/>
              <a:gd name="connsiteX2" fmla="*/ 5134 w 10000"/>
              <a:gd name="connsiteY2" fmla="*/ 1743 h 10078"/>
              <a:gd name="connsiteX3" fmla="*/ 10000 w 10000"/>
              <a:gd name="connsiteY3" fmla="*/ 10078 h 10078"/>
              <a:gd name="connsiteX0" fmla="*/ 0 w 10507"/>
              <a:gd name="connsiteY0" fmla="*/ 105 h 8786"/>
              <a:gd name="connsiteX1" fmla="*/ 3563 w 10507"/>
              <a:gd name="connsiteY1" fmla="*/ 51 h 8786"/>
              <a:gd name="connsiteX2" fmla="*/ 5134 w 10507"/>
              <a:gd name="connsiteY2" fmla="*/ 1743 h 8786"/>
              <a:gd name="connsiteX3" fmla="*/ 10507 w 10507"/>
              <a:gd name="connsiteY3" fmla="*/ 8786 h 8786"/>
              <a:gd name="connsiteX0" fmla="*/ 0 w 10000"/>
              <a:gd name="connsiteY0" fmla="*/ 151 h 10031"/>
              <a:gd name="connsiteX1" fmla="*/ 3544 w 10000"/>
              <a:gd name="connsiteY1" fmla="*/ 58 h 10031"/>
              <a:gd name="connsiteX2" fmla="*/ 4886 w 10000"/>
              <a:gd name="connsiteY2" fmla="*/ 2015 h 10031"/>
              <a:gd name="connsiteX3" fmla="*/ 10000 w 10000"/>
              <a:gd name="connsiteY3" fmla="*/ 10031 h 10031"/>
              <a:gd name="connsiteX0" fmla="*/ 0 w 10000"/>
              <a:gd name="connsiteY0" fmla="*/ 178 h 10058"/>
              <a:gd name="connsiteX1" fmla="*/ 3544 w 10000"/>
              <a:gd name="connsiteY1" fmla="*/ 85 h 10058"/>
              <a:gd name="connsiteX2" fmla="*/ 5086 w 10000"/>
              <a:gd name="connsiteY2" fmla="*/ 1918 h 10058"/>
              <a:gd name="connsiteX3" fmla="*/ 10000 w 10000"/>
              <a:gd name="connsiteY3" fmla="*/ 10058 h 10058"/>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086 w 10000"/>
              <a:gd name="connsiteY2" fmla="*/ 1891 h 10031"/>
              <a:gd name="connsiteX3" fmla="*/ 10000 w 10000"/>
              <a:gd name="connsiteY3" fmla="*/ 10031 h 10031"/>
              <a:gd name="connsiteX0" fmla="*/ 0 w 10000"/>
              <a:gd name="connsiteY0" fmla="*/ 151 h 10031"/>
              <a:gd name="connsiteX1" fmla="*/ 3544 w 10000"/>
              <a:gd name="connsiteY1" fmla="*/ 58 h 10031"/>
              <a:gd name="connsiteX2" fmla="*/ 5145 w 10000"/>
              <a:gd name="connsiteY2" fmla="*/ 1829 h 10031"/>
              <a:gd name="connsiteX3" fmla="*/ 10000 w 10000"/>
              <a:gd name="connsiteY3" fmla="*/ 10031 h 10031"/>
              <a:gd name="connsiteX0" fmla="*/ 0 w 9800"/>
              <a:gd name="connsiteY0" fmla="*/ 151 h 11175"/>
              <a:gd name="connsiteX1" fmla="*/ 3544 w 9800"/>
              <a:gd name="connsiteY1" fmla="*/ 58 h 11175"/>
              <a:gd name="connsiteX2" fmla="*/ 5145 w 9800"/>
              <a:gd name="connsiteY2" fmla="*/ 1829 h 11175"/>
              <a:gd name="connsiteX3" fmla="*/ 9800 w 9800"/>
              <a:gd name="connsiteY3" fmla="*/ 11175 h 11175"/>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135 h 10000"/>
              <a:gd name="connsiteX1" fmla="*/ 3616 w 10000"/>
              <a:gd name="connsiteY1" fmla="*/ 52 h 10000"/>
              <a:gd name="connsiteX2" fmla="*/ 5166 w 10000"/>
              <a:gd name="connsiteY2" fmla="*/ 1720 h 10000"/>
              <a:gd name="connsiteX3" fmla="*/ 10000 w 10000"/>
              <a:gd name="connsiteY3" fmla="*/ 10000 h 10000"/>
              <a:gd name="connsiteX0" fmla="*/ 0 w 10000"/>
              <a:gd name="connsiteY0" fmla="*/ 688 h 10553"/>
              <a:gd name="connsiteX1" fmla="*/ 3616 w 10000"/>
              <a:gd name="connsiteY1" fmla="*/ 605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869 w 10000"/>
              <a:gd name="connsiteY1" fmla="*/ 661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569 w 10000"/>
              <a:gd name="connsiteY1" fmla="*/ 689 h 10553"/>
              <a:gd name="connsiteX2" fmla="*/ 4854 w 10000"/>
              <a:gd name="connsiteY2" fmla="*/ 1717 h 10553"/>
              <a:gd name="connsiteX3" fmla="*/ 10000 w 10000"/>
              <a:gd name="connsiteY3" fmla="*/ 10553 h 10553"/>
              <a:gd name="connsiteX0" fmla="*/ 0 w 10000"/>
              <a:gd name="connsiteY0" fmla="*/ 688 h 10553"/>
              <a:gd name="connsiteX1" fmla="*/ 3413 w 10000"/>
              <a:gd name="connsiteY1" fmla="*/ 689 h 10553"/>
              <a:gd name="connsiteX2" fmla="*/ 4854 w 10000"/>
              <a:gd name="connsiteY2" fmla="*/ 1717 h 10553"/>
              <a:gd name="connsiteX3" fmla="*/ 10000 w 10000"/>
              <a:gd name="connsiteY3" fmla="*/ 10553 h 10553"/>
              <a:gd name="connsiteX0" fmla="*/ 0 w 10000"/>
              <a:gd name="connsiteY0" fmla="*/ 299 h 10164"/>
              <a:gd name="connsiteX1" fmla="*/ 3413 w 10000"/>
              <a:gd name="connsiteY1" fmla="*/ 300 h 10164"/>
              <a:gd name="connsiteX2" fmla="*/ 5010 w 10000"/>
              <a:gd name="connsiteY2" fmla="*/ 1717 h 10164"/>
              <a:gd name="connsiteX3" fmla="*/ 10000 w 10000"/>
              <a:gd name="connsiteY3" fmla="*/ 10164 h 10164"/>
              <a:gd name="connsiteX0" fmla="*/ 0 w 11533"/>
              <a:gd name="connsiteY0" fmla="*/ 299 h 12498"/>
              <a:gd name="connsiteX1" fmla="*/ 3413 w 11533"/>
              <a:gd name="connsiteY1" fmla="*/ 300 h 12498"/>
              <a:gd name="connsiteX2" fmla="*/ 5010 w 11533"/>
              <a:gd name="connsiteY2" fmla="*/ 1717 h 12498"/>
              <a:gd name="connsiteX3" fmla="*/ 11533 w 11533"/>
              <a:gd name="connsiteY3" fmla="*/ 12498 h 12498"/>
            </a:gdLst>
            <a:ahLst/>
            <a:cxnLst>
              <a:cxn ang="0">
                <a:pos x="connsiteX0" y="connsiteY0"/>
              </a:cxn>
              <a:cxn ang="0">
                <a:pos x="connsiteX1" y="connsiteY1"/>
              </a:cxn>
              <a:cxn ang="0">
                <a:pos x="connsiteX2" y="connsiteY2"/>
              </a:cxn>
              <a:cxn ang="0">
                <a:pos x="connsiteX3" y="connsiteY3"/>
              </a:cxn>
            </a:cxnLst>
            <a:rect l="l" t="t" r="r" b="b"/>
            <a:pathLst>
              <a:path w="11533" h="12498">
                <a:moveTo>
                  <a:pt x="0" y="299"/>
                </a:moveTo>
                <a:lnTo>
                  <a:pt x="3413" y="300"/>
                </a:lnTo>
                <a:cubicBezTo>
                  <a:pt x="3912" y="332"/>
                  <a:pt x="4049" y="0"/>
                  <a:pt x="5010" y="1717"/>
                </a:cubicBezTo>
                <a:lnTo>
                  <a:pt x="11533" y="12498"/>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5" name="Freeform 8"/>
          <p:cNvSpPr>
            <a:spLocks/>
          </p:cNvSpPr>
          <p:nvPr/>
        </p:nvSpPr>
        <p:spPr bwMode="auto">
          <a:xfrm>
            <a:off x="4895378" y="2408712"/>
            <a:ext cx="4250203" cy="1738741"/>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9848"/>
              <a:gd name="connsiteY0" fmla="*/ 248 h 10852"/>
              <a:gd name="connsiteX1" fmla="*/ 1464 w 9848"/>
              <a:gd name="connsiteY1" fmla="*/ 177 h 10852"/>
              <a:gd name="connsiteX2" fmla="*/ 1067 w 9848"/>
              <a:gd name="connsiteY2" fmla="*/ 1314 h 10852"/>
              <a:gd name="connsiteX3" fmla="*/ 9801 w 9848"/>
              <a:gd name="connsiteY3" fmla="*/ 10852 h 10852"/>
              <a:gd name="connsiteX0" fmla="*/ 10000 w 10125"/>
              <a:gd name="connsiteY0" fmla="*/ 229 h 9607"/>
              <a:gd name="connsiteX1" fmla="*/ 1487 w 10125"/>
              <a:gd name="connsiteY1" fmla="*/ 163 h 9607"/>
              <a:gd name="connsiteX2" fmla="*/ 1083 w 10125"/>
              <a:gd name="connsiteY2" fmla="*/ 1211 h 9607"/>
              <a:gd name="connsiteX3" fmla="*/ 10125 w 10125"/>
              <a:gd name="connsiteY3" fmla="*/ 9607 h 9607"/>
              <a:gd name="connsiteX0" fmla="*/ 9877 w 12386"/>
              <a:gd name="connsiteY0" fmla="*/ 238 h 13065"/>
              <a:gd name="connsiteX1" fmla="*/ 1469 w 12386"/>
              <a:gd name="connsiteY1" fmla="*/ 170 h 13065"/>
              <a:gd name="connsiteX2" fmla="*/ 1070 w 12386"/>
              <a:gd name="connsiteY2" fmla="*/ 1261 h 13065"/>
              <a:gd name="connsiteX3" fmla="*/ 12386 w 12386"/>
              <a:gd name="connsiteY3" fmla="*/ 13065 h 13065"/>
              <a:gd name="connsiteX0" fmla="*/ 9877 w 12386"/>
              <a:gd name="connsiteY0" fmla="*/ 238 h 12316"/>
              <a:gd name="connsiteX1" fmla="*/ 1469 w 12386"/>
              <a:gd name="connsiteY1" fmla="*/ 170 h 12316"/>
              <a:gd name="connsiteX2" fmla="*/ 1070 w 12386"/>
              <a:gd name="connsiteY2" fmla="*/ 1261 h 12316"/>
              <a:gd name="connsiteX3" fmla="*/ 12386 w 12386"/>
              <a:gd name="connsiteY3" fmla="*/ 12316 h 12316"/>
              <a:gd name="connsiteX0" fmla="*/ 12803 w 12803"/>
              <a:gd name="connsiteY0" fmla="*/ 239 h 12317"/>
              <a:gd name="connsiteX1" fmla="*/ 1886 w 12803"/>
              <a:gd name="connsiteY1" fmla="*/ 171 h 12317"/>
              <a:gd name="connsiteX2" fmla="*/ 1487 w 12803"/>
              <a:gd name="connsiteY2" fmla="*/ 1262 h 12317"/>
              <a:gd name="connsiteX3" fmla="*/ 12803 w 12803"/>
              <a:gd name="connsiteY3" fmla="*/ 12317 h 12317"/>
              <a:gd name="connsiteX0" fmla="*/ 12717 w 12717"/>
              <a:gd name="connsiteY0" fmla="*/ 352 h 12430"/>
              <a:gd name="connsiteX1" fmla="*/ 1800 w 12717"/>
              <a:gd name="connsiteY1" fmla="*/ 284 h 12430"/>
              <a:gd name="connsiteX2" fmla="*/ 1914 w 12717"/>
              <a:gd name="connsiteY2" fmla="*/ 2056 h 12430"/>
              <a:gd name="connsiteX3" fmla="*/ 12717 w 12717"/>
              <a:gd name="connsiteY3" fmla="*/ 12430 h 12430"/>
            </a:gdLst>
            <a:ahLst/>
            <a:cxnLst>
              <a:cxn ang="0">
                <a:pos x="connsiteX0" y="connsiteY0"/>
              </a:cxn>
              <a:cxn ang="0">
                <a:pos x="connsiteX1" y="connsiteY1"/>
              </a:cxn>
              <a:cxn ang="0">
                <a:pos x="connsiteX2" y="connsiteY2"/>
              </a:cxn>
              <a:cxn ang="0">
                <a:pos x="connsiteX3" y="connsiteY3"/>
              </a:cxn>
            </a:cxnLst>
            <a:rect l="l" t="t" r="r" b="b"/>
            <a:pathLst>
              <a:path w="12717" h="12430">
                <a:moveTo>
                  <a:pt x="12717" y="352"/>
                </a:moveTo>
                <a:cubicBezTo>
                  <a:pt x="9694" y="329"/>
                  <a:pt x="3600" y="0"/>
                  <a:pt x="1800" y="284"/>
                </a:cubicBezTo>
                <a:cubicBezTo>
                  <a:pt x="0" y="568"/>
                  <a:pt x="1951" y="1874"/>
                  <a:pt x="1914" y="2056"/>
                </a:cubicBezTo>
                <a:lnTo>
                  <a:pt x="12717" y="12430"/>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6" name="Freeform 8"/>
          <p:cNvSpPr>
            <a:spLocks/>
          </p:cNvSpPr>
          <p:nvPr/>
        </p:nvSpPr>
        <p:spPr bwMode="auto">
          <a:xfrm>
            <a:off x="5006214" y="2448411"/>
            <a:ext cx="4139509" cy="1613299"/>
          </a:xfrm>
          <a:custGeom>
            <a:avLst/>
            <a:gdLst>
              <a:gd name="connsiteX0" fmla="*/ 3009 w 3386"/>
              <a:gd name="connsiteY0" fmla="*/ 2339 h 2339"/>
              <a:gd name="connsiteX1" fmla="*/ 1781 w 3386"/>
              <a:gd name="connsiteY1" fmla="*/ 64 h 2339"/>
              <a:gd name="connsiteX2" fmla="*/ 758 w 3386"/>
              <a:gd name="connsiteY2" fmla="*/ 47 h 2339"/>
              <a:gd name="connsiteX3" fmla="*/ 0 w 3386"/>
              <a:gd name="connsiteY3" fmla="*/ 0 h 2339"/>
              <a:gd name="connsiteX4" fmla="*/ 1851 w 3386"/>
              <a:gd name="connsiteY4" fmla="*/ 6 h 2339"/>
              <a:gd name="connsiteX5" fmla="*/ 3386 w 3386"/>
              <a:gd name="connsiteY5"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2378 w 2755"/>
              <a:gd name="connsiteY0" fmla="*/ 2339 h 2339"/>
              <a:gd name="connsiteX1" fmla="*/ 2375 w 2755"/>
              <a:gd name="connsiteY1" fmla="*/ 2328 h 2339"/>
              <a:gd name="connsiteX2" fmla="*/ 1150 w 2755"/>
              <a:gd name="connsiteY2" fmla="*/ 64 h 2339"/>
              <a:gd name="connsiteX3" fmla="*/ 127 w 2755"/>
              <a:gd name="connsiteY3" fmla="*/ 47 h 2339"/>
              <a:gd name="connsiteX4" fmla="*/ 0 w 2755"/>
              <a:gd name="connsiteY4" fmla="*/ 0 h 2339"/>
              <a:gd name="connsiteX5" fmla="*/ 1220 w 2755"/>
              <a:gd name="connsiteY5" fmla="*/ 6 h 2339"/>
              <a:gd name="connsiteX6" fmla="*/ 2755 w 2755"/>
              <a:gd name="connsiteY6" fmla="*/ 2327 h 2339"/>
              <a:gd name="connsiteX0" fmla="*/ 2378 w 2755"/>
              <a:gd name="connsiteY0" fmla="*/ 2339 h 2339"/>
              <a:gd name="connsiteX1" fmla="*/ 1150 w 2755"/>
              <a:gd name="connsiteY1" fmla="*/ 64 h 2339"/>
              <a:gd name="connsiteX2" fmla="*/ 127 w 2755"/>
              <a:gd name="connsiteY2" fmla="*/ 47 h 2339"/>
              <a:gd name="connsiteX3" fmla="*/ 0 w 2755"/>
              <a:gd name="connsiteY3" fmla="*/ 0 h 2339"/>
              <a:gd name="connsiteX4" fmla="*/ 1220 w 2755"/>
              <a:gd name="connsiteY4" fmla="*/ 6 h 2339"/>
              <a:gd name="connsiteX5" fmla="*/ 2755 w 2755"/>
              <a:gd name="connsiteY5" fmla="*/ 2327 h 2339"/>
              <a:gd name="connsiteX0" fmla="*/ 1150 w 2755"/>
              <a:gd name="connsiteY0" fmla="*/ 64 h 2327"/>
              <a:gd name="connsiteX1" fmla="*/ 127 w 2755"/>
              <a:gd name="connsiteY1" fmla="*/ 47 h 2327"/>
              <a:gd name="connsiteX2" fmla="*/ 0 w 2755"/>
              <a:gd name="connsiteY2" fmla="*/ 0 h 2327"/>
              <a:gd name="connsiteX3" fmla="*/ 1220 w 2755"/>
              <a:gd name="connsiteY3" fmla="*/ 6 h 2327"/>
              <a:gd name="connsiteX4" fmla="*/ 2755 w 2755"/>
              <a:gd name="connsiteY4" fmla="*/ 2327 h 2327"/>
              <a:gd name="connsiteX0" fmla="*/ 127 w 2755"/>
              <a:gd name="connsiteY0" fmla="*/ 47 h 2327"/>
              <a:gd name="connsiteX1" fmla="*/ 0 w 2755"/>
              <a:gd name="connsiteY1" fmla="*/ 0 h 2327"/>
              <a:gd name="connsiteX2" fmla="*/ 1220 w 2755"/>
              <a:gd name="connsiteY2" fmla="*/ 6 h 2327"/>
              <a:gd name="connsiteX3" fmla="*/ 2755 w 2755"/>
              <a:gd name="connsiteY3" fmla="*/ 2327 h 2327"/>
              <a:gd name="connsiteX0" fmla="*/ 0 w 2755"/>
              <a:gd name="connsiteY0" fmla="*/ 0 h 2327"/>
              <a:gd name="connsiteX1" fmla="*/ 1220 w 2755"/>
              <a:gd name="connsiteY1" fmla="*/ 6 h 2327"/>
              <a:gd name="connsiteX2" fmla="*/ 2755 w 2755"/>
              <a:gd name="connsiteY2" fmla="*/ 2327 h 2327"/>
              <a:gd name="connsiteX0" fmla="*/ 0 w 2755"/>
              <a:gd name="connsiteY0" fmla="*/ 0 h 2327"/>
              <a:gd name="connsiteX1" fmla="*/ 1220 w 2755"/>
              <a:gd name="connsiteY1" fmla="*/ 6 h 2327"/>
              <a:gd name="connsiteX2" fmla="*/ 2755 w 2755"/>
              <a:gd name="connsiteY2" fmla="*/ 2327 h 2327"/>
              <a:gd name="connsiteX0" fmla="*/ 2134 w 2134"/>
              <a:gd name="connsiteY0" fmla="*/ 0 h 2327"/>
              <a:gd name="connsiteX1" fmla="*/ 0 w 2134"/>
              <a:gd name="connsiteY1" fmla="*/ 6 h 2327"/>
              <a:gd name="connsiteX2" fmla="*/ 1535 w 2134"/>
              <a:gd name="connsiteY2" fmla="*/ 2327 h 2327"/>
              <a:gd name="connsiteX0" fmla="*/ 2134 w 2627"/>
              <a:gd name="connsiteY0" fmla="*/ 0 h 1786"/>
              <a:gd name="connsiteX1" fmla="*/ 0 w 2627"/>
              <a:gd name="connsiteY1" fmla="*/ 6 h 1786"/>
              <a:gd name="connsiteX2" fmla="*/ 2627 w 2627"/>
              <a:gd name="connsiteY2" fmla="*/ 1786 h 1786"/>
              <a:gd name="connsiteX0" fmla="*/ 2322 w 2815"/>
              <a:gd name="connsiteY0" fmla="*/ 0 h 1786"/>
              <a:gd name="connsiteX1" fmla="*/ 0 w 2815"/>
              <a:gd name="connsiteY1" fmla="*/ 6 h 1786"/>
              <a:gd name="connsiteX2" fmla="*/ 2815 w 2815"/>
              <a:gd name="connsiteY2" fmla="*/ 1786 h 1786"/>
              <a:gd name="connsiteX0" fmla="*/ 2764 w 2815"/>
              <a:gd name="connsiteY0" fmla="*/ 0 h 1786"/>
              <a:gd name="connsiteX1" fmla="*/ 0 w 2815"/>
              <a:gd name="connsiteY1" fmla="*/ 6 h 1786"/>
              <a:gd name="connsiteX2" fmla="*/ 2815 w 2815"/>
              <a:gd name="connsiteY2" fmla="*/ 1786 h 1786"/>
              <a:gd name="connsiteX0" fmla="*/ 2764 w 2764"/>
              <a:gd name="connsiteY0" fmla="*/ 0 h 1136"/>
              <a:gd name="connsiteX1" fmla="*/ 0 w 2764"/>
              <a:gd name="connsiteY1" fmla="*/ 6 h 1136"/>
              <a:gd name="connsiteX2" fmla="*/ 2159 w 2764"/>
              <a:gd name="connsiteY2" fmla="*/ 1136 h 1136"/>
              <a:gd name="connsiteX0" fmla="*/ 2225 w 2225"/>
              <a:gd name="connsiteY0" fmla="*/ 0 h 1136"/>
              <a:gd name="connsiteX1" fmla="*/ 0 w 2225"/>
              <a:gd name="connsiteY1" fmla="*/ 6 h 1136"/>
              <a:gd name="connsiteX2" fmla="*/ 2159 w 2225"/>
              <a:gd name="connsiteY2" fmla="*/ 1136 h 1136"/>
              <a:gd name="connsiteX0" fmla="*/ 9444 w 9444"/>
              <a:gd name="connsiteY0" fmla="*/ 0 h 10000"/>
              <a:gd name="connsiteX1" fmla="*/ 0 w 9444"/>
              <a:gd name="connsiteY1" fmla="*/ 220 h 10000"/>
              <a:gd name="connsiteX2" fmla="*/ 9147 w 9444"/>
              <a:gd name="connsiteY2" fmla="*/ 10000 h 10000"/>
              <a:gd name="connsiteX0" fmla="*/ 10088 w 10088"/>
              <a:gd name="connsiteY0" fmla="*/ 0 h 9780"/>
              <a:gd name="connsiteX1" fmla="*/ 0 w 10088"/>
              <a:gd name="connsiteY1" fmla="*/ 0 h 9780"/>
              <a:gd name="connsiteX2" fmla="*/ 9686 w 10088"/>
              <a:gd name="connsiteY2" fmla="*/ 9780 h 9780"/>
              <a:gd name="connsiteX0" fmla="*/ 9562 w 9562"/>
              <a:gd name="connsiteY0" fmla="*/ 0 h 10000"/>
              <a:gd name="connsiteX1" fmla="*/ 0 w 9562"/>
              <a:gd name="connsiteY1" fmla="*/ 693 h 10000"/>
              <a:gd name="connsiteX2" fmla="*/ 9164 w 9562"/>
              <a:gd name="connsiteY2" fmla="*/ 10000 h 10000"/>
              <a:gd name="connsiteX0" fmla="*/ 10366 w 10366"/>
              <a:gd name="connsiteY0" fmla="*/ 54 h 9307"/>
              <a:gd name="connsiteX1" fmla="*/ 0 w 10366"/>
              <a:gd name="connsiteY1" fmla="*/ 0 h 9307"/>
              <a:gd name="connsiteX2" fmla="*/ 9584 w 10366"/>
              <a:gd name="connsiteY2" fmla="*/ 9307 h 9307"/>
              <a:gd name="connsiteX0" fmla="*/ 10000 w 10000"/>
              <a:gd name="connsiteY0" fmla="*/ 58 h 9478"/>
              <a:gd name="connsiteX1" fmla="*/ 0 w 10000"/>
              <a:gd name="connsiteY1" fmla="*/ 0 h 9478"/>
              <a:gd name="connsiteX2" fmla="*/ 9658 w 10000"/>
              <a:gd name="connsiteY2" fmla="*/ 9478 h 9478"/>
              <a:gd name="connsiteX0" fmla="*/ 10000 w 10000"/>
              <a:gd name="connsiteY0" fmla="*/ 61 h 10000"/>
              <a:gd name="connsiteX1" fmla="*/ 637 w 10000"/>
              <a:gd name="connsiteY1" fmla="*/ 0 h 10000"/>
              <a:gd name="connsiteX2" fmla="*/ 0 w 10000"/>
              <a:gd name="connsiteY2" fmla="*/ 0 h 10000"/>
              <a:gd name="connsiteX3" fmla="*/ 9658 w 10000"/>
              <a:gd name="connsiteY3" fmla="*/ 10000 h 10000"/>
              <a:gd name="connsiteX0" fmla="*/ 10000 w 10000"/>
              <a:gd name="connsiteY0" fmla="*/ 61 h 10000"/>
              <a:gd name="connsiteX1" fmla="*/ 637 w 10000"/>
              <a:gd name="connsiteY1" fmla="*/ 0 h 10000"/>
              <a:gd name="connsiteX2" fmla="*/ 0 w 10000"/>
              <a:gd name="connsiteY2" fmla="*/ 0 h 10000"/>
              <a:gd name="connsiteX3" fmla="*/ 519 w 10000"/>
              <a:gd name="connsiteY3" fmla="*/ 490 h 10000"/>
              <a:gd name="connsiteX4" fmla="*/ 9658 w 10000"/>
              <a:gd name="connsiteY4" fmla="*/ 10000 h 10000"/>
              <a:gd name="connsiteX0" fmla="*/ 9481 w 9481"/>
              <a:gd name="connsiteY0" fmla="*/ 61 h 10000"/>
              <a:gd name="connsiteX1" fmla="*/ 118 w 9481"/>
              <a:gd name="connsiteY1" fmla="*/ 0 h 10000"/>
              <a:gd name="connsiteX2" fmla="*/ 0 w 9481"/>
              <a:gd name="connsiteY2" fmla="*/ 490 h 10000"/>
              <a:gd name="connsiteX3" fmla="*/ 9139 w 9481"/>
              <a:gd name="connsiteY3" fmla="*/ 10000 h 10000"/>
              <a:gd name="connsiteX0" fmla="*/ 9917 w 9917"/>
              <a:gd name="connsiteY0" fmla="*/ 61 h 10000"/>
              <a:gd name="connsiteX1" fmla="*/ 41 w 9917"/>
              <a:gd name="connsiteY1" fmla="*/ 0 h 10000"/>
              <a:gd name="connsiteX2" fmla="*/ 197 w 9917"/>
              <a:gd name="connsiteY2" fmla="*/ 674 h 10000"/>
              <a:gd name="connsiteX3" fmla="*/ 9556 w 9917"/>
              <a:gd name="connsiteY3" fmla="*/ 10000 h 10000"/>
              <a:gd name="connsiteX0" fmla="*/ 10000 w 10000"/>
              <a:gd name="connsiteY0" fmla="*/ 224 h 10163"/>
              <a:gd name="connsiteX1" fmla="*/ 41 w 10000"/>
              <a:gd name="connsiteY1" fmla="*/ 163 h 10163"/>
              <a:gd name="connsiteX2" fmla="*/ 199 w 10000"/>
              <a:gd name="connsiteY2" fmla="*/ 837 h 10163"/>
              <a:gd name="connsiteX3" fmla="*/ 9636 w 10000"/>
              <a:gd name="connsiteY3" fmla="*/ 10163 h 10163"/>
              <a:gd name="connsiteX0" fmla="*/ 11572 w 11572"/>
              <a:gd name="connsiteY0" fmla="*/ 214 h 10153"/>
              <a:gd name="connsiteX1" fmla="*/ 1613 w 11572"/>
              <a:gd name="connsiteY1" fmla="*/ 153 h 10153"/>
              <a:gd name="connsiteX2" fmla="*/ 1896 w 11572"/>
              <a:gd name="connsiteY2" fmla="*/ 1133 h 10153"/>
              <a:gd name="connsiteX3" fmla="*/ 11208 w 11572"/>
              <a:gd name="connsiteY3" fmla="*/ 10153 h 10153"/>
              <a:gd name="connsiteX0" fmla="*/ 10852 w 10852"/>
              <a:gd name="connsiteY0" fmla="*/ 214 h 10153"/>
              <a:gd name="connsiteX1" fmla="*/ 1613 w 10852"/>
              <a:gd name="connsiteY1" fmla="*/ 153 h 10153"/>
              <a:gd name="connsiteX2" fmla="*/ 1176 w 10852"/>
              <a:gd name="connsiteY2" fmla="*/ 1133 h 10153"/>
              <a:gd name="connsiteX3" fmla="*/ 10488 w 10852"/>
              <a:gd name="connsiteY3" fmla="*/ 10153 h 10153"/>
              <a:gd name="connsiteX0" fmla="*/ 10852 w 11020"/>
              <a:gd name="connsiteY0" fmla="*/ 214 h 8622"/>
              <a:gd name="connsiteX1" fmla="*/ 1613 w 11020"/>
              <a:gd name="connsiteY1" fmla="*/ 153 h 8622"/>
              <a:gd name="connsiteX2" fmla="*/ 1176 w 11020"/>
              <a:gd name="connsiteY2" fmla="*/ 1133 h 8622"/>
              <a:gd name="connsiteX3" fmla="*/ 11020 w 11020"/>
              <a:gd name="connsiteY3" fmla="*/ 8622 h 8622"/>
              <a:gd name="connsiteX0" fmla="*/ 9848 w 12038"/>
              <a:gd name="connsiteY0" fmla="*/ 248 h 11988"/>
              <a:gd name="connsiteX1" fmla="*/ 1464 w 12038"/>
              <a:gd name="connsiteY1" fmla="*/ 177 h 11988"/>
              <a:gd name="connsiteX2" fmla="*/ 1067 w 12038"/>
              <a:gd name="connsiteY2" fmla="*/ 1314 h 11988"/>
              <a:gd name="connsiteX3" fmla="*/ 12038 w 12038"/>
              <a:gd name="connsiteY3" fmla="*/ 11988 h 11988"/>
              <a:gd name="connsiteX0" fmla="*/ 12403 w 12403"/>
              <a:gd name="connsiteY0" fmla="*/ 249 h 11989"/>
              <a:gd name="connsiteX1" fmla="*/ 1829 w 12403"/>
              <a:gd name="connsiteY1" fmla="*/ 178 h 11989"/>
              <a:gd name="connsiteX2" fmla="*/ 1432 w 12403"/>
              <a:gd name="connsiteY2" fmla="*/ 1315 h 11989"/>
              <a:gd name="connsiteX3" fmla="*/ 12403 w 12403"/>
              <a:gd name="connsiteY3" fmla="*/ 11989 h 11989"/>
              <a:gd name="connsiteX0" fmla="*/ 12350 w 12350"/>
              <a:gd name="connsiteY0" fmla="*/ 284 h 12024"/>
              <a:gd name="connsiteX1" fmla="*/ 1776 w 12350"/>
              <a:gd name="connsiteY1" fmla="*/ 213 h 12024"/>
              <a:gd name="connsiteX2" fmla="*/ 1692 w 12350"/>
              <a:gd name="connsiteY2" fmla="*/ 1563 h 12024"/>
              <a:gd name="connsiteX3" fmla="*/ 12350 w 12350"/>
              <a:gd name="connsiteY3" fmla="*/ 12024 h 12024"/>
            </a:gdLst>
            <a:ahLst/>
            <a:cxnLst>
              <a:cxn ang="0">
                <a:pos x="connsiteX0" y="connsiteY0"/>
              </a:cxn>
              <a:cxn ang="0">
                <a:pos x="connsiteX1" y="connsiteY1"/>
              </a:cxn>
              <a:cxn ang="0">
                <a:pos x="connsiteX2" y="connsiteY2"/>
              </a:cxn>
              <a:cxn ang="0">
                <a:pos x="connsiteX3" y="connsiteY3"/>
              </a:cxn>
            </a:cxnLst>
            <a:rect l="l" t="t" r="r" b="b"/>
            <a:pathLst>
              <a:path w="12350" h="12024">
                <a:moveTo>
                  <a:pt x="12350" y="284"/>
                </a:moveTo>
                <a:cubicBezTo>
                  <a:pt x="9337" y="261"/>
                  <a:pt x="3552" y="0"/>
                  <a:pt x="1776" y="213"/>
                </a:cubicBezTo>
                <a:cubicBezTo>
                  <a:pt x="0" y="426"/>
                  <a:pt x="1729" y="1374"/>
                  <a:pt x="1692" y="1563"/>
                </a:cubicBezTo>
                <a:lnTo>
                  <a:pt x="12350" y="12024"/>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7" name="Freeform 11"/>
          <p:cNvSpPr>
            <a:spLocks/>
          </p:cNvSpPr>
          <p:nvPr/>
        </p:nvSpPr>
        <p:spPr bwMode="auto">
          <a:xfrm>
            <a:off x="287" y="178330"/>
            <a:ext cx="9145050" cy="1581520"/>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3946"/>
              <a:gd name="connsiteY0" fmla="*/ 0 h 26343"/>
              <a:gd name="connsiteX1" fmla="*/ 5669 w 13946"/>
              <a:gd name="connsiteY1" fmla="*/ 22689 h 26343"/>
              <a:gd name="connsiteX2" fmla="*/ 7183 w 13946"/>
              <a:gd name="connsiteY2" fmla="*/ 26339 h 26343"/>
              <a:gd name="connsiteX3" fmla="*/ 13946 w 13946"/>
              <a:gd name="connsiteY3" fmla="*/ 26343 h 26343"/>
              <a:gd name="connsiteX0" fmla="*/ 0 w 15462"/>
              <a:gd name="connsiteY0" fmla="*/ 0 h 26339"/>
              <a:gd name="connsiteX1" fmla="*/ 5669 w 15462"/>
              <a:gd name="connsiteY1" fmla="*/ 22689 h 26339"/>
              <a:gd name="connsiteX2" fmla="*/ 7183 w 15462"/>
              <a:gd name="connsiteY2" fmla="*/ 26339 h 26339"/>
              <a:gd name="connsiteX3" fmla="*/ 15462 w 15462"/>
              <a:gd name="connsiteY3" fmla="*/ 26184 h 26339"/>
            </a:gdLst>
            <a:ahLst/>
            <a:cxnLst>
              <a:cxn ang="0">
                <a:pos x="connsiteX0" y="connsiteY0"/>
              </a:cxn>
              <a:cxn ang="0">
                <a:pos x="connsiteX1" y="connsiteY1"/>
              </a:cxn>
              <a:cxn ang="0">
                <a:pos x="connsiteX2" y="connsiteY2"/>
              </a:cxn>
              <a:cxn ang="0">
                <a:pos x="connsiteX3" y="connsiteY3"/>
              </a:cxn>
            </a:cxnLst>
            <a:rect l="l" t="t" r="r" b="b"/>
            <a:pathLst>
              <a:path w="15462" h="26339">
                <a:moveTo>
                  <a:pt x="0" y="0"/>
                </a:moveTo>
                <a:cubicBezTo>
                  <a:pt x="378" y="1348"/>
                  <a:pt x="5156" y="21155"/>
                  <a:pt x="5669" y="22689"/>
                </a:cubicBezTo>
                <a:cubicBezTo>
                  <a:pt x="6343" y="25067"/>
                  <a:pt x="6808" y="26234"/>
                  <a:pt x="7183" y="26339"/>
                </a:cubicBezTo>
                <a:lnTo>
                  <a:pt x="15462" y="26184"/>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sp>
        <p:nvSpPr>
          <p:cNvPr id="158" name="Freeform 11"/>
          <p:cNvSpPr>
            <a:spLocks/>
          </p:cNvSpPr>
          <p:nvPr/>
        </p:nvSpPr>
        <p:spPr bwMode="auto">
          <a:xfrm>
            <a:off x="287" y="232596"/>
            <a:ext cx="9145050" cy="1562486"/>
          </a:xfrm>
          <a:custGeom>
            <a:avLst/>
            <a:gdLst>
              <a:gd name="connsiteX0" fmla="*/ 0 w 3863"/>
              <a:gd name="connsiteY0" fmla="*/ 0 h 524"/>
              <a:gd name="connsiteX1" fmla="*/ 906 w 3863"/>
              <a:gd name="connsiteY1" fmla="*/ 489 h 524"/>
              <a:gd name="connsiteX2" fmla="*/ 3863 w 3863"/>
              <a:gd name="connsiteY2" fmla="*/ 524 h 524"/>
              <a:gd name="connsiteX0" fmla="*/ 0 w 10000"/>
              <a:gd name="connsiteY0" fmla="*/ 0 h 10000"/>
              <a:gd name="connsiteX1" fmla="*/ 2454 w 10000"/>
              <a:gd name="connsiteY1" fmla="*/ 9905 h 10000"/>
              <a:gd name="connsiteX2" fmla="*/ 10000 w 10000"/>
              <a:gd name="connsiteY2" fmla="*/ 10000 h 10000"/>
              <a:gd name="connsiteX0" fmla="*/ 0 w 9115"/>
              <a:gd name="connsiteY0" fmla="*/ 0 h 10344"/>
              <a:gd name="connsiteX1" fmla="*/ 2454 w 9115"/>
              <a:gd name="connsiteY1" fmla="*/ 9905 h 10344"/>
              <a:gd name="connsiteX2" fmla="*/ 9115 w 9115"/>
              <a:gd name="connsiteY2" fmla="*/ 10344 h 10344"/>
              <a:gd name="connsiteX0" fmla="*/ 0 w 10000"/>
              <a:gd name="connsiteY0" fmla="*/ 0 h 10000"/>
              <a:gd name="connsiteX1" fmla="*/ 2437 w 10000"/>
              <a:gd name="connsiteY1" fmla="*/ 8669 h 10000"/>
              <a:gd name="connsiteX2" fmla="*/ 2692 w 10000"/>
              <a:gd name="connsiteY2" fmla="*/ 9576 h 10000"/>
              <a:gd name="connsiteX3" fmla="*/ 10000 w 10000"/>
              <a:gd name="connsiteY3" fmla="*/ 10000 h 10000"/>
              <a:gd name="connsiteX0" fmla="*/ 0 w 10000"/>
              <a:gd name="connsiteY0" fmla="*/ 0 h 10000"/>
              <a:gd name="connsiteX1" fmla="*/ 2437 w 10000"/>
              <a:gd name="connsiteY1" fmla="*/ 8669 h 10000"/>
              <a:gd name="connsiteX2" fmla="*/ 2692 w 10000"/>
              <a:gd name="connsiteY2" fmla="*/ 9576 h 10000"/>
              <a:gd name="connsiteX3" fmla="*/ 3016 w 10000"/>
              <a:gd name="connsiteY3" fmla="*/ 9555 h 10000"/>
              <a:gd name="connsiteX4" fmla="*/ 10000 w 10000"/>
              <a:gd name="connsiteY4"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000"/>
              <a:gd name="connsiteX1" fmla="*/ 2437 w 10000"/>
              <a:gd name="connsiteY1" fmla="*/ 8669 h 10000"/>
              <a:gd name="connsiteX2" fmla="*/ 3016 w 10000"/>
              <a:gd name="connsiteY2" fmla="*/ 9555 h 10000"/>
              <a:gd name="connsiteX3" fmla="*/ 10000 w 10000"/>
              <a:gd name="connsiteY3" fmla="*/ 10000 h 10000"/>
              <a:gd name="connsiteX0" fmla="*/ 0 w 10000"/>
              <a:gd name="connsiteY0" fmla="*/ 0 h 10261"/>
              <a:gd name="connsiteX1" fmla="*/ 2437 w 10000"/>
              <a:gd name="connsiteY1" fmla="*/ 8669 h 10261"/>
              <a:gd name="connsiteX2" fmla="*/ 3101 w 10000"/>
              <a:gd name="connsiteY2" fmla="*/ 9555 h 10261"/>
              <a:gd name="connsiteX3" fmla="*/ 10000 w 10000"/>
              <a:gd name="connsiteY3" fmla="*/ 10000 h 10261"/>
              <a:gd name="connsiteX0" fmla="*/ 0 w 10000"/>
              <a:gd name="connsiteY0" fmla="*/ 0 h 10000"/>
              <a:gd name="connsiteX1" fmla="*/ 2301 w 10000"/>
              <a:gd name="connsiteY1" fmla="*/ 8226 h 10000"/>
              <a:gd name="connsiteX2" fmla="*/ 3101 w 10000"/>
              <a:gd name="connsiteY2" fmla="*/ 9555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000"/>
              <a:gd name="connsiteY0" fmla="*/ 0 h 10000"/>
              <a:gd name="connsiteX1" fmla="*/ 2301 w 10000"/>
              <a:gd name="connsiteY1" fmla="*/ 8226 h 10000"/>
              <a:gd name="connsiteX2" fmla="*/ 3288 w 10000"/>
              <a:gd name="connsiteY2" fmla="*/ 9776 h 10000"/>
              <a:gd name="connsiteX3" fmla="*/ 10000 w 10000"/>
              <a:gd name="connsiteY3" fmla="*/ 10000 h 10000"/>
              <a:gd name="connsiteX0" fmla="*/ 0 w 10750"/>
              <a:gd name="connsiteY0" fmla="*/ 0 h 9004"/>
              <a:gd name="connsiteX1" fmla="*/ 3051 w 10750"/>
              <a:gd name="connsiteY1" fmla="*/ 7230 h 9004"/>
              <a:gd name="connsiteX2" fmla="*/ 4038 w 10750"/>
              <a:gd name="connsiteY2" fmla="*/ 8780 h 9004"/>
              <a:gd name="connsiteX3" fmla="*/ 10750 w 10750"/>
              <a:gd name="connsiteY3" fmla="*/ 9004 h 9004"/>
              <a:gd name="connsiteX0" fmla="*/ 0 w 10000"/>
              <a:gd name="connsiteY0" fmla="*/ 0 h 10000"/>
              <a:gd name="connsiteX1" fmla="*/ 2473 w 10000"/>
              <a:gd name="connsiteY1" fmla="*/ 7538 h 10000"/>
              <a:gd name="connsiteX2" fmla="*/ 3756 w 10000"/>
              <a:gd name="connsiteY2" fmla="*/ 9751 h 10000"/>
              <a:gd name="connsiteX3" fmla="*/ 10000 w 10000"/>
              <a:gd name="connsiteY3" fmla="*/ 10000 h 10000"/>
              <a:gd name="connsiteX0" fmla="*/ 0 w 9968"/>
              <a:gd name="connsiteY0" fmla="*/ 0 h 8771"/>
              <a:gd name="connsiteX1" fmla="*/ 2441 w 9968"/>
              <a:gd name="connsiteY1" fmla="*/ 6309 h 8771"/>
              <a:gd name="connsiteX2" fmla="*/ 3724 w 9968"/>
              <a:gd name="connsiteY2" fmla="*/ 8522 h 8771"/>
              <a:gd name="connsiteX3" fmla="*/ 9968 w 9968"/>
              <a:gd name="connsiteY3" fmla="*/ 8771 h 8771"/>
              <a:gd name="connsiteX0" fmla="*/ 0 w 10000"/>
              <a:gd name="connsiteY0" fmla="*/ 0 h 10000"/>
              <a:gd name="connsiteX1" fmla="*/ 2449 w 10000"/>
              <a:gd name="connsiteY1" fmla="*/ 7193 h 10000"/>
              <a:gd name="connsiteX2" fmla="*/ 3736 w 10000"/>
              <a:gd name="connsiteY2" fmla="*/ 9716 h 10000"/>
              <a:gd name="connsiteX3" fmla="*/ 10000 w 10000"/>
              <a:gd name="connsiteY3" fmla="*/ 10000 h 10000"/>
              <a:gd name="connsiteX0" fmla="*/ 408 w 10408"/>
              <a:gd name="connsiteY0" fmla="*/ 453 h 10453"/>
              <a:gd name="connsiteX1" fmla="*/ 408 w 10408"/>
              <a:gd name="connsiteY1" fmla="*/ 1199 h 10453"/>
              <a:gd name="connsiteX2" fmla="*/ 2857 w 10408"/>
              <a:gd name="connsiteY2" fmla="*/ 7646 h 10453"/>
              <a:gd name="connsiteX3" fmla="*/ 4144 w 10408"/>
              <a:gd name="connsiteY3" fmla="*/ 10169 h 10453"/>
              <a:gd name="connsiteX4" fmla="*/ 10408 w 10408"/>
              <a:gd name="connsiteY4" fmla="*/ 10453 h 10453"/>
              <a:gd name="connsiteX0" fmla="*/ 408 w 10408"/>
              <a:gd name="connsiteY0" fmla="*/ 453 h 10453"/>
              <a:gd name="connsiteX1" fmla="*/ 408 w 10408"/>
              <a:gd name="connsiteY1" fmla="*/ 1199 h 10453"/>
              <a:gd name="connsiteX2" fmla="*/ 2857 w 10408"/>
              <a:gd name="connsiteY2" fmla="*/ 7646 h 10453"/>
              <a:gd name="connsiteX3" fmla="*/ 3731 w 10408"/>
              <a:gd name="connsiteY3" fmla="*/ 10449 h 10453"/>
              <a:gd name="connsiteX4" fmla="*/ 10408 w 10408"/>
              <a:gd name="connsiteY4" fmla="*/ 10453 h 10453"/>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91 w 10291"/>
              <a:gd name="connsiteY0" fmla="*/ 219 h 10219"/>
              <a:gd name="connsiteX1" fmla="*/ 291 w 10291"/>
              <a:gd name="connsiteY1" fmla="*/ 965 h 10219"/>
              <a:gd name="connsiteX2" fmla="*/ 2040 w 10291"/>
              <a:gd name="connsiteY2" fmla="*/ 6010 h 10219"/>
              <a:gd name="connsiteX3" fmla="*/ 3614 w 10291"/>
              <a:gd name="connsiteY3" fmla="*/ 10215 h 10219"/>
              <a:gd name="connsiteX4" fmla="*/ 10291 w 10291"/>
              <a:gd name="connsiteY4" fmla="*/ 10219 h 10219"/>
              <a:gd name="connsiteX0" fmla="*/ 249 w 10249"/>
              <a:gd name="connsiteY0" fmla="*/ 289 h 10289"/>
              <a:gd name="connsiteX1" fmla="*/ 249 w 10249"/>
              <a:gd name="connsiteY1" fmla="*/ 1035 h 10289"/>
              <a:gd name="connsiteX2" fmla="*/ 1744 w 10249"/>
              <a:gd name="connsiteY2" fmla="*/ 6500 h 10289"/>
              <a:gd name="connsiteX3" fmla="*/ 3572 w 10249"/>
              <a:gd name="connsiteY3" fmla="*/ 10285 h 10289"/>
              <a:gd name="connsiteX4" fmla="*/ 10249 w 10249"/>
              <a:gd name="connsiteY4" fmla="*/ 10289 h 10289"/>
              <a:gd name="connsiteX0" fmla="*/ 249 w 10249"/>
              <a:gd name="connsiteY0" fmla="*/ 289 h 10289"/>
              <a:gd name="connsiteX1" fmla="*/ 249 w 10249"/>
              <a:gd name="connsiteY1" fmla="*/ 1035 h 10289"/>
              <a:gd name="connsiteX2" fmla="*/ 535 w 10249"/>
              <a:gd name="connsiteY2" fmla="*/ 2156 h 10289"/>
              <a:gd name="connsiteX3" fmla="*/ 1744 w 10249"/>
              <a:gd name="connsiteY3" fmla="*/ 6500 h 10289"/>
              <a:gd name="connsiteX4" fmla="*/ 3572 w 10249"/>
              <a:gd name="connsiteY4" fmla="*/ 10285 h 10289"/>
              <a:gd name="connsiteX5" fmla="*/ 10249 w 10249"/>
              <a:gd name="connsiteY5" fmla="*/ 10289 h 10289"/>
              <a:gd name="connsiteX0" fmla="*/ 424 w 10424"/>
              <a:gd name="connsiteY0" fmla="*/ 5335 h 15335"/>
              <a:gd name="connsiteX1" fmla="*/ 249 w 10424"/>
              <a:gd name="connsiteY1" fmla="*/ 1035 h 15335"/>
              <a:gd name="connsiteX2" fmla="*/ 710 w 10424"/>
              <a:gd name="connsiteY2" fmla="*/ 7202 h 15335"/>
              <a:gd name="connsiteX3" fmla="*/ 1919 w 10424"/>
              <a:gd name="connsiteY3" fmla="*/ 11546 h 15335"/>
              <a:gd name="connsiteX4" fmla="*/ 3747 w 10424"/>
              <a:gd name="connsiteY4" fmla="*/ 15331 h 15335"/>
              <a:gd name="connsiteX5" fmla="*/ 10424 w 10424"/>
              <a:gd name="connsiteY5" fmla="*/ 15335 h 15335"/>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1230 h 17958"/>
              <a:gd name="connsiteX1" fmla="*/ 1049 w 11224"/>
              <a:gd name="connsiteY1" fmla="*/ 3658 h 17958"/>
              <a:gd name="connsiteX2" fmla="*/ 1510 w 11224"/>
              <a:gd name="connsiteY2" fmla="*/ 9825 h 17958"/>
              <a:gd name="connsiteX3" fmla="*/ 2719 w 11224"/>
              <a:gd name="connsiteY3" fmla="*/ 14169 h 17958"/>
              <a:gd name="connsiteX4" fmla="*/ 4547 w 11224"/>
              <a:gd name="connsiteY4" fmla="*/ 17954 h 17958"/>
              <a:gd name="connsiteX5" fmla="*/ 11224 w 11224"/>
              <a:gd name="connsiteY5" fmla="*/ 17958 h 17958"/>
              <a:gd name="connsiteX0" fmla="*/ 684 w 11908"/>
              <a:gd name="connsiteY0" fmla="*/ 2071 h 18799"/>
              <a:gd name="connsiteX1" fmla="*/ 1733 w 11908"/>
              <a:gd name="connsiteY1" fmla="*/ 4499 h 18799"/>
              <a:gd name="connsiteX2" fmla="*/ 2194 w 11908"/>
              <a:gd name="connsiteY2" fmla="*/ 10666 h 18799"/>
              <a:gd name="connsiteX3" fmla="*/ 3403 w 11908"/>
              <a:gd name="connsiteY3" fmla="*/ 15010 h 18799"/>
              <a:gd name="connsiteX4" fmla="*/ 5231 w 11908"/>
              <a:gd name="connsiteY4" fmla="*/ 18795 h 18799"/>
              <a:gd name="connsiteX5" fmla="*/ 11908 w 11908"/>
              <a:gd name="connsiteY5" fmla="*/ 18799 h 18799"/>
              <a:gd name="connsiteX0" fmla="*/ 3 w 11227"/>
              <a:gd name="connsiteY0" fmla="*/ 2322 h 19050"/>
              <a:gd name="connsiteX1" fmla="*/ 607 w 11227"/>
              <a:gd name="connsiteY1" fmla="*/ 405 h 19050"/>
              <a:gd name="connsiteX2" fmla="*/ 1052 w 11227"/>
              <a:gd name="connsiteY2" fmla="*/ 4750 h 19050"/>
              <a:gd name="connsiteX3" fmla="*/ 1513 w 11227"/>
              <a:gd name="connsiteY3" fmla="*/ 10917 h 19050"/>
              <a:gd name="connsiteX4" fmla="*/ 2722 w 11227"/>
              <a:gd name="connsiteY4" fmla="*/ 15261 h 19050"/>
              <a:gd name="connsiteX5" fmla="*/ 4550 w 11227"/>
              <a:gd name="connsiteY5" fmla="*/ 19046 h 19050"/>
              <a:gd name="connsiteX6" fmla="*/ 11227 w 11227"/>
              <a:gd name="connsiteY6" fmla="*/ 19050 h 19050"/>
              <a:gd name="connsiteX0" fmla="*/ 0 w 11224"/>
              <a:gd name="connsiteY0" fmla="*/ 0 h 16728"/>
              <a:gd name="connsiteX1" fmla="*/ 1049 w 11224"/>
              <a:gd name="connsiteY1" fmla="*/ 2428 h 16728"/>
              <a:gd name="connsiteX2" fmla="*/ 1510 w 11224"/>
              <a:gd name="connsiteY2" fmla="*/ 8595 h 16728"/>
              <a:gd name="connsiteX3" fmla="*/ 2719 w 11224"/>
              <a:gd name="connsiteY3" fmla="*/ 12939 h 16728"/>
              <a:gd name="connsiteX4" fmla="*/ 4547 w 11224"/>
              <a:gd name="connsiteY4" fmla="*/ 16724 h 16728"/>
              <a:gd name="connsiteX5" fmla="*/ 11224 w 11224"/>
              <a:gd name="connsiteY5" fmla="*/ 16728 h 16728"/>
              <a:gd name="connsiteX0" fmla="*/ 0 w 11224"/>
              <a:gd name="connsiteY0" fmla="*/ 0 h 16728"/>
              <a:gd name="connsiteX1" fmla="*/ 1510 w 11224"/>
              <a:gd name="connsiteY1" fmla="*/ 8595 h 16728"/>
              <a:gd name="connsiteX2" fmla="*/ 2719 w 11224"/>
              <a:gd name="connsiteY2" fmla="*/ 12939 h 16728"/>
              <a:gd name="connsiteX3" fmla="*/ 4547 w 11224"/>
              <a:gd name="connsiteY3" fmla="*/ 16724 h 16728"/>
              <a:gd name="connsiteX4" fmla="*/ 11224 w 11224"/>
              <a:gd name="connsiteY4" fmla="*/ 16728 h 16728"/>
              <a:gd name="connsiteX0" fmla="*/ 0 w 9714"/>
              <a:gd name="connsiteY0" fmla="*/ 0 h 8133"/>
              <a:gd name="connsiteX1" fmla="*/ 1209 w 9714"/>
              <a:gd name="connsiteY1" fmla="*/ 4344 h 8133"/>
              <a:gd name="connsiteX2" fmla="*/ 3037 w 9714"/>
              <a:gd name="connsiteY2" fmla="*/ 8129 h 8133"/>
              <a:gd name="connsiteX3" fmla="*/ 9714 w 9714"/>
              <a:gd name="connsiteY3" fmla="*/ 8133 h 8133"/>
              <a:gd name="connsiteX0" fmla="*/ 0 w 10393"/>
              <a:gd name="connsiteY0" fmla="*/ 0 h 9655"/>
              <a:gd name="connsiteX1" fmla="*/ 1638 w 10393"/>
              <a:gd name="connsiteY1" fmla="*/ 4996 h 9655"/>
              <a:gd name="connsiteX2" fmla="*/ 3519 w 10393"/>
              <a:gd name="connsiteY2" fmla="*/ 9650 h 9655"/>
              <a:gd name="connsiteX3" fmla="*/ 10393 w 10393"/>
              <a:gd name="connsiteY3" fmla="*/ 9655 h 9655"/>
              <a:gd name="connsiteX0" fmla="*/ 0 w 10000"/>
              <a:gd name="connsiteY0" fmla="*/ 0 h 10000"/>
              <a:gd name="connsiteX1" fmla="*/ 1576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10000"/>
              <a:gd name="connsiteY0" fmla="*/ 0 h 10000"/>
              <a:gd name="connsiteX1" fmla="*/ 1575 w 10000"/>
              <a:gd name="connsiteY1" fmla="*/ 5175 h 10000"/>
              <a:gd name="connsiteX2" fmla="*/ 3386 w 10000"/>
              <a:gd name="connsiteY2" fmla="*/ 9995 h 10000"/>
              <a:gd name="connsiteX3" fmla="*/ 10000 w 10000"/>
              <a:gd name="connsiteY3" fmla="*/ 10000 h 10000"/>
              <a:gd name="connsiteX0" fmla="*/ 0 w 9779"/>
              <a:gd name="connsiteY0" fmla="*/ 0 h 11250"/>
              <a:gd name="connsiteX1" fmla="*/ 1354 w 9779"/>
              <a:gd name="connsiteY1" fmla="*/ 6425 h 11250"/>
              <a:gd name="connsiteX2" fmla="*/ 3165 w 9779"/>
              <a:gd name="connsiteY2" fmla="*/ 11245 h 11250"/>
              <a:gd name="connsiteX3" fmla="*/ 9779 w 9779"/>
              <a:gd name="connsiteY3" fmla="*/ 11250 h 1125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0000"/>
              <a:gd name="connsiteY0" fmla="*/ 0 h 10000"/>
              <a:gd name="connsiteX1" fmla="*/ 1723 w 10000"/>
              <a:gd name="connsiteY1" fmla="*/ 6346 h 10000"/>
              <a:gd name="connsiteX2" fmla="*/ 3237 w 10000"/>
              <a:gd name="connsiteY2" fmla="*/ 9996 h 10000"/>
              <a:gd name="connsiteX3" fmla="*/ 10000 w 10000"/>
              <a:gd name="connsiteY3" fmla="*/ 10000 h 10000"/>
              <a:gd name="connsiteX0" fmla="*/ 0 w 12770"/>
              <a:gd name="connsiteY0" fmla="*/ 0 h 21107"/>
              <a:gd name="connsiteX1" fmla="*/ 4493 w 12770"/>
              <a:gd name="connsiteY1" fmla="*/ 17453 h 21107"/>
              <a:gd name="connsiteX2" fmla="*/ 6007 w 12770"/>
              <a:gd name="connsiteY2" fmla="*/ 21103 h 21107"/>
              <a:gd name="connsiteX3" fmla="*/ 12770 w 12770"/>
              <a:gd name="connsiteY3" fmla="*/ 21107 h 21107"/>
              <a:gd name="connsiteX0" fmla="*/ 0 w 13946"/>
              <a:gd name="connsiteY0" fmla="*/ 0 h 26026"/>
              <a:gd name="connsiteX1" fmla="*/ 5669 w 13946"/>
              <a:gd name="connsiteY1" fmla="*/ 22372 h 26026"/>
              <a:gd name="connsiteX2" fmla="*/ 7183 w 13946"/>
              <a:gd name="connsiteY2" fmla="*/ 26022 h 26026"/>
              <a:gd name="connsiteX3" fmla="*/ 13946 w 13946"/>
              <a:gd name="connsiteY3" fmla="*/ 26026 h 26026"/>
              <a:gd name="connsiteX0" fmla="*/ 0 w 15462"/>
              <a:gd name="connsiteY0" fmla="*/ 0 h 26022"/>
              <a:gd name="connsiteX1" fmla="*/ 5669 w 15462"/>
              <a:gd name="connsiteY1" fmla="*/ 22372 h 26022"/>
              <a:gd name="connsiteX2" fmla="*/ 7183 w 15462"/>
              <a:gd name="connsiteY2" fmla="*/ 26022 h 26022"/>
              <a:gd name="connsiteX3" fmla="*/ 15462 w 15462"/>
              <a:gd name="connsiteY3" fmla="*/ 25550 h 26022"/>
            </a:gdLst>
            <a:ahLst/>
            <a:cxnLst>
              <a:cxn ang="0">
                <a:pos x="connsiteX0" y="connsiteY0"/>
              </a:cxn>
              <a:cxn ang="0">
                <a:pos x="connsiteX1" y="connsiteY1"/>
              </a:cxn>
              <a:cxn ang="0">
                <a:pos x="connsiteX2" y="connsiteY2"/>
              </a:cxn>
              <a:cxn ang="0">
                <a:pos x="connsiteX3" y="connsiteY3"/>
              </a:cxn>
            </a:cxnLst>
            <a:rect l="l" t="t" r="r" b="b"/>
            <a:pathLst>
              <a:path w="15462" h="26022">
                <a:moveTo>
                  <a:pt x="0" y="0"/>
                </a:moveTo>
                <a:cubicBezTo>
                  <a:pt x="378" y="1348"/>
                  <a:pt x="5156" y="20838"/>
                  <a:pt x="5669" y="22372"/>
                </a:cubicBezTo>
                <a:cubicBezTo>
                  <a:pt x="6343" y="24750"/>
                  <a:pt x="6808" y="25917"/>
                  <a:pt x="7183" y="26022"/>
                </a:cubicBezTo>
                <a:lnTo>
                  <a:pt x="15462" y="25550"/>
                </a:lnTo>
              </a:path>
            </a:pathLst>
          </a:custGeom>
          <a:noFill/>
          <a:ln w="9525">
            <a:solidFill>
              <a:schemeClr val="bg1">
                <a:lumMod val="50000"/>
              </a:schemeClr>
            </a:solidFill>
            <a:round/>
            <a:headEnd type="none" w="med" len="med"/>
            <a:tailEnd type="none" w="med" len="med"/>
          </a:ln>
          <a:effectLst/>
        </p:spPr>
        <p:txBody>
          <a:bodyPr lIns="91413" tIns="45709" rIns="91413" bIns="45709"/>
          <a:lstStyle/>
          <a:p>
            <a:pPr defTabSz="914400" fontAlgn="base">
              <a:spcBef>
                <a:spcPct val="0"/>
              </a:spcBef>
              <a:spcAft>
                <a:spcPct val="0"/>
              </a:spcAft>
            </a:pPr>
            <a:endParaRPr lang="nb-NO">
              <a:solidFill>
                <a:prstClr val="black"/>
              </a:solidFill>
              <a:latin typeface="Arial" charset="0"/>
            </a:endParaRPr>
          </a:p>
        </p:txBody>
      </p:sp>
      <p:grpSp>
        <p:nvGrpSpPr>
          <p:cNvPr id="2" name="Gruppe 6"/>
          <p:cNvGrpSpPr/>
          <p:nvPr/>
        </p:nvGrpSpPr>
        <p:grpSpPr>
          <a:xfrm>
            <a:off x="5" y="273191"/>
            <a:ext cx="9145589" cy="2171982"/>
            <a:chOff x="0" y="273123"/>
            <a:chExt cx="9144001" cy="2171479"/>
          </a:xfrm>
        </p:grpSpPr>
        <p:sp>
          <p:nvSpPr>
            <p:cNvPr id="8" name="Frihåndsform 7"/>
            <p:cNvSpPr/>
            <p:nvPr userDrawn="1"/>
          </p:nvSpPr>
          <p:spPr>
            <a:xfrm>
              <a:off x="1" y="273123"/>
              <a:ext cx="9144000" cy="2171479"/>
            </a:xfrm>
            <a:custGeom>
              <a:avLst/>
              <a:gdLst>
                <a:gd name="connsiteX0" fmla="*/ 0 w 6730409"/>
                <a:gd name="connsiteY0" fmla="*/ 0 h 1148316"/>
                <a:gd name="connsiteX1" fmla="*/ 1488558 w 6730409"/>
                <a:gd name="connsiteY1" fmla="*/ 1148316 h 1148316"/>
                <a:gd name="connsiteX2" fmla="*/ 6730409 w 6730409"/>
                <a:gd name="connsiteY2" fmla="*/ 1137684 h 1148316"/>
                <a:gd name="connsiteX3" fmla="*/ 6103088 w 6730409"/>
                <a:gd name="connsiteY3" fmla="*/ 659219 h 1148316"/>
                <a:gd name="connsiteX4" fmla="*/ 2679404 w 6730409"/>
                <a:gd name="connsiteY4" fmla="*/ 637953 h 1148316"/>
                <a:gd name="connsiteX5" fmla="*/ 1499190 w 6730409"/>
                <a:gd name="connsiteY5" fmla="*/ 10633 h 1148316"/>
                <a:gd name="connsiteX0" fmla="*/ 0 w 6730409"/>
                <a:gd name="connsiteY0" fmla="*/ 0 h 1310241"/>
                <a:gd name="connsiteX1" fmla="*/ 1842312 w 6730409"/>
                <a:gd name="connsiteY1" fmla="*/ 1310241 h 1310241"/>
                <a:gd name="connsiteX2" fmla="*/ 6730409 w 6730409"/>
                <a:gd name="connsiteY2" fmla="*/ 1137684 h 1310241"/>
                <a:gd name="connsiteX3" fmla="*/ 6103088 w 6730409"/>
                <a:gd name="connsiteY3" fmla="*/ 659219 h 1310241"/>
                <a:gd name="connsiteX4" fmla="*/ 2679404 w 6730409"/>
                <a:gd name="connsiteY4" fmla="*/ 637953 h 1310241"/>
                <a:gd name="connsiteX5" fmla="*/ 1499190 w 6730409"/>
                <a:gd name="connsiteY5" fmla="*/ 10633 h 1310241"/>
                <a:gd name="connsiteX0" fmla="*/ 0 w 7063784"/>
                <a:gd name="connsiteY0" fmla="*/ 0 h 1310241"/>
                <a:gd name="connsiteX1" fmla="*/ 1842312 w 7063784"/>
                <a:gd name="connsiteY1" fmla="*/ 1310241 h 1310241"/>
                <a:gd name="connsiteX2" fmla="*/ 7063784 w 7063784"/>
                <a:gd name="connsiteY2" fmla="*/ 1309134 h 1310241"/>
                <a:gd name="connsiteX3" fmla="*/ 6103088 w 7063784"/>
                <a:gd name="connsiteY3" fmla="*/ 659219 h 1310241"/>
                <a:gd name="connsiteX4" fmla="*/ 2679404 w 7063784"/>
                <a:gd name="connsiteY4" fmla="*/ 637953 h 1310241"/>
                <a:gd name="connsiteX5" fmla="*/ 1499190 w 7063784"/>
                <a:gd name="connsiteY5" fmla="*/ 10633 h 1310241"/>
                <a:gd name="connsiteX0" fmla="*/ 0 w 7063784"/>
                <a:gd name="connsiteY0" fmla="*/ 0 h 1310241"/>
                <a:gd name="connsiteX1" fmla="*/ 1842312 w 7063784"/>
                <a:gd name="connsiteY1" fmla="*/ 1310241 h 1310241"/>
                <a:gd name="connsiteX2" fmla="*/ 7063784 w 7063784"/>
                <a:gd name="connsiteY2" fmla="*/ 1309134 h 1310241"/>
                <a:gd name="connsiteX3" fmla="*/ 6103088 w 7063784"/>
                <a:gd name="connsiteY3" fmla="*/ 659219 h 1310241"/>
                <a:gd name="connsiteX4" fmla="*/ 2546054 w 7063784"/>
                <a:gd name="connsiteY4" fmla="*/ 657003 h 1310241"/>
                <a:gd name="connsiteX5" fmla="*/ 1499190 w 7063784"/>
                <a:gd name="connsiteY5" fmla="*/ 10633 h 1310241"/>
                <a:gd name="connsiteX0" fmla="*/ 0 w 7063784"/>
                <a:gd name="connsiteY0" fmla="*/ 0 h 1310241"/>
                <a:gd name="connsiteX1" fmla="*/ 1842312 w 7063784"/>
                <a:gd name="connsiteY1" fmla="*/ 1310241 h 1310241"/>
                <a:gd name="connsiteX2" fmla="*/ 7063784 w 7063784"/>
                <a:gd name="connsiteY2" fmla="*/ 1309134 h 1310241"/>
                <a:gd name="connsiteX3" fmla="*/ 6103088 w 7063784"/>
                <a:gd name="connsiteY3" fmla="*/ 659219 h 1310241"/>
                <a:gd name="connsiteX4" fmla="*/ 2546054 w 7063784"/>
                <a:gd name="connsiteY4" fmla="*/ 657003 h 1310241"/>
                <a:gd name="connsiteX5" fmla="*/ 803865 w 7063784"/>
                <a:gd name="connsiteY5" fmla="*/ 39208 h 1310241"/>
                <a:gd name="connsiteX0" fmla="*/ 348439 w 7412223"/>
                <a:gd name="connsiteY0" fmla="*/ 0 h 1310241"/>
                <a:gd name="connsiteX1" fmla="*/ 0 w 7412223"/>
                <a:gd name="connsiteY1" fmla="*/ 48511 h 1310241"/>
                <a:gd name="connsiteX2" fmla="*/ 2190751 w 7412223"/>
                <a:gd name="connsiteY2" fmla="*/ 1310241 h 1310241"/>
                <a:gd name="connsiteX3" fmla="*/ 7412223 w 7412223"/>
                <a:gd name="connsiteY3" fmla="*/ 1309134 h 1310241"/>
                <a:gd name="connsiteX4" fmla="*/ 6451527 w 7412223"/>
                <a:gd name="connsiteY4" fmla="*/ 659219 h 1310241"/>
                <a:gd name="connsiteX5" fmla="*/ 2894493 w 7412223"/>
                <a:gd name="connsiteY5" fmla="*/ 657003 h 1310241"/>
                <a:gd name="connsiteX6" fmla="*/ 1152304 w 7412223"/>
                <a:gd name="connsiteY6" fmla="*/ 39208 h 1310241"/>
                <a:gd name="connsiteX0" fmla="*/ 348439 w 7412223"/>
                <a:gd name="connsiteY0" fmla="*/ 0 h 1309134"/>
                <a:gd name="connsiteX1" fmla="*/ 0 w 7412223"/>
                <a:gd name="connsiteY1" fmla="*/ 48511 h 1309134"/>
                <a:gd name="connsiteX2" fmla="*/ 2343151 w 7412223"/>
                <a:gd name="connsiteY2" fmla="*/ 1214991 h 1309134"/>
                <a:gd name="connsiteX3" fmla="*/ 7412223 w 7412223"/>
                <a:gd name="connsiteY3" fmla="*/ 1309134 h 1309134"/>
                <a:gd name="connsiteX4" fmla="*/ 6451527 w 7412223"/>
                <a:gd name="connsiteY4" fmla="*/ 659219 h 1309134"/>
                <a:gd name="connsiteX5" fmla="*/ 2894493 w 7412223"/>
                <a:gd name="connsiteY5" fmla="*/ 657003 h 1309134"/>
                <a:gd name="connsiteX6" fmla="*/ 1152304 w 7412223"/>
                <a:gd name="connsiteY6" fmla="*/ 39208 h 1309134"/>
                <a:gd name="connsiteX0" fmla="*/ 348439 w 7412223"/>
                <a:gd name="connsiteY0" fmla="*/ 0 h 1309134"/>
                <a:gd name="connsiteX1" fmla="*/ 0 w 7412223"/>
                <a:gd name="connsiteY1" fmla="*/ 48511 h 1309134"/>
                <a:gd name="connsiteX2" fmla="*/ 2343151 w 7412223"/>
                <a:gd name="connsiteY2" fmla="*/ 1214991 h 1309134"/>
                <a:gd name="connsiteX3" fmla="*/ 2914651 w 7412223"/>
                <a:gd name="connsiteY3" fmla="*/ 122961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657351 w 7412223"/>
                <a:gd name="connsiteY2" fmla="*/ 858136 h 1309134"/>
                <a:gd name="connsiteX3" fmla="*/ 2343151 w 7412223"/>
                <a:gd name="connsiteY3" fmla="*/ 1214991 h 1309134"/>
                <a:gd name="connsiteX4" fmla="*/ 2914651 w 7412223"/>
                <a:gd name="connsiteY4" fmla="*/ 1229611 h 1309134"/>
                <a:gd name="connsiteX5" fmla="*/ 7412223 w 7412223"/>
                <a:gd name="connsiteY5" fmla="*/ 1309134 h 1309134"/>
                <a:gd name="connsiteX6" fmla="*/ 6451527 w 7412223"/>
                <a:gd name="connsiteY6" fmla="*/ 659219 h 1309134"/>
                <a:gd name="connsiteX7" fmla="*/ 2894493 w 7412223"/>
                <a:gd name="connsiteY7" fmla="*/ 657003 h 1309134"/>
                <a:gd name="connsiteX8" fmla="*/ 1152304 w 7412223"/>
                <a:gd name="connsiteY8" fmla="*/ 39208 h 1309134"/>
                <a:gd name="connsiteX0" fmla="*/ 348439 w 7412223"/>
                <a:gd name="connsiteY0" fmla="*/ 0 h 1309134"/>
                <a:gd name="connsiteX1" fmla="*/ 0 w 7412223"/>
                <a:gd name="connsiteY1" fmla="*/ 48511 h 1309134"/>
                <a:gd name="connsiteX2" fmla="*/ 1657351 w 7412223"/>
                <a:gd name="connsiteY2" fmla="*/ 858136 h 1309134"/>
                <a:gd name="connsiteX3" fmla="*/ 2914651 w 7412223"/>
                <a:gd name="connsiteY3" fmla="*/ 122961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657351 w 7412223"/>
                <a:gd name="connsiteY2" fmla="*/ 858136 h 1309134"/>
                <a:gd name="connsiteX3" fmla="*/ 2914651 w 7412223"/>
                <a:gd name="connsiteY3" fmla="*/ 122961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409701 w 7412223"/>
                <a:gd name="connsiteY2" fmla="*/ 715261 h 1309134"/>
                <a:gd name="connsiteX3" fmla="*/ 2914651 w 7412223"/>
                <a:gd name="connsiteY3" fmla="*/ 122961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409701 w 7412223"/>
                <a:gd name="connsiteY2" fmla="*/ 715261 h 1309134"/>
                <a:gd name="connsiteX3" fmla="*/ 2914651 w 7412223"/>
                <a:gd name="connsiteY3" fmla="*/ 122961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409701 w 7412223"/>
                <a:gd name="connsiteY2" fmla="*/ 715261 h 1309134"/>
                <a:gd name="connsiteX3" fmla="*/ 2857501 w 7412223"/>
                <a:gd name="connsiteY3" fmla="*/ 128676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2857501 w 7412223"/>
                <a:gd name="connsiteY3" fmla="*/ 128676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2857501 w 7412223"/>
                <a:gd name="connsiteY3" fmla="*/ 1286761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2894493 w 7412223"/>
                <a:gd name="connsiteY6" fmla="*/ 657003 h 1309134"/>
                <a:gd name="connsiteX7" fmla="*/ 1152304 w 7412223"/>
                <a:gd name="connsiteY7"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3209926 w 7412223"/>
                <a:gd name="connsiteY6" fmla="*/ 658111 h 1309134"/>
                <a:gd name="connsiteX7" fmla="*/ 2894493 w 7412223"/>
                <a:gd name="connsiteY7" fmla="*/ 657003 h 1309134"/>
                <a:gd name="connsiteX8" fmla="*/ 1152304 w 7412223"/>
                <a:gd name="connsiteY8"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3209926 w 7412223"/>
                <a:gd name="connsiteY6" fmla="*/ 658111 h 1309134"/>
                <a:gd name="connsiteX7" fmla="*/ 2894493 w 7412223"/>
                <a:gd name="connsiteY7" fmla="*/ 657003 h 1309134"/>
                <a:gd name="connsiteX8" fmla="*/ 2667001 w 7412223"/>
                <a:gd name="connsiteY8" fmla="*/ 581911 h 1309134"/>
                <a:gd name="connsiteX9" fmla="*/ 1152304 w 7412223"/>
                <a:gd name="connsiteY9"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3209926 w 7412223"/>
                <a:gd name="connsiteY6" fmla="*/ 658111 h 1309134"/>
                <a:gd name="connsiteX7" fmla="*/ 2667001 w 7412223"/>
                <a:gd name="connsiteY7" fmla="*/ 581911 h 1309134"/>
                <a:gd name="connsiteX8" fmla="*/ 1152304 w 7412223"/>
                <a:gd name="connsiteY8"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3209926 w 7412223"/>
                <a:gd name="connsiteY6" fmla="*/ 658111 h 1309134"/>
                <a:gd name="connsiteX7" fmla="*/ 2667001 w 7412223"/>
                <a:gd name="connsiteY7" fmla="*/ 581911 h 1309134"/>
                <a:gd name="connsiteX8" fmla="*/ 1152304 w 7412223"/>
                <a:gd name="connsiteY8" fmla="*/ 39208 h 1309134"/>
                <a:gd name="connsiteX0" fmla="*/ 348439 w 7412223"/>
                <a:gd name="connsiteY0" fmla="*/ 0 h 1309134"/>
                <a:gd name="connsiteX1" fmla="*/ 0 w 7412223"/>
                <a:gd name="connsiteY1" fmla="*/ 48511 h 1309134"/>
                <a:gd name="connsiteX2" fmla="*/ 1314451 w 7412223"/>
                <a:gd name="connsiteY2" fmla="*/ 686686 h 1309134"/>
                <a:gd name="connsiteX3" fmla="*/ 3238501 w 7412223"/>
                <a:gd name="connsiteY3" fmla="*/ 1296286 h 1309134"/>
                <a:gd name="connsiteX4" fmla="*/ 7412223 w 7412223"/>
                <a:gd name="connsiteY4" fmla="*/ 1309134 h 1309134"/>
                <a:gd name="connsiteX5" fmla="*/ 6451527 w 7412223"/>
                <a:gd name="connsiteY5" fmla="*/ 659219 h 1309134"/>
                <a:gd name="connsiteX6" fmla="*/ 3209926 w 7412223"/>
                <a:gd name="connsiteY6" fmla="*/ 658111 h 1309134"/>
                <a:gd name="connsiteX7" fmla="*/ 2428876 w 7412223"/>
                <a:gd name="connsiteY7" fmla="*/ 486661 h 1309134"/>
                <a:gd name="connsiteX8" fmla="*/ 1152304 w 7412223"/>
                <a:gd name="connsiteY8" fmla="*/ 39208 h 1309134"/>
                <a:gd name="connsiteX0" fmla="*/ 348439 w 7678923"/>
                <a:gd name="connsiteY0" fmla="*/ 0 h 1328184"/>
                <a:gd name="connsiteX1" fmla="*/ 0 w 7678923"/>
                <a:gd name="connsiteY1" fmla="*/ 48511 h 1328184"/>
                <a:gd name="connsiteX2" fmla="*/ 1314451 w 7678923"/>
                <a:gd name="connsiteY2" fmla="*/ 686686 h 1328184"/>
                <a:gd name="connsiteX3" fmla="*/ 3238501 w 7678923"/>
                <a:gd name="connsiteY3" fmla="*/ 1296286 h 1328184"/>
                <a:gd name="connsiteX4" fmla="*/ 7678923 w 7678923"/>
                <a:gd name="connsiteY4" fmla="*/ 1328184 h 1328184"/>
                <a:gd name="connsiteX5" fmla="*/ 6451527 w 7678923"/>
                <a:gd name="connsiteY5" fmla="*/ 659219 h 1328184"/>
                <a:gd name="connsiteX6" fmla="*/ 3209926 w 7678923"/>
                <a:gd name="connsiteY6" fmla="*/ 658111 h 1328184"/>
                <a:gd name="connsiteX7" fmla="*/ 2428876 w 7678923"/>
                <a:gd name="connsiteY7" fmla="*/ 486661 h 1328184"/>
                <a:gd name="connsiteX8" fmla="*/ 1152304 w 7678923"/>
                <a:gd name="connsiteY8" fmla="*/ 39208 h 1328184"/>
                <a:gd name="connsiteX0" fmla="*/ 348439 w 7678923"/>
                <a:gd name="connsiteY0" fmla="*/ 0 h 1328184"/>
                <a:gd name="connsiteX1" fmla="*/ 0 w 7678923"/>
                <a:gd name="connsiteY1" fmla="*/ 48511 h 1328184"/>
                <a:gd name="connsiteX2" fmla="*/ 1314451 w 7678923"/>
                <a:gd name="connsiteY2" fmla="*/ 686686 h 1328184"/>
                <a:gd name="connsiteX3" fmla="*/ 3238501 w 7678923"/>
                <a:gd name="connsiteY3" fmla="*/ 1296286 h 1328184"/>
                <a:gd name="connsiteX4" fmla="*/ 7678923 w 7678923"/>
                <a:gd name="connsiteY4" fmla="*/ 1328184 h 1328184"/>
                <a:gd name="connsiteX5" fmla="*/ 6661077 w 7678923"/>
                <a:gd name="connsiteY5" fmla="*/ 668744 h 1328184"/>
                <a:gd name="connsiteX6" fmla="*/ 3209926 w 7678923"/>
                <a:gd name="connsiteY6" fmla="*/ 658111 h 1328184"/>
                <a:gd name="connsiteX7" fmla="*/ 2428876 w 7678923"/>
                <a:gd name="connsiteY7" fmla="*/ 486661 h 1328184"/>
                <a:gd name="connsiteX8" fmla="*/ 1152304 w 7678923"/>
                <a:gd name="connsiteY8" fmla="*/ 39208 h 1328184"/>
                <a:gd name="connsiteX0" fmla="*/ 1424763 w 8755247"/>
                <a:gd name="connsiteY0" fmla="*/ 504382 h 1832566"/>
                <a:gd name="connsiteX1" fmla="*/ 0 w 8755247"/>
                <a:gd name="connsiteY1" fmla="*/ 0 h 1832566"/>
                <a:gd name="connsiteX2" fmla="*/ 2390775 w 8755247"/>
                <a:gd name="connsiteY2" fmla="*/ 1191068 h 1832566"/>
                <a:gd name="connsiteX3" fmla="*/ 4314825 w 8755247"/>
                <a:gd name="connsiteY3" fmla="*/ 1800668 h 1832566"/>
                <a:gd name="connsiteX4" fmla="*/ 8755247 w 8755247"/>
                <a:gd name="connsiteY4" fmla="*/ 1832566 h 1832566"/>
                <a:gd name="connsiteX5" fmla="*/ 7737401 w 8755247"/>
                <a:gd name="connsiteY5" fmla="*/ 1173126 h 1832566"/>
                <a:gd name="connsiteX6" fmla="*/ 4286250 w 8755247"/>
                <a:gd name="connsiteY6" fmla="*/ 1162493 h 1832566"/>
                <a:gd name="connsiteX7" fmla="*/ 3505200 w 8755247"/>
                <a:gd name="connsiteY7" fmla="*/ 991043 h 1832566"/>
                <a:gd name="connsiteX8" fmla="*/ 2228628 w 8755247"/>
                <a:gd name="connsiteY8" fmla="*/ 543590 h 1832566"/>
                <a:gd name="connsiteX0" fmla="*/ 1424763 w 8755247"/>
                <a:gd name="connsiteY0" fmla="*/ 907090 h 2235274"/>
                <a:gd name="connsiteX1" fmla="*/ 0 w 8755247"/>
                <a:gd name="connsiteY1" fmla="*/ 402708 h 2235274"/>
                <a:gd name="connsiteX2" fmla="*/ 2390775 w 8755247"/>
                <a:gd name="connsiteY2" fmla="*/ 1593776 h 2235274"/>
                <a:gd name="connsiteX3" fmla="*/ 4314825 w 8755247"/>
                <a:gd name="connsiteY3" fmla="*/ 2203376 h 2235274"/>
                <a:gd name="connsiteX4" fmla="*/ 8755247 w 8755247"/>
                <a:gd name="connsiteY4" fmla="*/ 2235274 h 2235274"/>
                <a:gd name="connsiteX5" fmla="*/ 7737401 w 8755247"/>
                <a:gd name="connsiteY5" fmla="*/ 1575834 h 2235274"/>
                <a:gd name="connsiteX6" fmla="*/ 4286250 w 8755247"/>
                <a:gd name="connsiteY6" fmla="*/ 1565201 h 2235274"/>
                <a:gd name="connsiteX7" fmla="*/ 3505200 w 8755247"/>
                <a:gd name="connsiteY7" fmla="*/ 1393751 h 2235274"/>
                <a:gd name="connsiteX8" fmla="*/ 0 w 8755247"/>
                <a:gd name="connsiteY8" fmla="*/ 0 h 2235274"/>
                <a:gd name="connsiteX0" fmla="*/ 0 w 8755247"/>
                <a:gd name="connsiteY0" fmla="*/ 402708 h 2235274"/>
                <a:gd name="connsiteX1" fmla="*/ 2390775 w 8755247"/>
                <a:gd name="connsiteY1" fmla="*/ 1593776 h 2235274"/>
                <a:gd name="connsiteX2" fmla="*/ 4314825 w 8755247"/>
                <a:gd name="connsiteY2" fmla="*/ 2203376 h 2235274"/>
                <a:gd name="connsiteX3" fmla="*/ 8755247 w 8755247"/>
                <a:gd name="connsiteY3" fmla="*/ 2235274 h 2235274"/>
                <a:gd name="connsiteX4" fmla="*/ 7737401 w 8755247"/>
                <a:gd name="connsiteY4" fmla="*/ 1575834 h 2235274"/>
                <a:gd name="connsiteX5" fmla="*/ 4286250 w 8755247"/>
                <a:gd name="connsiteY5" fmla="*/ 1565201 h 2235274"/>
                <a:gd name="connsiteX6" fmla="*/ 3505200 w 8755247"/>
                <a:gd name="connsiteY6" fmla="*/ 1393751 h 2235274"/>
                <a:gd name="connsiteX7" fmla="*/ 0 w 8755247"/>
                <a:gd name="connsiteY7" fmla="*/ 0 h 2235274"/>
                <a:gd name="connsiteX0" fmla="*/ 0 w 8755247"/>
                <a:gd name="connsiteY0" fmla="*/ 402708 h 2235274"/>
                <a:gd name="connsiteX1" fmla="*/ 2390775 w 8755247"/>
                <a:gd name="connsiteY1" fmla="*/ 1593776 h 2235274"/>
                <a:gd name="connsiteX2" fmla="*/ 4314825 w 8755247"/>
                <a:gd name="connsiteY2" fmla="*/ 2203376 h 2235274"/>
                <a:gd name="connsiteX3" fmla="*/ 8755247 w 8755247"/>
                <a:gd name="connsiteY3" fmla="*/ 2235274 h 2235274"/>
                <a:gd name="connsiteX4" fmla="*/ 7737401 w 8755247"/>
                <a:gd name="connsiteY4" fmla="*/ 1575834 h 2235274"/>
                <a:gd name="connsiteX5" fmla="*/ 4435106 w 8755247"/>
                <a:gd name="connsiteY5" fmla="*/ 1543935 h 2235274"/>
                <a:gd name="connsiteX6" fmla="*/ 3505200 w 8755247"/>
                <a:gd name="connsiteY6" fmla="*/ 1393751 h 2235274"/>
                <a:gd name="connsiteX7" fmla="*/ 0 w 8755247"/>
                <a:gd name="connsiteY7" fmla="*/ 0 h 2235274"/>
                <a:gd name="connsiteX0" fmla="*/ 0 w 9144000"/>
                <a:gd name="connsiteY0" fmla="*/ 402708 h 2203376"/>
                <a:gd name="connsiteX1" fmla="*/ 2390775 w 9144000"/>
                <a:gd name="connsiteY1" fmla="*/ 1593776 h 2203376"/>
                <a:gd name="connsiteX2" fmla="*/ 4314825 w 9144000"/>
                <a:gd name="connsiteY2" fmla="*/ 2203376 h 2203376"/>
                <a:gd name="connsiteX3" fmla="*/ 9144000 w 9144000"/>
                <a:gd name="connsiteY3" fmla="*/ 2171479 h 2203376"/>
                <a:gd name="connsiteX4" fmla="*/ 7737401 w 9144000"/>
                <a:gd name="connsiteY4" fmla="*/ 1575834 h 2203376"/>
                <a:gd name="connsiteX5" fmla="*/ 4435106 w 9144000"/>
                <a:gd name="connsiteY5" fmla="*/ 1543935 h 2203376"/>
                <a:gd name="connsiteX6" fmla="*/ 3505200 w 9144000"/>
                <a:gd name="connsiteY6" fmla="*/ 1393751 h 2203376"/>
                <a:gd name="connsiteX7" fmla="*/ 0 w 9144000"/>
                <a:gd name="connsiteY7" fmla="*/ 0 h 2203376"/>
                <a:gd name="connsiteX0" fmla="*/ 0 w 9144000"/>
                <a:gd name="connsiteY0" fmla="*/ 402708 h 2203376"/>
                <a:gd name="connsiteX1" fmla="*/ 2390775 w 9144000"/>
                <a:gd name="connsiteY1" fmla="*/ 1593776 h 2203376"/>
                <a:gd name="connsiteX2" fmla="*/ 4314825 w 9144000"/>
                <a:gd name="connsiteY2" fmla="*/ 2203376 h 2203376"/>
                <a:gd name="connsiteX3" fmla="*/ 9144000 w 9144000"/>
                <a:gd name="connsiteY3" fmla="*/ 2171479 h 2203376"/>
                <a:gd name="connsiteX4" fmla="*/ 9143999 w 9144000"/>
                <a:gd name="connsiteY4" fmla="*/ 1533303 h 2203376"/>
                <a:gd name="connsiteX5" fmla="*/ 4435106 w 9144000"/>
                <a:gd name="connsiteY5" fmla="*/ 1543935 h 2203376"/>
                <a:gd name="connsiteX6" fmla="*/ 3505200 w 9144000"/>
                <a:gd name="connsiteY6" fmla="*/ 1393751 h 2203376"/>
                <a:gd name="connsiteX7" fmla="*/ 0 w 9144000"/>
                <a:gd name="connsiteY7" fmla="*/ 0 h 2203376"/>
                <a:gd name="connsiteX0" fmla="*/ 0 w 9144000"/>
                <a:gd name="connsiteY0" fmla="*/ 402708 h 2171479"/>
                <a:gd name="connsiteX1" fmla="*/ 2390775 w 9144000"/>
                <a:gd name="connsiteY1" fmla="*/ 1593776 h 2171479"/>
                <a:gd name="connsiteX2" fmla="*/ 4219132 w 9144000"/>
                <a:gd name="connsiteY2" fmla="*/ 2160846 h 2171479"/>
                <a:gd name="connsiteX3" fmla="*/ 9144000 w 9144000"/>
                <a:gd name="connsiteY3" fmla="*/ 2171479 h 2171479"/>
                <a:gd name="connsiteX4" fmla="*/ 9143999 w 9144000"/>
                <a:gd name="connsiteY4" fmla="*/ 1533303 h 2171479"/>
                <a:gd name="connsiteX5" fmla="*/ 4435106 w 9144000"/>
                <a:gd name="connsiteY5" fmla="*/ 1543935 h 2171479"/>
                <a:gd name="connsiteX6" fmla="*/ 3505200 w 9144000"/>
                <a:gd name="connsiteY6" fmla="*/ 1393751 h 2171479"/>
                <a:gd name="connsiteX7" fmla="*/ 0 w 9144000"/>
                <a:gd name="connsiteY7" fmla="*/ 0 h 217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171479">
                  <a:moveTo>
                    <a:pt x="0" y="402708"/>
                  </a:moveTo>
                  <a:lnTo>
                    <a:pt x="2390775" y="1593776"/>
                  </a:lnTo>
                  <a:cubicBezTo>
                    <a:pt x="2809875" y="1847776"/>
                    <a:pt x="3259987" y="2085680"/>
                    <a:pt x="4219132" y="2160846"/>
                  </a:cubicBezTo>
                  <a:lnTo>
                    <a:pt x="9144000" y="2171479"/>
                  </a:lnTo>
                  <a:cubicBezTo>
                    <a:pt x="9144000" y="1958754"/>
                    <a:pt x="9143999" y="1746028"/>
                    <a:pt x="9143999" y="1533303"/>
                  </a:cubicBezTo>
                  <a:lnTo>
                    <a:pt x="4435106" y="1543935"/>
                  </a:lnTo>
                  <a:cubicBezTo>
                    <a:pt x="3804352" y="1531050"/>
                    <a:pt x="3848137" y="1496902"/>
                    <a:pt x="3505200" y="1393751"/>
                  </a:cubicBezTo>
                  <a:lnTo>
                    <a:pt x="0" y="0"/>
                  </a:lnTo>
                </a:path>
              </a:pathLst>
            </a:custGeom>
            <a:solidFill>
              <a:srgbClr val="92D050">
                <a:alpha val="50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sp>
          <p:nvSpPr>
            <p:cNvPr id="9" name="Frihåndsform 8"/>
            <p:cNvSpPr/>
            <p:nvPr/>
          </p:nvSpPr>
          <p:spPr>
            <a:xfrm>
              <a:off x="0" y="445460"/>
              <a:ext cx="9144000" cy="1659565"/>
            </a:xfrm>
            <a:custGeom>
              <a:avLst/>
              <a:gdLst>
                <a:gd name="connsiteX0" fmla="*/ 0 w 5401340"/>
                <a:gd name="connsiteY0" fmla="*/ 0 h 850604"/>
                <a:gd name="connsiteX1" fmla="*/ 1339703 w 5401340"/>
                <a:gd name="connsiteY1" fmla="*/ 850604 h 850604"/>
                <a:gd name="connsiteX2" fmla="*/ 5401340 w 5401340"/>
                <a:gd name="connsiteY2" fmla="*/ 839972 h 850604"/>
                <a:gd name="connsiteX0" fmla="*/ 0 w 5944265"/>
                <a:gd name="connsiteY0" fmla="*/ 0 h 841079"/>
                <a:gd name="connsiteX1" fmla="*/ 1882628 w 5944265"/>
                <a:gd name="connsiteY1" fmla="*/ 841079 h 841079"/>
                <a:gd name="connsiteX2" fmla="*/ 5944265 w 5944265"/>
                <a:gd name="connsiteY2" fmla="*/ 830447 h 841079"/>
                <a:gd name="connsiteX0" fmla="*/ 0 w 5944265"/>
                <a:gd name="connsiteY0" fmla="*/ 0 h 841079"/>
                <a:gd name="connsiteX1" fmla="*/ 1882628 w 5944265"/>
                <a:gd name="connsiteY1" fmla="*/ 841079 h 841079"/>
                <a:gd name="connsiteX2" fmla="*/ 2346031 w 5944265"/>
                <a:gd name="connsiteY2" fmla="*/ 828453 h 841079"/>
                <a:gd name="connsiteX3" fmla="*/ 5944265 w 5944265"/>
                <a:gd name="connsiteY3" fmla="*/ 830447 h 841079"/>
                <a:gd name="connsiteX0" fmla="*/ 0 w 5944265"/>
                <a:gd name="connsiteY0" fmla="*/ 0 h 841079"/>
                <a:gd name="connsiteX1" fmla="*/ 1374481 w 5944265"/>
                <a:gd name="connsiteY1" fmla="*/ 609378 h 841079"/>
                <a:gd name="connsiteX2" fmla="*/ 1882628 w 5944265"/>
                <a:gd name="connsiteY2" fmla="*/ 841079 h 841079"/>
                <a:gd name="connsiteX3" fmla="*/ 2346031 w 5944265"/>
                <a:gd name="connsiteY3" fmla="*/ 828453 h 841079"/>
                <a:gd name="connsiteX4" fmla="*/ 5944265 w 5944265"/>
                <a:gd name="connsiteY4" fmla="*/ 830447 h 841079"/>
                <a:gd name="connsiteX0" fmla="*/ 0 w 5944265"/>
                <a:gd name="connsiteY0" fmla="*/ 0 h 877591"/>
                <a:gd name="connsiteX1" fmla="*/ 1374481 w 5944265"/>
                <a:gd name="connsiteY1" fmla="*/ 609378 h 877591"/>
                <a:gd name="connsiteX2" fmla="*/ 1882628 w 5944265"/>
                <a:gd name="connsiteY2" fmla="*/ 841079 h 877591"/>
                <a:gd name="connsiteX3" fmla="*/ 2346031 w 5944265"/>
                <a:gd name="connsiteY3" fmla="*/ 828453 h 877591"/>
                <a:gd name="connsiteX4" fmla="*/ 5944265 w 5944265"/>
                <a:gd name="connsiteY4" fmla="*/ 830447 h 877591"/>
                <a:gd name="connsiteX0" fmla="*/ 0 w 5944265"/>
                <a:gd name="connsiteY0" fmla="*/ 0 h 877591"/>
                <a:gd name="connsiteX1" fmla="*/ 1374481 w 5944265"/>
                <a:gd name="connsiteY1" fmla="*/ 609378 h 877591"/>
                <a:gd name="connsiteX2" fmla="*/ 1882628 w 5944265"/>
                <a:gd name="connsiteY2" fmla="*/ 841079 h 877591"/>
                <a:gd name="connsiteX3" fmla="*/ 2879431 w 5944265"/>
                <a:gd name="connsiteY3" fmla="*/ 828453 h 877591"/>
                <a:gd name="connsiteX4" fmla="*/ 5944265 w 5944265"/>
                <a:gd name="connsiteY4" fmla="*/ 830447 h 877591"/>
                <a:gd name="connsiteX0" fmla="*/ 0 w 5944265"/>
                <a:gd name="connsiteY0" fmla="*/ 0 h 895054"/>
                <a:gd name="connsiteX1" fmla="*/ 1088731 w 5944265"/>
                <a:gd name="connsiteY1" fmla="*/ 504603 h 895054"/>
                <a:gd name="connsiteX2" fmla="*/ 1882628 w 5944265"/>
                <a:gd name="connsiteY2" fmla="*/ 841079 h 895054"/>
                <a:gd name="connsiteX3" fmla="*/ 2879431 w 5944265"/>
                <a:gd name="connsiteY3" fmla="*/ 828453 h 895054"/>
                <a:gd name="connsiteX4" fmla="*/ 5944265 w 5944265"/>
                <a:gd name="connsiteY4" fmla="*/ 830447 h 895054"/>
                <a:gd name="connsiteX0" fmla="*/ 0 w 5944265"/>
                <a:gd name="connsiteY0" fmla="*/ 0 h 830447"/>
                <a:gd name="connsiteX1" fmla="*/ 1088731 w 5944265"/>
                <a:gd name="connsiteY1" fmla="*/ 504603 h 830447"/>
                <a:gd name="connsiteX2" fmla="*/ 2879431 w 5944265"/>
                <a:gd name="connsiteY2" fmla="*/ 828453 h 830447"/>
                <a:gd name="connsiteX3" fmla="*/ 5944265 w 5944265"/>
                <a:gd name="connsiteY3" fmla="*/ 830447 h 830447"/>
                <a:gd name="connsiteX0" fmla="*/ 0 w 5944265"/>
                <a:gd name="connsiteY0" fmla="*/ 0 h 904653"/>
                <a:gd name="connsiteX1" fmla="*/ 1088731 w 5944265"/>
                <a:gd name="connsiteY1" fmla="*/ 504603 h 904653"/>
                <a:gd name="connsiteX2" fmla="*/ 2584156 w 5944265"/>
                <a:gd name="connsiteY2" fmla="*/ 904653 h 904653"/>
                <a:gd name="connsiteX3" fmla="*/ 5944265 w 5944265"/>
                <a:gd name="connsiteY3" fmla="*/ 830447 h 904653"/>
                <a:gd name="connsiteX0" fmla="*/ 0 w 5944265"/>
                <a:gd name="connsiteY0" fmla="*/ 0 h 904653"/>
                <a:gd name="connsiteX1" fmla="*/ 1345906 w 5944265"/>
                <a:gd name="connsiteY1" fmla="*/ 618903 h 904653"/>
                <a:gd name="connsiteX2" fmla="*/ 2584156 w 5944265"/>
                <a:gd name="connsiteY2" fmla="*/ 904653 h 904653"/>
                <a:gd name="connsiteX3" fmla="*/ 5944265 w 5944265"/>
                <a:gd name="connsiteY3" fmla="*/ 830447 h 904653"/>
                <a:gd name="connsiteX0" fmla="*/ 0 w 6115715"/>
                <a:gd name="connsiteY0" fmla="*/ 0 h 904653"/>
                <a:gd name="connsiteX1" fmla="*/ 1345906 w 6115715"/>
                <a:gd name="connsiteY1" fmla="*/ 618903 h 904653"/>
                <a:gd name="connsiteX2" fmla="*/ 2584156 w 6115715"/>
                <a:gd name="connsiteY2" fmla="*/ 904653 h 904653"/>
                <a:gd name="connsiteX3" fmla="*/ 6115715 w 6115715"/>
                <a:gd name="connsiteY3" fmla="*/ 849497 h 904653"/>
                <a:gd name="connsiteX0" fmla="*/ 0 w 7922584"/>
                <a:gd name="connsiteY0" fmla="*/ 0 h 1659565"/>
                <a:gd name="connsiteX1" fmla="*/ 3152775 w 7922584"/>
                <a:gd name="connsiteY1" fmla="*/ 1373815 h 1659565"/>
                <a:gd name="connsiteX2" fmla="*/ 4391025 w 7922584"/>
                <a:gd name="connsiteY2" fmla="*/ 1659565 h 1659565"/>
                <a:gd name="connsiteX3" fmla="*/ 7922584 w 7922584"/>
                <a:gd name="connsiteY3" fmla="*/ 1604409 h 1659565"/>
                <a:gd name="connsiteX0" fmla="*/ 0 w 9144000"/>
                <a:gd name="connsiteY0" fmla="*/ 0 h 1659565"/>
                <a:gd name="connsiteX1" fmla="*/ 3152775 w 9144000"/>
                <a:gd name="connsiteY1" fmla="*/ 1373815 h 1659565"/>
                <a:gd name="connsiteX2" fmla="*/ 4391025 w 9144000"/>
                <a:gd name="connsiteY2" fmla="*/ 1659565 h 1659565"/>
                <a:gd name="connsiteX3" fmla="*/ 9144000 w 9144000"/>
                <a:gd name="connsiteY3" fmla="*/ 1625674 h 1659565"/>
              </a:gdLst>
              <a:ahLst/>
              <a:cxnLst>
                <a:cxn ang="0">
                  <a:pos x="connsiteX0" y="connsiteY0"/>
                </a:cxn>
                <a:cxn ang="0">
                  <a:pos x="connsiteX1" y="connsiteY1"/>
                </a:cxn>
                <a:cxn ang="0">
                  <a:pos x="connsiteX2" y="connsiteY2"/>
                </a:cxn>
                <a:cxn ang="0">
                  <a:pos x="connsiteX3" y="connsiteY3"/>
                </a:cxn>
              </a:cxnLst>
              <a:rect l="l" t="t" r="r" b="b"/>
              <a:pathLst>
                <a:path w="9144000" h="1659565">
                  <a:moveTo>
                    <a:pt x="0" y="0"/>
                  </a:moveTo>
                  <a:lnTo>
                    <a:pt x="3152775" y="1373815"/>
                  </a:lnTo>
                  <a:cubicBezTo>
                    <a:pt x="3632680" y="1511891"/>
                    <a:pt x="3581769" y="1605258"/>
                    <a:pt x="4391025" y="1659565"/>
                  </a:cubicBezTo>
                  <a:lnTo>
                    <a:pt x="9144000" y="1625674"/>
                  </a:lnTo>
                </a:path>
              </a:pathLst>
            </a:cu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nb-NO">
                <a:solidFill>
                  <a:prstClr val="black"/>
                </a:solidFill>
              </a:endParaRPr>
            </a:p>
          </p:txBody>
        </p:sp>
      </p:grpSp>
      <p:sp>
        <p:nvSpPr>
          <p:cNvPr id="6" name="Plassholder for lysbildenummer 5"/>
          <p:cNvSpPr>
            <a:spLocks noGrp="1"/>
          </p:cNvSpPr>
          <p:nvPr>
            <p:ph type="sldNum" sz="quarter" idx="4"/>
          </p:nvPr>
        </p:nvSpPr>
        <p:spPr>
          <a:xfrm>
            <a:off x="6554342" y="6357822"/>
            <a:ext cx="2133971" cy="365210"/>
          </a:xfrm>
          <a:prstGeom prst="rect">
            <a:avLst/>
          </a:prstGeom>
        </p:spPr>
        <p:txBody>
          <a:bodyPr vert="horz" lIns="91413" tIns="45709" rIns="91413" bIns="45709" rtlCol="0" anchor="ctr"/>
          <a:lstStyle>
            <a:lvl1pPr algn="r">
              <a:defRPr sz="1200">
                <a:solidFill>
                  <a:schemeClr val="tx1">
                    <a:tint val="75000"/>
                  </a:schemeClr>
                </a:solidFill>
              </a:defRPr>
            </a:lvl1pPr>
          </a:lstStyle>
          <a:p>
            <a:pPr defTabSz="914400" fontAlgn="base">
              <a:spcBef>
                <a:spcPct val="0"/>
              </a:spcBef>
              <a:spcAft>
                <a:spcPct val="0"/>
              </a:spcAft>
            </a:pPr>
            <a:fld id="{62E411C3-76E4-4213-9462-C8B40FEBF065}"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0" name="Rektangel 9"/>
          <p:cNvSpPr/>
          <p:nvPr/>
        </p:nvSpPr>
        <p:spPr>
          <a:xfrm>
            <a:off x="3686895" y="6396667"/>
            <a:ext cx="514889" cy="302470"/>
          </a:xfrm>
          <a:prstGeom prst="rect">
            <a:avLst/>
          </a:prstGeom>
          <a:blipFill>
            <a:blip r:embed="rId1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sz="1000" b="1">
              <a:solidFill>
                <a:prstClr val="white"/>
              </a:solidFill>
            </a:endParaRPr>
          </a:p>
        </p:txBody>
      </p:sp>
      <p:cxnSp>
        <p:nvCxnSpPr>
          <p:cNvPr id="11" name="Rett linje 10"/>
          <p:cNvCxnSpPr/>
          <p:nvPr/>
        </p:nvCxnSpPr>
        <p:spPr>
          <a:xfrm rot="16200000" flipH="1">
            <a:off x="5763409" y="2448883"/>
            <a:ext cx="720167" cy="2979"/>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Bilde 11" descr="202_0.png"/>
          <p:cNvPicPr>
            <a:picLocks noChangeAspect="1"/>
          </p:cNvPicPr>
          <p:nvPr/>
        </p:nvPicPr>
        <p:blipFill>
          <a:blip r:embed="rId14" cstate="print"/>
          <a:stretch>
            <a:fillRect/>
          </a:stretch>
        </p:blipFill>
        <p:spPr>
          <a:xfrm>
            <a:off x="5869045" y="1667380"/>
            <a:ext cx="524421" cy="464268"/>
          </a:xfrm>
          <a:prstGeom prst="rect">
            <a:avLst/>
          </a:prstGeom>
        </p:spPr>
      </p:pic>
      <p:pic>
        <p:nvPicPr>
          <p:cNvPr id="13" name="Bilde 12" descr="202_0.png"/>
          <p:cNvPicPr>
            <a:picLocks noChangeAspect="1"/>
          </p:cNvPicPr>
          <p:nvPr/>
        </p:nvPicPr>
        <p:blipFill>
          <a:blip r:embed="rId14" cstate="print"/>
          <a:stretch>
            <a:fillRect/>
          </a:stretch>
        </p:blipFill>
        <p:spPr>
          <a:xfrm>
            <a:off x="3005436" y="1738315"/>
            <a:ext cx="524421" cy="464268"/>
          </a:xfrm>
          <a:prstGeom prst="rect">
            <a:avLst/>
          </a:prstGeom>
        </p:spPr>
      </p:pic>
      <p:cxnSp>
        <p:nvCxnSpPr>
          <p:cNvPr id="14" name="Rett linje 13"/>
          <p:cNvCxnSpPr/>
          <p:nvPr/>
        </p:nvCxnSpPr>
        <p:spPr>
          <a:xfrm rot="5400000">
            <a:off x="2962532" y="2479924"/>
            <a:ext cx="604760" cy="546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Gruppe 15"/>
          <p:cNvGrpSpPr/>
          <p:nvPr/>
        </p:nvGrpSpPr>
        <p:grpSpPr>
          <a:xfrm>
            <a:off x="2716883" y="1624934"/>
            <a:ext cx="279700" cy="897455"/>
            <a:chOff x="2716411" y="1550122"/>
            <a:chExt cx="279651" cy="897247"/>
          </a:xfrm>
        </p:grpSpPr>
        <p:cxnSp>
          <p:nvCxnSpPr>
            <p:cNvPr id="17" name="Rett linje 16"/>
            <p:cNvCxnSpPr/>
            <p:nvPr/>
          </p:nvCxnSpPr>
          <p:spPr>
            <a:xfrm rot="5400000">
              <a:off x="2658239" y="2249369"/>
              <a:ext cx="396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Bilde 17" descr="202_0.png"/>
            <p:cNvPicPr>
              <a:picLocks noChangeAspect="1"/>
            </p:cNvPicPr>
            <p:nvPr/>
          </p:nvPicPr>
          <p:blipFill>
            <a:blip r:embed="rId15" cstate="print"/>
            <a:stretch>
              <a:fillRect/>
            </a:stretch>
          </p:blipFill>
          <p:spPr>
            <a:xfrm>
              <a:off x="2716411" y="1550122"/>
              <a:ext cx="279651" cy="545317"/>
            </a:xfrm>
            <a:prstGeom prst="rect">
              <a:avLst/>
            </a:prstGeom>
          </p:spPr>
        </p:pic>
      </p:grpSp>
      <p:grpSp>
        <p:nvGrpSpPr>
          <p:cNvPr id="4" name="Gruppe 18"/>
          <p:cNvGrpSpPr/>
          <p:nvPr/>
        </p:nvGrpSpPr>
        <p:grpSpPr>
          <a:xfrm>
            <a:off x="1991682" y="1105414"/>
            <a:ext cx="221830" cy="682461"/>
            <a:chOff x="2140198" y="1126420"/>
            <a:chExt cx="221791" cy="682303"/>
          </a:xfrm>
        </p:grpSpPr>
        <p:cxnSp>
          <p:nvCxnSpPr>
            <p:cNvPr id="20" name="Rett linje 19"/>
            <p:cNvCxnSpPr/>
            <p:nvPr/>
          </p:nvCxnSpPr>
          <p:spPr>
            <a:xfrm rot="5400000">
              <a:off x="2093458" y="1664723"/>
              <a:ext cx="288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Bilde 20" descr="202_0.png"/>
            <p:cNvPicPr>
              <a:picLocks noChangeAspect="1"/>
            </p:cNvPicPr>
            <p:nvPr/>
          </p:nvPicPr>
          <p:blipFill>
            <a:blip r:embed="rId16" cstate="print"/>
            <a:stretch>
              <a:fillRect/>
            </a:stretch>
          </p:blipFill>
          <p:spPr>
            <a:xfrm>
              <a:off x="2140198" y="1126420"/>
              <a:ext cx="221791" cy="432491"/>
            </a:xfrm>
            <a:prstGeom prst="rect">
              <a:avLst/>
            </a:prstGeom>
          </p:spPr>
        </p:pic>
      </p:grpSp>
      <p:sp>
        <p:nvSpPr>
          <p:cNvPr id="24" name="Plassholder for lysbildenummer 5"/>
          <p:cNvSpPr txBox="1">
            <a:spLocks/>
          </p:cNvSpPr>
          <p:nvPr/>
        </p:nvSpPr>
        <p:spPr>
          <a:xfrm>
            <a:off x="6554342" y="6357822"/>
            <a:ext cx="2133971" cy="365210"/>
          </a:xfrm>
          <a:prstGeom prst="rect">
            <a:avLst/>
          </a:prstGeom>
        </p:spPr>
        <p:txBody>
          <a:bodyPr vert="horz" lIns="91413" tIns="45709" rIns="91413" bIns="45709" rtlCol="0" anchor="ctr"/>
          <a:lstStyle>
            <a:lvl1pPr algn="r">
              <a:defRPr sz="1200">
                <a:solidFill>
                  <a:schemeClr val="tx1">
                    <a:tint val="75000"/>
                  </a:schemeClr>
                </a:solidFill>
              </a:defRPr>
            </a:lvl1pPr>
          </a:lstStyle>
          <a:p>
            <a:pPr defTabSz="914123" fontAlgn="base">
              <a:spcBef>
                <a:spcPct val="0"/>
              </a:spcBef>
              <a:spcAft>
                <a:spcPct val="0"/>
              </a:spcAft>
              <a:defRPr/>
            </a:pPr>
            <a:fld id="{74ACF741-D861-4EFC-8A10-BBBF804BBF81}" type="slidenum">
              <a:rPr lang="nb-NO" smtClean="0">
                <a:solidFill>
                  <a:prstClr val="black">
                    <a:tint val="75000"/>
                  </a:prstClr>
                </a:solidFill>
                <a:latin typeface="Arial" charset="0"/>
              </a:rPr>
              <a:pPr defTabSz="914123" fontAlgn="base">
                <a:spcBef>
                  <a:spcPct val="0"/>
                </a:spcBef>
                <a:spcAft>
                  <a:spcPct val="0"/>
                </a:spcAft>
                <a:defRPr/>
              </a:pPr>
              <a:t>‹#›</a:t>
            </a:fld>
            <a:endParaRPr lang="nb-NO">
              <a:solidFill>
                <a:prstClr val="black">
                  <a:tint val="75000"/>
                </a:prstClr>
              </a:solidFill>
              <a:latin typeface="Arial" charset="0"/>
            </a:endParaRPr>
          </a:p>
        </p:txBody>
      </p:sp>
      <p:sp>
        <p:nvSpPr>
          <p:cNvPr id="28" name="Bakover eller Forrige 27">
            <a:hlinkClick r:id="" action="ppaction://hlinkshowjump?jump=lastslideviewed" highlightClick="1"/>
          </p:cNvPr>
          <p:cNvSpPr/>
          <p:nvPr/>
        </p:nvSpPr>
        <p:spPr>
          <a:xfrm>
            <a:off x="2495627"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29" name="Hjem 28">
            <a:hlinkClick r:id="" action="ppaction://hlinkshowjump?jump=firstslide" highlightClick="1"/>
          </p:cNvPr>
          <p:cNvSpPr/>
          <p:nvPr/>
        </p:nvSpPr>
        <p:spPr>
          <a:xfrm>
            <a:off x="1299393"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30" name="Start 29">
            <a:hlinkClick r:id="rId17"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31" name="Diagonal stripe 30"/>
          <p:cNvSpPr>
            <a:spLocks noChangeAspect="1"/>
          </p:cNvSpPr>
          <p:nvPr/>
        </p:nvSpPr>
        <p:spPr>
          <a:xfrm flipH="1" flipV="1">
            <a:off x="8973270" y="6679546"/>
            <a:ext cx="172318" cy="180042"/>
          </a:xfrm>
          <a:prstGeom prst="diagStripe">
            <a:avLst>
              <a:gd name="adj" fmla="val 50336"/>
            </a:avLst>
          </a:prstGeom>
          <a:solidFill>
            <a:srgbClr val="FF0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black"/>
              </a:solidFill>
            </a:endParaRPr>
          </a:p>
        </p:txBody>
      </p:sp>
      <p:pic>
        <p:nvPicPr>
          <p:cNvPr id="78" name="Bilde 77" descr="822_5.bmp">
            <a:hlinkClick r:id="" action="ppaction://noaction"/>
          </p:cNvPr>
          <p:cNvPicPr>
            <a:picLocks noChangeAspect="1"/>
          </p:cNvPicPr>
          <p:nvPr/>
        </p:nvPicPr>
        <p:blipFill>
          <a:blip r:embed="rId18" cstate="print">
            <a:lum bright="54000"/>
          </a:blip>
          <a:stretch>
            <a:fillRect/>
          </a:stretch>
        </p:blipFill>
        <p:spPr>
          <a:xfrm>
            <a:off x="425524" y="4492419"/>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9" name="Bilde 78" descr="822_5.bmp">
            <a:hlinkClick r:id="" action="ppaction://noaction"/>
          </p:cNvPr>
          <p:cNvPicPr>
            <a:picLocks noChangeAspect="1"/>
          </p:cNvPicPr>
          <p:nvPr/>
        </p:nvPicPr>
        <p:blipFill>
          <a:blip r:embed="rId18" cstate="print">
            <a:lum bright="54000"/>
          </a:blip>
          <a:stretch>
            <a:fillRect/>
          </a:stretch>
        </p:blipFill>
        <p:spPr>
          <a:xfrm rot="5400000">
            <a:off x="952082" y="4488971"/>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0" name="Bilde 79" descr="822_5.bmp">
            <a:hlinkClick r:id="" action="ppaction://noaction"/>
          </p:cNvPr>
          <p:cNvPicPr>
            <a:picLocks noChangeAspect="1"/>
          </p:cNvPicPr>
          <p:nvPr/>
        </p:nvPicPr>
        <p:blipFill>
          <a:blip r:embed="rId18" cstate="print">
            <a:lum bright="54000"/>
          </a:blip>
          <a:stretch>
            <a:fillRect/>
          </a:stretch>
        </p:blipFill>
        <p:spPr>
          <a:xfrm rot="10800000">
            <a:off x="1419765" y="4488960"/>
            <a:ext cx="383324" cy="3833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1" name="Bilde 80" descr="822_5.bmp">
            <a:hlinkClick r:id="" action="ppaction://noaction"/>
          </p:cNvPr>
          <p:cNvPicPr>
            <a:picLocks noChangeAspect="1"/>
          </p:cNvPicPr>
          <p:nvPr/>
        </p:nvPicPr>
        <p:blipFill>
          <a:blip r:embed="rId18" cstate="print">
            <a:lum/>
          </a:blip>
          <a:stretch>
            <a:fillRect/>
          </a:stretch>
        </p:blipFill>
        <p:spPr>
          <a:xfrm rot="16200000">
            <a:off x="1908211" y="4499363"/>
            <a:ext cx="383346" cy="383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Bilde 14" descr="822_5.bmp"/>
          <p:cNvPicPr>
            <a:picLocks noChangeAspect="1"/>
          </p:cNvPicPr>
          <p:nvPr/>
        </p:nvPicPr>
        <p:blipFill>
          <a:blip r:embed="rId18" cstate="print"/>
          <a:stretch>
            <a:fillRect/>
          </a:stretch>
        </p:blipFill>
        <p:spPr>
          <a:xfrm rot="16200000">
            <a:off x="5956764" y="2147778"/>
            <a:ext cx="383346" cy="383324"/>
          </a:xfrm>
          <a:prstGeom prst="rect">
            <a:avLst/>
          </a:prstGeom>
        </p:spPr>
      </p:pic>
      <p:pic>
        <p:nvPicPr>
          <p:cNvPr id="107" name="Picture 7" descr="SL500Black3 copy"/>
          <p:cNvPicPr>
            <a:picLocks noChangeAspect="1" noChangeArrowheads="1"/>
          </p:cNvPicPr>
          <p:nvPr/>
        </p:nvPicPr>
        <p:blipFill>
          <a:blip r:embed="rId19" cstate="print"/>
          <a:stretch>
            <a:fillRect/>
          </a:stretch>
        </p:blipFill>
        <p:spPr bwMode="auto">
          <a:xfrm rot="60000">
            <a:off x="6885" y="1701590"/>
            <a:ext cx="1581707" cy="802774"/>
          </a:xfrm>
          <a:prstGeom prst="rect">
            <a:avLst/>
          </a:prstGeom>
          <a:noFill/>
          <a:effectLst>
            <a:outerShdw blurRad="50800" dist="38100" dir="2700000" algn="tl" rotWithShape="0">
              <a:prstClr val="black">
                <a:alpha val="40000"/>
              </a:prstClr>
            </a:outerShdw>
          </a:effectLst>
        </p:spPr>
      </p:pic>
      <p:sp>
        <p:nvSpPr>
          <p:cNvPr id="108" name="Rombe 107">
            <a:hlinkClick r:id="" action="ppaction://noaction"/>
          </p:cNvPr>
          <p:cNvSpPr>
            <a:spLocks noChangeAspect="1"/>
          </p:cNvSpPr>
          <p:nvPr/>
        </p:nvSpPr>
        <p:spPr>
          <a:xfrm>
            <a:off x="1333736" y="5194895"/>
            <a:ext cx="379207" cy="360083"/>
          </a:xfrm>
          <a:prstGeom prst="diamon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09" name="Likebent trekant 108">
            <a:hlinkClick r:id="" action="ppaction://noaction"/>
          </p:cNvPr>
          <p:cNvSpPr/>
          <p:nvPr/>
        </p:nvSpPr>
        <p:spPr>
          <a:xfrm rot="10800000">
            <a:off x="764922" y="5194895"/>
            <a:ext cx="379208" cy="360083"/>
          </a:xfrm>
          <a:prstGeom prst="triangl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pic>
        <p:nvPicPr>
          <p:cNvPr id="110" name="Picture 6" descr="BMWM6BigBlue copy"/>
          <p:cNvPicPr>
            <a:picLocks noChangeAspect="1" noChangeArrowheads="1"/>
          </p:cNvPicPr>
          <p:nvPr/>
        </p:nvPicPr>
        <p:blipFill>
          <a:blip r:embed="rId20" cstate="print"/>
          <a:srcRect/>
          <a:stretch>
            <a:fillRect/>
          </a:stretch>
        </p:blipFill>
        <p:spPr bwMode="auto">
          <a:xfrm>
            <a:off x="957101" y="880499"/>
            <a:ext cx="754320" cy="417523"/>
          </a:xfrm>
          <a:prstGeom prst="rect">
            <a:avLst/>
          </a:prstGeom>
          <a:noFill/>
        </p:spPr>
      </p:pic>
      <p:sp>
        <p:nvSpPr>
          <p:cNvPr id="111" name="Oval 26"/>
          <p:cNvSpPr>
            <a:spLocks noChangeArrowheads="1"/>
          </p:cNvSpPr>
          <p:nvPr/>
        </p:nvSpPr>
        <p:spPr bwMode="auto">
          <a:xfrm>
            <a:off x="1610431" y="1084911"/>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12" name="Oval 26"/>
          <p:cNvSpPr>
            <a:spLocks noChangeArrowheads="1"/>
          </p:cNvSpPr>
          <p:nvPr/>
        </p:nvSpPr>
        <p:spPr bwMode="auto">
          <a:xfrm>
            <a:off x="6551" y="2250774"/>
            <a:ext cx="144025"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13" name="Femkant 112"/>
          <p:cNvSpPr/>
          <p:nvPr/>
        </p:nvSpPr>
        <p:spPr>
          <a:xfrm>
            <a:off x="2218849"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r>
              <a:rPr lang="nb-NO">
                <a:solidFill>
                  <a:prstClr val="white"/>
                </a:solidFill>
              </a:rPr>
              <a:t>V</a:t>
            </a:r>
          </a:p>
        </p:txBody>
      </p:sp>
      <p:sp>
        <p:nvSpPr>
          <p:cNvPr id="114" name="Femkant 113"/>
          <p:cNvSpPr/>
          <p:nvPr/>
        </p:nvSpPr>
        <p:spPr>
          <a:xfrm rot="5400000">
            <a:off x="2500304" y="4993377"/>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15" name="Oval 26"/>
          <p:cNvSpPr>
            <a:spLocks noChangeArrowheads="1"/>
          </p:cNvSpPr>
          <p:nvPr/>
        </p:nvSpPr>
        <p:spPr bwMode="auto">
          <a:xfrm>
            <a:off x="1286026" y="1059890"/>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16" name="Femkant 115"/>
          <p:cNvSpPr/>
          <p:nvPr/>
        </p:nvSpPr>
        <p:spPr>
          <a:xfrm rot="16200000">
            <a:off x="2500304" y="5688863"/>
            <a:ext cx="467699" cy="17667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grpSp>
        <p:nvGrpSpPr>
          <p:cNvPr id="117" name="Group 12"/>
          <p:cNvGrpSpPr>
            <a:grpSpLocks/>
          </p:cNvGrpSpPr>
          <p:nvPr/>
        </p:nvGrpSpPr>
        <p:grpSpPr bwMode="auto">
          <a:xfrm rot="203459">
            <a:off x="6200178" y="2904650"/>
            <a:ext cx="1936002" cy="1050371"/>
            <a:chOff x="3541" y="2220"/>
            <a:chExt cx="1117" cy="607"/>
          </a:xfrm>
        </p:grpSpPr>
        <p:pic>
          <p:nvPicPr>
            <p:cNvPr id="118" name="Picture 13" descr="BMWM6BlackBack copy"/>
            <p:cNvPicPr>
              <a:picLocks noChangeAspect="1" noChangeArrowheads="1"/>
            </p:cNvPicPr>
            <p:nvPr/>
          </p:nvPicPr>
          <p:blipFill>
            <a:blip r:embed="rId21" cstate="print"/>
            <a:stretch>
              <a:fillRect/>
            </a:stretch>
          </p:blipFill>
          <p:spPr bwMode="auto">
            <a:xfrm>
              <a:off x="3541" y="2220"/>
              <a:ext cx="1117" cy="607"/>
            </a:xfrm>
            <a:prstGeom prst="rect">
              <a:avLst/>
            </a:prstGeom>
            <a:noFill/>
          </p:spPr>
        </p:pic>
        <p:sp>
          <p:nvSpPr>
            <p:cNvPr id="119" name="Rectangle 14"/>
            <p:cNvSpPr>
              <a:spLocks noChangeArrowheads="1"/>
            </p:cNvSpPr>
            <p:nvPr/>
          </p:nvSpPr>
          <p:spPr bwMode="auto">
            <a:xfrm rot="21367289">
              <a:off x="4261" y="2483"/>
              <a:ext cx="83" cy="76"/>
            </a:xfrm>
            <a:prstGeom prst="rect">
              <a:avLst/>
            </a:prstGeom>
            <a:solidFill>
              <a:schemeClr val="bg1"/>
            </a:solidFill>
            <a:ln w="9525">
              <a:solidFill>
                <a:schemeClr val="tx1"/>
              </a:solidFill>
              <a:miter lim="800000"/>
              <a:headEnd/>
              <a:tailEnd/>
            </a:ln>
            <a:effectLst/>
          </p:spPr>
          <p:txBody>
            <a:bodyPr wrap="none" anchor="ctr"/>
            <a:lstStyle/>
            <a:p>
              <a:pPr algn="ctr" defTabSz="914400" fontAlgn="base">
                <a:spcBef>
                  <a:spcPct val="0"/>
                </a:spcBef>
                <a:spcAft>
                  <a:spcPct val="0"/>
                </a:spcAft>
              </a:pPr>
              <a:r>
                <a:rPr lang="nb-NO" sz="1000" b="1">
                  <a:solidFill>
                    <a:srgbClr val="FF3300"/>
                  </a:solidFill>
                  <a:latin typeface="Arial Black" pitchFamily="34" charset="0"/>
                </a:rPr>
                <a:t>L</a:t>
              </a:r>
            </a:p>
          </p:txBody>
        </p:sp>
      </p:grpSp>
      <p:sp>
        <p:nvSpPr>
          <p:cNvPr id="120" name="Oval 26"/>
          <p:cNvSpPr>
            <a:spLocks noChangeArrowheads="1"/>
          </p:cNvSpPr>
          <p:nvPr/>
        </p:nvSpPr>
        <p:spPr bwMode="auto">
          <a:xfrm>
            <a:off x="7904706" y="3338310"/>
            <a:ext cx="288050"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21" name="Oval 26"/>
          <p:cNvSpPr>
            <a:spLocks noChangeArrowheads="1"/>
          </p:cNvSpPr>
          <p:nvPr/>
        </p:nvSpPr>
        <p:spPr bwMode="auto">
          <a:xfrm>
            <a:off x="6149827" y="3162469"/>
            <a:ext cx="180031" cy="216050"/>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22" name="Oval 26"/>
          <p:cNvSpPr>
            <a:spLocks noChangeArrowheads="1"/>
          </p:cNvSpPr>
          <p:nvPr/>
        </p:nvSpPr>
        <p:spPr bwMode="auto">
          <a:xfrm>
            <a:off x="7160019" y="3318857"/>
            <a:ext cx="324056" cy="252058"/>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pic>
        <p:nvPicPr>
          <p:cNvPr id="123" name="Bilde 122" descr="lastebil.png"/>
          <p:cNvPicPr>
            <a:picLocks noChangeAspect="1"/>
          </p:cNvPicPr>
          <p:nvPr/>
        </p:nvPicPr>
        <p:blipFill>
          <a:blip r:embed="rId22" cstate="print"/>
          <a:stretch>
            <a:fillRect/>
          </a:stretch>
        </p:blipFill>
        <p:spPr>
          <a:xfrm>
            <a:off x="7280516" y="1425093"/>
            <a:ext cx="866493" cy="545654"/>
          </a:xfrm>
          <a:prstGeom prst="rect">
            <a:avLst/>
          </a:prstGeom>
          <a:effectLst>
            <a:outerShdw blurRad="50800" dist="38100" dir="2700000" algn="tl" rotWithShape="0">
              <a:prstClr val="black">
                <a:alpha val="40000"/>
              </a:prstClr>
            </a:outerShdw>
          </a:effectLst>
        </p:spPr>
      </p:pic>
      <p:sp>
        <p:nvSpPr>
          <p:cNvPr id="124" name="Oval 26"/>
          <p:cNvSpPr>
            <a:spLocks noChangeArrowheads="1"/>
          </p:cNvSpPr>
          <p:nvPr/>
        </p:nvSpPr>
        <p:spPr bwMode="auto">
          <a:xfrm>
            <a:off x="7458179" y="1615666"/>
            <a:ext cx="108019" cy="144033"/>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25" name="Oval 26"/>
          <p:cNvSpPr>
            <a:spLocks noChangeArrowheads="1"/>
          </p:cNvSpPr>
          <p:nvPr/>
        </p:nvSpPr>
        <p:spPr bwMode="auto">
          <a:xfrm>
            <a:off x="8053314" y="1744475"/>
            <a:ext cx="108019"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1270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26" name="Femkant 125"/>
          <p:cNvSpPr/>
          <p:nvPr/>
        </p:nvSpPr>
        <p:spPr>
          <a:xfrm rot="10800000">
            <a:off x="2781788" y="5307232"/>
            <a:ext cx="467672" cy="176686"/>
          </a:xfrm>
          <a:prstGeom prst="homePlat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r>
              <a:rPr lang="nb-NO">
                <a:solidFill>
                  <a:prstClr val="white"/>
                </a:solidFill>
              </a:rPr>
              <a:t>H</a:t>
            </a:r>
          </a:p>
        </p:txBody>
      </p:sp>
      <p:pic>
        <p:nvPicPr>
          <p:cNvPr id="127" name="Bilde 126" descr="822_5.bmp">
            <a:hlinkClick r:id="" action="ppaction://noaction"/>
          </p:cNvPr>
          <p:cNvPicPr>
            <a:picLocks noChangeAspect="1"/>
          </p:cNvPicPr>
          <p:nvPr/>
        </p:nvPicPr>
        <p:blipFill>
          <a:blip r:embed="rId23" cstate="print">
            <a:lum bright="54000"/>
          </a:blip>
          <a:stretch>
            <a:fillRect/>
          </a:stretch>
        </p:blipFill>
        <p:spPr>
          <a:xfrm>
            <a:off x="3691175" y="5228450"/>
            <a:ext cx="334240" cy="3342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8" name="Oval 26"/>
          <p:cNvSpPr>
            <a:spLocks noChangeArrowheads="1"/>
          </p:cNvSpPr>
          <p:nvPr/>
        </p:nvSpPr>
        <p:spPr bwMode="auto">
          <a:xfrm>
            <a:off x="1410276" y="2247306"/>
            <a:ext cx="180031" cy="180042"/>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29" name="Oval 26"/>
          <p:cNvSpPr>
            <a:spLocks noChangeArrowheads="1"/>
          </p:cNvSpPr>
          <p:nvPr/>
        </p:nvSpPr>
        <p:spPr bwMode="auto">
          <a:xfrm>
            <a:off x="939724" y="973360"/>
            <a:ext cx="72013" cy="108025"/>
          </a:xfrm>
          <a:prstGeom prst="ellipse">
            <a:avLst/>
          </a:prstGeom>
          <a:gradFill rotWithShape="1">
            <a:gsLst>
              <a:gs pos="0">
                <a:srgbClr val="FFFF00"/>
              </a:gs>
              <a:gs pos="100000">
                <a:srgbClr val="FF9900"/>
              </a:gs>
            </a:gsLst>
            <a:path path="shape">
              <a:fillToRect l="50000" t="50000" r="50000" b="50000"/>
            </a:path>
          </a:gradFill>
          <a:ln w="9525">
            <a:noFill/>
            <a:round/>
            <a:headEnd/>
            <a:tailEnd/>
          </a:ln>
          <a:effectLst>
            <a:glow rad="63500">
              <a:schemeClr val="accent6">
                <a:satMod val="175000"/>
                <a:alpha val="40000"/>
              </a:schemeClr>
            </a:glow>
            <a:softEdge rad="31750"/>
          </a:effectLst>
        </p:spPr>
        <p:txBody>
          <a:bodyPr wrap="none" lIns="91413" tIns="45709" rIns="91413" bIns="45709" anchor="ctr"/>
          <a:lstStyle/>
          <a:p>
            <a:pPr defTabSz="914400" fontAlgn="base">
              <a:spcBef>
                <a:spcPct val="0"/>
              </a:spcBef>
              <a:spcAft>
                <a:spcPct val="0"/>
              </a:spcAft>
            </a:pPr>
            <a:endParaRPr lang="nb-NO">
              <a:solidFill>
                <a:prstClr val="black"/>
              </a:solidFill>
              <a:latin typeface="Arial" charset="0"/>
            </a:endParaRPr>
          </a:p>
        </p:txBody>
      </p:sp>
      <p:sp>
        <p:nvSpPr>
          <p:cNvPr id="130" name="Rektangel 129">
            <a:hlinkClick r:id="" action="ppaction://noaction" highlightClick="1"/>
          </p:cNvPr>
          <p:cNvSpPr/>
          <p:nvPr/>
        </p:nvSpPr>
        <p:spPr>
          <a:xfrm>
            <a:off x="8156920" y="102261"/>
            <a:ext cx="903757" cy="574291"/>
          </a:xfrm>
          <a:prstGeom prst="rect">
            <a:avLst/>
          </a:prstGeom>
          <a:blipFill dpi="0" rotWithShape="1">
            <a:blip r:embed="rId2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1" name="Rektangel 130">
            <a:hlinkClick r:id="" action="ppaction://noaction" highlightClick="1"/>
          </p:cNvPr>
          <p:cNvSpPr/>
          <p:nvPr/>
        </p:nvSpPr>
        <p:spPr>
          <a:xfrm>
            <a:off x="8156131" y="1322660"/>
            <a:ext cx="903757" cy="574291"/>
          </a:xfrm>
          <a:prstGeom prst="rect">
            <a:avLst/>
          </a:prstGeom>
          <a:blipFill dpi="0" rotWithShape="1">
            <a:blip r:embed="rId2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2" name="Rektangel 131">
            <a:hlinkClick r:id="" action="ppaction://noaction" highlightClick="1"/>
          </p:cNvPr>
          <p:cNvSpPr/>
          <p:nvPr/>
        </p:nvSpPr>
        <p:spPr>
          <a:xfrm>
            <a:off x="8153614" y="2534479"/>
            <a:ext cx="903757" cy="574291"/>
          </a:xfrm>
          <a:prstGeom prst="rect">
            <a:avLst/>
          </a:prstGeom>
          <a:blipFill dpi="0" rotWithShape="1">
            <a:blip r:embed="rId2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3" name="Rektangel 132">
            <a:hlinkClick r:id="" action="ppaction://noaction" highlightClick="1"/>
          </p:cNvPr>
          <p:cNvSpPr/>
          <p:nvPr/>
        </p:nvSpPr>
        <p:spPr>
          <a:xfrm>
            <a:off x="8156398" y="3754675"/>
            <a:ext cx="903757" cy="574291"/>
          </a:xfrm>
          <a:prstGeom prst="rect">
            <a:avLst/>
          </a:prstGeom>
          <a:blipFill dpi="0" rotWithShape="1">
            <a:blip r:embed="rId27"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4" name="Rektangel 133">
            <a:hlinkClick r:id="" action="ppaction://noaction" highlightClick="1"/>
          </p:cNvPr>
          <p:cNvSpPr/>
          <p:nvPr/>
        </p:nvSpPr>
        <p:spPr>
          <a:xfrm>
            <a:off x="8156398" y="3146371"/>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5" name="Rektangel 134">
            <a:hlinkClick r:id="" action="ppaction://noaction" highlightClick="1"/>
          </p:cNvPr>
          <p:cNvSpPr/>
          <p:nvPr/>
        </p:nvSpPr>
        <p:spPr>
          <a:xfrm>
            <a:off x="8156108" y="1927176"/>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6" name="Rektangel 135">
            <a:hlinkClick r:id="" action="ppaction://noaction" highlightClick="1"/>
          </p:cNvPr>
          <p:cNvSpPr/>
          <p:nvPr/>
        </p:nvSpPr>
        <p:spPr>
          <a:xfrm>
            <a:off x="8155740" y="716687"/>
            <a:ext cx="903757" cy="574291"/>
          </a:xfrm>
          <a:prstGeom prst="rect">
            <a:avLst/>
          </a:prstGeom>
          <a:blipFill dpi="0" rotWithShape="1">
            <a:blip r:embed="rId30"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37" name="Rektangel 136">
            <a:hlinkClick r:id="" action="ppaction://noaction" highlightClick="1"/>
          </p:cNvPr>
          <p:cNvSpPr/>
          <p:nvPr/>
        </p:nvSpPr>
        <p:spPr>
          <a:xfrm>
            <a:off x="8156398" y="4370921"/>
            <a:ext cx="903757" cy="574291"/>
          </a:xfrm>
          <a:prstGeom prst="rect">
            <a:avLst/>
          </a:prstGeom>
          <a:blipFill dpi="0" rotWithShape="1">
            <a:blip r:embed="rId31"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8" name="Rektangel 137">
            <a:hlinkClick r:id="" action="ppaction://noaction" highlightClick="1"/>
          </p:cNvPr>
          <p:cNvSpPr/>
          <p:nvPr/>
        </p:nvSpPr>
        <p:spPr>
          <a:xfrm>
            <a:off x="8156398" y="4990500"/>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9" name="Rektangel 138">
            <a:hlinkClick r:id="" action="ppaction://noaction" highlightClick="1"/>
          </p:cNvPr>
          <p:cNvSpPr/>
          <p:nvPr/>
        </p:nvSpPr>
        <p:spPr>
          <a:xfrm>
            <a:off x="8156398" y="5610128"/>
            <a:ext cx="903757" cy="574291"/>
          </a:xfrm>
          <a:prstGeom prst="rect">
            <a:avLst/>
          </a:prstGeom>
          <a:blipFill dpi="0" rotWithShape="1">
            <a:blip r:embed="rId33"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0" name="Rektangel 139">
            <a:hlinkClick r:id="" action="ppaction://noaction"/>
          </p:cNvPr>
          <p:cNvSpPr/>
          <p:nvPr/>
        </p:nvSpPr>
        <p:spPr>
          <a:xfrm>
            <a:off x="8134479" y="95277"/>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1" name="Rektangel 140">
            <a:hlinkClick r:id="" action="ppaction://noaction"/>
          </p:cNvPr>
          <p:cNvSpPr/>
          <p:nvPr/>
        </p:nvSpPr>
        <p:spPr>
          <a:xfrm>
            <a:off x="8167958"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2" name="Rektangel 141">
            <a:hlinkClick r:id="" action="ppaction://noaction"/>
          </p:cNvPr>
          <p:cNvSpPr/>
          <p:nvPr/>
        </p:nvSpPr>
        <p:spPr>
          <a:xfrm>
            <a:off x="8157385"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3" name="Rektangel 142">
            <a:hlinkClick r:id="" action="ppaction://noaction"/>
          </p:cNvPr>
          <p:cNvSpPr/>
          <p:nvPr/>
        </p:nvSpPr>
        <p:spPr>
          <a:xfrm>
            <a:off x="8157385"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4" name="Rektangel 143">
            <a:hlinkClick r:id="" action="ppaction://noaction"/>
          </p:cNvPr>
          <p:cNvSpPr/>
          <p:nvPr/>
        </p:nvSpPr>
        <p:spPr>
          <a:xfrm>
            <a:off x="8157385"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5" name="Rektangel 144">
            <a:hlinkClick r:id="" action="ppaction://noaction"/>
          </p:cNvPr>
          <p:cNvSpPr/>
          <p:nvPr/>
        </p:nvSpPr>
        <p:spPr>
          <a:xfrm>
            <a:off x="8157580"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6" name="Rektangel 145">
            <a:hlinkClick r:id="" action="ppaction://noaction"/>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7" name="Rektangel 146">
            <a:hlinkClick r:id="" action="ppaction://noaction"/>
          </p:cNvPr>
          <p:cNvSpPr/>
          <p:nvPr/>
        </p:nvSpPr>
        <p:spPr>
          <a:xfrm>
            <a:off x="8146232"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8" name="Rektangel 147">
            <a:hlinkClick r:id="" action="ppaction://noaction"/>
          </p:cNvPr>
          <p:cNvSpPr/>
          <p:nvPr/>
        </p:nvSpPr>
        <p:spPr>
          <a:xfrm>
            <a:off x="8157385"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49" name="Rektangel 148">
            <a:hlinkClick r:id="" action="ppaction://noaction"/>
          </p:cNvPr>
          <p:cNvSpPr/>
          <p:nvPr/>
        </p:nvSpPr>
        <p:spPr>
          <a:xfrm>
            <a:off x="8146232"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endParaRPr lang="nb-NO">
              <a:solidFill>
                <a:prstClr val="white"/>
              </a:solidFill>
            </a:endParaRPr>
          </a:p>
        </p:txBody>
      </p:sp>
      <p:sp>
        <p:nvSpPr>
          <p:cNvPr id="150" name="Rektangel 149"/>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3" tIns="45709" rIns="91413" bIns="45709" rtlCol="0" anchor="ctr"/>
          <a:lstStyle/>
          <a:p>
            <a:pPr algn="ctr" defTabSz="914400" fontAlgn="base">
              <a:spcBef>
                <a:spcPct val="0"/>
              </a:spcBef>
              <a:spcAft>
                <a:spcPct val="0"/>
              </a:spcAft>
            </a:pPr>
            <a:r>
              <a:rPr lang="nb-NO" sz="1000" b="1">
                <a:solidFill>
                  <a:prstClr val="white">
                    <a:lumMod val="65000"/>
                  </a:prstClr>
                </a:solidFill>
              </a:rPr>
              <a:t>Meny</a:t>
            </a:r>
          </a:p>
        </p:txBody>
      </p:sp>
    </p:spTree>
    <p:extLst>
      <p:ext uri="{BB962C8B-B14F-4D97-AF65-F5344CB8AC3E}">
        <p14:creationId xmlns:p14="http://schemas.microsoft.com/office/powerpoint/2010/main" val="25309036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10"/>
                    </p:tgtEl>
                  </p:cond>
                </p:stCondLst>
                <p:endSync evt="end" delay="0">
                  <p:rtn val="all"/>
                </p:endSync>
                <p:childTnLst>
                  <p:par>
                    <p:cTn id="12" fill="hold">
                      <p:stCondLst>
                        <p:cond delay="0"/>
                      </p:stCondLst>
                      <p:childTnLst>
                        <p:par>
                          <p:cTn id="13" fill="hold">
                            <p:stCondLst>
                              <p:cond delay="0"/>
                            </p:stCondLst>
                            <p:childTnLst>
                              <p:par>
                                <p:cTn id="14" presetID="9" presetClass="entr" presetSubtype="0" repeatCount="indefinite" fill="hold" grpId="0" nodeType="click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dissolve">
                                      <p:cBhvr>
                                        <p:cTn id="16" dur="10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repeatCount="indefinite" fill="hold" grpId="0"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dissolve">
                                      <p:cBhvr>
                                        <p:cTn id="25" dur="1000"/>
                                        <p:tgtEl>
                                          <p:spTgt spid="129"/>
                                        </p:tgtEl>
                                      </p:cBhvr>
                                    </p:animEffect>
                                  </p:childTnLst>
                                </p:cTn>
                              </p:par>
                              <p:par>
                                <p:cTn id="26" presetID="9" presetClass="entr" presetSubtype="0" repeatCount="indefinite"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dissolve">
                                      <p:cBhvr>
                                        <p:cTn id="28" dur="1000"/>
                                        <p:tgtEl>
                                          <p:spTgt spid="1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07"/>
                    </p:tgtEl>
                  </p:cond>
                </p:stCondLst>
                <p:endSync evt="end" delay="0">
                  <p:rtn val="all"/>
                </p:endSync>
                <p:childTnLst>
                  <p:par>
                    <p:cTn id="36" fill="hold">
                      <p:stCondLst>
                        <p:cond delay="0"/>
                      </p:stCondLst>
                      <p:childTnLst>
                        <p:par>
                          <p:cTn id="37" fill="hold">
                            <p:stCondLst>
                              <p:cond delay="0"/>
                            </p:stCondLst>
                            <p:childTnLst>
                              <p:par>
                                <p:cTn id="38" presetID="9" presetClass="entr" presetSubtype="0" repeatCount="indefinite" fill="hold" grpId="0" nodeType="click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dissolve">
                                      <p:cBhvr>
                                        <p:cTn id="40" dur="1000"/>
                                        <p:tgtEl>
                                          <p:spTgt spid="112"/>
                                        </p:tgtEl>
                                      </p:cBhvr>
                                    </p:animEffect>
                                  </p:childTnLst>
                                </p:cTn>
                              </p:par>
                              <p:par>
                                <p:cTn id="41" presetID="9" presetClass="entr" presetSubtype="0" repeatCount="indefinite"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dissolve">
                                      <p:cBhvr>
                                        <p:cTn id="43" dur="1000"/>
                                        <p:tgtEl>
                                          <p:spTgt spid="1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1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0" restart="whenNotActive" fill="hold" evtFilter="cancelBubble" nodeType="interactiveSeq">
                <p:stCondLst>
                  <p:cond evt="onClick" delay="0">
                    <p:tgtEl>
                      <p:spTgt spid="113"/>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7"/>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128"/>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63" restart="whenNotActive" fill="hold" evtFilter="cancelBubble" nodeType="interactiveSeq">
                <p:stCondLst>
                  <p:cond evt="onClick" delay="0">
                    <p:tgtEl>
                      <p:spTgt spid="114"/>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10"/>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11"/>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15"/>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78" restart="whenNotActive" fill="hold" evtFilter="cancelBubble" nodeType="interactiveSeq">
                <p:stCondLst>
                  <p:cond evt="onClick" delay="0">
                    <p:tgtEl>
                      <p:spTgt spid="117"/>
                    </p:tgtEl>
                  </p:cond>
                </p:stCondLst>
                <p:endSync evt="end" delay="0">
                  <p:rtn val="all"/>
                </p:endSync>
                <p:childTnLst>
                  <p:par>
                    <p:cTn id="79" fill="hold">
                      <p:stCondLst>
                        <p:cond delay="0"/>
                      </p:stCondLst>
                      <p:childTnLst>
                        <p:par>
                          <p:cTn id="80" fill="hold">
                            <p:stCondLst>
                              <p:cond delay="0"/>
                            </p:stCondLst>
                            <p:childTnLst>
                              <p:par>
                                <p:cTn id="81" presetID="9" presetClass="entr" presetSubtype="0" repeatCount="indefinite" fill="hold" grpId="0" nodeType="click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dissolve">
                                      <p:cBhvr>
                                        <p:cTn id="83" dur="1000"/>
                                        <p:tgtEl>
                                          <p:spTgt spid="121"/>
                                        </p:tgtEl>
                                      </p:cBhvr>
                                    </p:animEffect>
                                  </p:childTnLst>
                                </p:cTn>
                              </p:par>
                              <p:par>
                                <p:cTn id="84" presetID="9" presetClass="entr" presetSubtype="0" repeatCount="indefinite" fill="hold" grpId="0" nodeType="withEffect">
                                  <p:stCondLst>
                                    <p:cond delay="0"/>
                                  </p:stCondLst>
                                  <p:childTnLst>
                                    <p:set>
                                      <p:cBhvr>
                                        <p:cTn id="85" dur="1" fill="hold">
                                          <p:stCondLst>
                                            <p:cond delay="0"/>
                                          </p:stCondLst>
                                        </p:cTn>
                                        <p:tgtEl>
                                          <p:spTgt spid="122"/>
                                        </p:tgtEl>
                                        <p:attrNameLst>
                                          <p:attrName>style.visibility</p:attrName>
                                        </p:attrNameLst>
                                      </p:cBhvr>
                                      <p:to>
                                        <p:strVal val="visible"/>
                                      </p:to>
                                    </p:set>
                                    <p:animEffect transition="in" filter="dissolve">
                                      <p:cBhvr>
                                        <p:cTn id="86" dur="1000"/>
                                        <p:tgtEl>
                                          <p:spTgt spid="122"/>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21"/>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repeatCount="indefinite" fill="hold" grpId="0" nodeType="clickEffect">
                                  <p:stCondLst>
                                    <p:cond delay="0"/>
                                  </p:stCondLst>
                                  <p:childTnLst>
                                    <p:set>
                                      <p:cBhvr>
                                        <p:cTn id="96" dur="1" fill="hold">
                                          <p:stCondLst>
                                            <p:cond delay="0"/>
                                          </p:stCondLst>
                                        </p:cTn>
                                        <p:tgtEl>
                                          <p:spTgt spid="120"/>
                                        </p:tgtEl>
                                        <p:attrNameLst>
                                          <p:attrName>style.visibility</p:attrName>
                                        </p:attrNameLst>
                                      </p:cBhvr>
                                      <p:to>
                                        <p:strVal val="visible"/>
                                      </p:to>
                                    </p:set>
                                    <p:animEffect transition="in" filter="dissolve">
                                      <p:cBhvr>
                                        <p:cTn id="97" dur="1000"/>
                                        <p:tgtEl>
                                          <p:spTgt spid="120"/>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02" restart="whenNotActive" fill="hold" evtFilter="cancelBubble" nodeType="interactiveSeq">
                <p:stCondLst>
                  <p:cond evt="onClick" delay="0">
                    <p:tgtEl>
                      <p:spTgt spid="116"/>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1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17"/>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121"/>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12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117" restart="whenNotActive" fill="hold" evtFilter="cancelBubble" nodeType="interactiveSeq">
                <p:stCondLst>
                  <p:cond evt="onClick" delay="0">
                    <p:tgtEl>
                      <p:spTgt spid="123"/>
                    </p:tgtEl>
                  </p:cond>
                </p:stCondLst>
                <p:endSync evt="end" delay="0">
                  <p:rtn val="all"/>
                </p:endSync>
                <p:childTnLst>
                  <p:par>
                    <p:cTn id="118" fill="hold">
                      <p:stCondLst>
                        <p:cond delay="0"/>
                      </p:stCondLst>
                      <p:childTnLst>
                        <p:par>
                          <p:cTn id="119" fill="hold">
                            <p:stCondLst>
                              <p:cond delay="0"/>
                            </p:stCondLst>
                            <p:childTnLst>
                              <p:par>
                                <p:cTn id="120" presetID="9" presetClass="entr" presetSubtype="0" repeatCount="indefinite" fill="hold" grpId="0" nodeType="clickEffect">
                                  <p:stCondLst>
                                    <p:cond delay="0"/>
                                  </p:stCondLst>
                                  <p:childTnLst>
                                    <p:set>
                                      <p:cBhvr>
                                        <p:cTn id="121" dur="1" fill="hold">
                                          <p:stCondLst>
                                            <p:cond delay="0"/>
                                          </p:stCondLst>
                                        </p:cTn>
                                        <p:tgtEl>
                                          <p:spTgt spid="124"/>
                                        </p:tgtEl>
                                        <p:attrNameLst>
                                          <p:attrName>style.visibility</p:attrName>
                                        </p:attrNameLst>
                                      </p:cBhvr>
                                      <p:to>
                                        <p:strVal val="visible"/>
                                      </p:to>
                                    </p:set>
                                    <p:animEffect transition="in" filter="dissolve">
                                      <p:cBhvr>
                                        <p:cTn id="122" dur="1000"/>
                                        <p:tgtEl>
                                          <p:spTgt spid="124"/>
                                        </p:tgtEl>
                                      </p:cBhvr>
                                    </p:animEffect>
                                  </p:childTnLst>
                                </p:cTn>
                              </p:par>
                              <p:par>
                                <p:cTn id="123" presetID="9" presetClass="entr" presetSubtype="0" repeatCount="indefinite" fill="hold" grpId="0" nodeType="withEffect">
                                  <p:stCondLst>
                                    <p:cond delay="0"/>
                                  </p:stCondLst>
                                  <p:childTnLst>
                                    <p:set>
                                      <p:cBhvr>
                                        <p:cTn id="124" dur="1" fill="hold">
                                          <p:stCondLst>
                                            <p:cond delay="0"/>
                                          </p:stCondLst>
                                        </p:cTn>
                                        <p:tgtEl>
                                          <p:spTgt spid="125"/>
                                        </p:tgtEl>
                                        <p:attrNameLst>
                                          <p:attrName>style.visibility</p:attrName>
                                        </p:attrNameLst>
                                      </p:cBhvr>
                                      <p:to>
                                        <p:strVal val="visible"/>
                                      </p:to>
                                    </p:set>
                                    <p:animEffect transition="in" filter="dissolve">
                                      <p:cBhvr>
                                        <p:cTn id="125" dur="1000"/>
                                        <p:tgtEl>
                                          <p:spTgt spid="12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12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32" restart="whenNotActive" fill="hold" evtFilter="cancelBubble" nodeType="interactiveSeq">
                <p:stCondLst>
                  <p:cond evt="onClick" delay="0">
                    <p:tgtEl>
                      <p:spTgt spid="1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2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23"/>
                                        </p:tgtEl>
                                        <p:attrNameLst>
                                          <p:attrName>style.visibility</p:attrName>
                                        </p:attrNameLst>
                                      </p:cBhvr>
                                      <p:to>
                                        <p:strVal val="hidden"/>
                                      </p:to>
                                    </p:set>
                                  </p:childTnLst>
                                </p:cTn>
                              </p:par>
                              <p:par>
                                <p:cTn id="141" presetID="1" presetClass="exit" presetSubtype="0" fill="hold" grpId="2" nodeType="withEffect">
                                  <p:stCondLst>
                                    <p:cond delay="0"/>
                                  </p:stCondLst>
                                  <p:childTnLst>
                                    <p:set>
                                      <p:cBhvr>
                                        <p:cTn id="142" dur="1" fill="hold">
                                          <p:stCondLst>
                                            <p:cond delay="0"/>
                                          </p:stCondLst>
                                        </p:cTn>
                                        <p:tgtEl>
                                          <p:spTgt spid="124"/>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45" restart="whenNotActive" fill="hold" evtFilter="cancelBubble" nodeType="interactiveSeq">
                <p:stCondLst>
                  <p:cond evt="onClick" delay="0">
                    <p:tgtEl>
                      <p:spTgt spid="150"/>
                    </p:tgtEl>
                  </p:cond>
                </p:stCondLst>
                <p:endSync evt="end" delay="0">
                  <p:rtn val="all"/>
                </p:endSync>
                <p:childTnLst>
                  <p:par>
                    <p:cTn id="146" fill="hold">
                      <p:stCondLst>
                        <p:cond delay="0"/>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30"/>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131"/>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132"/>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33"/>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134"/>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3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36"/>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37"/>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38"/>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39"/>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30"/>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31"/>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32"/>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33"/>
                                        </p:tgtEl>
                                        <p:attrNameLst>
                                          <p:attrName>style.visibility</p:attrName>
                                        </p:attrNameLst>
                                      </p:cBhvr>
                                      <p:to>
                                        <p:strVal val="hidden"/>
                                      </p:to>
                                    </p:set>
                                  </p:childTnLst>
                                </p:cTn>
                              </p:par>
                              <p:par>
                                <p:cTn id="178" presetID="1" presetClass="exit" presetSubtype="0" fill="hold" grpId="1" nodeType="withEffect">
                                  <p:stCondLst>
                                    <p:cond delay="0"/>
                                  </p:stCondLst>
                                  <p:childTnLst>
                                    <p:set>
                                      <p:cBhvr>
                                        <p:cTn id="179" dur="1" fill="hold">
                                          <p:stCondLst>
                                            <p:cond delay="0"/>
                                          </p:stCondLst>
                                        </p:cTn>
                                        <p:tgtEl>
                                          <p:spTgt spid="134"/>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35"/>
                                        </p:tgtEl>
                                        <p:attrNameLst>
                                          <p:attrName>style.visibility</p:attrName>
                                        </p:attrNameLst>
                                      </p:cBhvr>
                                      <p:to>
                                        <p:strVal val="hidden"/>
                                      </p:to>
                                    </p:set>
                                  </p:childTnLst>
                                </p:cTn>
                              </p:par>
                              <p:par>
                                <p:cTn id="182" presetID="1" presetClass="exit" presetSubtype="0" fill="hold" grpId="1" nodeType="withEffect">
                                  <p:stCondLst>
                                    <p:cond delay="0"/>
                                  </p:stCondLst>
                                  <p:childTnLst>
                                    <p:set>
                                      <p:cBhvr>
                                        <p:cTn id="183" dur="1" fill="hold">
                                          <p:stCondLst>
                                            <p:cond delay="0"/>
                                          </p:stCondLst>
                                        </p:cTn>
                                        <p:tgtEl>
                                          <p:spTgt spid="136"/>
                                        </p:tgtEl>
                                        <p:attrNameLst>
                                          <p:attrName>style.visibility</p:attrName>
                                        </p:attrNameLst>
                                      </p:cBhvr>
                                      <p:to>
                                        <p:strVal val="hidden"/>
                                      </p:to>
                                    </p:set>
                                  </p:childTnLst>
                                </p:cTn>
                              </p:par>
                              <p:par>
                                <p:cTn id="184" presetID="1" presetClass="exit" presetSubtype="0" fill="hold" grpId="1" nodeType="withEffect">
                                  <p:stCondLst>
                                    <p:cond delay="0"/>
                                  </p:stCondLst>
                                  <p:childTnLst>
                                    <p:set>
                                      <p:cBhvr>
                                        <p:cTn id="185" dur="1" fill="hold">
                                          <p:stCondLst>
                                            <p:cond delay="0"/>
                                          </p:stCondLst>
                                        </p:cTn>
                                        <p:tgtEl>
                                          <p:spTgt spid="137"/>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138"/>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childTnLst>
        </p:cTn>
      </p:par>
    </p:tnLst>
    <p:bldLst>
      <p:bldP spid="111" grpId="0" animBg="1"/>
      <p:bldP spid="111" grpId="1" animBg="1"/>
      <p:bldP spid="111" grpId="2" animBg="1"/>
      <p:bldP spid="112" grpId="0" animBg="1"/>
      <p:bldP spid="112" grpId="1" animBg="1"/>
      <p:bldP spid="112" grpId="2" animBg="1"/>
      <p:bldP spid="115" grpId="0" animBg="1"/>
      <p:bldP spid="115" grpId="1" animBg="1"/>
      <p:bldP spid="115" grpId="2" animBg="1"/>
      <p:bldP spid="120" grpId="0" animBg="1"/>
      <p:bldP spid="120" grpId="1" animBg="1"/>
      <p:bldP spid="120" grpId="2" animBg="1"/>
      <p:bldP spid="121" grpId="0" animBg="1"/>
      <p:bldP spid="121" grpId="1" animBg="1"/>
      <p:bldP spid="121" grpId="2" animBg="1"/>
      <p:bldP spid="122" grpId="0" animBg="1"/>
      <p:bldP spid="122" grpId="1" animBg="1"/>
      <p:bldP spid="122" grpId="2" animBg="1"/>
      <p:bldP spid="124" grpId="0" animBg="1"/>
      <p:bldP spid="124" grpId="1" animBg="1"/>
      <p:bldP spid="124" grpId="2" animBg="1"/>
      <p:bldP spid="125" grpId="0" animBg="1"/>
      <p:bldP spid="125" grpId="1" animBg="1"/>
      <p:bldP spid="125" grpId="2" animBg="1"/>
      <p:bldP spid="128" grpId="0" animBg="1"/>
      <p:bldP spid="128" grpId="1" animBg="1"/>
      <p:bldP spid="128" grpId="2" animBg="1"/>
      <p:bldP spid="129" grpId="0" animBg="1"/>
      <p:bldP spid="129" grpId="1" animBg="1"/>
      <p:bldP spid="129" grpId="2"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Lst>
  </p:timing>
  <p:hf sldNum="0" hdr="0" ftr="0" dt="0"/>
  <p:txStyles>
    <p:titleStyle>
      <a:lvl1pPr algn="ctr" defTabSz="914123" rtl="0" eaLnBrk="1" latinLnBrk="0" hangingPunct="1">
        <a:spcBef>
          <a:spcPct val="0"/>
        </a:spcBef>
        <a:buNone/>
        <a:defRPr sz="4400" kern="1200">
          <a:solidFill>
            <a:schemeClr val="tx1"/>
          </a:solidFill>
          <a:latin typeface="+mj-lt"/>
          <a:ea typeface="+mj-ea"/>
          <a:cs typeface="+mj-cs"/>
        </a:defRPr>
      </a:lvl1pPr>
    </p:titleStyle>
    <p:bodyStyle>
      <a:lvl1pPr marL="342794" indent="-342794" algn="l" defTabSz="91412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24" indent="-285667" algn="l" defTabSz="91412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54" indent="-228531" algn="l" defTabSz="9141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5"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3"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6"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123" rtl="0" eaLnBrk="1" latinLnBrk="0" hangingPunct="1">
        <a:defRPr sz="1800" kern="1200">
          <a:solidFill>
            <a:schemeClr val="tx1"/>
          </a:solidFill>
          <a:latin typeface="+mn-lt"/>
          <a:ea typeface="+mn-ea"/>
          <a:cs typeface="+mn-cs"/>
        </a:defRPr>
      </a:lvl1pPr>
      <a:lvl2pPr marL="457066" algn="l" defTabSz="914123" rtl="0" eaLnBrk="1" latinLnBrk="0" hangingPunct="1">
        <a:defRPr sz="1800" kern="1200">
          <a:solidFill>
            <a:schemeClr val="tx1"/>
          </a:solidFill>
          <a:latin typeface="+mn-lt"/>
          <a:ea typeface="+mn-ea"/>
          <a:cs typeface="+mn-cs"/>
        </a:defRPr>
      </a:lvl2pPr>
      <a:lvl3pPr marL="914123" algn="l" defTabSz="914123" rtl="0" eaLnBrk="1" latinLnBrk="0" hangingPunct="1">
        <a:defRPr sz="1800" kern="1200">
          <a:solidFill>
            <a:schemeClr val="tx1"/>
          </a:solidFill>
          <a:latin typeface="+mn-lt"/>
          <a:ea typeface="+mn-ea"/>
          <a:cs typeface="+mn-cs"/>
        </a:defRPr>
      </a:lvl3pPr>
      <a:lvl4pPr marL="1371189" algn="l" defTabSz="914123" rtl="0" eaLnBrk="1" latinLnBrk="0" hangingPunct="1">
        <a:defRPr sz="1800" kern="1200">
          <a:solidFill>
            <a:schemeClr val="tx1"/>
          </a:solidFill>
          <a:latin typeface="+mn-lt"/>
          <a:ea typeface="+mn-ea"/>
          <a:cs typeface="+mn-cs"/>
        </a:defRPr>
      </a:lvl4pPr>
      <a:lvl5pPr marL="1828251" algn="l" defTabSz="914123" rtl="0" eaLnBrk="1" latinLnBrk="0" hangingPunct="1">
        <a:defRPr sz="1800" kern="1200">
          <a:solidFill>
            <a:schemeClr val="tx1"/>
          </a:solidFill>
          <a:latin typeface="+mn-lt"/>
          <a:ea typeface="+mn-ea"/>
          <a:cs typeface="+mn-cs"/>
        </a:defRPr>
      </a:lvl5pPr>
      <a:lvl6pPr marL="2285317" algn="l" defTabSz="914123" rtl="0" eaLnBrk="1" latinLnBrk="0" hangingPunct="1">
        <a:defRPr sz="1800" kern="1200">
          <a:solidFill>
            <a:schemeClr val="tx1"/>
          </a:solidFill>
          <a:latin typeface="+mn-lt"/>
          <a:ea typeface="+mn-ea"/>
          <a:cs typeface="+mn-cs"/>
        </a:defRPr>
      </a:lvl6pPr>
      <a:lvl7pPr marL="2742374" algn="l" defTabSz="914123" rtl="0" eaLnBrk="1" latinLnBrk="0" hangingPunct="1">
        <a:defRPr sz="1800" kern="1200">
          <a:solidFill>
            <a:schemeClr val="tx1"/>
          </a:solidFill>
          <a:latin typeface="+mn-lt"/>
          <a:ea typeface="+mn-ea"/>
          <a:cs typeface="+mn-cs"/>
        </a:defRPr>
      </a:lvl7pPr>
      <a:lvl8pPr marL="3199440" algn="l" defTabSz="914123" rtl="0" eaLnBrk="1" latinLnBrk="0" hangingPunct="1">
        <a:defRPr sz="1800" kern="1200">
          <a:solidFill>
            <a:schemeClr val="tx1"/>
          </a:solidFill>
          <a:latin typeface="+mn-lt"/>
          <a:ea typeface="+mn-ea"/>
          <a:cs typeface="+mn-cs"/>
        </a:defRPr>
      </a:lvl8pPr>
      <a:lvl9pPr marL="3656504" algn="l" defTabSz="9141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33358" y="5943946"/>
            <a:ext cx="678871" cy="665152"/>
          </a:xfrm>
          <a:prstGeom prst="rect">
            <a:avLst/>
          </a:prstGeom>
        </p:spPr>
      </p:pic>
      <p:sp>
        <p:nvSpPr>
          <p:cNvPr id="2" name="Plassholder for tittel 1"/>
          <p:cNvSpPr>
            <a:spLocks noGrp="1"/>
          </p:cNvSpPr>
          <p:nvPr>
            <p:ph type="title"/>
          </p:nvPr>
        </p:nvSpPr>
        <p:spPr>
          <a:xfrm>
            <a:off x="457280" y="870834"/>
            <a:ext cx="8231029" cy="346239"/>
          </a:xfrm>
          <a:prstGeom prst="rect">
            <a:avLst/>
          </a:prstGeom>
        </p:spPr>
        <p:txBody>
          <a:bodyPr vert="horz" lIns="0" tIns="0" rIns="0" bIns="0" rtlCol="0" anchor="b" anchorCtr="0">
            <a:spAutoFit/>
          </a:bodyPr>
          <a:lstStyle/>
          <a:p>
            <a:r>
              <a:rPr lang="nb-NO"/>
              <a:t>Klikk for å redigere tittelstil</a:t>
            </a:r>
          </a:p>
        </p:txBody>
      </p:sp>
      <p:sp>
        <p:nvSpPr>
          <p:cNvPr id="4" name="Plassholder for tekst 3"/>
          <p:cNvSpPr>
            <a:spLocks noGrp="1"/>
          </p:cNvSpPr>
          <p:nvPr>
            <p:ph type="body" idx="1"/>
          </p:nvPr>
        </p:nvSpPr>
        <p:spPr>
          <a:xfrm>
            <a:off x="457200" y="1600200"/>
            <a:ext cx="8231188" cy="452755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764207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hf sldNum="0" hdr="0" ftr="0" dt="0"/>
  <p:txStyles>
    <p:titleStyle>
      <a:lvl1pPr algn="ctr" defTabSz="914403" rtl="0" eaLnBrk="1" latinLnBrk="0" hangingPunct="1">
        <a:spcBef>
          <a:spcPct val="0"/>
        </a:spcBef>
        <a:buNone/>
        <a:defRPr sz="2200" b="1" kern="1200">
          <a:solidFill>
            <a:srgbClr val="4B392C"/>
          </a:solidFill>
          <a:latin typeface="+mj-lt"/>
          <a:ea typeface="+mj-ea"/>
          <a:cs typeface="+mj-cs"/>
        </a:defRPr>
      </a:lvl1pPr>
    </p:titleStyle>
    <p:body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3" rtl="0" eaLnBrk="1" latinLnBrk="0" hangingPunct="1">
        <a:defRPr sz="1800" kern="1200">
          <a:solidFill>
            <a:schemeClr val="tx1"/>
          </a:solidFill>
          <a:latin typeface="+mn-lt"/>
          <a:ea typeface="+mn-ea"/>
          <a:cs typeface="+mn-cs"/>
        </a:defRPr>
      </a:lvl1pPr>
      <a:lvl2pPr marL="457201"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6"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09" algn="l" defTabSz="914403" rtl="0" eaLnBrk="1" latinLnBrk="0" hangingPunct="1">
        <a:defRPr sz="1800" kern="1200">
          <a:solidFill>
            <a:schemeClr val="tx1"/>
          </a:solidFill>
          <a:latin typeface="+mn-lt"/>
          <a:ea typeface="+mn-ea"/>
          <a:cs typeface="+mn-cs"/>
        </a:defRPr>
      </a:lvl7pPr>
      <a:lvl8pPr marL="3200411" algn="l" defTabSz="914403" rtl="0" eaLnBrk="1" latinLnBrk="0" hangingPunct="1">
        <a:defRPr sz="1800" kern="1200">
          <a:solidFill>
            <a:schemeClr val="tx1"/>
          </a:solidFill>
          <a:latin typeface="+mn-lt"/>
          <a:ea typeface="+mn-ea"/>
          <a:cs typeface="+mn-cs"/>
        </a:defRPr>
      </a:lvl8pPr>
      <a:lvl9pPr marL="3657613" algn="l" defTabSz="91440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58"/>
          <p:cNvSpPr>
            <a:spLocks noChangeArrowheads="1"/>
          </p:cNvSpPr>
          <p:nvPr/>
        </p:nvSpPr>
        <p:spPr bwMode="auto">
          <a:xfrm>
            <a:off x="3877349" y="0"/>
            <a:ext cx="1402006" cy="6859588"/>
          </a:xfrm>
          <a:prstGeom prst="rect">
            <a:avLst/>
          </a:prstGeom>
          <a:solidFill>
            <a:schemeClr val="tx1">
              <a:lumMod val="75000"/>
              <a:lumOff val="25000"/>
            </a:schemeClr>
          </a:solidFill>
          <a:ln w="9525">
            <a:noFill/>
            <a:miter lim="800000"/>
            <a:headEnd/>
            <a:tailEnd/>
          </a:ln>
          <a:effectLst/>
        </p:spPr>
        <p:txBody>
          <a:bodyPr wrap="none" lIns="91449" tIns="45725" rIns="91449" bIns="45725" anchor="ctr"/>
          <a:lstStyle/>
          <a:p>
            <a:pPr defTabSz="914400" fontAlgn="base">
              <a:spcBef>
                <a:spcPct val="0"/>
              </a:spcBef>
              <a:spcAft>
                <a:spcPct val="0"/>
              </a:spcAft>
            </a:pPr>
            <a:endParaRPr lang="nb-NO">
              <a:solidFill>
                <a:prstClr val="black"/>
              </a:solidFill>
              <a:latin typeface="Arial" charset="0"/>
            </a:endParaRPr>
          </a:p>
        </p:txBody>
      </p:sp>
      <p:sp>
        <p:nvSpPr>
          <p:cNvPr id="6" name="Rektangel 5"/>
          <p:cNvSpPr/>
          <p:nvPr/>
        </p:nvSpPr>
        <p:spPr>
          <a:xfrm>
            <a:off x="31179"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8" name="Line 382"/>
          <p:cNvSpPr>
            <a:spLocks noChangeShapeType="1"/>
          </p:cNvSpPr>
          <p:nvPr/>
        </p:nvSpPr>
        <p:spPr bwMode="auto">
          <a:xfrm>
            <a:off x="4588671" y="1"/>
            <a:ext cx="45727" cy="6723369"/>
          </a:xfrm>
          <a:prstGeom prst="line">
            <a:avLst/>
          </a:prstGeom>
          <a:noFill/>
          <a:ln w="25400">
            <a:solidFill>
              <a:srgbClr val="FFCC00"/>
            </a:solidFill>
            <a:prstDash val="lgDash"/>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grpSp>
        <p:nvGrpSpPr>
          <p:cNvPr id="10" name="Group 388"/>
          <p:cNvGrpSpPr>
            <a:grpSpLocks/>
          </p:cNvGrpSpPr>
          <p:nvPr/>
        </p:nvGrpSpPr>
        <p:grpSpPr bwMode="auto">
          <a:xfrm>
            <a:off x="1" y="944782"/>
            <a:ext cx="9145587" cy="3220195"/>
            <a:chOff x="0" y="595"/>
            <a:chExt cx="5760" cy="2028"/>
          </a:xfrm>
          <a:solidFill>
            <a:schemeClr val="tx1">
              <a:lumMod val="75000"/>
              <a:lumOff val="25000"/>
            </a:schemeClr>
          </a:solidFill>
        </p:grpSpPr>
        <p:grpSp>
          <p:nvGrpSpPr>
            <p:cNvPr id="11" name="Group 387"/>
            <p:cNvGrpSpPr>
              <a:grpSpLocks/>
            </p:cNvGrpSpPr>
            <p:nvPr userDrawn="1"/>
          </p:nvGrpSpPr>
          <p:grpSpPr bwMode="auto">
            <a:xfrm>
              <a:off x="0" y="595"/>
              <a:ext cx="5760" cy="2028"/>
              <a:chOff x="0" y="595"/>
              <a:chExt cx="5760" cy="2028"/>
            </a:xfrm>
            <a:grpFill/>
          </p:grpSpPr>
          <p:grpSp>
            <p:nvGrpSpPr>
              <p:cNvPr id="14" name="Group 386"/>
              <p:cNvGrpSpPr>
                <a:grpSpLocks/>
              </p:cNvGrpSpPr>
              <p:nvPr userDrawn="1"/>
            </p:nvGrpSpPr>
            <p:grpSpPr bwMode="auto">
              <a:xfrm>
                <a:off x="0" y="676"/>
                <a:ext cx="5760" cy="1894"/>
                <a:chOff x="0" y="676"/>
                <a:chExt cx="5760" cy="1894"/>
              </a:xfrm>
              <a:grpFill/>
            </p:grpSpPr>
            <p:sp>
              <p:nvSpPr>
                <p:cNvPr id="18"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9"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0"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1"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22"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5" name="Group 381"/>
              <p:cNvGrpSpPr>
                <a:grpSpLocks/>
              </p:cNvGrpSpPr>
              <p:nvPr userDrawn="1"/>
            </p:nvGrpSpPr>
            <p:grpSpPr bwMode="auto">
              <a:xfrm>
                <a:off x="1770" y="595"/>
                <a:ext cx="2241" cy="2028"/>
                <a:chOff x="1770" y="595"/>
                <a:chExt cx="2241" cy="2028"/>
              </a:xfrm>
              <a:grpFill/>
            </p:grpSpPr>
            <p:sp>
              <p:nvSpPr>
                <p:cNvPr id="16"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7"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2"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3"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23" name="Group 172"/>
          <p:cNvGrpSpPr>
            <a:grpSpLocks/>
          </p:cNvGrpSpPr>
          <p:nvPr/>
        </p:nvGrpSpPr>
        <p:grpSpPr bwMode="auto">
          <a:xfrm>
            <a:off x="5615963" y="1989598"/>
            <a:ext cx="636698" cy="1160731"/>
            <a:chOff x="2083" y="1386"/>
            <a:chExt cx="241" cy="498"/>
          </a:xfrm>
        </p:grpSpPr>
        <p:sp>
          <p:nvSpPr>
            <p:cNvPr id="24"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5"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6"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7"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8"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29"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30" name="Group 343"/>
          <p:cNvGrpSpPr>
            <a:grpSpLocks/>
          </p:cNvGrpSpPr>
          <p:nvPr/>
        </p:nvGrpSpPr>
        <p:grpSpPr bwMode="auto">
          <a:xfrm>
            <a:off x="2926271" y="1981659"/>
            <a:ext cx="636698" cy="1160732"/>
            <a:chOff x="2083" y="1386"/>
            <a:chExt cx="241" cy="498"/>
          </a:xfrm>
        </p:grpSpPr>
        <p:sp>
          <p:nvSpPr>
            <p:cNvPr id="31"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2"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3"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4"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5"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6"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37" name="Group 350"/>
          <p:cNvGrpSpPr>
            <a:grpSpLocks/>
          </p:cNvGrpSpPr>
          <p:nvPr/>
        </p:nvGrpSpPr>
        <p:grpSpPr bwMode="auto">
          <a:xfrm rot="16200000">
            <a:off x="4277450" y="797144"/>
            <a:ext cx="636734" cy="1160664"/>
            <a:chOff x="2083" y="1386"/>
            <a:chExt cx="241" cy="498"/>
          </a:xfrm>
        </p:grpSpPr>
        <p:sp>
          <p:nvSpPr>
            <p:cNvPr id="38"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39"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0"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1"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2"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3"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44" name="Group 364"/>
          <p:cNvGrpSpPr>
            <a:grpSpLocks/>
          </p:cNvGrpSpPr>
          <p:nvPr/>
        </p:nvGrpSpPr>
        <p:grpSpPr bwMode="auto">
          <a:xfrm rot="16200000">
            <a:off x="4274274" y="3147188"/>
            <a:ext cx="636734" cy="1160664"/>
            <a:chOff x="2083" y="1386"/>
            <a:chExt cx="241" cy="498"/>
          </a:xfrm>
        </p:grpSpPr>
        <p:sp>
          <p:nvSpPr>
            <p:cNvPr id="45"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6"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7"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8"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49"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50"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sp>
        <p:nvSpPr>
          <p:cNvPr id="51" name="Line 375"/>
          <p:cNvSpPr>
            <a:spLocks noChangeShapeType="1"/>
          </p:cNvSpPr>
          <p:nvPr/>
        </p:nvSpPr>
        <p:spPr bwMode="auto">
          <a:xfrm>
            <a:off x="4614077" y="4128456"/>
            <a:ext cx="589065" cy="0"/>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2" name="Line 376"/>
          <p:cNvSpPr>
            <a:spLocks noChangeShapeType="1"/>
          </p:cNvSpPr>
          <p:nvPr/>
        </p:nvSpPr>
        <p:spPr bwMode="auto">
          <a:xfrm>
            <a:off x="3917043" y="995593"/>
            <a:ext cx="589064" cy="0"/>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3" name="Line 377"/>
          <p:cNvSpPr>
            <a:spLocks noChangeShapeType="1"/>
          </p:cNvSpPr>
          <p:nvPr/>
        </p:nvSpPr>
        <p:spPr bwMode="auto">
          <a:xfrm flipH="1" flipV="1">
            <a:off x="6339989" y="1957842"/>
            <a:ext cx="0" cy="543051"/>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sp>
        <p:nvSpPr>
          <p:cNvPr id="54" name="Line 378"/>
          <p:cNvSpPr>
            <a:spLocks noChangeShapeType="1"/>
          </p:cNvSpPr>
          <p:nvPr/>
        </p:nvSpPr>
        <p:spPr bwMode="auto">
          <a:xfrm flipH="1" flipV="1">
            <a:off x="2840531" y="2604103"/>
            <a:ext cx="0" cy="543051"/>
          </a:xfrm>
          <a:prstGeom prst="line">
            <a:avLst/>
          </a:prstGeom>
          <a:noFill/>
          <a:ln w="38100">
            <a:solidFill>
              <a:schemeClr val="bg1"/>
            </a:solidFill>
            <a:round/>
            <a:headEnd/>
            <a:tailEnd/>
          </a:ln>
          <a:effectLst/>
        </p:spPr>
        <p:txBody>
          <a:bodyPr lIns="91449" tIns="45725" rIns="91449" bIns="45725"/>
          <a:lstStyle/>
          <a:p>
            <a:pPr defTabSz="914400" fontAlgn="base">
              <a:spcBef>
                <a:spcPct val="0"/>
              </a:spcBef>
              <a:spcAft>
                <a:spcPct val="0"/>
              </a:spcAft>
            </a:pPr>
            <a:endParaRPr lang="nb-NO">
              <a:solidFill>
                <a:prstClr val="black"/>
              </a:solidFill>
              <a:latin typeface="Arial" charset="0"/>
            </a:endParaRPr>
          </a:p>
        </p:txBody>
      </p:sp>
      <p:pic>
        <p:nvPicPr>
          <p:cNvPr id="55" name="Picture 37" descr="rød copy"/>
          <p:cNvPicPr>
            <a:picLocks noChangeAspect="1" noChangeArrowheads="1"/>
          </p:cNvPicPr>
          <p:nvPr/>
        </p:nvPicPr>
        <p:blipFill>
          <a:blip r:embed="rId15" cstate="print">
            <a:lum bright="-10000" contrast="-50000"/>
          </a:blip>
          <a:srcRect/>
          <a:stretch>
            <a:fillRect/>
          </a:stretch>
        </p:blipFill>
        <p:spPr bwMode="auto">
          <a:xfrm rot="16200000">
            <a:off x="929373" y="4118501"/>
            <a:ext cx="372217" cy="792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6" name="Picture 38" descr="grønn copy"/>
          <p:cNvPicPr>
            <a:picLocks noChangeAspect="1" noChangeArrowheads="1"/>
          </p:cNvPicPr>
          <p:nvPr/>
        </p:nvPicPr>
        <p:blipFill>
          <a:blip r:embed="rId16" cstate="print">
            <a:lum bright="-10000" contrast="-50000"/>
          </a:blip>
          <a:srcRect/>
          <a:stretch>
            <a:fillRect/>
          </a:stretch>
        </p:blipFill>
        <p:spPr bwMode="auto">
          <a:xfrm>
            <a:off x="747528" y="3817716"/>
            <a:ext cx="815730" cy="35588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0" name="Picture 35" descr="blå"/>
          <p:cNvPicPr>
            <a:picLocks noChangeAspect="1" noChangeArrowheads="1"/>
          </p:cNvPicPr>
          <p:nvPr/>
        </p:nvPicPr>
        <p:blipFill>
          <a:blip r:embed="rId17" cstate="print">
            <a:lum bright="-10000" contrast="-50000"/>
          </a:blip>
          <a:srcRect/>
          <a:stretch>
            <a:fillRect/>
          </a:stretch>
        </p:blipFill>
        <p:spPr bwMode="auto">
          <a:xfrm rot="16200000">
            <a:off x="6871515" y="4098066"/>
            <a:ext cx="367533" cy="9052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 name="Picture 36" descr="gul copy"/>
          <p:cNvPicPr>
            <a:picLocks noChangeAspect="1" noChangeArrowheads="1"/>
          </p:cNvPicPr>
          <p:nvPr/>
        </p:nvPicPr>
        <p:blipFill>
          <a:blip r:embed="rId18" cstate="print">
            <a:lum bright="-10000" contrast="-50000"/>
          </a:blip>
          <a:srcRect/>
          <a:stretch>
            <a:fillRect/>
          </a:stretch>
        </p:blipFill>
        <p:spPr bwMode="auto">
          <a:xfrm>
            <a:off x="6603039" y="3912515"/>
            <a:ext cx="880729" cy="36774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2" name="Rektangel 61"/>
          <p:cNvSpPr/>
          <p:nvPr/>
        </p:nvSpPr>
        <p:spPr>
          <a:xfrm>
            <a:off x="519758" y="3530866"/>
            <a:ext cx="2170821" cy="173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63" name="Rektangel 62"/>
          <p:cNvSpPr/>
          <p:nvPr/>
        </p:nvSpPr>
        <p:spPr>
          <a:xfrm>
            <a:off x="5885586" y="3670099"/>
            <a:ext cx="1748717" cy="173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pic>
        <p:nvPicPr>
          <p:cNvPr id="64" name="Bilde 63" descr="406_0.jpg">
            <a:hlinkClick r:id="" action="ppaction://noaction"/>
          </p:cNvPr>
          <p:cNvPicPr>
            <a:picLocks noChangeAspect="1"/>
          </p:cNvPicPr>
          <p:nvPr/>
        </p:nvPicPr>
        <p:blipFill>
          <a:blip r:embed="rId19" cstate="print"/>
          <a:stretch>
            <a:fillRect/>
          </a:stretch>
        </p:blipFill>
        <p:spPr>
          <a:xfrm>
            <a:off x="1817696" y="181925"/>
            <a:ext cx="293966" cy="323554"/>
          </a:xfrm>
          <a:prstGeom prst="rect">
            <a:avLst/>
          </a:prstGeom>
        </p:spPr>
      </p:pic>
      <p:pic>
        <p:nvPicPr>
          <p:cNvPr id="65" name="Bilde 64" descr="202_0.jpg">
            <a:hlinkClick r:id="" action="ppaction://noaction"/>
          </p:cNvPr>
          <p:cNvPicPr>
            <a:picLocks noChangeAspect="1"/>
          </p:cNvPicPr>
          <p:nvPr/>
        </p:nvPicPr>
        <p:blipFill>
          <a:blip r:embed="rId20" cstate="print"/>
          <a:stretch>
            <a:fillRect/>
          </a:stretch>
        </p:blipFill>
        <p:spPr>
          <a:xfrm>
            <a:off x="379516" y="201529"/>
            <a:ext cx="324776" cy="284345"/>
          </a:xfrm>
          <a:prstGeom prst="rect">
            <a:avLst/>
          </a:prstGeom>
        </p:spPr>
      </p:pic>
      <p:pic>
        <p:nvPicPr>
          <p:cNvPr id="66" name="Bilde 65" descr="204_0.jpg">
            <a:hlinkClick r:id="" action="ppaction://noaction"/>
          </p:cNvPr>
          <p:cNvPicPr>
            <a:picLocks noChangeAspect="1"/>
          </p:cNvPicPr>
          <p:nvPr/>
        </p:nvPicPr>
        <p:blipFill>
          <a:blip r:embed="rId21" cstate="print"/>
          <a:stretch>
            <a:fillRect/>
          </a:stretch>
        </p:blipFill>
        <p:spPr>
          <a:xfrm>
            <a:off x="700994" y="168166"/>
            <a:ext cx="351051" cy="351071"/>
          </a:xfrm>
          <a:prstGeom prst="rect">
            <a:avLst/>
          </a:prstGeom>
        </p:spPr>
      </p:pic>
      <p:pic>
        <p:nvPicPr>
          <p:cNvPr id="67" name="Bilde 66" descr="206_0.jpg">
            <a:hlinkClick r:id="" action="ppaction://noaction"/>
          </p:cNvPr>
          <p:cNvPicPr>
            <a:picLocks noChangeAspect="1"/>
          </p:cNvPicPr>
          <p:nvPr/>
        </p:nvPicPr>
        <p:blipFill>
          <a:blip r:embed="rId22" cstate="print"/>
          <a:stretch>
            <a:fillRect/>
          </a:stretch>
        </p:blipFill>
        <p:spPr>
          <a:xfrm>
            <a:off x="1083886" y="180191"/>
            <a:ext cx="327156" cy="327022"/>
          </a:xfrm>
          <a:prstGeom prst="rect">
            <a:avLst/>
          </a:prstGeom>
        </p:spPr>
      </p:pic>
      <p:pic>
        <p:nvPicPr>
          <p:cNvPr id="68" name="Bilde 67" descr="210_0.jpg">
            <a:hlinkClick r:id="" action="ppaction://noaction"/>
          </p:cNvPr>
          <p:cNvPicPr>
            <a:picLocks noChangeAspect="1"/>
          </p:cNvPicPr>
          <p:nvPr/>
        </p:nvPicPr>
        <p:blipFill>
          <a:blip r:embed="rId23" cstate="print"/>
          <a:stretch>
            <a:fillRect/>
          </a:stretch>
        </p:blipFill>
        <p:spPr>
          <a:xfrm>
            <a:off x="1417063" y="204686"/>
            <a:ext cx="317983" cy="278031"/>
          </a:xfrm>
          <a:prstGeom prst="rect">
            <a:avLst/>
          </a:prstGeom>
        </p:spPr>
      </p:pic>
      <p:pic>
        <p:nvPicPr>
          <p:cNvPr id="69" name="Bilde 68" descr="124_0.jpg">
            <a:hlinkClick r:id="" action="ppaction://noaction"/>
          </p:cNvPr>
          <p:cNvPicPr>
            <a:picLocks noChangeAspect="1"/>
          </p:cNvPicPr>
          <p:nvPr/>
        </p:nvPicPr>
        <p:blipFill>
          <a:blip r:embed="rId24" cstate="print"/>
          <a:stretch>
            <a:fillRect/>
          </a:stretch>
        </p:blipFill>
        <p:spPr>
          <a:xfrm>
            <a:off x="2162436" y="212103"/>
            <a:ext cx="300638" cy="263198"/>
          </a:xfrm>
          <a:prstGeom prst="rect">
            <a:avLst/>
          </a:prstGeom>
        </p:spPr>
      </p:pic>
      <p:pic>
        <p:nvPicPr>
          <p:cNvPr id="71" name="Bilde 70" descr="Trafikkskilt.png">
            <a:hlinkClick r:id="rId25" action="ppaction://hlinksldjump"/>
          </p:cNvPr>
          <p:cNvPicPr>
            <a:picLocks noChangeAspect="1"/>
          </p:cNvPicPr>
          <p:nvPr/>
        </p:nvPicPr>
        <p:blipFill>
          <a:blip r:embed="rId26" cstate="print"/>
          <a:stretch>
            <a:fillRect/>
          </a:stretch>
        </p:blipFill>
        <p:spPr>
          <a:xfrm>
            <a:off x="83486" y="136931"/>
            <a:ext cx="269866" cy="491323"/>
          </a:xfrm>
          <a:prstGeom prst="rect">
            <a:avLst/>
          </a:prstGeom>
        </p:spPr>
      </p:pic>
      <p:sp>
        <p:nvSpPr>
          <p:cNvPr id="92" name="Bakover eller Forrige 91">
            <a:hlinkClick r:id="" action="ppaction://hlinkshowjump?jump=lastslideviewed" highlightClick="1"/>
          </p:cNvPr>
          <p:cNvSpPr/>
          <p:nvPr/>
        </p:nvSpPr>
        <p:spPr>
          <a:xfrm>
            <a:off x="2495623"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93" name="Start 92">
            <a:hlinkClick r:id="" action="ppaction://noaction"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94" name="Hjem 93">
            <a:hlinkClick r:id="" action="ppaction://hlinkshowjump?jump=firstslide" highlightClick="1"/>
          </p:cNvPr>
          <p:cNvSpPr/>
          <p:nvPr/>
        </p:nvSpPr>
        <p:spPr>
          <a:xfrm>
            <a:off x="1299389"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95" name="Diagonal stripe 94"/>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black"/>
              </a:solidFill>
            </a:endParaRPr>
          </a:p>
        </p:txBody>
      </p:sp>
      <p:sp>
        <p:nvSpPr>
          <p:cNvPr id="137" name="Rektangel 136">
            <a:hlinkClick r:id="" action="ppaction://noaction" highlightClick="1"/>
          </p:cNvPr>
          <p:cNvSpPr/>
          <p:nvPr/>
        </p:nvSpPr>
        <p:spPr>
          <a:xfrm>
            <a:off x="8156920" y="102257"/>
            <a:ext cx="903757" cy="574291"/>
          </a:xfrm>
          <a:prstGeom prst="rect">
            <a:avLst/>
          </a:prstGeom>
          <a:blipFill dpi="0" rotWithShape="1">
            <a:blip r:embed="rId27"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8" name="Rektangel 137">
            <a:hlinkClick r:id="" action="ppaction://noaction" highlightClick="1"/>
          </p:cNvPr>
          <p:cNvSpPr/>
          <p:nvPr/>
        </p:nvSpPr>
        <p:spPr>
          <a:xfrm>
            <a:off x="8156131" y="1322660"/>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39" name="Rektangel 138">
            <a:hlinkClick r:id="" action="ppaction://noaction" highlightClick="1"/>
          </p:cNvPr>
          <p:cNvSpPr/>
          <p:nvPr/>
        </p:nvSpPr>
        <p:spPr>
          <a:xfrm>
            <a:off x="8153610" y="2534475"/>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0" name="Rektangel 139">
            <a:hlinkClick r:id="" action="ppaction://noaction" highlightClick="1"/>
          </p:cNvPr>
          <p:cNvSpPr/>
          <p:nvPr/>
        </p:nvSpPr>
        <p:spPr>
          <a:xfrm>
            <a:off x="8156398" y="3754675"/>
            <a:ext cx="903757" cy="574291"/>
          </a:xfrm>
          <a:prstGeom prst="rect">
            <a:avLst/>
          </a:prstGeom>
          <a:blipFill dpi="0" rotWithShape="1">
            <a:blip r:embed="rId30"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1" name="Rektangel 140">
            <a:hlinkClick r:id="" action="ppaction://noaction" highlightClick="1"/>
          </p:cNvPr>
          <p:cNvSpPr/>
          <p:nvPr/>
        </p:nvSpPr>
        <p:spPr>
          <a:xfrm>
            <a:off x="8156398" y="3146371"/>
            <a:ext cx="903757" cy="574291"/>
          </a:xfrm>
          <a:prstGeom prst="rect">
            <a:avLst/>
          </a:prstGeom>
          <a:blipFill dpi="0" rotWithShape="1">
            <a:blip r:embed="rId31"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2" name="Rektangel 141">
            <a:hlinkClick r:id="" action="ppaction://noaction" highlightClick="1"/>
          </p:cNvPr>
          <p:cNvSpPr/>
          <p:nvPr/>
        </p:nvSpPr>
        <p:spPr>
          <a:xfrm>
            <a:off x="8156108" y="1927176"/>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3" name="Rektangel 142">
            <a:hlinkClick r:id="" action="ppaction://noaction" highlightClick="1"/>
          </p:cNvPr>
          <p:cNvSpPr/>
          <p:nvPr/>
        </p:nvSpPr>
        <p:spPr>
          <a:xfrm>
            <a:off x="8155740" y="716683"/>
            <a:ext cx="903757" cy="574291"/>
          </a:xfrm>
          <a:prstGeom prst="rect">
            <a:avLst/>
          </a:prstGeom>
          <a:blipFill dpi="0" rotWithShape="1">
            <a:blip r:embed="rId33"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144" name="Rektangel 143">
            <a:hlinkClick r:id="" action="ppaction://noaction" highlightClick="1"/>
          </p:cNvPr>
          <p:cNvSpPr/>
          <p:nvPr/>
        </p:nvSpPr>
        <p:spPr>
          <a:xfrm>
            <a:off x="8156398" y="4370917"/>
            <a:ext cx="903757" cy="574291"/>
          </a:xfrm>
          <a:prstGeom prst="rect">
            <a:avLst/>
          </a:prstGeom>
          <a:blipFill dpi="0" rotWithShape="1">
            <a:blip r:embed="rId3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5" name="Rektangel 144">
            <a:hlinkClick r:id="" action="ppaction://noaction" highlightClick="1"/>
          </p:cNvPr>
          <p:cNvSpPr/>
          <p:nvPr/>
        </p:nvSpPr>
        <p:spPr>
          <a:xfrm>
            <a:off x="8156398" y="4990500"/>
            <a:ext cx="903757" cy="574291"/>
          </a:xfrm>
          <a:prstGeom prst="rect">
            <a:avLst/>
          </a:prstGeom>
          <a:blipFill dpi="0" rotWithShape="1">
            <a:blip r:embed="rId3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6" name="Rektangel 145">
            <a:hlinkClick r:id="" action="ppaction://noaction" highlightClick="1"/>
          </p:cNvPr>
          <p:cNvSpPr/>
          <p:nvPr/>
        </p:nvSpPr>
        <p:spPr>
          <a:xfrm>
            <a:off x="8156398" y="5610124"/>
            <a:ext cx="903757" cy="574291"/>
          </a:xfrm>
          <a:prstGeom prst="rect">
            <a:avLst/>
          </a:prstGeom>
          <a:blipFill dpi="0" rotWithShape="1">
            <a:blip r:embed="rId3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147" name="Rektangel 146">
            <a:hlinkClick r:id="rId37" action="ppaction://hlinksldjump" tooltip="Kjøreprosessen"/>
          </p:cNvPr>
          <p:cNvSpPr/>
          <p:nvPr/>
        </p:nvSpPr>
        <p:spPr>
          <a:xfrm>
            <a:off x="8134475" y="95273"/>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48" name="Rektangel 147">
            <a:hlinkClick r:id="rId38" action="ppaction://hlinksldjump" tooltip="Signal og tegn"/>
          </p:cNvPr>
          <p:cNvSpPr/>
          <p:nvPr/>
        </p:nvSpPr>
        <p:spPr>
          <a:xfrm>
            <a:off x="8167954"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49" name="Rektangel 148">
            <a:hlinkClick r:id="" action="ppaction://noaction"/>
          </p:cNvPr>
          <p:cNvSpPr/>
          <p:nvPr/>
        </p:nvSpPr>
        <p:spPr>
          <a:xfrm>
            <a:off x="8157381"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0" name="Rektangel 149">
            <a:hlinkClick r:id="rId39" action="ppaction://hlinksldjump" tooltip="Fart"/>
          </p:cNvPr>
          <p:cNvSpPr/>
          <p:nvPr/>
        </p:nvSpPr>
        <p:spPr>
          <a:xfrm>
            <a:off x="8157381"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1" name="Rektangel 150">
            <a:hlinkClick r:id="" action="ppaction://noaction"/>
          </p:cNvPr>
          <p:cNvSpPr/>
          <p:nvPr/>
        </p:nvSpPr>
        <p:spPr>
          <a:xfrm>
            <a:off x="8157381"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2" name="Rektangel 151">
            <a:hlinkClick r:id="rId40" action="ppaction://hlinksldjump" tooltip="Trafikkskiltene"/>
          </p:cNvPr>
          <p:cNvSpPr/>
          <p:nvPr/>
        </p:nvSpPr>
        <p:spPr>
          <a:xfrm>
            <a:off x="8157576"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3" name="Rektangel 152">
            <a:hlinkClick r:id="rId41"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4" name="Rektangel 153">
            <a:hlinkClick r:id="rId42" action="ppaction://hlinksldjump" tooltip="Myndighetspyramiden"/>
          </p:cNvPr>
          <p:cNvSpPr/>
          <p:nvPr/>
        </p:nvSpPr>
        <p:spPr>
          <a:xfrm>
            <a:off x="8146228"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5" name="Rektangel 154">
            <a:hlinkClick r:id="rId40" action="ppaction://hlinksldjump" tooltip="Vegmerking"/>
          </p:cNvPr>
          <p:cNvSpPr/>
          <p:nvPr/>
        </p:nvSpPr>
        <p:spPr>
          <a:xfrm>
            <a:off x="8157381"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6" name="Rektangel 155">
            <a:hlinkClick r:id="rId25" action="ppaction://hlinksldjump" tooltip="Vikeplikt"/>
          </p:cNvPr>
          <p:cNvSpPr/>
          <p:nvPr/>
        </p:nvSpPr>
        <p:spPr>
          <a:xfrm>
            <a:off x="8146228"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endParaRPr lang="nb-NO">
              <a:solidFill>
                <a:prstClr val="white"/>
              </a:solidFill>
            </a:endParaRPr>
          </a:p>
        </p:txBody>
      </p:sp>
      <p:sp>
        <p:nvSpPr>
          <p:cNvPr id="157" name="Rektangel 156"/>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97" name="Plassholder for lysbildenummer 5"/>
          <p:cNvSpPr>
            <a:spLocks noGrp="1"/>
          </p:cNvSpPr>
          <p:nvPr>
            <p:ph type="sldNum" sz="quarter" idx="4"/>
          </p:nvPr>
        </p:nvSpPr>
        <p:spPr>
          <a:xfrm>
            <a:off x="7945230" y="6357822"/>
            <a:ext cx="743079" cy="365210"/>
          </a:xfrm>
          <a:prstGeom prst="rect">
            <a:avLst/>
          </a:prstGeom>
        </p:spPr>
        <p:txBody>
          <a:bodyPr vert="horz" lIns="91449" tIns="45725" rIns="91449" bIns="45725"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98" name="AutoShape 29">
            <a:hlinkClick r:id="rId43" action="ppaction://hlinksldjump"/>
            <a:hlinkHover r:id="" action="ppaction://noaction" highlightClick="1"/>
          </p:cNvPr>
          <p:cNvSpPr>
            <a:spLocks noChangeArrowheads="1"/>
          </p:cNvSpPr>
          <p:nvPr/>
        </p:nvSpPr>
        <p:spPr bwMode="auto">
          <a:xfrm>
            <a:off x="5047205"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49" tIns="45725" rIns="91449" bIns="45725" anchor="ctr"/>
          <a:lstStyle/>
          <a:p>
            <a:pPr algn="ctr" defTabSz="914400" fontAlgn="base">
              <a:spcBef>
                <a:spcPct val="0"/>
              </a:spcBef>
              <a:spcAft>
                <a:spcPct val="0"/>
              </a:spcAft>
            </a:pPr>
            <a:r>
              <a:rPr lang="nb-NO" sz="1000">
                <a:solidFill>
                  <a:prstClr val="black"/>
                </a:solidFill>
                <a:latin typeface="Arial" charset="0"/>
              </a:rPr>
              <a:t>Trinn 1</a:t>
            </a:r>
          </a:p>
        </p:txBody>
      </p:sp>
      <p:sp>
        <p:nvSpPr>
          <p:cNvPr id="99" name="AutoShape 30">
            <a:hlinkClick r:id="" action="ppaction://noaction"/>
            <a:hlinkHover r:id="" action="ppaction://noaction" highlightClick="1"/>
          </p:cNvPr>
          <p:cNvSpPr>
            <a:spLocks noChangeArrowheads="1"/>
          </p:cNvSpPr>
          <p:nvPr/>
        </p:nvSpPr>
        <p:spPr bwMode="auto">
          <a:xfrm>
            <a:off x="6050410"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49" tIns="45725" rIns="91449" bIns="45725" anchor="ctr"/>
          <a:lstStyle/>
          <a:p>
            <a:pPr algn="ctr" defTabSz="914400" fontAlgn="base">
              <a:spcBef>
                <a:spcPct val="0"/>
              </a:spcBef>
              <a:spcAft>
                <a:spcPct val="0"/>
              </a:spcAft>
            </a:pPr>
            <a:r>
              <a:rPr lang="nb-NO" sz="1000">
                <a:solidFill>
                  <a:prstClr val="black"/>
                </a:solidFill>
                <a:latin typeface="Arial" charset="0"/>
              </a:rPr>
              <a:t>Trinn 2</a:t>
            </a:r>
          </a:p>
        </p:txBody>
      </p:sp>
      <p:sp>
        <p:nvSpPr>
          <p:cNvPr id="100" name="AutoShape 31">
            <a:hlinkClick r:id="" action="ppaction://noaction"/>
            <a:hlinkHover r:id="" action="ppaction://noaction" highlightClick="1"/>
          </p:cNvPr>
          <p:cNvSpPr>
            <a:spLocks noChangeArrowheads="1"/>
          </p:cNvSpPr>
          <p:nvPr/>
        </p:nvSpPr>
        <p:spPr bwMode="auto">
          <a:xfrm>
            <a:off x="7040874"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49" tIns="45725" rIns="91449" bIns="45725" anchor="ctr"/>
          <a:lstStyle/>
          <a:p>
            <a:pPr algn="ctr" defTabSz="914400" fontAlgn="base">
              <a:spcBef>
                <a:spcPct val="0"/>
              </a:spcBef>
              <a:spcAft>
                <a:spcPct val="0"/>
              </a:spcAft>
            </a:pPr>
            <a:r>
              <a:rPr lang="nb-NO" sz="1000">
                <a:solidFill>
                  <a:prstClr val="black"/>
                </a:solidFill>
                <a:latin typeface="Arial" charset="0"/>
              </a:rPr>
              <a:t>Trinn 3</a:t>
            </a:r>
          </a:p>
        </p:txBody>
      </p:sp>
      <p:sp>
        <p:nvSpPr>
          <p:cNvPr id="101"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49" tIns="45725" rIns="91449" bIns="45725" anchor="ctr"/>
          <a:lstStyle/>
          <a:p>
            <a:pPr algn="ctr" defTabSz="914400" fontAlgn="base">
              <a:spcBef>
                <a:spcPct val="0"/>
              </a:spcBef>
              <a:spcAft>
                <a:spcPct val="0"/>
              </a:spcAft>
            </a:pPr>
            <a:r>
              <a:rPr lang="nb-NO" sz="1000">
                <a:solidFill>
                  <a:prstClr val="black"/>
                </a:solidFill>
                <a:latin typeface="Arial" charset="0"/>
              </a:rPr>
              <a:t>Trinn 4</a:t>
            </a:r>
          </a:p>
        </p:txBody>
      </p:sp>
      <p:sp>
        <p:nvSpPr>
          <p:cNvPr id="102" name="Rektangel 101"/>
          <p:cNvSpPr/>
          <p:nvPr/>
        </p:nvSpPr>
        <p:spPr>
          <a:xfrm>
            <a:off x="3677289"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9" tIns="45725" rIns="91449" bIns="45725"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4721159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0.23385 -0.26856 L -0.01892 -0.27157 " pathEditMode="fixed" rAng="0" ptsTypes="AA">
                                      <p:cBhvr>
                                        <p:cTn id="6" dur="2000" fill="hold"/>
                                        <p:tgtEl>
                                          <p:spTgt spid="61"/>
                                        </p:tgtEl>
                                        <p:attrNameLst>
                                          <p:attrName>ppt_x</p:attrName>
                                          <p:attrName>ppt_y</p:attrName>
                                        </p:attrNameLst>
                                      </p:cBhvr>
                                      <p:rCtr x="-126" y="-2"/>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13612 -0.16817 L 0.12187 -0.16655 " pathEditMode="fixed" rAng="0" ptsTypes="AA">
                                      <p:cBhvr>
                                        <p:cTn id="9" dur="2000" fill="hold"/>
                                        <p:tgtEl>
                                          <p:spTgt spid="56"/>
                                        </p:tgtEl>
                                        <p:attrNameLst>
                                          <p:attrName>ppt_x</p:attrName>
                                          <p:attrName>ppt_y</p:attrName>
                                        </p:attrNameLst>
                                      </p:cBhvr>
                                      <p:rCtr x="129" y="1"/>
                                    </p:animMotion>
                                  </p:childTnLst>
                                </p:cTn>
                              </p:par>
                            </p:childTnLst>
                          </p:cTn>
                        </p:par>
                        <p:par>
                          <p:cTn id="10" fill="hold">
                            <p:stCondLst>
                              <p:cond delay="4000"/>
                            </p:stCondLst>
                            <p:childTnLst>
                              <p:par>
                                <p:cTn id="11" presetID="63" presetClass="path" presetSubtype="0" decel="50000" fill="hold" nodeType="afterEffect">
                                  <p:stCondLst>
                                    <p:cond delay="0"/>
                                  </p:stCondLst>
                                  <p:childTnLst>
                                    <p:animMotion origin="layout" path="M -0.12188 -0.23942 L 0.00711 -0.23942 " pathEditMode="fixed" rAng="0" ptsTypes="AA">
                                      <p:cBhvr>
                                        <p:cTn id="12" dur="2000" fill="hold"/>
                                        <p:tgtEl>
                                          <p:spTgt spid="55"/>
                                        </p:tgtEl>
                                        <p:attrNameLst>
                                          <p:attrName>ppt_x</p:attrName>
                                          <p:attrName>ppt_y</p:attrName>
                                        </p:attrNameLst>
                                      </p:cBhvr>
                                      <p:rCtr x="64" y="0"/>
                                    </p:animMotion>
                                  </p:childTnLst>
                                </p:cTn>
                              </p:par>
                            </p:childTnLst>
                          </p:cTn>
                        </p:par>
                        <p:par>
                          <p:cTn id="13" fill="hold">
                            <p:stCondLst>
                              <p:cond delay="6000"/>
                            </p:stCondLst>
                            <p:childTnLst>
                              <p:par>
                                <p:cTn id="14" presetID="35" presetClass="path" presetSubtype="0" decel="50000" fill="hold" nodeType="afterEffect">
                                  <p:stCondLst>
                                    <p:cond delay="1000"/>
                                  </p:stCondLst>
                                  <p:childTnLst>
                                    <p:animMotion origin="layout" path="M 0.23541 -0.3314 L 0.11197 -0.33487 " pathEditMode="fixed" rAng="0" ptsTypes="AA">
                                      <p:cBhvr>
                                        <p:cTn id="15" dur="2000" fill="hold"/>
                                        <p:tgtEl>
                                          <p:spTgt spid="60"/>
                                        </p:tgtEl>
                                        <p:attrNameLst>
                                          <p:attrName>ppt_x</p:attrName>
                                          <p:attrName>ppt_y</p:attrName>
                                        </p:attrNameLst>
                                      </p:cBhvr>
                                      <p:rCtr x="-62" y="-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61" restart="whenNotActive" fill="hold" evtFilter="cancelBubble" nodeType="interactiveSeq">
                <p:stCondLst>
                  <p:cond evt="onClick" delay="0">
                    <p:tgtEl>
                      <p:spTgt spid="10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1" nodeType="clickEffect">
                                  <p:stCondLst>
                                    <p:cond delay="0"/>
                                  </p:stCondLst>
                                  <p:childTnLst>
                                    <p:set>
                                      <p:cBhvr>
                                        <p:cTn id="65" dur="1" fill="hold">
                                          <p:stCondLst>
                                            <p:cond delay="0"/>
                                          </p:stCondLst>
                                        </p:cTn>
                                        <p:tgtEl>
                                          <p:spTgt spid="98"/>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99"/>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00"/>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0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98"/>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99"/>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100"/>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P spid="146" grpId="0" animBg="1"/>
      <p:bldP spid="146" grpId="1" animBg="1"/>
      <p:bldP spid="98" grpId="0" animBg="1"/>
      <p:bldP spid="98" grpId="1" animBg="1"/>
      <p:bldP spid="99" grpId="0" animBg="1"/>
      <p:bldP spid="99" grpId="1" animBg="1"/>
      <p:bldP spid="100" grpId="0" animBg="1"/>
      <p:bldP spid="100" grpId="1" animBg="1"/>
      <p:bldP spid="101" grpId="0" animBg="1"/>
      <p:bldP spid="101"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46" algn="ctr" rtl="0" fontAlgn="base">
        <a:spcBef>
          <a:spcPct val="0"/>
        </a:spcBef>
        <a:spcAft>
          <a:spcPct val="0"/>
        </a:spcAft>
        <a:defRPr sz="4400">
          <a:solidFill>
            <a:schemeClr val="tx2"/>
          </a:solidFill>
          <a:latin typeface="Arial" charset="0"/>
        </a:defRPr>
      </a:lvl6pPr>
      <a:lvl7pPr marL="914491" algn="ctr" rtl="0" fontAlgn="base">
        <a:spcBef>
          <a:spcPct val="0"/>
        </a:spcBef>
        <a:spcAft>
          <a:spcPct val="0"/>
        </a:spcAft>
        <a:defRPr sz="4400">
          <a:solidFill>
            <a:schemeClr val="tx2"/>
          </a:solidFill>
          <a:latin typeface="Arial" charset="0"/>
        </a:defRPr>
      </a:lvl7pPr>
      <a:lvl8pPr marL="1371737" algn="ctr" rtl="0" fontAlgn="base">
        <a:spcBef>
          <a:spcPct val="0"/>
        </a:spcBef>
        <a:spcAft>
          <a:spcPct val="0"/>
        </a:spcAft>
        <a:defRPr sz="4400">
          <a:solidFill>
            <a:schemeClr val="tx2"/>
          </a:solidFill>
          <a:latin typeface="Arial" charset="0"/>
        </a:defRPr>
      </a:lvl8pPr>
      <a:lvl9pPr marL="1828983" algn="ctr" rtl="0" fontAlgn="base">
        <a:spcBef>
          <a:spcPct val="0"/>
        </a:spcBef>
        <a:spcAft>
          <a:spcPct val="0"/>
        </a:spcAft>
        <a:defRPr sz="4400">
          <a:solidFill>
            <a:schemeClr val="tx2"/>
          </a:solidFill>
          <a:latin typeface="Arial" charset="0"/>
        </a:defRPr>
      </a:lvl9pPr>
    </p:titleStyle>
    <p:bodyStyle>
      <a:lvl1pPr marL="342934" indent="-342934" algn="l" rtl="0" fontAlgn="base">
        <a:spcBef>
          <a:spcPct val="20000"/>
        </a:spcBef>
        <a:spcAft>
          <a:spcPct val="0"/>
        </a:spcAft>
        <a:buChar char="•"/>
        <a:defRPr sz="3200">
          <a:solidFill>
            <a:schemeClr val="tx1"/>
          </a:solidFill>
          <a:latin typeface="+mn-lt"/>
          <a:ea typeface="+mn-ea"/>
          <a:cs typeface="+mn-cs"/>
        </a:defRPr>
      </a:lvl1pPr>
      <a:lvl2pPr marL="743024" indent="-285779" algn="l" rtl="0" fontAlgn="base">
        <a:spcBef>
          <a:spcPct val="20000"/>
        </a:spcBef>
        <a:spcAft>
          <a:spcPct val="0"/>
        </a:spcAft>
        <a:buChar char="–"/>
        <a:defRPr sz="2800">
          <a:solidFill>
            <a:schemeClr val="tx1"/>
          </a:solidFill>
          <a:latin typeface="+mn-lt"/>
        </a:defRPr>
      </a:lvl2pPr>
      <a:lvl3pPr marL="1143114" indent="-228623" algn="l" rtl="0" fontAlgn="base">
        <a:spcBef>
          <a:spcPct val="20000"/>
        </a:spcBef>
        <a:spcAft>
          <a:spcPct val="0"/>
        </a:spcAft>
        <a:buChar char="•"/>
        <a:defRPr sz="2400">
          <a:solidFill>
            <a:schemeClr val="tx1"/>
          </a:solidFill>
          <a:latin typeface="+mn-lt"/>
        </a:defRPr>
      </a:lvl3pPr>
      <a:lvl4pPr marL="1600360" indent="-228623" algn="l" rtl="0" fontAlgn="base">
        <a:spcBef>
          <a:spcPct val="20000"/>
        </a:spcBef>
        <a:spcAft>
          <a:spcPct val="0"/>
        </a:spcAft>
        <a:buChar char="–"/>
        <a:defRPr sz="2000">
          <a:solidFill>
            <a:schemeClr val="tx1"/>
          </a:solidFill>
          <a:latin typeface="+mn-lt"/>
        </a:defRPr>
      </a:lvl4pPr>
      <a:lvl5pPr marL="2057606" indent="-228623" algn="l" rtl="0" fontAlgn="base">
        <a:spcBef>
          <a:spcPct val="20000"/>
        </a:spcBef>
        <a:spcAft>
          <a:spcPct val="0"/>
        </a:spcAft>
        <a:buChar char="»"/>
        <a:defRPr sz="2000">
          <a:solidFill>
            <a:schemeClr val="tx1"/>
          </a:solidFill>
          <a:latin typeface="+mn-lt"/>
        </a:defRPr>
      </a:lvl5pPr>
      <a:lvl6pPr marL="2514851" indent="-228623" algn="l" rtl="0" fontAlgn="base">
        <a:spcBef>
          <a:spcPct val="20000"/>
        </a:spcBef>
        <a:spcAft>
          <a:spcPct val="0"/>
        </a:spcAft>
        <a:buChar char="»"/>
        <a:defRPr sz="2000">
          <a:solidFill>
            <a:schemeClr val="tx1"/>
          </a:solidFill>
          <a:latin typeface="+mn-lt"/>
        </a:defRPr>
      </a:lvl6pPr>
      <a:lvl7pPr marL="2972097" indent="-228623" algn="l" rtl="0" fontAlgn="base">
        <a:spcBef>
          <a:spcPct val="20000"/>
        </a:spcBef>
        <a:spcAft>
          <a:spcPct val="0"/>
        </a:spcAft>
        <a:buChar char="»"/>
        <a:defRPr sz="2000">
          <a:solidFill>
            <a:schemeClr val="tx1"/>
          </a:solidFill>
          <a:latin typeface="+mn-lt"/>
        </a:defRPr>
      </a:lvl7pPr>
      <a:lvl8pPr marL="3429343" indent="-228623" algn="l" rtl="0" fontAlgn="base">
        <a:spcBef>
          <a:spcPct val="20000"/>
        </a:spcBef>
        <a:spcAft>
          <a:spcPct val="0"/>
        </a:spcAft>
        <a:buChar char="»"/>
        <a:defRPr sz="2000">
          <a:solidFill>
            <a:schemeClr val="tx1"/>
          </a:solidFill>
          <a:latin typeface="+mn-lt"/>
        </a:defRPr>
      </a:lvl8pPr>
      <a:lvl9pPr marL="3886589" indent="-228623"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 name="Rectangle 158"/>
          <p:cNvSpPr>
            <a:spLocks noChangeArrowheads="1"/>
          </p:cNvSpPr>
          <p:nvPr/>
        </p:nvSpPr>
        <p:spPr bwMode="auto">
          <a:xfrm>
            <a:off x="3877350" y="0"/>
            <a:ext cx="1402006" cy="6859588"/>
          </a:xfrm>
          <a:prstGeom prst="rect">
            <a:avLst/>
          </a:prstGeom>
          <a:solidFill>
            <a:schemeClr val="tx1">
              <a:lumMod val="75000"/>
              <a:lumOff val="25000"/>
            </a:schemeClr>
          </a:solidFill>
          <a:ln w="9525">
            <a:noFill/>
            <a:miter lim="800000"/>
            <a:headEnd/>
            <a:tailEnd/>
          </a:ln>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sp>
        <p:nvSpPr>
          <p:cNvPr id="101" name="Rektangel 100"/>
          <p:cNvSpPr/>
          <p:nvPr/>
        </p:nvSpPr>
        <p:spPr>
          <a:xfrm>
            <a:off x="31180" y="72755"/>
            <a:ext cx="2702105" cy="644384"/>
          </a:xfrm>
          <a:prstGeom prst="rect">
            <a:avLst/>
          </a:prstGeom>
          <a:noFill/>
          <a:ln>
            <a:solidFill>
              <a:schemeClr val="bg2">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endParaRPr lang="nb-NO" sz="800">
              <a:solidFill>
                <a:prstClr val="black"/>
              </a:solidFill>
            </a:endParaRPr>
          </a:p>
          <a:p>
            <a:pPr algn="ctr" defTabSz="914400" fontAlgn="base">
              <a:spcBef>
                <a:spcPct val="0"/>
              </a:spcBef>
              <a:spcAft>
                <a:spcPct val="0"/>
              </a:spcAft>
            </a:pPr>
            <a:r>
              <a:rPr lang="nb-NO" sz="800">
                <a:solidFill>
                  <a:prstClr val="black"/>
                </a:solidFill>
              </a:rPr>
              <a:t>Velg kryss</a:t>
            </a:r>
          </a:p>
        </p:txBody>
      </p:sp>
      <p:sp>
        <p:nvSpPr>
          <p:cNvPr id="102" name="Line 382"/>
          <p:cNvSpPr>
            <a:spLocks noChangeShapeType="1"/>
          </p:cNvSpPr>
          <p:nvPr/>
        </p:nvSpPr>
        <p:spPr bwMode="auto">
          <a:xfrm>
            <a:off x="4588672" y="2"/>
            <a:ext cx="45727" cy="6723369"/>
          </a:xfrm>
          <a:prstGeom prst="line">
            <a:avLst/>
          </a:prstGeom>
          <a:noFill/>
          <a:ln w="25400">
            <a:solidFill>
              <a:srgbClr val="FFCC00"/>
            </a:solidFill>
            <a:prstDash val="lgDash"/>
            <a:round/>
            <a:headEnd/>
            <a:tailEn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03" name="Rectangle 328">
            <a:hlinkClick r:id="" action="ppaction://noaction"/>
          </p:cNvPr>
          <p:cNvSpPr>
            <a:spLocks noChangeArrowheads="1"/>
          </p:cNvSpPr>
          <p:nvPr/>
        </p:nvSpPr>
        <p:spPr bwMode="auto">
          <a:xfrm>
            <a:off x="2291267" y="6049985"/>
            <a:ext cx="444577" cy="558929"/>
          </a:xfrm>
          <a:prstGeom prst="rect">
            <a:avLst/>
          </a:prstGeom>
          <a:solidFill>
            <a:schemeClr val="accent1">
              <a:alpha val="0"/>
            </a:schemeClr>
          </a:solidFill>
          <a:ln w="9525">
            <a:noFill/>
            <a:miter lim="800000"/>
            <a:headEnd/>
            <a:tailEnd/>
          </a:ln>
          <a:effectLst/>
        </p:spPr>
        <p:txBody>
          <a:bodyPr wrap="none" lIns="91440" tIns="45721" rIns="91440" bIns="45721" anchor="ctr"/>
          <a:lstStyle/>
          <a:p>
            <a:pPr defTabSz="914400" fontAlgn="base">
              <a:spcBef>
                <a:spcPct val="0"/>
              </a:spcBef>
              <a:spcAft>
                <a:spcPct val="0"/>
              </a:spcAft>
            </a:pPr>
            <a:endParaRPr lang="nb-NO">
              <a:solidFill>
                <a:prstClr val="black"/>
              </a:solidFill>
              <a:latin typeface="Arial" charset="0"/>
            </a:endParaRPr>
          </a:p>
        </p:txBody>
      </p:sp>
      <p:grpSp>
        <p:nvGrpSpPr>
          <p:cNvPr id="104" name="Group 388"/>
          <p:cNvGrpSpPr>
            <a:grpSpLocks/>
          </p:cNvGrpSpPr>
          <p:nvPr/>
        </p:nvGrpSpPr>
        <p:grpSpPr bwMode="auto">
          <a:xfrm>
            <a:off x="1" y="944810"/>
            <a:ext cx="9145586" cy="3220287"/>
            <a:chOff x="0" y="595"/>
            <a:chExt cx="5760" cy="2028"/>
          </a:xfrm>
          <a:solidFill>
            <a:schemeClr val="tx1">
              <a:lumMod val="75000"/>
              <a:lumOff val="25000"/>
            </a:schemeClr>
          </a:solidFill>
        </p:grpSpPr>
        <p:grpSp>
          <p:nvGrpSpPr>
            <p:cNvPr id="105" name="Group 387"/>
            <p:cNvGrpSpPr>
              <a:grpSpLocks/>
            </p:cNvGrpSpPr>
            <p:nvPr userDrawn="1"/>
          </p:nvGrpSpPr>
          <p:grpSpPr bwMode="auto">
            <a:xfrm>
              <a:off x="0" y="595"/>
              <a:ext cx="5760" cy="2028"/>
              <a:chOff x="0" y="595"/>
              <a:chExt cx="5760" cy="2028"/>
            </a:xfrm>
            <a:grpFill/>
          </p:grpSpPr>
          <p:grpSp>
            <p:nvGrpSpPr>
              <p:cNvPr id="108" name="Group 386"/>
              <p:cNvGrpSpPr>
                <a:grpSpLocks/>
              </p:cNvGrpSpPr>
              <p:nvPr userDrawn="1"/>
            </p:nvGrpSpPr>
            <p:grpSpPr bwMode="auto">
              <a:xfrm>
                <a:off x="0" y="676"/>
                <a:ext cx="5760" cy="1894"/>
                <a:chOff x="0" y="676"/>
                <a:chExt cx="5760" cy="1894"/>
              </a:xfrm>
              <a:grpFill/>
            </p:grpSpPr>
            <p:sp>
              <p:nvSpPr>
                <p:cNvPr id="112" name="Rectangle 159"/>
                <p:cNvSpPr>
                  <a:spLocks noChangeArrowheads="1"/>
                </p:cNvSpPr>
                <p:nvPr userDrawn="1"/>
              </p:nvSpPr>
              <p:spPr bwMode="auto">
                <a:xfrm rot="5400000">
                  <a:off x="2472" y="-1264"/>
                  <a:ext cx="816" cy="5760"/>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3" name="Freeform 340"/>
                <p:cNvSpPr>
                  <a:spLocks/>
                </p:cNvSpPr>
                <p:nvPr userDrawn="1"/>
              </p:nvSpPr>
              <p:spPr bwMode="auto">
                <a:xfrm>
                  <a:off x="1972" y="740"/>
                  <a:ext cx="533" cy="514"/>
                </a:xfrm>
                <a:custGeom>
                  <a:avLst/>
                  <a:gdLst/>
                  <a:ahLst/>
                  <a:cxnLst>
                    <a:cxn ang="0">
                      <a:pos x="533" y="514"/>
                    </a:cxn>
                    <a:cxn ang="0">
                      <a:pos x="533" y="37"/>
                    </a:cxn>
                    <a:cxn ang="0">
                      <a:pos x="493" y="290"/>
                    </a:cxn>
                    <a:cxn ang="0">
                      <a:pos x="343" y="465"/>
                    </a:cxn>
                    <a:cxn ang="0">
                      <a:pos x="32" y="514"/>
                    </a:cxn>
                    <a:cxn ang="0">
                      <a:pos x="533" y="514"/>
                    </a:cxn>
                    <a:cxn ang="0">
                      <a:pos x="533" y="514"/>
                    </a:cxn>
                  </a:cxnLst>
                  <a:rect l="0" t="0" r="r" b="b"/>
                  <a:pathLst>
                    <a:path w="533" h="514">
                      <a:moveTo>
                        <a:pt x="533" y="514"/>
                      </a:moveTo>
                      <a:lnTo>
                        <a:pt x="533" y="37"/>
                      </a:lnTo>
                      <a:cubicBezTo>
                        <a:pt x="526" y="0"/>
                        <a:pt x="525" y="219"/>
                        <a:pt x="493" y="290"/>
                      </a:cubicBezTo>
                      <a:cubicBezTo>
                        <a:pt x="461" y="361"/>
                        <a:pt x="420" y="428"/>
                        <a:pt x="343" y="465"/>
                      </a:cubicBezTo>
                      <a:cubicBezTo>
                        <a:pt x="266" y="502"/>
                        <a:pt x="0" y="506"/>
                        <a:pt x="32" y="514"/>
                      </a:cubicBezTo>
                      <a:lnTo>
                        <a:pt x="533" y="514"/>
                      </a:lnTo>
                      <a:lnTo>
                        <a:pt x="533" y="514"/>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4" name="Freeform 341"/>
                <p:cNvSpPr>
                  <a:spLocks/>
                </p:cNvSpPr>
                <p:nvPr userDrawn="1"/>
              </p:nvSpPr>
              <p:spPr bwMode="auto">
                <a:xfrm>
                  <a:off x="3267" y="676"/>
                  <a:ext cx="485" cy="587"/>
                </a:xfrm>
                <a:custGeom>
                  <a:avLst/>
                  <a:gdLst/>
                  <a:ahLst/>
                  <a:cxnLst>
                    <a:cxn ang="0">
                      <a:pos x="6" y="587"/>
                    </a:cxn>
                    <a:cxn ang="0">
                      <a:pos x="0" y="40"/>
                    </a:cxn>
                    <a:cxn ang="0">
                      <a:pos x="53" y="349"/>
                    </a:cxn>
                    <a:cxn ang="0">
                      <a:pos x="187" y="520"/>
                    </a:cxn>
                    <a:cxn ang="0">
                      <a:pos x="455" y="586"/>
                    </a:cxn>
                    <a:cxn ang="0">
                      <a:pos x="9" y="585"/>
                    </a:cxn>
                    <a:cxn ang="0">
                      <a:pos x="6" y="587"/>
                    </a:cxn>
                  </a:cxnLst>
                  <a:rect l="0" t="0" r="r" b="b"/>
                  <a:pathLst>
                    <a:path w="485" h="587">
                      <a:moveTo>
                        <a:pt x="6" y="587"/>
                      </a:moveTo>
                      <a:lnTo>
                        <a:pt x="0" y="40"/>
                      </a:lnTo>
                      <a:cubicBezTo>
                        <a:pt x="8" y="0"/>
                        <a:pt x="22" y="269"/>
                        <a:pt x="53" y="349"/>
                      </a:cubicBezTo>
                      <a:cubicBezTo>
                        <a:pt x="84" y="429"/>
                        <a:pt x="120" y="480"/>
                        <a:pt x="187" y="520"/>
                      </a:cubicBezTo>
                      <a:cubicBezTo>
                        <a:pt x="254" y="560"/>
                        <a:pt x="485" y="575"/>
                        <a:pt x="455" y="586"/>
                      </a:cubicBezTo>
                      <a:lnTo>
                        <a:pt x="9" y="585"/>
                      </a:lnTo>
                      <a:lnTo>
                        <a:pt x="6" y="587"/>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5" name="Freeform 339"/>
                <p:cNvSpPr>
                  <a:spLocks/>
                </p:cNvSpPr>
                <p:nvPr userDrawn="1"/>
              </p:nvSpPr>
              <p:spPr bwMode="auto">
                <a:xfrm flipH="1">
                  <a:off x="3263" y="1980"/>
                  <a:ext cx="476"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16" name="Freeform 336"/>
                <p:cNvSpPr>
                  <a:spLocks/>
                </p:cNvSpPr>
                <p:nvPr userDrawn="1"/>
              </p:nvSpPr>
              <p:spPr bwMode="auto">
                <a:xfrm>
                  <a:off x="1983" y="1973"/>
                  <a:ext cx="532" cy="590"/>
                </a:xfrm>
                <a:custGeom>
                  <a:avLst/>
                  <a:gdLst/>
                  <a:ahLst/>
                  <a:cxnLst>
                    <a:cxn ang="0">
                      <a:pos x="526" y="0"/>
                    </a:cxn>
                    <a:cxn ang="0">
                      <a:pos x="519" y="550"/>
                    </a:cxn>
                    <a:cxn ang="0">
                      <a:pos x="483" y="241"/>
                    </a:cxn>
                    <a:cxn ang="0">
                      <a:pos x="333" y="70"/>
                    </a:cxn>
                    <a:cxn ang="0">
                      <a:pos x="33" y="4"/>
                    </a:cxn>
                    <a:cxn ang="0">
                      <a:pos x="532" y="5"/>
                    </a:cxn>
                    <a:cxn ang="0">
                      <a:pos x="526" y="0"/>
                    </a:cxn>
                  </a:cxnLst>
                  <a:rect l="0" t="0" r="r" b="b"/>
                  <a:pathLst>
                    <a:path w="532" h="590">
                      <a:moveTo>
                        <a:pt x="526" y="0"/>
                      </a:moveTo>
                      <a:lnTo>
                        <a:pt x="519" y="550"/>
                      </a:lnTo>
                      <a:cubicBezTo>
                        <a:pt x="512" y="590"/>
                        <a:pt x="514" y="321"/>
                        <a:pt x="483" y="241"/>
                      </a:cubicBezTo>
                      <a:cubicBezTo>
                        <a:pt x="452" y="161"/>
                        <a:pt x="408" y="110"/>
                        <a:pt x="333" y="70"/>
                      </a:cubicBezTo>
                      <a:cubicBezTo>
                        <a:pt x="258" y="30"/>
                        <a:pt x="0" y="15"/>
                        <a:pt x="33" y="4"/>
                      </a:cubicBezTo>
                      <a:lnTo>
                        <a:pt x="532" y="5"/>
                      </a:lnTo>
                      <a:lnTo>
                        <a:pt x="526" y="0"/>
                      </a:lnTo>
                      <a:close/>
                    </a:path>
                  </a:pathLst>
                </a:custGeom>
                <a:grpFill/>
                <a:ln w="9525">
                  <a:noFill/>
                  <a:round/>
                  <a:headEnd type="none" w="med" len="med"/>
                  <a:tailEnd type="none" w="med" len="me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09" name="Group 381"/>
              <p:cNvGrpSpPr>
                <a:grpSpLocks/>
              </p:cNvGrpSpPr>
              <p:nvPr userDrawn="1"/>
            </p:nvGrpSpPr>
            <p:grpSpPr bwMode="auto">
              <a:xfrm>
                <a:off x="1770" y="595"/>
                <a:ext cx="2241" cy="2028"/>
                <a:chOff x="1770" y="595"/>
                <a:chExt cx="2241" cy="2028"/>
              </a:xfrm>
              <a:grpFill/>
            </p:grpSpPr>
            <p:sp>
              <p:nvSpPr>
                <p:cNvPr id="110" name="Rectangle 379"/>
                <p:cNvSpPr>
                  <a:spLocks noChangeArrowheads="1"/>
                </p:cNvSpPr>
                <p:nvPr userDrawn="1"/>
              </p:nvSpPr>
              <p:spPr bwMode="auto">
                <a:xfrm>
                  <a:off x="1770" y="1232"/>
                  <a:ext cx="2241" cy="759"/>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1" name="Rectangle 380"/>
                <p:cNvSpPr>
                  <a:spLocks noChangeArrowheads="1"/>
                </p:cNvSpPr>
                <p:nvPr userDrawn="1"/>
              </p:nvSpPr>
              <p:spPr bwMode="auto">
                <a:xfrm rot="16200000">
                  <a:off x="1854" y="1208"/>
                  <a:ext cx="2028" cy="801"/>
                </a:xfrm>
                <a:prstGeom prst="rect">
                  <a:avLst/>
                </a:prstGeom>
                <a:grpFill/>
                <a:ln w="9525">
                  <a:no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sp>
          <p:nvSpPr>
            <p:cNvPr id="106" name="Line 161"/>
            <p:cNvSpPr>
              <a:spLocks noChangeShapeType="1"/>
            </p:cNvSpPr>
            <p:nvPr userDrawn="1"/>
          </p:nvSpPr>
          <p:spPr bwMode="auto">
            <a:xfrm flipV="1">
              <a:off x="119" y="1612"/>
              <a:ext cx="1709" cy="0"/>
            </a:xfrm>
            <a:prstGeom prst="line">
              <a:avLst/>
            </a:pr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sp>
          <p:nvSpPr>
            <p:cNvPr id="107" name="Freeform 162"/>
            <p:cNvSpPr>
              <a:spLocks/>
            </p:cNvSpPr>
            <p:nvPr userDrawn="1"/>
          </p:nvSpPr>
          <p:spPr bwMode="auto">
            <a:xfrm>
              <a:off x="3964" y="1603"/>
              <a:ext cx="1739" cy="11"/>
            </a:xfrm>
            <a:custGeom>
              <a:avLst/>
              <a:gdLst/>
              <a:ahLst/>
              <a:cxnLst>
                <a:cxn ang="0">
                  <a:pos x="0" y="0"/>
                </a:cxn>
                <a:cxn ang="0">
                  <a:pos x="1739" y="11"/>
                </a:cxn>
              </a:cxnLst>
              <a:rect l="0" t="0" r="r" b="b"/>
              <a:pathLst>
                <a:path w="1739" h="11">
                  <a:moveTo>
                    <a:pt x="0" y="0"/>
                  </a:moveTo>
                  <a:lnTo>
                    <a:pt x="1739" y="11"/>
                  </a:lnTo>
                </a:path>
              </a:pathLst>
            </a:custGeom>
            <a:grpFill/>
            <a:ln w="25400">
              <a:solidFill>
                <a:srgbClr val="FFCC00"/>
              </a:solidFill>
              <a:prstDash val="lgDash"/>
              <a:round/>
              <a:headEnd/>
              <a:tailEnd/>
            </a:ln>
            <a:effectLst/>
          </p:spPr>
          <p:txBody>
            <a:bodyPr/>
            <a:lstStyle/>
            <a:p>
              <a:pPr defTabSz="914400" fontAlgn="base">
                <a:spcBef>
                  <a:spcPct val="0"/>
                </a:spcBef>
                <a:spcAft>
                  <a:spcPct val="0"/>
                </a:spcAft>
              </a:pPr>
              <a:endParaRPr lang="nb-NO">
                <a:solidFill>
                  <a:prstClr val="black"/>
                </a:solidFill>
                <a:latin typeface="Arial" charset="0"/>
              </a:endParaRPr>
            </a:p>
          </p:txBody>
        </p:sp>
      </p:grpSp>
      <p:grpSp>
        <p:nvGrpSpPr>
          <p:cNvPr id="117" name="Group 172"/>
          <p:cNvGrpSpPr>
            <a:grpSpLocks/>
          </p:cNvGrpSpPr>
          <p:nvPr/>
        </p:nvGrpSpPr>
        <p:grpSpPr bwMode="auto">
          <a:xfrm>
            <a:off x="5615963" y="1989598"/>
            <a:ext cx="636698" cy="1160731"/>
            <a:chOff x="2083" y="1386"/>
            <a:chExt cx="241" cy="498"/>
          </a:xfrm>
        </p:grpSpPr>
        <p:sp>
          <p:nvSpPr>
            <p:cNvPr id="118" name="Rectangle 173"/>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19" name="Rectangle 174"/>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0" name="Rectangle 175"/>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1" name="Rectangle 176"/>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2" name="Rectangle 177"/>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3" name="Rectangle 178"/>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24" name="Group 343"/>
          <p:cNvGrpSpPr>
            <a:grpSpLocks/>
          </p:cNvGrpSpPr>
          <p:nvPr/>
        </p:nvGrpSpPr>
        <p:grpSpPr bwMode="auto">
          <a:xfrm>
            <a:off x="2926271" y="1981659"/>
            <a:ext cx="636698" cy="1160732"/>
            <a:chOff x="2083" y="1386"/>
            <a:chExt cx="241" cy="498"/>
          </a:xfrm>
        </p:grpSpPr>
        <p:sp>
          <p:nvSpPr>
            <p:cNvPr id="125" name="Rectangle 344"/>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6" name="Rectangle 345"/>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7" name="Rectangle 346"/>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8" name="Rectangle 347"/>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29" name="Rectangle 348"/>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0" name="Rectangle 349"/>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31" name="Group 350"/>
          <p:cNvGrpSpPr>
            <a:grpSpLocks/>
          </p:cNvGrpSpPr>
          <p:nvPr/>
        </p:nvGrpSpPr>
        <p:grpSpPr bwMode="auto">
          <a:xfrm rot="16200000">
            <a:off x="4277451" y="797144"/>
            <a:ext cx="636734" cy="1160664"/>
            <a:chOff x="2083" y="1386"/>
            <a:chExt cx="241" cy="498"/>
          </a:xfrm>
        </p:grpSpPr>
        <p:sp>
          <p:nvSpPr>
            <p:cNvPr id="132" name="Rectangle 351"/>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3" name="Rectangle 352"/>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4" name="Rectangle 353"/>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5" name="Rectangle 354"/>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6" name="Rectangle 355"/>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37" name="Rectangle 356"/>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grpSp>
        <p:nvGrpSpPr>
          <p:cNvPr id="138" name="Group 364"/>
          <p:cNvGrpSpPr>
            <a:grpSpLocks/>
          </p:cNvGrpSpPr>
          <p:nvPr/>
        </p:nvGrpSpPr>
        <p:grpSpPr bwMode="auto">
          <a:xfrm rot="16200000">
            <a:off x="4274274" y="3147188"/>
            <a:ext cx="636734" cy="1160664"/>
            <a:chOff x="2083" y="1386"/>
            <a:chExt cx="241" cy="498"/>
          </a:xfrm>
        </p:grpSpPr>
        <p:sp>
          <p:nvSpPr>
            <p:cNvPr id="139" name="Rectangle 365"/>
            <p:cNvSpPr>
              <a:spLocks noChangeArrowheads="1"/>
            </p:cNvSpPr>
            <p:nvPr/>
          </p:nvSpPr>
          <p:spPr bwMode="auto">
            <a:xfrm>
              <a:off x="2083" y="138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0" name="Rectangle 366"/>
            <p:cNvSpPr>
              <a:spLocks noChangeArrowheads="1"/>
            </p:cNvSpPr>
            <p:nvPr/>
          </p:nvSpPr>
          <p:spPr bwMode="auto">
            <a:xfrm>
              <a:off x="2083" y="1475"/>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1" name="Rectangle 367"/>
            <p:cNvSpPr>
              <a:spLocks noChangeArrowheads="1"/>
            </p:cNvSpPr>
            <p:nvPr/>
          </p:nvSpPr>
          <p:spPr bwMode="auto">
            <a:xfrm>
              <a:off x="2083" y="155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2" name="Rectangle 368"/>
            <p:cNvSpPr>
              <a:spLocks noChangeArrowheads="1"/>
            </p:cNvSpPr>
            <p:nvPr/>
          </p:nvSpPr>
          <p:spPr bwMode="auto">
            <a:xfrm>
              <a:off x="2083" y="1646"/>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3" name="Rectangle 369"/>
            <p:cNvSpPr>
              <a:spLocks noChangeArrowheads="1"/>
            </p:cNvSpPr>
            <p:nvPr/>
          </p:nvSpPr>
          <p:spPr bwMode="auto">
            <a:xfrm>
              <a:off x="2083" y="1739"/>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sp>
          <p:nvSpPr>
            <p:cNvPr id="144" name="Rectangle 370"/>
            <p:cNvSpPr>
              <a:spLocks noChangeArrowheads="1"/>
            </p:cNvSpPr>
            <p:nvPr/>
          </p:nvSpPr>
          <p:spPr bwMode="auto">
            <a:xfrm>
              <a:off x="2083" y="1828"/>
              <a:ext cx="241" cy="56"/>
            </a:xfrm>
            <a:prstGeom prst="rect">
              <a:avLst/>
            </a:prstGeom>
            <a:solidFill>
              <a:schemeClr val="bg1"/>
            </a:solidFill>
            <a:ln w="9525">
              <a:solidFill>
                <a:schemeClr val="tx1"/>
              </a:solidFill>
              <a:miter lim="800000"/>
              <a:headEnd/>
              <a:tailEnd/>
            </a:ln>
            <a:effectLst/>
          </p:spPr>
          <p:txBody>
            <a:bodyPr wrap="none" anchor="ctr"/>
            <a:lstStyle/>
            <a:p>
              <a:pPr defTabSz="914400" fontAlgn="base">
                <a:spcBef>
                  <a:spcPct val="0"/>
                </a:spcBef>
                <a:spcAft>
                  <a:spcPct val="0"/>
                </a:spcAft>
              </a:pPr>
              <a:endParaRPr lang="nb-NO">
                <a:solidFill>
                  <a:prstClr val="black"/>
                </a:solidFill>
                <a:latin typeface="Arial" charset="0"/>
              </a:endParaRPr>
            </a:p>
          </p:txBody>
        </p:sp>
      </p:grpSp>
      <p:sp>
        <p:nvSpPr>
          <p:cNvPr id="145" name="Line 375"/>
          <p:cNvSpPr>
            <a:spLocks noChangeShapeType="1"/>
          </p:cNvSpPr>
          <p:nvPr/>
        </p:nvSpPr>
        <p:spPr bwMode="auto">
          <a:xfrm>
            <a:off x="4614078" y="4128456"/>
            <a:ext cx="589065" cy="0"/>
          </a:xfrm>
          <a:prstGeom prst="line">
            <a:avLst/>
          </a:prstGeom>
          <a:noFill/>
          <a:ln w="38100">
            <a:solidFill>
              <a:schemeClr val="bg1"/>
            </a:solidFill>
            <a:round/>
            <a:headEnd/>
            <a:tailEn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46" name="Line 376"/>
          <p:cNvSpPr>
            <a:spLocks noChangeShapeType="1"/>
          </p:cNvSpPr>
          <p:nvPr/>
        </p:nvSpPr>
        <p:spPr bwMode="auto">
          <a:xfrm>
            <a:off x="3917043" y="995593"/>
            <a:ext cx="589064" cy="0"/>
          </a:xfrm>
          <a:prstGeom prst="line">
            <a:avLst/>
          </a:prstGeom>
          <a:noFill/>
          <a:ln w="38100">
            <a:solidFill>
              <a:schemeClr val="bg1"/>
            </a:solidFill>
            <a:round/>
            <a:headEnd/>
            <a:tailEn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47" name="Line 377"/>
          <p:cNvSpPr>
            <a:spLocks noChangeShapeType="1"/>
          </p:cNvSpPr>
          <p:nvPr/>
        </p:nvSpPr>
        <p:spPr bwMode="auto">
          <a:xfrm flipH="1" flipV="1">
            <a:off x="6339989" y="1957843"/>
            <a:ext cx="0" cy="543051"/>
          </a:xfrm>
          <a:prstGeom prst="line">
            <a:avLst/>
          </a:prstGeom>
          <a:noFill/>
          <a:ln w="38100">
            <a:solidFill>
              <a:schemeClr val="bg1"/>
            </a:solidFill>
            <a:round/>
            <a:headEnd/>
            <a:tailEn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sp>
        <p:nvSpPr>
          <p:cNvPr id="148" name="Line 378"/>
          <p:cNvSpPr>
            <a:spLocks noChangeShapeType="1"/>
          </p:cNvSpPr>
          <p:nvPr/>
        </p:nvSpPr>
        <p:spPr bwMode="auto">
          <a:xfrm flipH="1" flipV="1">
            <a:off x="2840531" y="2604104"/>
            <a:ext cx="0" cy="543051"/>
          </a:xfrm>
          <a:prstGeom prst="line">
            <a:avLst/>
          </a:prstGeom>
          <a:noFill/>
          <a:ln w="38100">
            <a:solidFill>
              <a:schemeClr val="bg1"/>
            </a:solidFill>
            <a:round/>
            <a:headEnd/>
            <a:tailEnd/>
          </a:ln>
          <a:effectLst/>
        </p:spPr>
        <p:txBody>
          <a:bodyPr lIns="91440" tIns="45721" rIns="91440" bIns="45721"/>
          <a:lstStyle/>
          <a:p>
            <a:pPr defTabSz="914400" fontAlgn="base">
              <a:spcBef>
                <a:spcPct val="0"/>
              </a:spcBef>
              <a:spcAft>
                <a:spcPct val="0"/>
              </a:spcAft>
            </a:pPr>
            <a:endParaRPr lang="nb-NO">
              <a:solidFill>
                <a:prstClr val="black"/>
              </a:solidFill>
              <a:latin typeface="Arial" charset="0"/>
            </a:endParaRPr>
          </a:p>
        </p:txBody>
      </p:sp>
      <p:pic>
        <p:nvPicPr>
          <p:cNvPr id="149" name="Bilde 148" descr="406_0.jpg">
            <a:hlinkClick r:id="" action="ppaction://noaction"/>
          </p:cNvPr>
          <p:cNvPicPr>
            <a:picLocks noChangeAspect="1"/>
          </p:cNvPicPr>
          <p:nvPr/>
        </p:nvPicPr>
        <p:blipFill>
          <a:blip r:embed="rId13" cstate="print"/>
          <a:stretch>
            <a:fillRect/>
          </a:stretch>
        </p:blipFill>
        <p:spPr>
          <a:xfrm>
            <a:off x="1817696" y="181926"/>
            <a:ext cx="293966" cy="323554"/>
          </a:xfrm>
          <a:prstGeom prst="rect">
            <a:avLst/>
          </a:prstGeom>
        </p:spPr>
      </p:pic>
      <p:pic>
        <p:nvPicPr>
          <p:cNvPr id="150" name="Bilde 149" descr="202_0.jpg">
            <a:hlinkClick r:id="" action="ppaction://noaction"/>
          </p:cNvPr>
          <p:cNvPicPr>
            <a:picLocks noChangeAspect="1"/>
          </p:cNvPicPr>
          <p:nvPr/>
        </p:nvPicPr>
        <p:blipFill>
          <a:blip r:embed="rId14" cstate="print"/>
          <a:stretch>
            <a:fillRect/>
          </a:stretch>
        </p:blipFill>
        <p:spPr>
          <a:xfrm>
            <a:off x="379516" y="201530"/>
            <a:ext cx="324776" cy="284345"/>
          </a:xfrm>
          <a:prstGeom prst="rect">
            <a:avLst/>
          </a:prstGeom>
        </p:spPr>
      </p:pic>
      <p:pic>
        <p:nvPicPr>
          <p:cNvPr id="151" name="Bilde 150" descr="204_0.jpg">
            <a:hlinkClick r:id="" action="ppaction://noaction"/>
          </p:cNvPr>
          <p:cNvPicPr>
            <a:picLocks noChangeAspect="1"/>
          </p:cNvPicPr>
          <p:nvPr/>
        </p:nvPicPr>
        <p:blipFill>
          <a:blip r:embed="rId15" cstate="print"/>
          <a:stretch>
            <a:fillRect/>
          </a:stretch>
        </p:blipFill>
        <p:spPr>
          <a:xfrm>
            <a:off x="700995" y="168166"/>
            <a:ext cx="351051" cy="351071"/>
          </a:xfrm>
          <a:prstGeom prst="rect">
            <a:avLst/>
          </a:prstGeom>
        </p:spPr>
      </p:pic>
      <p:pic>
        <p:nvPicPr>
          <p:cNvPr id="152" name="Bilde 151" descr="206_0.jpg">
            <a:hlinkClick r:id="" action="ppaction://noaction"/>
          </p:cNvPr>
          <p:cNvPicPr>
            <a:picLocks noChangeAspect="1"/>
          </p:cNvPicPr>
          <p:nvPr/>
        </p:nvPicPr>
        <p:blipFill>
          <a:blip r:embed="rId16" cstate="print"/>
          <a:stretch>
            <a:fillRect/>
          </a:stretch>
        </p:blipFill>
        <p:spPr>
          <a:xfrm>
            <a:off x="1083887" y="180191"/>
            <a:ext cx="327156" cy="327022"/>
          </a:xfrm>
          <a:prstGeom prst="rect">
            <a:avLst/>
          </a:prstGeom>
        </p:spPr>
      </p:pic>
      <p:pic>
        <p:nvPicPr>
          <p:cNvPr id="153" name="Bilde 152" descr="210_0.jpg">
            <a:hlinkClick r:id="" action="ppaction://noaction"/>
          </p:cNvPr>
          <p:cNvPicPr>
            <a:picLocks noChangeAspect="1"/>
          </p:cNvPicPr>
          <p:nvPr/>
        </p:nvPicPr>
        <p:blipFill>
          <a:blip r:embed="rId17" cstate="print"/>
          <a:stretch>
            <a:fillRect/>
          </a:stretch>
        </p:blipFill>
        <p:spPr>
          <a:xfrm>
            <a:off x="1417063" y="204687"/>
            <a:ext cx="317983" cy="278031"/>
          </a:xfrm>
          <a:prstGeom prst="rect">
            <a:avLst/>
          </a:prstGeom>
        </p:spPr>
      </p:pic>
      <p:pic>
        <p:nvPicPr>
          <p:cNvPr id="154" name="Bilde 153" descr="124_0.jpg">
            <a:hlinkClick r:id="" action="ppaction://noaction"/>
          </p:cNvPr>
          <p:cNvPicPr>
            <a:picLocks noChangeAspect="1"/>
          </p:cNvPicPr>
          <p:nvPr/>
        </p:nvPicPr>
        <p:blipFill>
          <a:blip r:embed="rId18" cstate="print"/>
          <a:stretch>
            <a:fillRect/>
          </a:stretch>
        </p:blipFill>
        <p:spPr>
          <a:xfrm>
            <a:off x="2162436" y="212104"/>
            <a:ext cx="300638" cy="263198"/>
          </a:xfrm>
          <a:prstGeom prst="rect">
            <a:avLst/>
          </a:prstGeom>
        </p:spPr>
      </p:pic>
      <p:pic>
        <p:nvPicPr>
          <p:cNvPr id="155" name="Bilde 154" descr="Trafikkskilt.png">
            <a:hlinkClick r:id="rId19" action="ppaction://hlinksldjump"/>
          </p:cNvPr>
          <p:cNvPicPr>
            <a:picLocks noChangeAspect="1"/>
          </p:cNvPicPr>
          <p:nvPr/>
        </p:nvPicPr>
        <p:blipFill>
          <a:blip r:embed="rId20" cstate="print"/>
          <a:stretch>
            <a:fillRect/>
          </a:stretch>
        </p:blipFill>
        <p:spPr>
          <a:xfrm>
            <a:off x="83487" y="136932"/>
            <a:ext cx="269866" cy="491323"/>
          </a:xfrm>
          <a:prstGeom prst="rect">
            <a:avLst/>
          </a:prstGeom>
        </p:spPr>
      </p:pic>
      <p:pic>
        <p:nvPicPr>
          <p:cNvPr id="186" name="Picture 37" descr="rød copy"/>
          <p:cNvPicPr>
            <a:picLocks noChangeAspect="1" noChangeArrowheads="1"/>
          </p:cNvPicPr>
          <p:nvPr/>
        </p:nvPicPr>
        <p:blipFill>
          <a:blip r:embed="rId21" cstate="print"/>
          <a:srcRect/>
          <a:stretch>
            <a:fillRect/>
          </a:stretch>
        </p:blipFill>
        <p:spPr bwMode="auto">
          <a:xfrm>
            <a:off x="549756" y="4091474"/>
            <a:ext cx="372195" cy="79218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7" name="Picture 47" descr="gul copy"/>
          <p:cNvPicPr>
            <a:picLocks noChangeAspect="1" noChangeArrowheads="1"/>
          </p:cNvPicPr>
          <p:nvPr/>
        </p:nvPicPr>
        <p:blipFill>
          <a:blip r:embed="rId22" cstate="print"/>
          <a:srcRect/>
          <a:stretch>
            <a:fillRect/>
          </a:stretch>
        </p:blipFill>
        <p:spPr bwMode="auto">
          <a:xfrm rot="10800000">
            <a:off x="1734174" y="4068249"/>
            <a:ext cx="345772" cy="828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8" name="Picture 35" descr="blå"/>
          <p:cNvPicPr>
            <a:picLocks noChangeAspect="1" noChangeArrowheads="1"/>
          </p:cNvPicPr>
          <p:nvPr/>
        </p:nvPicPr>
        <p:blipFill>
          <a:blip r:embed="rId23" cstate="print"/>
          <a:srcRect/>
          <a:stretch>
            <a:fillRect/>
          </a:stretch>
        </p:blipFill>
        <p:spPr bwMode="auto">
          <a:xfrm rot="10800000">
            <a:off x="1200363" y="4067764"/>
            <a:ext cx="324056" cy="7982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9" name="Picture 46" descr="grønn copy"/>
          <p:cNvPicPr>
            <a:picLocks noChangeAspect="1" noChangeArrowheads="1"/>
          </p:cNvPicPr>
          <p:nvPr/>
        </p:nvPicPr>
        <p:blipFill>
          <a:blip r:embed="rId24" cstate="print"/>
          <a:srcRect/>
          <a:stretch>
            <a:fillRect/>
          </a:stretch>
        </p:blipFill>
        <p:spPr bwMode="auto">
          <a:xfrm>
            <a:off x="5709798" y="4533207"/>
            <a:ext cx="342433" cy="828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0" name="Picture 37" descr="rød copy"/>
          <p:cNvPicPr>
            <a:picLocks noChangeAspect="1" noChangeArrowheads="1"/>
          </p:cNvPicPr>
          <p:nvPr/>
        </p:nvPicPr>
        <p:blipFill>
          <a:blip r:embed="rId21" cstate="print"/>
          <a:srcRect/>
          <a:stretch>
            <a:fillRect/>
          </a:stretch>
        </p:blipFill>
        <p:spPr bwMode="auto">
          <a:xfrm rot="10800000">
            <a:off x="6154245" y="4563947"/>
            <a:ext cx="350174" cy="828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5" name="Rektangel 184"/>
          <p:cNvSpPr/>
          <p:nvPr/>
        </p:nvSpPr>
        <p:spPr>
          <a:xfrm>
            <a:off x="5657271" y="4115338"/>
            <a:ext cx="2188922" cy="188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84" name="Rektangel 183"/>
          <p:cNvSpPr/>
          <p:nvPr/>
        </p:nvSpPr>
        <p:spPr>
          <a:xfrm>
            <a:off x="452588" y="3676084"/>
            <a:ext cx="2188922" cy="1884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pic>
        <p:nvPicPr>
          <p:cNvPr id="191" name="Bilde 190" descr="Trafikkskilt.png"/>
          <p:cNvPicPr>
            <a:picLocks noChangeAspect="1"/>
          </p:cNvPicPr>
          <p:nvPr/>
        </p:nvPicPr>
        <p:blipFill>
          <a:blip r:embed="rId20" cstate="print"/>
          <a:stretch>
            <a:fillRect/>
          </a:stretch>
        </p:blipFill>
        <p:spPr>
          <a:xfrm>
            <a:off x="5709494" y="3559121"/>
            <a:ext cx="391283" cy="712378"/>
          </a:xfrm>
          <a:prstGeom prst="rect">
            <a:avLst/>
          </a:prstGeom>
        </p:spPr>
      </p:pic>
      <p:pic>
        <p:nvPicPr>
          <p:cNvPr id="192" name="Bilde 191" descr="Trafikkskilt.png"/>
          <p:cNvPicPr>
            <a:picLocks noChangeAspect="1"/>
          </p:cNvPicPr>
          <p:nvPr/>
        </p:nvPicPr>
        <p:blipFill>
          <a:blip r:embed="rId20" cstate="print"/>
          <a:stretch>
            <a:fillRect/>
          </a:stretch>
        </p:blipFill>
        <p:spPr>
          <a:xfrm>
            <a:off x="3121963" y="781825"/>
            <a:ext cx="391283" cy="712378"/>
          </a:xfrm>
          <a:prstGeom prst="rect">
            <a:avLst/>
          </a:prstGeom>
        </p:spPr>
      </p:pic>
      <p:sp>
        <p:nvSpPr>
          <p:cNvPr id="193" name="Ellipse 192"/>
          <p:cNvSpPr/>
          <p:nvPr/>
        </p:nvSpPr>
        <p:spPr>
          <a:xfrm>
            <a:off x="3234417" y="1171152"/>
            <a:ext cx="200757" cy="200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94" name="Ellipse 193"/>
          <p:cNvSpPr/>
          <p:nvPr/>
        </p:nvSpPr>
        <p:spPr>
          <a:xfrm>
            <a:off x="3256723" y="814230"/>
            <a:ext cx="142628" cy="156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95" name="Ellipse 194"/>
          <p:cNvSpPr/>
          <p:nvPr/>
        </p:nvSpPr>
        <p:spPr>
          <a:xfrm>
            <a:off x="5829383" y="3933576"/>
            <a:ext cx="200757" cy="2007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96" name="Ellipse 195"/>
          <p:cNvSpPr/>
          <p:nvPr/>
        </p:nvSpPr>
        <p:spPr>
          <a:xfrm>
            <a:off x="5840538" y="3587808"/>
            <a:ext cx="142628" cy="15615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pic>
        <p:nvPicPr>
          <p:cNvPr id="201" name="Picture 37" descr="rød copy"/>
          <p:cNvPicPr>
            <a:picLocks noChangeAspect="1" noChangeArrowheads="1"/>
          </p:cNvPicPr>
          <p:nvPr/>
        </p:nvPicPr>
        <p:blipFill>
          <a:blip r:embed="rId21" cstate="print">
            <a:lum bright="-10000" contrast="-50000"/>
          </a:blip>
          <a:srcRect/>
          <a:stretch>
            <a:fillRect/>
          </a:stretch>
        </p:blipFill>
        <p:spPr bwMode="auto">
          <a:xfrm rot="16200000">
            <a:off x="992311" y="2477195"/>
            <a:ext cx="368831" cy="7849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2" name="Picture 38" descr="grønn copy"/>
          <p:cNvPicPr>
            <a:picLocks noChangeAspect="1" noChangeArrowheads="1"/>
          </p:cNvPicPr>
          <p:nvPr/>
        </p:nvPicPr>
        <p:blipFill>
          <a:blip r:embed="rId25" cstate="print">
            <a:lum bright="-10000" contrast="-50000"/>
          </a:blip>
          <a:srcRect/>
          <a:stretch>
            <a:fillRect/>
          </a:stretch>
        </p:blipFill>
        <p:spPr bwMode="auto">
          <a:xfrm>
            <a:off x="1850654" y="2671159"/>
            <a:ext cx="824543" cy="3597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3" name="Picture 35" descr="blå"/>
          <p:cNvPicPr>
            <a:picLocks noChangeAspect="1" noChangeArrowheads="1"/>
          </p:cNvPicPr>
          <p:nvPr/>
        </p:nvPicPr>
        <p:blipFill>
          <a:blip r:embed="rId23" cstate="print">
            <a:lum bright="-10000" contrast="-50000"/>
          </a:blip>
          <a:srcRect/>
          <a:stretch>
            <a:fillRect/>
          </a:stretch>
        </p:blipFill>
        <p:spPr bwMode="auto">
          <a:xfrm rot="16200000">
            <a:off x="7892848" y="1793933"/>
            <a:ext cx="365475" cy="9001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4" name="Picture 36" descr="gul copy"/>
          <p:cNvPicPr>
            <a:picLocks noChangeAspect="1" noChangeArrowheads="1"/>
          </p:cNvPicPr>
          <p:nvPr/>
        </p:nvPicPr>
        <p:blipFill>
          <a:blip r:embed="rId26" cstate="print">
            <a:lum bright="-10000" contrast="-50000"/>
          </a:blip>
          <a:srcRect/>
          <a:stretch>
            <a:fillRect/>
          </a:stretch>
        </p:blipFill>
        <p:spPr bwMode="auto">
          <a:xfrm>
            <a:off x="6421479" y="2044146"/>
            <a:ext cx="882153" cy="3683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0" name="Bakover eller Forrige 179">
            <a:hlinkClick r:id="" action="ppaction://hlinkshowjump?jump=lastslideviewed" highlightClick="1"/>
          </p:cNvPr>
          <p:cNvSpPr/>
          <p:nvPr/>
        </p:nvSpPr>
        <p:spPr>
          <a:xfrm>
            <a:off x="2495624" y="6396201"/>
            <a:ext cx="514889" cy="302470"/>
          </a:xfrm>
          <a:prstGeom prst="actionButtonBackPrevious">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82" name="Hjem 181">
            <a:hlinkClick r:id="" action="ppaction://hlinkshowjump?jump=firstslide" highlightClick="1"/>
          </p:cNvPr>
          <p:cNvSpPr/>
          <p:nvPr/>
        </p:nvSpPr>
        <p:spPr>
          <a:xfrm>
            <a:off x="1299390" y="6395544"/>
            <a:ext cx="514889" cy="302470"/>
          </a:xfrm>
          <a:prstGeom prst="actionButtonHom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77" name="Start 176">
            <a:hlinkClick r:id="rId19" action="ppaction://hlinksldjump" highlightClick="1"/>
          </p:cNvPr>
          <p:cNvSpPr/>
          <p:nvPr/>
        </p:nvSpPr>
        <p:spPr>
          <a:xfrm>
            <a:off x="1901661" y="6396201"/>
            <a:ext cx="514889" cy="302470"/>
          </a:xfrm>
          <a:prstGeom prst="actionButtonBeginning">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78" name="Ellipse 177"/>
          <p:cNvSpPr/>
          <p:nvPr/>
        </p:nvSpPr>
        <p:spPr>
          <a:xfrm>
            <a:off x="3259232" y="1004537"/>
            <a:ext cx="144025" cy="144033"/>
          </a:xfrm>
          <a:prstGeom prst="ellipse">
            <a:avLst/>
          </a:prstGeom>
          <a:solidFill>
            <a:srgbClr val="FFC000"/>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79" name="Ellipse 178"/>
          <p:cNvSpPr/>
          <p:nvPr/>
        </p:nvSpPr>
        <p:spPr>
          <a:xfrm>
            <a:off x="5846935" y="3783820"/>
            <a:ext cx="144025" cy="144033"/>
          </a:xfrm>
          <a:prstGeom prst="ellipse">
            <a:avLst/>
          </a:prstGeom>
          <a:solidFill>
            <a:srgbClr val="FFC000"/>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181" name="Diagonal stripe 180"/>
          <p:cNvSpPr>
            <a:spLocks noChangeAspect="1"/>
          </p:cNvSpPr>
          <p:nvPr/>
        </p:nvSpPr>
        <p:spPr>
          <a:xfrm flipH="1" flipV="1">
            <a:off x="8973270" y="6679546"/>
            <a:ext cx="172318" cy="180042"/>
          </a:xfrm>
          <a:prstGeom prst="diagStripe">
            <a:avLst>
              <a:gd name="adj" fmla="val 50336"/>
            </a:avLst>
          </a:prstGeom>
          <a:solidFill>
            <a:srgbClr val="00FF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black"/>
              </a:solidFill>
            </a:endParaRPr>
          </a:p>
        </p:txBody>
      </p:sp>
      <p:sp>
        <p:nvSpPr>
          <p:cNvPr id="242" name="Rektangel 241">
            <a:hlinkClick r:id="" action="ppaction://noaction" highlightClick="1"/>
          </p:cNvPr>
          <p:cNvSpPr/>
          <p:nvPr/>
        </p:nvSpPr>
        <p:spPr>
          <a:xfrm>
            <a:off x="8156920" y="102258"/>
            <a:ext cx="903757" cy="574291"/>
          </a:xfrm>
          <a:prstGeom prst="rect">
            <a:avLst/>
          </a:prstGeom>
          <a:blipFill dpi="0" rotWithShape="1">
            <a:blip r:embed="rId27"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3" name="Rektangel 242">
            <a:hlinkClick r:id="" action="ppaction://noaction" highlightClick="1"/>
          </p:cNvPr>
          <p:cNvSpPr/>
          <p:nvPr/>
        </p:nvSpPr>
        <p:spPr>
          <a:xfrm>
            <a:off x="8156131" y="1322660"/>
            <a:ext cx="903757" cy="574291"/>
          </a:xfrm>
          <a:prstGeom prst="rect">
            <a:avLst/>
          </a:prstGeom>
          <a:blipFill dpi="0" rotWithShape="1">
            <a:blip r:embed="rId28"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4" name="Rektangel 243">
            <a:hlinkClick r:id="" action="ppaction://noaction" highlightClick="1"/>
          </p:cNvPr>
          <p:cNvSpPr/>
          <p:nvPr/>
        </p:nvSpPr>
        <p:spPr>
          <a:xfrm>
            <a:off x="8153611" y="2534476"/>
            <a:ext cx="903757" cy="574291"/>
          </a:xfrm>
          <a:prstGeom prst="rect">
            <a:avLst/>
          </a:prstGeom>
          <a:blipFill dpi="0" rotWithShape="1">
            <a:blip r:embed="rId29"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5" name="Rektangel 244">
            <a:hlinkClick r:id="" action="ppaction://noaction" highlightClick="1"/>
          </p:cNvPr>
          <p:cNvSpPr/>
          <p:nvPr/>
        </p:nvSpPr>
        <p:spPr>
          <a:xfrm>
            <a:off x="8156398" y="3754675"/>
            <a:ext cx="903757" cy="574291"/>
          </a:xfrm>
          <a:prstGeom prst="rect">
            <a:avLst/>
          </a:prstGeom>
          <a:blipFill dpi="0" rotWithShape="1">
            <a:blip r:embed="rId30" cstate="print"/>
            <a:srcRect/>
            <a:stretch>
              <a:fillRect/>
            </a:stretch>
          </a:blip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6" name="Rektangel 245">
            <a:hlinkClick r:id="" action="ppaction://noaction" highlightClick="1"/>
          </p:cNvPr>
          <p:cNvSpPr/>
          <p:nvPr/>
        </p:nvSpPr>
        <p:spPr>
          <a:xfrm>
            <a:off x="8156398" y="3146371"/>
            <a:ext cx="903757" cy="574291"/>
          </a:xfrm>
          <a:prstGeom prst="rect">
            <a:avLst/>
          </a:prstGeom>
          <a:blipFill dpi="0" rotWithShape="1">
            <a:blip r:embed="rId31"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7" name="Rektangel 246">
            <a:hlinkClick r:id="" action="ppaction://noaction" highlightClick="1"/>
          </p:cNvPr>
          <p:cNvSpPr/>
          <p:nvPr/>
        </p:nvSpPr>
        <p:spPr>
          <a:xfrm>
            <a:off x="8156108" y="1927176"/>
            <a:ext cx="903757" cy="574291"/>
          </a:xfrm>
          <a:prstGeom prst="rect">
            <a:avLst/>
          </a:prstGeom>
          <a:blipFill dpi="0" rotWithShape="1">
            <a:blip r:embed="rId32"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48" name="Rektangel 247">
            <a:hlinkClick r:id="" action="ppaction://noaction" highlightClick="1"/>
          </p:cNvPr>
          <p:cNvSpPr/>
          <p:nvPr/>
        </p:nvSpPr>
        <p:spPr>
          <a:xfrm>
            <a:off x="8155740" y="716684"/>
            <a:ext cx="903757" cy="574291"/>
          </a:xfrm>
          <a:prstGeom prst="rect">
            <a:avLst/>
          </a:prstGeom>
          <a:blipFill dpi="0" rotWithShape="1">
            <a:blip r:embed="rId33" cstate="print"/>
            <a:srcRect/>
            <a:stretch>
              <a:fillRect/>
            </a:stretch>
          </a:blipFill>
          <a:ln w="31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a:p>
            <a:pPr algn="ctr" defTabSz="914400" fontAlgn="base">
              <a:spcBef>
                <a:spcPct val="0"/>
              </a:spcBef>
              <a:spcAft>
                <a:spcPct val="0"/>
              </a:spcAft>
            </a:pPr>
            <a:endParaRPr lang="nb-NO" sz="800" b="1" baseline="-25000">
              <a:solidFill>
                <a:srgbClr val="FFC000"/>
              </a:solidFill>
            </a:endParaRPr>
          </a:p>
        </p:txBody>
      </p:sp>
      <p:sp>
        <p:nvSpPr>
          <p:cNvPr id="249" name="Rektangel 248">
            <a:hlinkClick r:id="" action="ppaction://noaction" highlightClick="1"/>
          </p:cNvPr>
          <p:cNvSpPr/>
          <p:nvPr/>
        </p:nvSpPr>
        <p:spPr>
          <a:xfrm>
            <a:off x="8156398" y="4370918"/>
            <a:ext cx="903757" cy="574291"/>
          </a:xfrm>
          <a:prstGeom prst="rect">
            <a:avLst/>
          </a:prstGeom>
          <a:blipFill dpi="0" rotWithShape="1">
            <a:blip r:embed="rId34" cstate="print"/>
            <a:srcRect/>
            <a:stretch>
              <a:fillRect/>
            </a:stretch>
          </a:blipFill>
          <a:ln>
            <a:noFill/>
          </a:ln>
          <a:effectLst>
            <a:outerShdw blurRad="44450" dist="27940" dir="5400000" algn="ctr">
              <a:srgbClr val="000000">
                <a:alpha val="32000"/>
              </a:srgb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50" name="Rektangel 249">
            <a:hlinkClick r:id="" action="ppaction://noaction" highlightClick="1"/>
          </p:cNvPr>
          <p:cNvSpPr/>
          <p:nvPr/>
        </p:nvSpPr>
        <p:spPr>
          <a:xfrm>
            <a:off x="8156398" y="4990500"/>
            <a:ext cx="903757" cy="574291"/>
          </a:xfrm>
          <a:prstGeom prst="rect">
            <a:avLst/>
          </a:prstGeom>
          <a:blipFill dpi="0" rotWithShape="1">
            <a:blip r:embed="rId35"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51" name="Rektangel 250">
            <a:hlinkClick r:id="" action="ppaction://noaction" highlightClick="1"/>
          </p:cNvPr>
          <p:cNvSpPr/>
          <p:nvPr/>
        </p:nvSpPr>
        <p:spPr>
          <a:xfrm>
            <a:off x="8156398" y="5610125"/>
            <a:ext cx="903757" cy="574291"/>
          </a:xfrm>
          <a:prstGeom prst="rect">
            <a:avLst/>
          </a:prstGeom>
          <a:blipFill dpi="0" rotWithShape="1">
            <a:blip r:embed="rId36" cstate="print"/>
            <a:srcRect/>
            <a:stretch>
              <a:fillRect/>
            </a:stretch>
          </a:blip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chorCtr="0"/>
          <a:lstStyle/>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a:p>
            <a:pPr algn="ctr" defTabSz="914400" fontAlgn="base">
              <a:spcBef>
                <a:spcPct val="0"/>
              </a:spcBef>
              <a:spcAft>
                <a:spcPct val="0"/>
              </a:spcAft>
            </a:pPr>
            <a:endParaRPr lang="nb-NO" sz="800" b="1">
              <a:solidFill>
                <a:prstClr val="white"/>
              </a:solidFill>
            </a:endParaRPr>
          </a:p>
        </p:txBody>
      </p:sp>
      <p:sp>
        <p:nvSpPr>
          <p:cNvPr id="252" name="Rektangel 251">
            <a:hlinkClick r:id="rId37" action="ppaction://hlinksldjump" tooltip="Kjøreprosessen"/>
          </p:cNvPr>
          <p:cNvSpPr/>
          <p:nvPr/>
        </p:nvSpPr>
        <p:spPr>
          <a:xfrm>
            <a:off x="8134476" y="95274"/>
            <a:ext cx="915682" cy="613459"/>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3" name="Rektangel 252">
            <a:hlinkClick r:id="rId38" action="ppaction://hlinksldjump" tooltip="Signal og tegn"/>
          </p:cNvPr>
          <p:cNvSpPr/>
          <p:nvPr/>
        </p:nvSpPr>
        <p:spPr>
          <a:xfrm>
            <a:off x="8167955" y="67747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4" name="Rektangel 253">
            <a:hlinkClick r:id="" action="ppaction://noaction"/>
          </p:cNvPr>
          <p:cNvSpPr/>
          <p:nvPr/>
        </p:nvSpPr>
        <p:spPr>
          <a:xfrm>
            <a:off x="8157382" y="131103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5" name="Rektangel 254">
            <a:hlinkClick r:id="rId39" action="ppaction://hlinksldjump" tooltip="Fart"/>
          </p:cNvPr>
          <p:cNvSpPr/>
          <p:nvPr/>
        </p:nvSpPr>
        <p:spPr>
          <a:xfrm>
            <a:off x="8157382" y="190218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6" name="Rektangel 255">
            <a:hlinkClick r:id="" action="ppaction://noaction"/>
          </p:cNvPr>
          <p:cNvSpPr/>
          <p:nvPr/>
        </p:nvSpPr>
        <p:spPr>
          <a:xfrm>
            <a:off x="8157382" y="2515649"/>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7" name="Rektangel 256">
            <a:hlinkClick r:id="rId40" action="ppaction://hlinksldjump" tooltip="Trafikkskiltene"/>
          </p:cNvPr>
          <p:cNvSpPr/>
          <p:nvPr/>
        </p:nvSpPr>
        <p:spPr>
          <a:xfrm>
            <a:off x="8157577" y="3117958"/>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8" name="Rektangel 257">
            <a:hlinkClick r:id="rId41" action="ppaction://hlinksldjump" tooltip="Trafikkreglene"/>
          </p:cNvPr>
          <p:cNvSpPr/>
          <p:nvPr/>
        </p:nvSpPr>
        <p:spPr>
          <a:xfrm>
            <a:off x="8146423" y="373141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59" name="Rektangel 258">
            <a:hlinkClick r:id="rId42" action="ppaction://hlinksldjump" tooltip="Myndighetspyramiden"/>
          </p:cNvPr>
          <p:cNvSpPr/>
          <p:nvPr/>
        </p:nvSpPr>
        <p:spPr>
          <a:xfrm>
            <a:off x="8146229" y="4320941"/>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60" name="Rektangel 259">
            <a:hlinkClick r:id="rId40" action="ppaction://hlinksldjump" tooltip="Vegmerking"/>
          </p:cNvPr>
          <p:cNvSpPr/>
          <p:nvPr/>
        </p:nvSpPr>
        <p:spPr>
          <a:xfrm>
            <a:off x="8157382" y="4940675"/>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61" name="Rektangel 260">
            <a:hlinkClick r:id="rId19" action="ppaction://hlinksldjump" tooltip="Vikeplikt"/>
          </p:cNvPr>
          <p:cNvSpPr/>
          <p:nvPr/>
        </p:nvSpPr>
        <p:spPr>
          <a:xfrm>
            <a:off x="8146229" y="5550882"/>
            <a:ext cx="915682" cy="613458"/>
          </a:xfrm>
          <a:prstGeom prst="rect">
            <a:avLst/>
          </a:prstGeom>
          <a:solidFill>
            <a:schemeClr val="accent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white"/>
              </a:solidFill>
            </a:endParaRPr>
          </a:p>
        </p:txBody>
      </p:sp>
      <p:sp>
        <p:nvSpPr>
          <p:cNvPr id="262" name="Rektangel 261"/>
          <p:cNvSpPr/>
          <p:nvPr/>
        </p:nvSpPr>
        <p:spPr>
          <a:xfrm>
            <a:off x="3093124" y="6395544"/>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r>
              <a:rPr lang="nb-NO" sz="1000" b="1">
                <a:solidFill>
                  <a:prstClr val="white">
                    <a:lumMod val="65000"/>
                  </a:prstClr>
                </a:solidFill>
              </a:rPr>
              <a:t>Meny</a:t>
            </a:r>
          </a:p>
        </p:txBody>
      </p:sp>
      <p:sp>
        <p:nvSpPr>
          <p:cNvPr id="156" name="Diagonal stripe 155"/>
          <p:cNvSpPr>
            <a:spLocks noChangeAspect="1"/>
          </p:cNvSpPr>
          <p:nvPr/>
        </p:nvSpPr>
        <p:spPr>
          <a:xfrm flipH="1" flipV="1">
            <a:off x="8973270" y="6679546"/>
            <a:ext cx="172318" cy="180042"/>
          </a:xfrm>
          <a:prstGeom prst="diagStripe">
            <a:avLst>
              <a:gd name="adj" fmla="val 50336"/>
            </a:avLst>
          </a:prstGeom>
          <a:solidFill>
            <a:srgbClr val="FFC000">
              <a:alpha val="50000"/>
            </a:srgb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endParaRPr lang="nb-NO">
              <a:solidFill>
                <a:prstClr val="black"/>
              </a:solidFill>
            </a:endParaRPr>
          </a:p>
        </p:txBody>
      </p:sp>
      <p:sp>
        <p:nvSpPr>
          <p:cNvPr id="157" name="Plassholder for lysbildenummer 5"/>
          <p:cNvSpPr>
            <a:spLocks noGrp="1"/>
          </p:cNvSpPr>
          <p:nvPr>
            <p:ph type="sldNum" sz="quarter" idx="4"/>
          </p:nvPr>
        </p:nvSpPr>
        <p:spPr>
          <a:xfrm>
            <a:off x="7945231" y="6357822"/>
            <a:ext cx="743079" cy="365210"/>
          </a:xfrm>
          <a:prstGeom prst="rect">
            <a:avLst/>
          </a:prstGeom>
        </p:spPr>
        <p:txBody>
          <a:bodyPr vert="horz" lIns="91440" tIns="45721" rIns="91440" bIns="45721" rtlCol="0" anchor="ctr"/>
          <a:lstStyle>
            <a:lvl1pPr algn="r">
              <a:defRPr sz="1200">
                <a:solidFill>
                  <a:schemeClr val="tx1">
                    <a:tint val="75000"/>
                  </a:schemeClr>
                </a:solidFill>
              </a:defRPr>
            </a:lvl1pPr>
          </a:lstStyle>
          <a:p>
            <a:pPr defTabSz="914400" fontAlgn="base">
              <a:spcBef>
                <a:spcPct val="0"/>
              </a:spcBef>
              <a:spcAft>
                <a:spcPct val="0"/>
              </a:spcAft>
            </a:pPr>
            <a:fld id="{20B02B5E-F3D8-4FD3-9900-3FFB6910F5BC}" type="slidenum">
              <a:rPr lang="nb-NO" smtClean="0">
                <a:solidFill>
                  <a:prstClr val="black">
                    <a:tint val="75000"/>
                  </a:prstClr>
                </a:solidFill>
                <a:latin typeface="Arial" charset="0"/>
              </a:rPr>
              <a:pPr defTabSz="914400" fontAlgn="base">
                <a:spcBef>
                  <a:spcPct val="0"/>
                </a:spcBef>
                <a:spcAft>
                  <a:spcPct val="0"/>
                </a:spcAft>
              </a:pPr>
              <a:t>‹#›</a:t>
            </a:fld>
            <a:endParaRPr lang="nb-NO">
              <a:solidFill>
                <a:prstClr val="black">
                  <a:tint val="75000"/>
                </a:prstClr>
              </a:solidFill>
              <a:latin typeface="Arial" charset="0"/>
            </a:endParaRPr>
          </a:p>
        </p:txBody>
      </p:sp>
      <p:sp>
        <p:nvSpPr>
          <p:cNvPr id="158" name="AutoShape 29">
            <a:hlinkClick r:id="rId43" action="ppaction://hlinksldjump"/>
            <a:hlinkHover r:id="" action="ppaction://noaction" highlightClick="1"/>
          </p:cNvPr>
          <p:cNvSpPr>
            <a:spLocks noChangeArrowheads="1"/>
          </p:cNvSpPr>
          <p:nvPr/>
        </p:nvSpPr>
        <p:spPr bwMode="auto">
          <a:xfrm>
            <a:off x="5047206"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0000">
              <a:alpha val="75000"/>
            </a:srgbClr>
          </a:solidFill>
          <a:ln w="9525">
            <a:noFill/>
            <a:miter lim="800000"/>
            <a:headEnd/>
            <a:tailEnd/>
          </a:ln>
          <a:effectLst/>
          <a:scene3d>
            <a:camera prst="orthographicFront"/>
            <a:lightRig rig="threePt" dir="t"/>
          </a:scene3d>
          <a:sp3d>
            <a:bevelT/>
          </a:sp3d>
        </p:spPr>
        <p:txBody>
          <a:bodyPr wrap="none" lIns="91440" tIns="45721" rIns="91440" bIns="45721" anchor="ctr"/>
          <a:lstStyle/>
          <a:p>
            <a:pPr algn="ctr" defTabSz="914400" fontAlgn="base">
              <a:spcBef>
                <a:spcPct val="0"/>
              </a:spcBef>
              <a:spcAft>
                <a:spcPct val="0"/>
              </a:spcAft>
            </a:pPr>
            <a:r>
              <a:rPr lang="nb-NO" sz="1000">
                <a:solidFill>
                  <a:prstClr val="black"/>
                </a:solidFill>
                <a:latin typeface="Arial" charset="0"/>
              </a:rPr>
              <a:t>Trinn 1</a:t>
            </a:r>
          </a:p>
        </p:txBody>
      </p:sp>
      <p:sp>
        <p:nvSpPr>
          <p:cNvPr id="159" name="AutoShape 30">
            <a:hlinkClick r:id="" action="ppaction://noaction"/>
            <a:hlinkHover r:id="" action="ppaction://noaction" highlightClick="1"/>
          </p:cNvPr>
          <p:cNvSpPr>
            <a:spLocks noChangeArrowheads="1"/>
          </p:cNvSpPr>
          <p:nvPr/>
        </p:nvSpPr>
        <p:spPr bwMode="auto">
          <a:xfrm>
            <a:off x="6050411"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FFC000">
              <a:alpha val="75000"/>
            </a:srgbClr>
          </a:solidFill>
          <a:ln w="9525">
            <a:noFill/>
            <a:miter lim="800000"/>
            <a:headEnd/>
            <a:tailEnd/>
          </a:ln>
          <a:effectLst/>
          <a:scene3d>
            <a:camera prst="orthographicFront"/>
            <a:lightRig rig="threePt" dir="t"/>
          </a:scene3d>
          <a:sp3d>
            <a:bevelT/>
          </a:sp3d>
        </p:spPr>
        <p:txBody>
          <a:bodyPr wrap="none" lIns="91440" tIns="45721" rIns="91440" bIns="45721" anchor="ctr"/>
          <a:lstStyle/>
          <a:p>
            <a:pPr algn="ctr" defTabSz="914400" fontAlgn="base">
              <a:spcBef>
                <a:spcPct val="0"/>
              </a:spcBef>
              <a:spcAft>
                <a:spcPct val="0"/>
              </a:spcAft>
            </a:pPr>
            <a:r>
              <a:rPr lang="nb-NO" sz="1000">
                <a:solidFill>
                  <a:prstClr val="black"/>
                </a:solidFill>
                <a:latin typeface="Arial" charset="0"/>
              </a:rPr>
              <a:t>Trinn 2</a:t>
            </a:r>
          </a:p>
        </p:txBody>
      </p:sp>
      <p:sp>
        <p:nvSpPr>
          <p:cNvPr id="160" name="AutoShape 31">
            <a:hlinkClick r:id="" action="ppaction://noaction"/>
            <a:hlinkHover r:id="" action="ppaction://noaction" highlightClick="1"/>
          </p:cNvPr>
          <p:cNvSpPr>
            <a:spLocks noChangeArrowheads="1"/>
          </p:cNvSpPr>
          <p:nvPr/>
        </p:nvSpPr>
        <p:spPr bwMode="auto">
          <a:xfrm>
            <a:off x="7040875"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FF00">
              <a:alpha val="75000"/>
            </a:srgbClr>
          </a:solidFill>
          <a:ln w="9525">
            <a:noFill/>
            <a:miter lim="800000"/>
            <a:headEnd/>
            <a:tailEnd/>
          </a:ln>
          <a:effectLst/>
          <a:scene3d>
            <a:camera prst="orthographicFront"/>
            <a:lightRig rig="threePt" dir="t"/>
          </a:scene3d>
          <a:sp3d>
            <a:bevelT/>
          </a:sp3d>
        </p:spPr>
        <p:txBody>
          <a:bodyPr wrap="none" lIns="91440" tIns="45721" rIns="91440" bIns="45721" anchor="ctr"/>
          <a:lstStyle/>
          <a:p>
            <a:pPr algn="ctr" defTabSz="914400" fontAlgn="base">
              <a:spcBef>
                <a:spcPct val="0"/>
              </a:spcBef>
              <a:spcAft>
                <a:spcPct val="0"/>
              </a:spcAft>
            </a:pPr>
            <a:r>
              <a:rPr lang="nb-NO" sz="1000">
                <a:solidFill>
                  <a:prstClr val="black"/>
                </a:solidFill>
                <a:latin typeface="Arial" charset="0"/>
              </a:rPr>
              <a:t>Trinn 3</a:t>
            </a:r>
          </a:p>
        </p:txBody>
      </p:sp>
      <p:sp>
        <p:nvSpPr>
          <p:cNvPr id="161" name="AutoShape 32">
            <a:hlinkClick r:id="" action="ppaction://noaction"/>
            <a:hlinkHover r:id="" action="ppaction://noaction" highlightClick="1"/>
          </p:cNvPr>
          <p:cNvSpPr>
            <a:spLocks noChangeArrowheads="1"/>
          </p:cNvSpPr>
          <p:nvPr/>
        </p:nvSpPr>
        <p:spPr bwMode="auto">
          <a:xfrm>
            <a:off x="8032923" y="6324232"/>
            <a:ext cx="936788" cy="431900"/>
          </a:xfrm>
          <a:custGeom>
            <a:avLst/>
            <a:gdLst>
              <a:gd name="G0" fmla="+- 15083 0 0"/>
              <a:gd name="G1" fmla="+- 3415 0 0"/>
              <a:gd name="G2" fmla="+- 21600 0 3415"/>
              <a:gd name="G3" fmla="+- 10800 0 3415"/>
              <a:gd name="G4" fmla="+- 21600 0 15083"/>
              <a:gd name="G5" fmla="*/ G4 G3 10800"/>
              <a:gd name="G6" fmla="+- 21600 0 G5"/>
              <a:gd name="T0" fmla="*/ 15083 w 21600"/>
              <a:gd name="T1" fmla="*/ 0 h 21600"/>
              <a:gd name="T2" fmla="*/ 0 w 21600"/>
              <a:gd name="T3" fmla="*/ 10800 h 21600"/>
              <a:gd name="T4" fmla="*/ 15083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083" y="0"/>
                </a:moveTo>
                <a:lnTo>
                  <a:pt x="15083" y="3415"/>
                </a:lnTo>
                <a:lnTo>
                  <a:pt x="3375" y="3415"/>
                </a:lnTo>
                <a:lnTo>
                  <a:pt x="3375" y="18185"/>
                </a:lnTo>
                <a:lnTo>
                  <a:pt x="15083" y="18185"/>
                </a:lnTo>
                <a:lnTo>
                  <a:pt x="15083" y="21600"/>
                </a:lnTo>
                <a:lnTo>
                  <a:pt x="21600" y="10800"/>
                </a:lnTo>
                <a:close/>
              </a:path>
              <a:path w="21600" h="21600">
                <a:moveTo>
                  <a:pt x="1350" y="3415"/>
                </a:moveTo>
                <a:lnTo>
                  <a:pt x="1350" y="18185"/>
                </a:lnTo>
                <a:lnTo>
                  <a:pt x="2700" y="18185"/>
                </a:lnTo>
                <a:lnTo>
                  <a:pt x="2700" y="3415"/>
                </a:lnTo>
                <a:close/>
              </a:path>
              <a:path w="21600" h="21600">
                <a:moveTo>
                  <a:pt x="0" y="3415"/>
                </a:moveTo>
                <a:lnTo>
                  <a:pt x="0" y="18185"/>
                </a:lnTo>
                <a:lnTo>
                  <a:pt x="675" y="18185"/>
                </a:lnTo>
                <a:lnTo>
                  <a:pt x="675" y="3415"/>
                </a:lnTo>
                <a:close/>
              </a:path>
            </a:pathLst>
          </a:custGeom>
          <a:solidFill>
            <a:srgbClr val="0070C0">
              <a:alpha val="75000"/>
            </a:srgbClr>
          </a:solidFill>
          <a:ln w="9525">
            <a:noFill/>
            <a:miter lim="800000"/>
            <a:headEnd/>
            <a:tailEnd/>
          </a:ln>
          <a:effectLst/>
          <a:scene3d>
            <a:camera prst="orthographicFront"/>
            <a:lightRig rig="threePt" dir="t"/>
          </a:scene3d>
          <a:sp3d>
            <a:bevelT/>
          </a:sp3d>
        </p:spPr>
        <p:txBody>
          <a:bodyPr wrap="none" lIns="91440" tIns="45721" rIns="91440" bIns="45721" anchor="ctr"/>
          <a:lstStyle/>
          <a:p>
            <a:pPr algn="ctr" defTabSz="914400" fontAlgn="base">
              <a:spcBef>
                <a:spcPct val="0"/>
              </a:spcBef>
              <a:spcAft>
                <a:spcPct val="0"/>
              </a:spcAft>
            </a:pPr>
            <a:r>
              <a:rPr lang="nb-NO" sz="1000">
                <a:solidFill>
                  <a:prstClr val="black"/>
                </a:solidFill>
                <a:latin typeface="Arial" charset="0"/>
              </a:rPr>
              <a:t>Trinn 4</a:t>
            </a:r>
          </a:p>
        </p:txBody>
      </p:sp>
      <p:sp>
        <p:nvSpPr>
          <p:cNvPr id="162" name="Rektangel 161"/>
          <p:cNvSpPr/>
          <p:nvPr/>
        </p:nvSpPr>
        <p:spPr>
          <a:xfrm>
            <a:off x="3677290" y="6397131"/>
            <a:ext cx="514889" cy="30247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914400" fontAlgn="base">
              <a:spcBef>
                <a:spcPct val="0"/>
              </a:spcBef>
              <a:spcAft>
                <a:spcPct val="0"/>
              </a:spcAft>
            </a:pPr>
            <a:r>
              <a:rPr lang="nb-NO" sz="1000" b="1">
                <a:solidFill>
                  <a:prstClr val="white">
                    <a:lumMod val="65000"/>
                  </a:prstClr>
                </a:solidFill>
              </a:rPr>
              <a:t>Trinn</a:t>
            </a:r>
          </a:p>
        </p:txBody>
      </p:sp>
    </p:spTree>
    <p:extLst>
      <p:ext uri="{BB962C8B-B14F-4D97-AF65-F5344CB8AC3E}">
        <p14:creationId xmlns:p14="http://schemas.microsoft.com/office/powerpoint/2010/main" val="362557656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38126 -0.65415 L 0.38126 0.34585 " pathEditMode="fixed" rAng="0" ptsTypes="AA">
                                      <p:cBhvr>
                                        <p:cTn id="6" dur="2000" fill="hold"/>
                                        <p:tgtEl>
                                          <p:spTgt spid="186"/>
                                        </p:tgtEl>
                                        <p:attrNameLst>
                                          <p:attrName>ppt_x</p:attrName>
                                          <p:attrName>ppt_y</p:attrName>
                                        </p:attrNameLst>
                                      </p:cBhvr>
                                      <p:rCtr x="0" y="500"/>
                                    </p:animMotion>
                                  </p:childTnLst>
                                  <p:subTnLst>
                                    <p:set>
                                      <p:cBhvr override="childStyle">
                                        <p:cTn dur="1" fill="hold" display="0" masterRel="sameClick" afterEffect="1">
                                          <p:stCondLst>
                                            <p:cond evt="end" delay="0">
                                              <p:tn val="5"/>
                                            </p:cond>
                                          </p:stCondLst>
                                        </p:cTn>
                                        <p:tgtEl>
                                          <p:spTgt spid="186"/>
                                        </p:tgtEl>
                                        <p:attrNameLst>
                                          <p:attrName>style.visibility</p:attrName>
                                        </p:attrNameLst>
                                      </p:cBhvr>
                                      <p:to>
                                        <p:strVal val="hidden"/>
                                      </p:to>
                                    </p:set>
                                  </p:subTnLst>
                                </p:cTn>
                              </p:par>
                            </p:childTnLst>
                          </p:cTn>
                        </p:par>
                        <p:par>
                          <p:cTn id="7" fill="hold">
                            <p:stCondLst>
                              <p:cond delay="2000"/>
                            </p:stCondLst>
                            <p:childTnLst>
                              <p:par>
                                <p:cTn id="8" presetID="42" presetClass="path" presetSubtype="0" fill="hold" nodeType="afterEffect">
                                  <p:stCondLst>
                                    <p:cond delay="1000"/>
                                  </p:stCondLst>
                                  <p:childTnLst>
                                    <p:animMotion origin="layout" path="M 0.31111 -0.65116 L 0.31111 -0.56829 " pathEditMode="fixed" rAng="0" ptsTypes="AA">
                                      <p:cBhvr>
                                        <p:cTn id="9" dur="3000" fill="hold"/>
                                        <p:tgtEl>
                                          <p:spTgt spid="188"/>
                                        </p:tgtEl>
                                        <p:attrNameLst>
                                          <p:attrName>ppt_x</p:attrName>
                                          <p:attrName>ppt_y</p:attrName>
                                        </p:attrNameLst>
                                      </p:cBhvr>
                                      <p:rCtr x="0" y="41"/>
                                    </p:animMotion>
                                  </p:childTnLst>
                                </p:cTn>
                              </p:par>
                              <p:par>
                                <p:cTn id="10" presetID="64" presetClass="path" presetSubtype="0" fill="hold" nodeType="withEffect">
                                  <p:stCondLst>
                                    <p:cond delay="0"/>
                                  </p:stCondLst>
                                  <p:childTnLst>
                                    <p:animMotion origin="layout" path="M -0.10903 0.27894 L -0.11025 -0.72106 " pathEditMode="fixed" rAng="0" ptsTypes="AA">
                                      <p:cBhvr>
                                        <p:cTn id="11" dur="2000" fill="hold"/>
                                        <p:tgtEl>
                                          <p:spTgt spid="189"/>
                                        </p:tgtEl>
                                        <p:attrNameLst>
                                          <p:attrName>ppt_x</p:attrName>
                                          <p:attrName>ppt_y</p:attrName>
                                        </p:attrNameLst>
                                      </p:cBhvr>
                                      <p:rCtr x="-1" y="-500"/>
                                    </p:animMotion>
                                  </p:childTnLst>
                                  <p:subTnLst>
                                    <p:set>
                                      <p:cBhvr override="childStyle">
                                        <p:cTn dur="1" fill="hold" display="0" masterRel="sameClick" afterEffect="1">
                                          <p:stCondLst>
                                            <p:cond evt="end" delay="0">
                                              <p:tn val="10"/>
                                            </p:cond>
                                          </p:stCondLst>
                                        </p:cTn>
                                        <p:tgtEl>
                                          <p:spTgt spid="189"/>
                                        </p:tgtEl>
                                        <p:attrNameLst>
                                          <p:attrName>style.visibility</p:attrName>
                                        </p:attrNameLst>
                                      </p:cBhvr>
                                      <p:to>
                                        <p:strVal val="hidden"/>
                                      </p:to>
                                    </p:set>
                                  </p:subTnLst>
                                </p:cTn>
                              </p:par>
                            </p:childTnLst>
                          </p:cTn>
                        </p:par>
                        <p:par>
                          <p:cTn id="12" fill="hold">
                            <p:stCondLst>
                              <p:cond delay="6000"/>
                            </p:stCondLst>
                            <p:childTnLst>
                              <p:par>
                                <p:cTn id="13" presetID="64" presetClass="path" presetSubtype="0" accel="50000" decel="50000" fill="hold" nodeType="afterEffect">
                                  <p:stCondLst>
                                    <p:cond delay="500"/>
                                  </p:stCondLst>
                                  <p:childTnLst>
                                    <p:animMotion origin="layout" path="M -0.15851 0.2787 L -0.15608 -0.05949 " pathEditMode="fixed" rAng="0" ptsTypes="AA">
                                      <p:cBhvr>
                                        <p:cTn id="14" dur="3000" fill="hold"/>
                                        <p:tgtEl>
                                          <p:spTgt spid="190"/>
                                        </p:tgtEl>
                                        <p:attrNameLst>
                                          <p:attrName>ppt_x</p:attrName>
                                          <p:attrName>ppt_y</p:attrName>
                                        </p:attrNameLst>
                                      </p:cBhvr>
                                      <p:rCtr x="1" y="-16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6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5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4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4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45"/>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46"/>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4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8"/>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4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0"/>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51"/>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60" restart="whenNotActive" fill="hold" evtFilter="cancelBubble" nodeType="interactiveSeq">
                <p:stCondLst>
                  <p:cond evt="onClick" delay="0">
                    <p:tgtEl>
                      <p:spTgt spid="162"/>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15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5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8"/>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59"/>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160"/>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childTnLst>
        </p:cTn>
      </p:par>
    </p:tnLst>
    <p:bldLst>
      <p:bldP spid="242" grpId="0" animBg="1"/>
      <p:bldP spid="242" grpId="1" animBg="1"/>
      <p:bldP spid="243" grpId="0" animBg="1"/>
      <p:bldP spid="243" grpId="1" animBg="1"/>
      <p:bldP spid="244" grpId="0" animBg="1"/>
      <p:bldP spid="244" grpId="1" animBg="1"/>
      <p:bldP spid="245" grpId="0" animBg="1"/>
      <p:bldP spid="245" grpId="1" animBg="1"/>
      <p:bldP spid="246" grpId="0" animBg="1"/>
      <p:bldP spid="246" grpId="1" animBg="1"/>
      <p:bldP spid="247" grpId="0" animBg="1"/>
      <p:bldP spid="247" grpId="1" animBg="1"/>
      <p:bldP spid="248" grpId="0" animBg="1"/>
      <p:bldP spid="248" grpId="1" animBg="1"/>
      <p:bldP spid="249" grpId="0" animBg="1"/>
      <p:bldP spid="249" grpId="1" animBg="1"/>
      <p:bldP spid="250" grpId="0" animBg="1"/>
      <p:bldP spid="250" grpId="1" animBg="1"/>
      <p:bldP spid="251" grpId="0" animBg="1"/>
      <p:bldP spid="251" grpId="1" animBg="1"/>
      <p:bldP spid="158" grpId="0" animBg="1"/>
      <p:bldP spid="158" grpId="1" animBg="1"/>
      <p:bldP spid="159" grpId="0" animBg="1"/>
      <p:bldP spid="159" grpId="1" animBg="1"/>
      <p:bldP spid="160" grpId="0" animBg="1"/>
      <p:bldP spid="160" grpId="1" animBg="1"/>
      <p:bldP spid="161" grpId="0" animBg="1"/>
      <p:bldP spid="161" grpId="1" animBg="1"/>
    </p:bld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1" algn="ctr" rtl="0" fontAlgn="base">
        <a:spcBef>
          <a:spcPct val="0"/>
        </a:spcBef>
        <a:spcAft>
          <a:spcPct val="0"/>
        </a:spcAft>
        <a:defRPr sz="4400">
          <a:solidFill>
            <a:schemeClr val="tx2"/>
          </a:solidFill>
          <a:latin typeface="Arial" charset="0"/>
        </a:defRPr>
      </a:lvl6pPr>
      <a:lvl7pPr marL="914399"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899" indent="-342899" algn="l" rtl="0" fontAlgn="base">
        <a:spcBef>
          <a:spcPct val="20000"/>
        </a:spcBef>
        <a:spcAft>
          <a:spcPct val="0"/>
        </a:spcAft>
        <a:buChar char="•"/>
        <a:defRPr sz="3200">
          <a:solidFill>
            <a:schemeClr val="tx1"/>
          </a:solidFill>
          <a:latin typeface="+mn-lt"/>
          <a:ea typeface="+mn-ea"/>
          <a:cs typeface="+mn-cs"/>
        </a:defRPr>
      </a:lvl1pPr>
      <a:lvl2pPr marL="742949" indent="-285751" algn="l" rtl="0" fontAlgn="base">
        <a:spcBef>
          <a:spcPct val="20000"/>
        </a:spcBef>
        <a:spcAft>
          <a:spcPct val="0"/>
        </a:spcAft>
        <a:buChar char="–"/>
        <a:defRPr sz="2800">
          <a:solidFill>
            <a:schemeClr val="tx1"/>
          </a:solidFill>
          <a:latin typeface="+mn-lt"/>
        </a:defRPr>
      </a:lvl2pPr>
      <a:lvl3pPr marL="1142999"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599"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1"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399" rtl="0" eaLnBrk="1" latinLnBrk="0" hangingPunct="1">
        <a:defRPr sz="1800" kern="1200">
          <a:solidFill>
            <a:schemeClr val="tx1"/>
          </a:solidFill>
          <a:latin typeface="+mn-lt"/>
          <a:ea typeface="+mn-ea"/>
          <a:cs typeface="+mn-cs"/>
        </a:defRPr>
      </a:lvl1pPr>
      <a:lvl2pPr marL="457201" algn="l" defTabSz="914399" rtl="0" eaLnBrk="1" latinLnBrk="0" hangingPunct="1">
        <a:defRPr sz="1800" kern="1200">
          <a:solidFill>
            <a:schemeClr val="tx1"/>
          </a:solidFill>
          <a:latin typeface="+mn-lt"/>
          <a:ea typeface="+mn-ea"/>
          <a:cs typeface="+mn-cs"/>
        </a:defRPr>
      </a:lvl2pPr>
      <a:lvl3pPr marL="914399" algn="l" defTabSz="914399" rtl="0" eaLnBrk="1" latinLnBrk="0" hangingPunct="1">
        <a:defRPr sz="1800" kern="1200">
          <a:solidFill>
            <a:schemeClr val="tx1"/>
          </a:solidFill>
          <a:latin typeface="+mn-lt"/>
          <a:ea typeface="+mn-ea"/>
          <a:cs typeface="+mn-cs"/>
        </a:defRPr>
      </a:lvl3pPr>
      <a:lvl4pPr marL="1371600" algn="l" defTabSz="914399" rtl="0" eaLnBrk="1" latinLnBrk="0" hangingPunct="1">
        <a:defRPr sz="1800" kern="1200">
          <a:solidFill>
            <a:schemeClr val="tx1"/>
          </a:solidFill>
          <a:latin typeface="+mn-lt"/>
          <a:ea typeface="+mn-ea"/>
          <a:cs typeface="+mn-cs"/>
        </a:defRPr>
      </a:lvl4pPr>
      <a:lvl5pPr marL="1828800" algn="l" defTabSz="914399" rtl="0" eaLnBrk="1" latinLnBrk="0" hangingPunct="1">
        <a:defRPr sz="1800" kern="1200">
          <a:solidFill>
            <a:schemeClr val="tx1"/>
          </a:solidFill>
          <a:latin typeface="+mn-lt"/>
          <a:ea typeface="+mn-ea"/>
          <a:cs typeface="+mn-cs"/>
        </a:defRPr>
      </a:lvl5pPr>
      <a:lvl6pPr marL="2286001" algn="l" defTabSz="914399" rtl="0" eaLnBrk="1" latinLnBrk="0" hangingPunct="1">
        <a:defRPr sz="1800" kern="1200">
          <a:solidFill>
            <a:schemeClr val="tx1"/>
          </a:solidFill>
          <a:latin typeface="+mn-lt"/>
          <a:ea typeface="+mn-ea"/>
          <a:cs typeface="+mn-cs"/>
        </a:defRPr>
      </a:lvl6pPr>
      <a:lvl7pPr marL="2743199" algn="l" defTabSz="914399" rtl="0" eaLnBrk="1" latinLnBrk="0" hangingPunct="1">
        <a:defRPr sz="1800" kern="1200">
          <a:solidFill>
            <a:schemeClr val="tx1"/>
          </a:solidFill>
          <a:latin typeface="+mn-lt"/>
          <a:ea typeface="+mn-ea"/>
          <a:cs typeface="+mn-cs"/>
        </a:defRPr>
      </a:lvl7pPr>
      <a:lvl8pPr marL="3200400" algn="l" defTabSz="914399" rtl="0" eaLnBrk="1" latinLnBrk="0" hangingPunct="1">
        <a:defRPr sz="1800" kern="1200">
          <a:solidFill>
            <a:schemeClr val="tx1"/>
          </a:solidFill>
          <a:latin typeface="+mn-lt"/>
          <a:ea typeface="+mn-ea"/>
          <a:cs typeface="+mn-cs"/>
        </a:defRPr>
      </a:lvl8pPr>
      <a:lvl9pPr marL="3657600" algn="l" defTabSz="9143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nye.naf.no/trafikksikkerhet/trygg-i-trafikken/test-av-reflekser-2019"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5A_82CE1DF7.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www.media.volvocars.com/global/en-gb/media/videos/31745"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0.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63_589128D7.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81_5633B518.xm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71_5AD5D69B.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36_34A836A3.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6E_4EF3DD98.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73_6D58908E.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27_E2CE11A.xm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microsoft.com/office/2018/10/relationships/comments" Target="../comments/modernComment_16A_980AD4AF.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youtube.com/watch?v=kZ1NOzIbadk"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5D_2FCD96B8.xm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hyperlink" Target="SKODA%20Octavia%20Electronic%20Stability%20Control%20ESC.mp4" TargetMode="External"/></Relationships>
</file>

<file path=ppt/slides/_rels/slide25.xml.rels><?xml version="1.0" encoding="UTF-8" standalone="yes"?>
<Relationships xmlns="http://schemas.openxmlformats.org/package/2006/relationships"><Relationship Id="rId3" Type="http://schemas.microsoft.com/office/2018/10/relationships/comments" Target="../comments/modernComment_15F_1378120.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3" Type="http://schemas.microsoft.com/office/2018/10/relationships/comments" Target="../comments/modernComment_157_7CE6C9A0.xml"/><Relationship Id="rId7"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gif"/><Relationship Id="rId4" Type="http://schemas.openxmlformats.org/officeDocument/2006/relationships/image" Target="../media/image67.jpeg"/><Relationship Id="rId9" Type="http://schemas.openxmlformats.org/officeDocument/2006/relationships/image" Target="../media/image72.gif"/></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microsoft.com/office/2018/10/relationships/comments" Target="../comments/modernComment_18B_2B37B49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61_55DF3879.xm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18/10/relationships/comments" Target="../comments/modernComment_155_9E166B5A.xml"/><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62_F006F62.xml"/><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4A_6F39C499.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microsoft.com/office/2018/10/relationships/comments" Target="../comments/modernComment_159_9AF191E7.xm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microsoft.com/office/2018/10/relationships/comments" Target="../comments/modernComment_16B_15CAEAB.xml"/><Relationship Id="rId7"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85.jpeg"/><Relationship Id="rId5" Type="http://schemas.microsoft.com/office/2007/relationships/hdphoto" Target="../media/hdphoto2.wdp"/><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microsoft.com/office/2018/10/relationships/comments" Target="../comments/modernComment_149_5E803BCC.xm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186_B175CDAA.xml"/><Relationship Id="rId2" Type="http://schemas.openxmlformats.org/officeDocument/2006/relationships/notesSlide" Target="../notesSlides/notesSlide35.xml"/><Relationship Id="rId1" Type="http://schemas.openxmlformats.org/officeDocument/2006/relationships/slideLayout" Target="../slideLayouts/slideLayout170.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77_FF569AAF.xml"/><Relationship Id="rId2" Type="http://schemas.openxmlformats.org/officeDocument/2006/relationships/notesSlide" Target="../notesSlides/notesSlide36.xml"/><Relationship Id="rId1" Type="http://schemas.openxmlformats.org/officeDocument/2006/relationships/slideLayout" Target="../slideLayouts/slideLayout17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7B_E770D22.xml"/><Relationship Id="rId2" Type="http://schemas.openxmlformats.org/officeDocument/2006/relationships/notesSlide" Target="../notesSlides/notesSlide37.xml"/><Relationship Id="rId1" Type="http://schemas.openxmlformats.org/officeDocument/2006/relationships/slideLayout" Target="../slideLayouts/slideLayout177.xml"/><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17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89_23E6C4C5.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A29BE6-1FA1-4598-922C-3C179F0BB99D}"/>
              </a:ext>
            </a:extLst>
          </p:cNvPr>
          <p:cNvSpPr>
            <a:spLocks noGrp="1"/>
          </p:cNvSpPr>
          <p:nvPr>
            <p:ph type="title"/>
          </p:nvPr>
        </p:nvSpPr>
        <p:spPr>
          <a:xfrm>
            <a:off x="457280" y="870834"/>
            <a:ext cx="8231029" cy="346239"/>
          </a:xfrm>
        </p:spPr>
        <p:style>
          <a:lnRef idx="1">
            <a:schemeClr val="accent1"/>
          </a:lnRef>
          <a:fillRef idx="2">
            <a:schemeClr val="accent1"/>
          </a:fillRef>
          <a:effectRef idx="1">
            <a:schemeClr val="accent1"/>
          </a:effectRef>
          <a:fontRef idx="minor">
            <a:schemeClr val="dk1"/>
          </a:fontRef>
        </p:style>
        <p:txBody>
          <a:bodyPr anchor="b">
            <a:normAutofit/>
          </a:bodyPr>
          <a:lstStyle/>
          <a:p>
            <a:r>
              <a:rPr lang="en-US" i="1" dirty="0" err="1"/>
              <a:t>Velkommen</a:t>
            </a:r>
            <a:r>
              <a:rPr lang="en-US" i="1" dirty="0"/>
              <a:t> </a:t>
            </a:r>
            <a:r>
              <a:rPr lang="en-US" i="1" dirty="0" err="1"/>
              <a:t>til</a:t>
            </a:r>
            <a:r>
              <a:rPr lang="en-US" i="1" dirty="0"/>
              <a:t> NAF senior </a:t>
            </a:r>
            <a:r>
              <a:rPr lang="en-US" i="1" dirty="0" err="1"/>
              <a:t>trafikkurs</a:t>
            </a:r>
            <a:r>
              <a:rPr lang="en-US" i="1" dirty="0"/>
              <a:t> – Dag 1.</a:t>
            </a:r>
          </a:p>
        </p:txBody>
      </p:sp>
      <p:pic>
        <p:nvPicPr>
          <p:cNvPr id="2" name="Bilde 1">
            <a:extLst>
              <a:ext uri="{FF2B5EF4-FFF2-40B4-BE49-F238E27FC236}">
                <a16:creationId xmlns:a16="http://schemas.microsoft.com/office/drawing/2014/main" id="{BAC4D985-8F0D-4A4D-9E5B-E3A16C273137}"/>
              </a:ext>
            </a:extLst>
          </p:cNvPr>
          <p:cNvPicPr>
            <a:picLocks noChangeAspect="1"/>
          </p:cNvPicPr>
          <p:nvPr/>
        </p:nvPicPr>
        <p:blipFill rotWithShape="1">
          <a:blip r:embed="rId3"/>
          <a:srcRect t="1183" b="15844"/>
          <a:stretch/>
        </p:blipFill>
        <p:spPr>
          <a:xfrm>
            <a:off x="1129986" y="1770020"/>
            <a:ext cx="6885616" cy="3799265"/>
          </a:xfrm>
          <a:prstGeom prst="rect">
            <a:avLst/>
          </a:prstGeom>
          <a:noFill/>
        </p:spPr>
      </p:pic>
    </p:spTree>
    <p:extLst>
      <p:ext uri="{BB962C8B-B14F-4D97-AF65-F5344CB8AC3E}">
        <p14:creationId xmlns:p14="http://schemas.microsoft.com/office/powerpoint/2010/main" val="385142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82015" y="945003"/>
            <a:ext cx="3706133" cy="677108"/>
          </a:xfrm>
        </p:spPr>
        <p:txBody>
          <a:bodyPr/>
          <a:lstStyle/>
          <a:p>
            <a:r>
              <a:rPr lang="nb-NO"/>
              <a:t>Typiske ulykker for seniorførere</a:t>
            </a:r>
          </a:p>
        </p:txBody>
      </p:sp>
      <p:sp>
        <p:nvSpPr>
          <p:cNvPr id="3" name="Plassholder for innhold 2"/>
          <p:cNvSpPr>
            <a:spLocks noGrp="1"/>
          </p:cNvSpPr>
          <p:nvPr>
            <p:ph idx="10"/>
          </p:nvPr>
        </p:nvSpPr>
        <p:spPr>
          <a:xfrm>
            <a:off x="4572001" y="2174234"/>
            <a:ext cx="4393282" cy="3395052"/>
          </a:xfrm>
        </p:spPr>
        <p:txBody>
          <a:bodyPr>
            <a:normAutofit/>
          </a:bodyPr>
          <a:lstStyle/>
          <a:p>
            <a:pPr>
              <a:lnSpc>
                <a:spcPct val="150000"/>
              </a:lnSpc>
            </a:pPr>
            <a:r>
              <a:rPr lang="nb-NO" sz="2000" b="1" dirty="0"/>
              <a:t>Utforkjøringer på krevende føre</a:t>
            </a:r>
          </a:p>
          <a:p>
            <a:pPr>
              <a:lnSpc>
                <a:spcPct val="150000"/>
              </a:lnSpc>
            </a:pPr>
            <a:r>
              <a:rPr lang="nb-NO" sz="2000" b="1" dirty="0"/>
              <a:t>Kryssulykker, venstresving</a:t>
            </a:r>
          </a:p>
          <a:p>
            <a:pPr>
              <a:lnSpc>
                <a:spcPct val="150000"/>
              </a:lnSpc>
            </a:pPr>
            <a:r>
              <a:rPr lang="nb-NO" sz="2000" b="1" dirty="0"/>
              <a:t>Feltskifte</a:t>
            </a:r>
          </a:p>
          <a:p>
            <a:pPr>
              <a:lnSpc>
                <a:spcPct val="150000"/>
              </a:lnSpc>
            </a:pPr>
            <a:r>
              <a:rPr lang="nb-NO" sz="2000" b="1" dirty="0"/>
              <a:t>Innkjøring på større veg</a:t>
            </a:r>
          </a:p>
          <a:p>
            <a:pPr>
              <a:lnSpc>
                <a:spcPct val="150000"/>
              </a:lnSpc>
            </a:pPr>
            <a:r>
              <a:rPr lang="nb-NO" sz="2000" b="1" dirty="0"/>
              <a:t>Påkjøring gående,</a:t>
            </a:r>
            <a:br>
              <a:rPr lang="nb-NO" sz="2000" b="1" dirty="0"/>
            </a:br>
            <a:r>
              <a:rPr lang="nb-NO" sz="2000" b="1" dirty="0"/>
              <a:t>særlig i mørket</a:t>
            </a:r>
          </a:p>
        </p:txBody>
      </p:sp>
      <p:pic>
        <p:nvPicPr>
          <p:cNvPr id="1026" name="Picture 2"/>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4928" r="2492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4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457280" y="0"/>
            <a:ext cx="8231029" cy="853440"/>
          </a:xfrm>
        </p:spPr>
        <p:txBody>
          <a:bodyPr anchor="b">
            <a:normAutofit/>
          </a:bodyPr>
          <a:lstStyle/>
          <a:p>
            <a:pPr>
              <a:lnSpc>
                <a:spcPct val="90000"/>
              </a:lnSpc>
            </a:pPr>
            <a:r>
              <a:rPr lang="nb-NO" sz="1600" dirty="0"/>
              <a:t>Hvilke utfordringer kan du få i en slik situasjon både som kjørende, </a:t>
            </a:r>
            <a:br>
              <a:rPr lang="nb-NO" sz="1600" dirty="0"/>
            </a:br>
            <a:r>
              <a:rPr lang="nb-NO" sz="1600" dirty="0"/>
              <a:t>og som fotgjenger?</a:t>
            </a:r>
            <a:br>
              <a:rPr lang="nb-NO" sz="1600" dirty="0"/>
            </a:br>
            <a:endParaRPr lang="nb-NO" sz="1600" dirty="0">
              <a:cs typeface="Arial"/>
            </a:endParaRPr>
          </a:p>
        </p:txBody>
      </p:sp>
      <p:pic>
        <p:nvPicPr>
          <p:cNvPr id="6" name="Picture 2">
            <a:extLst>
              <a:ext uri="{FF2B5EF4-FFF2-40B4-BE49-F238E27FC236}">
                <a16:creationId xmlns:a16="http://schemas.microsoft.com/office/drawing/2014/main" id="{AEF38093-4F07-4068-94A4-146C24A30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27" b="1"/>
          <a:stretch/>
        </p:blipFill>
        <p:spPr bwMode="auto">
          <a:xfrm>
            <a:off x="457279" y="1292704"/>
            <a:ext cx="8231030" cy="5256584"/>
          </a:xfrm>
          <a:prstGeom prst="rect">
            <a:avLst/>
          </a:prstGeom>
          <a:solidFill>
            <a:schemeClr val="accent1"/>
          </a:solidFill>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11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457280" y="0"/>
            <a:ext cx="8231029" cy="853440"/>
          </a:xfrm>
        </p:spPr>
        <p:txBody>
          <a:bodyPr anchor="b">
            <a:normAutofit/>
          </a:bodyPr>
          <a:lstStyle/>
          <a:p>
            <a:pPr>
              <a:lnSpc>
                <a:spcPct val="90000"/>
              </a:lnSpc>
            </a:pPr>
            <a:r>
              <a:rPr lang="nb-NO" sz="1600" dirty="0"/>
              <a:t>Hvis bilen står parkert hva kan bilisten gjøre for at fotgjengeren skal synes?</a:t>
            </a:r>
            <a:br>
              <a:rPr lang="nb-NO" sz="1600" dirty="0"/>
            </a:br>
            <a:endParaRPr lang="nb-NO" sz="1600" dirty="0">
              <a:cs typeface="Arial"/>
            </a:endParaRPr>
          </a:p>
        </p:txBody>
      </p:sp>
      <p:pic>
        <p:nvPicPr>
          <p:cNvPr id="6" name="Picture 2">
            <a:extLst>
              <a:ext uri="{FF2B5EF4-FFF2-40B4-BE49-F238E27FC236}">
                <a16:creationId xmlns:a16="http://schemas.microsoft.com/office/drawing/2014/main" id="{AEF38093-4F07-4068-94A4-146C24A30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27" b="1"/>
          <a:stretch/>
        </p:blipFill>
        <p:spPr bwMode="auto">
          <a:xfrm>
            <a:off x="457279" y="1269554"/>
            <a:ext cx="8231030" cy="5256584"/>
          </a:xfrm>
          <a:prstGeom prst="rect">
            <a:avLst/>
          </a:prstGeom>
          <a:solidFill>
            <a:schemeClr val="accent1"/>
          </a:solidFill>
          <a:ln>
            <a:noFill/>
          </a:ln>
          <a:effectLst>
            <a:softEdge rad="11250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63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CC68E-B7C7-4957-B4FB-51E2548E08E4}"/>
              </a:ext>
            </a:extLst>
          </p:cNvPr>
          <p:cNvSpPr>
            <a:spLocks noGrp="1"/>
          </p:cNvSpPr>
          <p:nvPr>
            <p:ph type="title"/>
          </p:nvPr>
        </p:nvSpPr>
        <p:spPr/>
        <p:txBody>
          <a:bodyPr/>
          <a:lstStyle/>
          <a:p>
            <a:r>
              <a:rPr lang="nb-NO" dirty="0"/>
              <a:t>Refleks til barna, men hva med de voksne?</a:t>
            </a:r>
            <a:endParaRPr lang="x-none" dirty="0"/>
          </a:p>
        </p:txBody>
      </p:sp>
      <p:sp>
        <p:nvSpPr>
          <p:cNvPr id="3" name="Plassholder for innhold 2">
            <a:extLst>
              <a:ext uri="{FF2B5EF4-FFF2-40B4-BE49-F238E27FC236}">
                <a16:creationId xmlns:a16="http://schemas.microsoft.com/office/drawing/2014/main" id="{F8BD4C10-22A8-4AB8-B33F-A297DF02D93F}"/>
              </a:ext>
            </a:extLst>
          </p:cNvPr>
          <p:cNvSpPr>
            <a:spLocks noGrp="1"/>
          </p:cNvSpPr>
          <p:nvPr>
            <p:ph idx="1"/>
          </p:nvPr>
        </p:nvSpPr>
        <p:spPr>
          <a:xfrm>
            <a:off x="875986" y="1696721"/>
            <a:ext cx="4336094" cy="3931919"/>
          </a:xfrm>
        </p:spPr>
        <p:txBody>
          <a:bodyPr vert="horz" lIns="91440" tIns="45720" rIns="91440" bIns="45720" rtlCol="0" anchor="t">
            <a:normAutofit fontScale="92500" lnSpcReduction="10000"/>
          </a:bodyPr>
          <a:lstStyle/>
          <a:p>
            <a:pPr marL="248920" indent="-248920"/>
            <a:endParaRPr lang="nb-NO" dirty="0">
              <a:cs typeface="Arial"/>
            </a:endParaRPr>
          </a:p>
          <a:p>
            <a:pPr marL="0" indent="0">
              <a:buNone/>
            </a:pPr>
            <a:r>
              <a:rPr lang="nb-NO" sz="2200" dirty="0">
                <a:hlinkClick r:id="rId3"/>
              </a:rPr>
              <a:t>Reflekstest 2019 | NAF</a:t>
            </a:r>
            <a:endParaRPr lang="nb-NO" sz="2200" dirty="0"/>
          </a:p>
          <a:p>
            <a:pPr marL="248920" indent="-248920"/>
            <a:endParaRPr lang="nb-NO" dirty="0">
              <a:cs typeface="Arial"/>
            </a:endParaRPr>
          </a:p>
          <a:p>
            <a:pPr marL="248920" indent="-248920">
              <a:lnSpc>
                <a:spcPct val="170000"/>
              </a:lnSpc>
            </a:pPr>
            <a:r>
              <a:rPr lang="nb-NO" dirty="0"/>
              <a:t>Ikke alle moteriktige refleksprodukter </a:t>
            </a:r>
            <a:br>
              <a:rPr lang="nb-NO" dirty="0"/>
            </a:br>
            <a:r>
              <a:rPr lang="nb-NO" dirty="0"/>
              <a:t>har særlig effekt</a:t>
            </a:r>
            <a:endParaRPr lang="nb-NO" dirty="0">
              <a:cs typeface="Arial"/>
            </a:endParaRPr>
          </a:p>
          <a:p>
            <a:pPr marL="248920" indent="-248920">
              <a:lnSpc>
                <a:spcPct val="170000"/>
              </a:lnSpc>
            </a:pPr>
            <a:r>
              <a:rPr lang="nb-NO" dirty="0"/>
              <a:t>Små reflekser har generelt ganske </a:t>
            </a:r>
            <a:br>
              <a:rPr lang="nb-NO" dirty="0"/>
            </a:br>
            <a:r>
              <a:rPr lang="nb-NO" dirty="0"/>
              <a:t>dårlig refleksjonsevne</a:t>
            </a:r>
            <a:endParaRPr lang="nb-NO" dirty="0">
              <a:cs typeface="Arial"/>
            </a:endParaRPr>
          </a:p>
          <a:p>
            <a:pPr marL="248920" indent="-248920">
              <a:lnSpc>
                <a:spcPct val="170000"/>
              </a:lnSpc>
            </a:pPr>
            <a:r>
              <a:rPr lang="nb-NO" dirty="0"/>
              <a:t>De tradisjonelle refleksene, som bånd og refleksvest, har best effekt</a:t>
            </a:r>
            <a:endParaRPr lang="nb-NO" dirty="0">
              <a:cs typeface="Arial"/>
            </a:endParaRPr>
          </a:p>
          <a:p>
            <a:pPr marL="248920" indent="-248920">
              <a:lnSpc>
                <a:spcPct val="170000"/>
              </a:lnSpc>
            </a:pPr>
            <a:r>
              <a:rPr lang="nb-NO" dirty="0"/>
              <a:t>Holdbarhet </a:t>
            </a:r>
            <a:endParaRPr lang="nb-NO" dirty="0">
              <a:cs typeface="Arial"/>
            </a:endParaRPr>
          </a:p>
          <a:p>
            <a:pPr marL="248920" indent="-248920">
              <a:lnSpc>
                <a:spcPct val="170000"/>
              </a:lnSpc>
            </a:pPr>
            <a:r>
              <a:rPr lang="nb-NO" dirty="0"/>
              <a:t>Farge på klærne</a:t>
            </a:r>
            <a:endParaRPr lang="nb-NO" dirty="0">
              <a:cs typeface="Arial"/>
            </a:endParaRPr>
          </a:p>
          <a:p>
            <a:pPr marL="0" indent="0">
              <a:buNone/>
            </a:pPr>
            <a:endParaRPr lang="nb-NO" dirty="0"/>
          </a:p>
          <a:p>
            <a:pPr marL="248920" indent="-248920"/>
            <a:endParaRPr lang="nb-NO" dirty="0">
              <a:cs typeface="Arial"/>
            </a:endParaRPr>
          </a:p>
          <a:p>
            <a:pPr marL="248920" indent="-248920"/>
            <a:endParaRPr lang="nb-NO" dirty="0">
              <a:cs typeface="Arial"/>
            </a:endParaRPr>
          </a:p>
          <a:p>
            <a:pPr marL="248920" indent="-248920"/>
            <a:endParaRPr lang="nb-NO" dirty="0">
              <a:cs typeface="Arial"/>
            </a:endParaRPr>
          </a:p>
          <a:p>
            <a:pPr marL="248920" indent="-248920"/>
            <a:endParaRPr lang="nb-NO" dirty="0">
              <a:cs typeface="Arial"/>
            </a:endParaRPr>
          </a:p>
          <a:p>
            <a:pPr marL="248920" indent="-248920"/>
            <a:endParaRPr lang="nb-NO" dirty="0">
              <a:cs typeface="Arial"/>
            </a:endParaRPr>
          </a:p>
          <a:p>
            <a:pPr marL="248920" indent="-248920"/>
            <a:endParaRPr lang="nb-NO" dirty="0">
              <a:cs typeface="Arial"/>
            </a:endParaRPr>
          </a:p>
          <a:p>
            <a:pPr marL="248920" indent="-248920"/>
            <a:endParaRPr lang="nb-NO" dirty="0">
              <a:cs typeface="Arial"/>
            </a:endParaRPr>
          </a:p>
          <a:p>
            <a:pPr marL="248920" indent="-248920"/>
            <a:endParaRPr lang="x-none" dirty="0">
              <a:cs typeface="Arial"/>
            </a:endParaRPr>
          </a:p>
        </p:txBody>
      </p:sp>
      <p:pic>
        <p:nvPicPr>
          <p:cNvPr id="1026" name="Picture 2">
            <a:extLst>
              <a:ext uri="{FF2B5EF4-FFF2-40B4-BE49-F238E27FC236}">
                <a16:creationId xmlns:a16="http://schemas.microsoft.com/office/drawing/2014/main" id="{BF7B541F-DF44-493F-8EAC-52C439E8D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080" y="2022475"/>
            <a:ext cx="3801428" cy="360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7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98" y="45418"/>
            <a:ext cx="5722994" cy="3291723"/>
          </a:xfrm>
          <a:prstGeom prst="rect">
            <a:avLst/>
          </a:prstGeom>
          <a:ln>
            <a:solidFill>
              <a:schemeClr val="tx2">
                <a:lumMod val="20000"/>
                <a:lumOff val="8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98" y="3490460"/>
            <a:ext cx="5722994" cy="3251702"/>
          </a:xfrm>
          <a:prstGeom prst="rect">
            <a:avLst/>
          </a:prstGeom>
          <a:ln>
            <a:solidFill>
              <a:schemeClr val="tx2">
                <a:lumMod val="20000"/>
                <a:lumOff val="8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Plassholder for innhold 2"/>
          <p:cNvSpPr txBox="1">
            <a:spLocks/>
          </p:cNvSpPr>
          <p:nvPr/>
        </p:nvSpPr>
        <p:spPr>
          <a:xfrm>
            <a:off x="5652914" y="117426"/>
            <a:ext cx="3492674" cy="6533304"/>
          </a:xfrm>
          <a:prstGeom prst="rect">
            <a:avLst/>
          </a:prstGeom>
        </p:spPr>
        <p:txBody>
          <a:bodyPr>
            <a:no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7650" lvl="1" indent="0">
              <a:buFont typeface="Arial" pitchFamily="34" charset="0"/>
              <a:buNone/>
            </a:pPr>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7650" lvl="1" indent="0">
              <a:buFont typeface="Arial" pitchFamily="34" charset="0"/>
              <a:buNone/>
            </a:pP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 fotgjenger er det de eldste som har høyeste risiko for å bli utsatt for en ulykke.</a:t>
            </a:r>
          </a:p>
          <a:p>
            <a:pPr marL="247650" lvl="1" indent="0">
              <a:buFont typeface="Arial" pitchFamily="34" charset="0"/>
              <a:buNone/>
            </a:pPr>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7650" lvl="1" indent="0">
              <a:buFont typeface="Arial" pitchFamily="34" charset="0"/>
              <a:buNone/>
            </a:pP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Forklaringen er:</a:t>
            </a:r>
          </a:p>
          <a:p>
            <a:pPr marL="247650" lvl="1" indent="0">
              <a:buFont typeface="Arial" pitchFamily="34" charset="0"/>
              <a:buNone/>
            </a:pPr>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lnSpc>
                <a:spcPct val="150000"/>
              </a:lnSpc>
            </a:pP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de eldste er fysisk </a:t>
            </a:r>
            <a:b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mindre robuste</a:t>
            </a:r>
          </a:p>
          <a:p>
            <a:pPr lvl="1">
              <a:lnSpc>
                <a:spcPct val="150000"/>
              </a:lnSpc>
            </a:pP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Sansene våre svekkes </a:t>
            </a:r>
            <a:b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når vi blir eldre</a:t>
            </a:r>
          </a:p>
          <a:p>
            <a:pPr lvl="1">
              <a:lnSpc>
                <a:spcPct val="150000"/>
              </a:lnSpc>
            </a:pP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Mange bruker ofte </a:t>
            </a:r>
            <a:b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ikke refleks</a:t>
            </a:r>
          </a:p>
          <a:p>
            <a:pPr lvl="1"/>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7650" lvl="1" indent="0">
              <a:buFont typeface="Arial" pitchFamily="34" charset="0"/>
              <a:buNone/>
            </a:pPr>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7650" lvl="1" indent="0">
              <a:buFont typeface="Arial" pitchFamily="34" charset="0"/>
              <a:buNone/>
            </a:pPr>
            <a:endParaRPr lang="nb-N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Plassholder for innhold 2"/>
          <p:cNvSpPr txBox="1">
            <a:spLocks/>
          </p:cNvSpPr>
          <p:nvPr/>
        </p:nvSpPr>
        <p:spPr>
          <a:xfrm>
            <a:off x="180306" y="333450"/>
            <a:ext cx="5506969" cy="606906"/>
          </a:xfrm>
          <a:prstGeom prst="rect">
            <a:avLst/>
          </a:prstGeom>
        </p:spPr>
        <p:txBody>
          <a:bodyPr>
            <a:no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7650" lvl="1" indent="0" algn="ctr">
              <a:buFont typeface="Arial" pitchFamily="34" charset="0"/>
              <a:buNone/>
            </a:pPr>
            <a:r>
              <a:rPr lang="nb-NO" sz="2800" b="1">
                <a:solidFill>
                  <a:schemeClr val="bg2">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Ulykker med gående i mørket</a:t>
            </a:r>
          </a:p>
          <a:p>
            <a:pPr algn="ctr"/>
            <a:endParaRPr lang="nb-NO" sz="2800" b="1">
              <a:solidFill>
                <a:schemeClr val="bg2">
                  <a:lumMod val="85000"/>
                </a:schemeClr>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FE693A9B-9186-C881-9768-1977B50DD3D6}"/>
              </a:ext>
            </a:extLst>
          </p:cNvPr>
          <p:cNvSpPr txBox="1"/>
          <p:nvPr/>
        </p:nvSpPr>
        <p:spPr>
          <a:xfrm>
            <a:off x="5826527" y="489275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6"/>
              </a:rPr>
              <a:t>Full autobreak - Pedestrian detection</a:t>
            </a:r>
            <a:endParaRPr lang="en-US"/>
          </a:p>
        </p:txBody>
      </p:sp>
    </p:spTree>
    <p:extLst>
      <p:ext uri="{BB962C8B-B14F-4D97-AF65-F5344CB8AC3E}">
        <p14:creationId xmlns:p14="http://schemas.microsoft.com/office/powerpoint/2010/main" val="2194546167"/>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E17490-1056-4A1C-AFA0-9CEB5FC98692}"/>
              </a:ext>
            </a:extLst>
          </p:cNvPr>
          <p:cNvSpPr>
            <a:spLocks noGrp="1"/>
          </p:cNvSpPr>
          <p:nvPr>
            <p:ph type="title"/>
          </p:nvPr>
        </p:nvSpPr>
        <p:spPr>
          <a:xfrm>
            <a:off x="457280" y="870834"/>
            <a:ext cx="8231029" cy="346239"/>
          </a:xfrm>
        </p:spPr>
        <p:txBody>
          <a:bodyPr anchor="b">
            <a:normAutofit/>
          </a:bodyPr>
          <a:lstStyle/>
          <a:p>
            <a:r>
              <a:rPr lang="en-US" dirty="0"/>
              <a:t>Pause</a:t>
            </a:r>
          </a:p>
        </p:txBody>
      </p:sp>
      <p:pic>
        <p:nvPicPr>
          <p:cNvPr id="4" name="Bilde 3">
            <a:extLst>
              <a:ext uri="{FF2B5EF4-FFF2-40B4-BE49-F238E27FC236}">
                <a16:creationId xmlns:a16="http://schemas.microsoft.com/office/drawing/2014/main" id="{50BEE607-E0DA-41E9-9F10-76BBD63E21E8}"/>
              </a:ext>
            </a:extLst>
          </p:cNvPr>
          <p:cNvPicPr>
            <a:picLocks noChangeAspect="1"/>
          </p:cNvPicPr>
          <p:nvPr/>
        </p:nvPicPr>
        <p:blipFill rotWithShape="1">
          <a:blip r:embed="rId2">
            <a:extLst>
              <a:ext uri="{28A0092B-C50C-407E-A947-70E740481C1C}">
                <a14:useLocalDpi xmlns:a14="http://schemas.microsoft.com/office/drawing/2010/main" val="0"/>
              </a:ext>
            </a:extLst>
          </a:blip>
          <a:srcRect r="1679" b="-1"/>
          <a:stretch/>
        </p:blipFill>
        <p:spPr>
          <a:xfrm>
            <a:off x="1129986" y="1770020"/>
            <a:ext cx="6885616" cy="3799265"/>
          </a:xfrm>
          <a:prstGeom prst="rect">
            <a:avLst/>
          </a:prstGeom>
          <a:noFill/>
        </p:spPr>
      </p:pic>
      <p:sp>
        <p:nvSpPr>
          <p:cNvPr id="2" name="Plassholder for lysbildenummer 1" hidden="1">
            <a:extLst>
              <a:ext uri="{FF2B5EF4-FFF2-40B4-BE49-F238E27FC236}">
                <a16:creationId xmlns:a16="http://schemas.microsoft.com/office/drawing/2014/main" id="{B7583388-5EF5-408B-A0C7-D04C629B4F49}"/>
              </a:ext>
            </a:extLst>
          </p:cNvPr>
          <p:cNvSpPr>
            <a:spLocks noGrp="1"/>
          </p:cNvSpPr>
          <p:nvPr>
            <p:ph type="sldNum" sz="quarter" idx="4294967295"/>
          </p:nvPr>
        </p:nvSpPr>
        <p:spPr>
          <a:xfrm>
            <a:off x="8464433" y="6310186"/>
            <a:ext cx="430287" cy="215950"/>
          </a:xfrm>
          <a:prstGeom prst="rect">
            <a:avLst/>
          </a:prstGeom>
        </p:spPr>
        <p:txBody>
          <a:bodyPr/>
          <a:lstStyle/>
          <a:p>
            <a:pPr>
              <a:spcAft>
                <a:spcPts val="600"/>
              </a:spcAft>
              <a:defRPr/>
            </a:pPr>
            <a:fld id="{E3EA924B-F978-478B-A4A3-D0C86CFEC074}" type="slidenum">
              <a:rPr lang="en-US" smtClean="0">
                <a:solidFill>
                  <a:prstClr val="black"/>
                </a:solidFill>
              </a:rPr>
              <a:pPr>
                <a:spcAft>
                  <a:spcPts val="600"/>
                </a:spcAft>
                <a:defRPr/>
              </a:pPr>
              <a:t>15</a:t>
            </a:fld>
            <a:endParaRPr lang="en-US">
              <a:solidFill>
                <a:prstClr val="black"/>
              </a:solidFill>
            </a:endParaRPr>
          </a:p>
        </p:txBody>
      </p:sp>
    </p:spTree>
    <p:extLst>
      <p:ext uri="{BB962C8B-B14F-4D97-AF65-F5344CB8AC3E}">
        <p14:creationId xmlns:p14="http://schemas.microsoft.com/office/powerpoint/2010/main" val="162166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534655" y="914400"/>
            <a:ext cx="3460048" cy="5781040"/>
          </a:xfrm>
        </p:spPr>
        <p:txBody>
          <a:bodyPr>
            <a:normAutofit/>
          </a:bodyPr>
          <a:lstStyle/>
          <a:p>
            <a:pPr marL="0" lvl="0" indent="0">
              <a:lnSpc>
                <a:spcPct val="115000"/>
              </a:lnSpc>
              <a:spcBef>
                <a:spcPts val="0"/>
              </a:spcBef>
              <a:buNone/>
            </a:pPr>
            <a:r>
              <a:rPr lang="nb-NO" sz="2400" b="1" dirty="0">
                <a:solidFill>
                  <a:prstClr val="black"/>
                </a:solidFill>
                <a:ea typeface="Calibri"/>
                <a:cs typeface="Arial"/>
              </a:rPr>
              <a:t>Tema</a:t>
            </a:r>
            <a:endParaRPr lang="nb-NO" sz="2400" dirty="0">
              <a:solidFill>
                <a:prstClr val="black"/>
              </a:solidFill>
              <a:ea typeface="Calibri"/>
              <a:cs typeface="Arial"/>
            </a:endParaRPr>
          </a:p>
          <a:p>
            <a:pPr lvl="1">
              <a:lnSpc>
                <a:spcPct val="115000"/>
              </a:lnSpc>
              <a:spcBef>
                <a:spcPts val="0"/>
              </a:spcBef>
            </a:pPr>
            <a:r>
              <a:rPr lang="nb-NO" sz="2400" b="1" dirty="0">
                <a:solidFill>
                  <a:prstClr val="black"/>
                </a:solidFill>
                <a:ea typeface="Calibri"/>
                <a:cs typeface="Arial"/>
              </a:rPr>
              <a:t>Kroppen </a:t>
            </a:r>
          </a:p>
          <a:p>
            <a:pPr lvl="1">
              <a:lnSpc>
                <a:spcPct val="115000"/>
              </a:lnSpc>
              <a:spcBef>
                <a:spcPts val="0"/>
              </a:spcBef>
            </a:pPr>
            <a:r>
              <a:rPr lang="nb-NO" sz="2400" dirty="0">
                <a:solidFill>
                  <a:prstClr val="black"/>
                </a:solidFill>
                <a:ea typeface="Calibri"/>
                <a:cs typeface="Arial"/>
              </a:rPr>
              <a:t>Bilen</a:t>
            </a:r>
            <a:endParaRPr lang="nb-NO" sz="3200" b="1" dirty="0">
              <a:solidFill>
                <a:prstClr val="black"/>
              </a:solidFill>
              <a:ea typeface="Calibri"/>
              <a:cs typeface="Arial"/>
            </a:endParaRPr>
          </a:p>
          <a:p>
            <a:pPr lvl="1">
              <a:lnSpc>
                <a:spcPct val="115000"/>
              </a:lnSpc>
              <a:spcBef>
                <a:spcPts val="0"/>
              </a:spcBef>
            </a:pPr>
            <a:r>
              <a:rPr lang="nb-NO" sz="2400" dirty="0">
                <a:solidFill>
                  <a:prstClr val="black"/>
                </a:solidFill>
                <a:ea typeface="Calibri"/>
                <a:cs typeface="Arial"/>
              </a:rPr>
              <a:t>Trafikk</a:t>
            </a:r>
          </a:p>
          <a:p>
            <a:pPr lvl="1">
              <a:lnSpc>
                <a:spcPct val="115000"/>
              </a:lnSpc>
              <a:spcBef>
                <a:spcPts val="0"/>
              </a:spcBef>
            </a:pPr>
            <a:endParaRPr lang="nb-NO" sz="2400" dirty="0">
              <a:solidFill>
                <a:prstClr val="black"/>
              </a:solidFill>
              <a:ea typeface="Calibri"/>
              <a:cs typeface="Arial"/>
            </a:endParaRPr>
          </a:p>
          <a:p>
            <a:pPr marL="247650" lvl="1" indent="0">
              <a:lnSpc>
                <a:spcPct val="115000"/>
              </a:lnSpc>
              <a:spcBef>
                <a:spcPts val="0"/>
              </a:spcBef>
              <a:buNone/>
            </a:pPr>
            <a:endParaRPr lang="nb-NO" sz="2400" dirty="0">
              <a:solidFill>
                <a:srgbClr val="FF0000"/>
              </a:solidFill>
              <a:ea typeface="Calibri"/>
              <a:cs typeface="Arial"/>
            </a:endParaRPr>
          </a:p>
          <a:p>
            <a:endParaRPr lang="nb-NO" dirty="0"/>
          </a:p>
        </p:txBody>
      </p:sp>
      <p:sp>
        <p:nvSpPr>
          <p:cNvPr id="3" name="Plassholder for innhold 2"/>
          <p:cNvSpPr>
            <a:spLocks noGrp="1"/>
          </p:cNvSpPr>
          <p:nvPr>
            <p:ph idx="10"/>
          </p:nvPr>
        </p:nvSpPr>
        <p:spPr/>
        <p:txBody>
          <a:bodyPr>
            <a:noAutofit/>
          </a:bodyPr>
          <a:lstStyle/>
          <a:p>
            <a:pPr marL="0" indent="0">
              <a:lnSpc>
                <a:spcPct val="115000"/>
              </a:lnSpc>
              <a:buNone/>
            </a:pPr>
            <a:endParaRPr lang="nb-NO" sz="2400">
              <a:solidFill>
                <a:schemeClr val="tx1"/>
              </a:solidFill>
              <a:ea typeface="Calibri"/>
              <a:cs typeface="Arial"/>
            </a:endParaRPr>
          </a:p>
          <a:p>
            <a:pPr marL="247650" lvl="1" indent="0">
              <a:buNone/>
            </a:pPr>
            <a:endParaRPr lang="nb-NO"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90818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0"/>
          </p:nvPr>
        </p:nvSpPr>
        <p:spPr/>
        <p:txBody>
          <a:bodyPr>
            <a:noAutofit/>
          </a:bodyPr>
          <a:lstStyle/>
          <a:p>
            <a:pPr marL="0" indent="0">
              <a:lnSpc>
                <a:spcPct val="115000"/>
              </a:lnSpc>
              <a:buNone/>
            </a:pPr>
            <a:endParaRPr lang="nb-NO" sz="2400">
              <a:solidFill>
                <a:schemeClr val="tx1"/>
              </a:solidFill>
              <a:ea typeface="Calibri"/>
              <a:cs typeface="Arial"/>
            </a:endParaRPr>
          </a:p>
          <a:p>
            <a:pPr marL="247650" lvl="1" indent="0">
              <a:buNone/>
            </a:pPr>
            <a:endParaRPr lang="nb-NO" sz="2400">
              <a:solidFill>
                <a:schemeClr val="tx1"/>
              </a:solidFill>
              <a:latin typeface="Arial" panose="020B0604020202020204" pitchFamily="34" charset="0"/>
              <a:cs typeface="Arial" panose="020B0604020202020204" pitchFamily="34" charset="0"/>
            </a:endParaRPr>
          </a:p>
        </p:txBody>
      </p:sp>
      <p:sp>
        <p:nvSpPr>
          <p:cNvPr id="6" name="Tittel 5"/>
          <p:cNvSpPr>
            <a:spLocks noGrp="1"/>
          </p:cNvSpPr>
          <p:nvPr>
            <p:ph type="title"/>
          </p:nvPr>
        </p:nvSpPr>
        <p:spPr>
          <a:xfrm>
            <a:off x="4982015" y="914400"/>
            <a:ext cx="3706133" cy="369332"/>
          </a:xfrm>
        </p:spPr>
        <p:txBody>
          <a:bodyPr/>
          <a:lstStyle/>
          <a:p>
            <a:r>
              <a:rPr lang="nb-NO" sz="2400" dirty="0"/>
              <a:t>Synet</a:t>
            </a:r>
          </a:p>
        </p:txBody>
      </p:sp>
      <p:pic>
        <p:nvPicPr>
          <p:cNvPr id="2050" name="Picture 2" descr="Gratis arkivbilde med hornhinnen, iris, nærbilde">
            <a:extLst>
              <a:ext uri="{FF2B5EF4-FFF2-40B4-BE49-F238E27FC236}">
                <a16:creationId xmlns:a16="http://schemas.microsoft.com/office/drawing/2014/main" id="{424C545D-3BA6-4503-B1C0-0DEEA24B9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303" y="1595138"/>
            <a:ext cx="3321343" cy="4185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081B63-C464-34E1-86F7-CE610F4D6053}"/>
              </a:ext>
            </a:extLst>
          </p:cNvPr>
          <p:cNvSpPr txBox="1"/>
          <p:nvPr/>
        </p:nvSpPr>
        <p:spPr>
          <a:xfrm>
            <a:off x="512006" y="829305"/>
            <a:ext cx="409605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b-NO" dirty="0">
                <a:ea typeface="+mn-lt"/>
                <a:cs typeface="+mn-lt"/>
              </a:rPr>
              <a:t>80 % av informasjonsinnhentingen skjer gjennom synet</a:t>
            </a:r>
          </a:p>
          <a:p>
            <a:pPr marL="285750" indent="-285750">
              <a:buFont typeface="Arial"/>
              <a:buChar char="•"/>
            </a:pPr>
            <a:endParaRPr lang="nb-NO" dirty="0">
              <a:ea typeface="+mn-lt"/>
              <a:cs typeface="+mn-lt"/>
            </a:endParaRPr>
          </a:p>
          <a:p>
            <a:pPr marL="285750" indent="-285750">
              <a:buFont typeface="Arial"/>
              <a:buChar char="•"/>
            </a:pPr>
            <a:r>
              <a:rPr lang="nb-NO" dirty="0">
                <a:ea typeface="+mn-lt"/>
                <a:cs typeface="+mn-lt"/>
              </a:rPr>
              <a:t>Ulike områder med synet reduseres med alderen</a:t>
            </a:r>
          </a:p>
          <a:p>
            <a:pPr marL="285750" indent="-285750">
              <a:buFont typeface="Arial"/>
              <a:buChar char="•"/>
            </a:pPr>
            <a:endParaRPr lang="nb-NO" dirty="0">
              <a:ea typeface="+mn-lt"/>
              <a:cs typeface="+mn-lt"/>
            </a:endParaRPr>
          </a:p>
          <a:p>
            <a:pPr marL="285750" indent="-285750">
              <a:buFont typeface="Arial"/>
              <a:buChar char="•"/>
            </a:pPr>
            <a:r>
              <a:rPr lang="nb-NO" dirty="0">
                <a:ea typeface="+mn-lt"/>
                <a:cs typeface="+mn-lt"/>
              </a:rPr>
              <a:t>Nattsynet reduseres allerede fra 25års alderen. Ved 50-års alderen er nattsynet halvert!!! </a:t>
            </a:r>
          </a:p>
          <a:p>
            <a:pPr marL="285750" indent="-285750">
              <a:buFont typeface="Arial"/>
              <a:buChar char="•"/>
            </a:pPr>
            <a:endParaRPr lang="nb-NO" dirty="0">
              <a:ea typeface="+mn-lt"/>
              <a:cs typeface="+mn-lt"/>
            </a:endParaRPr>
          </a:p>
          <a:p>
            <a:pPr marL="285750" indent="-285750">
              <a:buFont typeface="Arial"/>
              <a:buChar char="•"/>
            </a:pPr>
            <a:r>
              <a:rPr lang="nb-NO" dirty="0">
                <a:ea typeface="+mn-lt"/>
                <a:cs typeface="+mn-lt"/>
              </a:rPr>
              <a:t>Synskrav for å få/beholde førerretten</a:t>
            </a:r>
          </a:p>
          <a:p>
            <a:endParaRPr lang="nb-NO" dirty="0">
              <a:ea typeface="+mn-lt"/>
              <a:cs typeface="+mn-lt"/>
            </a:endParaRPr>
          </a:p>
          <a:p>
            <a:endParaRPr lang="nb-NO" dirty="0">
              <a:ea typeface="+mn-lt"/>
              <a:cs typeface="+mn-lt"/>
            </a:endParaRPr>
          </a:p>
          <a:p>
            <a:r>
              <a:rPr lang="nb-NO" dirty="0">
                <a:ea typeface="+mn-lt"/>
                <a:cs typeface="+mn-lt"/>
              </a:rPr>
              <a:t>Tiltak:</a:t>
            </a:r>
            <a:endParaRPr lang="en-US" dirty="0">
              <a:ea typeface="+mn-lt"/>
              <a:cs typeface="+mn-lt"/>
            </a:endParaRPr>
          </a:p>
          <a:p>
            <a:r>
              <a:rPr lang="nb-NO" dirty="0">
                <a:ea typeface="+mn-lt"/>
                <a:cs typeface="+mn-lt"/>
              </a:rPr>
              <a:t>- Fartstilpasning</a:t>
            </a:r>
            <a:endParaRPr lang="en-US" dirty="0">
              <a:ea typeface="+mn-lt"/>
              <a:cs typeface="+mn-lt"/>
            </a:endParaRPr>
          </a:p>
          <a:p>
            <a:r>
              <a:rPr lang="nb-NO" dirty="0">
                <a:ea typeface="+mn-lt"/>
                <a:cs typeface="+mn-lt"/>
              </a:rPr>
              <a:t>- Egne kjørebriller</a:t>
            </a:r>
            <a:endParaRPr lang="en-US" dirty="0">
              <a:ea typeface="+mn-lt"/>
              <a:cs typeface="+mn-lt"/>
            </a:endParaRPr>
          </a:p>
          <a:p>
            <a:pPr marL="285750" indent="-285750">
              <a:buFont typeface="Arial"/>
              <a:buChar char="•"/>
            </a:pPr>
            <a:r>
              <a:rPr lang="nb-NO" dirty="0">
                <a:ea typeface="+mn-lt"/>
                <a:cs typeface="+mn-lt"/>
              </a:rPr>
              <a:t>Ren og hel frontrute</a:t>
            </a:r>
            <a:endParaRPr lang="en-US" dirty="0">
              <a:ea typeface="+mn-lt"/>
              <a:cs typeface="+mn-lt"/>
            </a:endParaRPr>
          </a:p>
          <a:p>
            <a:pPr marL="285750" indent="-285750">
              <a:buFont typeface="Arial"/>
              <a:buChar char="•"/>
            </a:pPr>
            <a:r>
              <a:rPr lang="nb-NO" dirty="0">
                <a:ea typeface="+mn-lt"/>
                <a:cs typeface="+mn-lt"/>
              </a:rPr>
              <a:t>Gode lys på bilen</a:t>
            </a:r>
            <a:endParaRPr lang="en-US" dirty="0">
              <a:ea typeface="+mn-lt"/>
              <a:cs typeface="+mn-lt"/>
            </a:endParaRPr>
          </a:p>
          <a:p>
            <a:pPr algn="l"/>
            <a:endParaRPr lang="en-US" dirty="0">
              <a:cs typeface="Arial"/>
            </a:endParaRPr>
          </a:p>
        </p:txBody>
      </p:sp>
    </p:spTree>
    <p:extLst>
      <p:ext uri="{BB962C8B-B14F-4D97-AF65-F5344CB8AC3E}">
        <p14:creationId xmlns:p14="http://schemas.microsoft.com/office/powerpoint/2010/main" val="144622927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534655" y="880960"/>
            <a:ext cx="3858024" cy="5022000"/>
          </a:xfrm>
        </p:spPr>
        <p:txBody>
          <a:bodyPr vert="horz" lIns="273326" tIns="850349" rIns="273326" bIns="45720" rtlCol="0" anchor="t">
            <a:normAutofit/>
          </a:bodyPr>
          <a:lstStyle/>
          <a:p>
            <a:pPr marL="0" indent="0">
              <a:lnSpc>
                <a:spcPct val="150000"/>
              </a:lnSpc>
              <a:spcBef>
                <a:spcPts val="0"/>
              </a:spcBef>
              <a:buNone/>
            </a:pPr>
            <a:endParaRPr lang="nb-NO" sz="1600" dirty="0">
              <a:solidFill>
                <a:prstClr val="black"/>
              </a:solidFill>
              <a:ea typeface="Calibri"/>
              <a:cs typeface="Arial"/>
            </a:endParaRPr>
          </a:p>
          <a:p>
            <a:pPr marL="202565" indent="-202565">
              <a:lnSpc>
                <a:spcPct val="150000"/>
              </a:lnSpc>
              <a:spcBef>
                <a:spcPts val="0"/>
              </a:spcBef>
            </a:pPr>
            <a:r>
              <a:rPr lang="nb-NO" sz="1600" dirty="0">
                <a:solidFill>
                  <a:prstClr val="black"/>
                </a:solidFill>
                <a:ea typeface="Calibri"/>
                <a:cs typeface="Arial"/>
              </a:rPr>
              <a:t>Reglene for bruk av legemidler ved bilkjøring er kompliserte. Dette betyr at legen som skriver ut resepten alltid må vurdere om du kan kjøre bil når du bruker legemiddelet.</a:t>
            </a:r>
          </a:p>
          <a:p>
            <a:pPr marL="202565" indent="-202565">
              <a:lnSpc>
                <a:spcPct val="150000"/>
              </a:lnSpc>
              <a:spcBef>
                <a:spcPts val="0"/>
              </a:spcBef>
            </a:pPr>
            <a:endParaRPr lang="nb-NO" sz="1600" dirty="0">
              <a:solidFill>
                <a:prstClr val="black"/>
              </a:solidFill>
              <a:ea typeface="Calibri"/>
              <a:cs typeface="Arial"/>
            </a:endParaRPr>
          </a:p>
          <a:p>
            <a:pPr marL="202565" indent="-202565">
              <a:lnSpc>
                <a:spcPct val="150000"/>
              </a:lnSpc>
              <a:spcBef>
                <a:spcPts val="0"/>
              </a:spcBef>
            </a:pPr>
            <a:r>
              <a:rPr lang="nb-NO" sz="1600" dirty="0">
                <a:ea typeface="Calibri"/>
                <a:cs typeface="Arial"/>
              </a:rPr>
              <a:t>Du må i samråd med legen din vurdere om det er forsvarlig å kjøre bil ved bruk av legemidler.</a:t>
            </a:r>
          </a:p>
          <a:p>
            <a:pPr marL="202565" indent="-202565">
              <a:lnSpc>
                <a:spcPct val="150000"/>
              </a:lnSpc>
              <a:spcBef>
                <a:spcPts val="0"/>
              </a:spcBef>
            </a:pPr>
            <a:endParaRPr lang="nb-NO" sz="1600" dirty="0">
              <a:solidFill>
                <a:srgbClr val="000000"/>
              </a:solidFill>
              <a:ea typeface="Calibri"/>
              <a:cs typeface="Arial"/>
            </a:endParaRPr>
          </a:p>
          <a:p>
            <a:pPr marL="0" indent="0">
              <a:buNone/>
            </a:pPr>
            <a:endParaRPr lang="nb-NO" dirty="0">
              <a:ea typeface="Calibri"/>
              <a:cs typeface="Arial"/>
            </a:endParaRPr>
          </a:p>
        </p:txBody>
      </p:sp>
      <p:sp>
        <p:nvSpPr>
          <p:cNvPr id="3" name="Plassholder for innhold 2"/>
          <p:cNvSpPr>
            <a:spLocks noGrp="1"/>
          </p:cNvSpPr>
          <p:nvPr>
            <p:ph idx="10"/>
          </p:nvPr>
        </p:nvSpPr>
        <p:spPr/>
        <p:txBody>
          <a:bodyPr>
            <a:noAutofit/>
          </a:bodyPr>
          <a:lstStyle/>
          <a:p>
            <a:pPr marL="0" indent="0">
              <a:lnSpc>
                <a:spcPct val="115000"/>
              </a:lnSpc>
              <a:buNone/>
            </a:pPr>
            <a:endParaRPr lang="nb-NO" sz="2400">
              <a:solidFill>
                <a:schemeClr val="tx1"/>
              </a:solidFill>
              <a:ea typeface="Calibri"/>
              <a:cs typeface="Arial"/>
            </a:endParaRPr>
          </a:p>
          <a:p>
            <a:pPr marL="247650" lvl="1" indent="0">
              <a:buNone/>
            </a:pPr>
            <a:endParaRPr lang="nb-NO" sz="2400">
              <a:solidFill>
                <a:schemeClr val="tx1"/>
              </a:solidFill>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13"/>
          </p:nvPr>
        </p:nvSpPr>
        <p:spPr>
          <a:xfrm>
            <a:off x="759538" y="1268560"/>
            <a:ext cx="3408219" cy="461665"/>
          </a:xfrm>
        </p:spPr>
        <p:txBody>
          <a:bodyPr/>
          <a:lstStyle/>
          <a:p>
            <a:r>
              <a:rPr lang="nb-NO" sz="2400" dirty="0">
                <a:ea typeface="Calibri"/>
                <a:cs typeface="Arial"/>
              </a:rPr>
              <a:t>Medisinering</a:t>
            </a:r>
            <a:endParaRPr lang="nb-NO" dirty="0"/>
          </a:p>
        </p:txBody>
      </p:sp>
      <p:sp>
        <p:nvSpPr>
          <p:cNvPr id="6" name="Tittel 5"/>
          <p:cNvSpPr>
            <a:spLocks noGrp="1"/>
          </p:cNvSpPr>
          <p:nvPr>
            <p:ph type="title"/>
          </p:nvPr>
        </p:nvSpPr>
        <p:spPr>
          <a:xfrm>
            <a:off x="4982015" y="859406"/>
            <a:ext cx="3706133" cy="369332"/>
          </a:xfrm>
        </p:spPr>
        <p:txBody>
          <a:bodyPr/>
          <a:lstStyle/>
          <a:p>
            <a:r>
              <a:rPr lang="nb-NO" sz="2400" dirty="0"/>
              <a:t>Kroppen</a:t>
            </a:r>
          </a:p>
        </p:txBody>
      </p:sp>
      <p:pic>
        <p:nvPicPr>
          <p:cNvPr id="3074" name="Picture 2" descr="Gratis arkivbilde med aspirin, farger, former">
            <a:extLst>
              <a:ext uri="{FF2B5EF4-FFF2-40B4-BE49-F238E27FC236}">
                <a16:creationId xmlns:a16="http://schemas.microsoft.com/office/drawing/2014/main" id="{32665501-AB0C-4552-9860-73B40BB84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251" y="1705043"/>
            <a:ext cx="2576460" cy="386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96354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p:txBody>
          <a:bodyPr/>
          <a:lstStyle/>
          <a:p>
            <a:pPr marL="0" lvl="0" indent="0">
              <a:lnSpc>
                <a:spcPct val="115000"/>
              </a:lnSpc>
              <a:spcBef>
                <a:spcPts val="0"/>
              </a:spcBef>
              <a:buNone/>
            </a:pPr>
            <a:r>
              <a:rPr lang="nb-NO" sz="2400" b="1" dirty="0">
                <a:solidFill>
                  <a:prstClr val="black"/>
                </a:solidFill>
                <a:ea typeface="Calibri"/>
                <a:cs typeface="Arial"/>
              </a:rPr>
              <a:t>Tema</a:t>
            </a:r>
            <a:endParaRPr lang="nb-NO" sz="2400" dirty="0">
              <a:solidFill>
                <a:prstClr val="black"/>
              </a:solidFill>
              <a:ea typeface="Calibri"/>
              <a:cs typeface="Arial"/>
            </a:endParaRPr>
          </a:p>
          <a:p>
            <a:pPr lvl="1">
              <a:lnSpc>
                <a:spcPct val="115000"/>
              </a:lnSpc>
              <a:spcBef>
                <a:spcPts val="0"/>
              </a:spcBef>
            </a:pPr>
            <a:r>
              <a:rPr lang="nb-NO" sz="2400" b="1" dirty="0">
                <a:solidFill>
                  <a:prstClr val="black"/>
                </a:solidFill>
                <a:ea typeface="Calibri"/>
                <a:cs typeface="Arial"/>
              </a:rPr>
              <a:t>Bilen</a:t>
            </a:r>
          </a:p>
          <a:p>
            <a:pPr marL="247650" lvl="1" indent="0">
              <a:lnSpc>
                <a:spcPct val="115000"/>
              </a:lnSpc>
              <a:spcBef>
                <a:spcPts val="0"/>
              </a:spcBef>
              <a:buNone/>
            </a:pPr>
            <a:endParaRPr lang="nb-NO" sz="2400" b="1" dirty="0">
              <a:solidFill>
                <a:prstClr val="black"/>
              </a:solidFill>
              <a:ea typeface="Calibri"/>
              <a:cs typeface="Arial"/>
            </a:endParaRPr>
          </a:p>
          <a:p>
            <a:pPr marL="247650" lvl="1" indent="0">
              <a:lnSpc>
                <a:spcPct val="115000"/>
              </a:lnSpc>
              <a:spcBef>
                <a:spcPts val="0"/>
              </a:spcBef>
              <a:buNone/>
            </a:pPr>
            <a:r>
              <a:rPr lang="nb-NO" sz="1800" b="1" dirty="0">
                <a:solidFill>
                  <a:prstClr val="black"/>
                </a:solidFill>
                <a:ea typeface="Calibri"/>
                <a:cs typeface="Arial"/>
              </a:rPr>
              <a:t>Hvordan oppnår vi best mulig sikt?</a:t>
            </a:r>
            <a:endParaRPr lang="nb-NO" sz="1800" dirty="0">
              <a:solidFill>
                <a:prstClr val="black"/>
              </a:solidFill>
              <a:ea typeface="Calibri"/>
              <a:cs typeface="Arial"/>
            </a:endParaRPr>
          </a:p>
          <a:p>
            <a:pPr marL="0" indent="0">
              <a:buNone/>
            </a:pPr>
            <a:endParaRPr lang="nb-NO" dirty="0"/>
          </a:p>
        </p:txBody>
      </p:sp>
      <p:sp>
        <p:nvSpPr>
          <p:cNvPr id="3" name="Plassholder for innhold 2"/>
          <p:cNvSpPr>
            <a:spLocks noGrp="1"/>
          </p:cNvSpPr>
          <p:nvPr>
            <p:ph idx="10"/>
          </p:nvPr>
        </p:nvSpPr>
        <p:spPr/>
        <p:txBody>
          <a:bodyPr>
            <a:noAutofit/>
          </a:bodyPr>
          <a:lstStyle/>
          <a:p>
            <a:pPr marL="0" indent="0">
              <a:lnSpc>
                <a:spcPct val="115000"/>
              </a:lnSpc>
              <a:buNone/>
            </a:pPr>
            <a:endParaRPr lang="nb-NO" sz="2400">
              <a:solidFill>
                <a:schemeClr val="tx1"/>
              </a:solidFill>
              <a:ea typeface="Calibri"/>
              <a:cs typeface="Arial"/>
            </a:endParaRPr>
          </a:p>
          <a:p>
            <a:pPr marL="247650" lvl="1" indent="0">
              <a:buNone/>
            </a:pPr>
            <a:endParaRPr lang="nb-NO"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43926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47C525-4903-4CB4-8454-48490A6CC99B}"/>
              </a:ext>
            </a:extLst>
          </p:cNvPr>
          <p:cNvSpPr>
            <a:spLocks noGrp="1"/>
          </p:cNvSpPr>
          <p:nvPr>
            <p:ph type="ctrTitle"/>
          </p:nvPr>
        </p:nvSpPr>
        <p:spPr>
          <a:xfrm>
            <a:off x="2424652" y="4193352"/>
            <a:ext cx="4296284" cy="1169551"/>
          </a:xfrm>
        </p:spPr>
        <p:txBody>
          <a:bodyPr/>
          <a:lstStyle/>
          <a:p>
            <a:pPr lvl="0">
              <a:spcBef>
                <a:spcPts val="0"/>
              </a:spcBef>
            </a:pPr>
            <a:r>
              <a:rPr lang="en-US" sz="2000" dirty="0" err="1"/>
              <a:t>Mål</a:t>
            </a:r>
            <a:r>
              <a:rPr lang="en-US" sz="2000" dirty="0"/>
              <a:t> for </a:t>
            </a:r>
            <a:r>
              <a:rPr lang="en-US" sz="2000" dirty="0" err="1"/>
              <a:t>kurset</a:t>
            </a:r>
            <a:r>
              <a:rPr lang="en-US" sz="2000" dirty="0"/>
              <a:t>:</a:t>
            </a:r>
            <a:br>
              <a:rPr lang="en-US" sz="2000" dirty="0"/>
            </a:br>
            <a:r>
              <a:rPr lang="nb-NO" sz="1800" dirty="0">
                <a:latin typeface="Arial" panose="020B0604020202020204" pitchFamily="34" charset="0"/>
                <a:ea typeface="Calibri"/>
                <a:cs typeface="Arial" panose="020B0604020202020204" pitchFamily="34" charset="0"/>
              </a:rPr>
              <a:t>Beholde en trygg mobilitet </a:t>
            </a:r>
            <a:br>
              <a:rPr lang="nb-NO" sz="1800" dirty="0">
                <a:latin typeface="Arial" panose="020B0604020202020204" pitchFamily="34" charset="0"/>
                <a:ea typeface="Calibri"/>
                <a:cs typeface="Arial" panose="020B0604020202020204" pitchFamily="34" charset="0"/>
              </a:rPr>
            </a:br>
            <a:r>
              <a:rPr lang="nb-NO" sz="1800" dirty="0">
                <a:latin typeface="Arial" panose="020B0604020202020204" pitchFamily="34" charset="0"/>
                <a:ea typeface="Calibri"/>
                <a:cs typeface="Arial" panose="020B0604020202020204" pitchFamily="34" charset="0"/>
              </a:rPr>
              <a:t>så lenge som mulig</a:t>
            </a:r>
            <a:br>
              <a:rPr lang="nb-NO" sz="1800" dirty="0">
                <a:latin typeface="Arial" panose="020B0604020202020204" pitchFamily="34" charset="0"/>
                <a:ea typeface="Calibri"/>
                <a:cs typeface="Arial" panose="020B0604020202020204" pitchFamily="34" charset="0"/>
              </a:rPr>
            </a:br>
            <a:r>
              <a:rPr lang="en-US" sz="2000" dirty="0"/>
              <a:t> </a:t>
            </a:r>
          </a:p>
        </p:txBody>
      </p:sp>
      <p:pic>
        <p:nvPicPr>
          <p:cNvPr id="4" name="Bilde 3">
            <a:extLst>
              <a:ext uri="{FF2B5EF4-FFF2-40B4-BE49-F238E27FC236}">
                <a16:creationId xmlns:a16="http://schemas.microsoft.com/office/drawing/2014/main" id="{EFC100E4-3E2F-4BCD-8F0A-3B1D0ED01961}"/>
              </a:ext>
            </a:extLst>
          </p:cNvPr>
          <p:cNvPicPr>
            <a:picLocks noChangeAspect="1"/>
          </p:cNvPicPr>
          <p:nvPr/>
        </p:nvPicPr>
        <p:blipFill rotWithShape="1">
          <a:blip r:embed="rId3"/>
          <a:srcRect l="20447" r="9696" b="4"/>
          <a:stretch/>
        </p:blipFill>
        <p:spPr>
          <a:xfrm>
            <a:off x="2871642" y="820437"/>
            <a:ext cx="3402304" cy="3250877"/>
          </a:xfrm>
          <a:custGeom>
            <a:avLst/>
            <a:gdLst>
              <a:gd name="connsiteX0" fmla="*/ 0 w 6048672"/>
              <a:gd name="connsiteY0" fmla="*/ 109317 h 5238000"/>
              <a:gd name="connsiteX1" fmla="*/ 109317 w 6048672"/>
              <a:gd name="connsiteY1" fmla="*/ 0 h 5238000"/>
              <a:gd name="connsiteX2" fmla="*/ 5939355 w 6048672"/>
              <a:gd name="connsiteY2" fmla="*/ 0 h 5238000"/>
              <a:gd name="connsiteX3" fmla="*/ 6048672 w 6048672"/>
              <a:gd name="connsiteY3" fmla="*/ 109317 h 5238000"/>
              <a:gd name="connsiteX4" fmla="*/ 6048672 w 6048672"/>
              <a:gd name="connsiteY4" fmla="*/ 5128683 h 5238000"/>
              <a:gd name="connsiteX5" fmla="*/ 5939355 w 6048672"/>
              <a:gd name="connsiteY5" fmla="*/ 5238000 h 5238000"/>
              <a:gd name="connsiteX6" fmla="*/ 109317 w 6048672"/>
              <a:gd name="connsiteY6" fmla="*/ 5238000 h 5238000"/>
              <a:gd name="connsiteX7" fmla="*/ 0 w 6048672"/>
              <a:gd name="connsiteY7" fmla="*/ 5128683 h 5238000"/>
              <a:gd name="connsiteX8" fmla="*/ 0 w 6048672"/>
              <a:gd name="connsiteY8" fmla="*/ 109317 h 5238000"/>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109317 w 6048672"/>
              <a:gd name="connsiteY7" fmla="*/ 5238000 h 5767707"/>
              <a:gd name="connsiteX8" fmla="*/ 0 w 6048672"/>
              <a:gd name="connsiteY8" fmla="*/ 5128683 h 5767707"/>
              <a:gd name="connsiteX9" fmla="*/ 0 w 6048672"/>
              <a:gd name="connsiteY9" fmla="*/ 109317 h 5767707"/>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74406"/>
              <a:gd name="connsiteX1" fmla="*/ 109317 w 6048672"/>
              <a:gd name="connsiteY1" fmla="*/ 0 h 5774406"/>
              <a:gd name="connsiteX2" fmla="*/ 5939355 w 6048672"/>
              <a:gd name="connsiteY2" fmla="*/ 0 h 5774406"/>
              <a:gd name="connsiteX3" fmla="*/ 6048672 w 6048672"/>
              <a:gd name="connsiteY3" fmla="*/ 109317 h 5774406"/>
              <a:gd name="connsiteX4" fmla="*/ 6048672 w 6048672"/>
              <a:gd name="connsiteY4" fmla="*/ 5128683 h 5774406"/>
              <a:gd name="connsiteX5" fmla="*/ 5939355 w 6048672"/>
              <a:gd name="connsiteY5" fmla="*/ 5238000 h 5774406"/>
              <a:gd name="connsiteX6" fmla="*/ 3032909 w 6048672"/>
              <a:gd name="connsiteY6" fmla="*/ 5767705 h 5774406"/>
              <a:gd name="connsiteX7" fmla="*/ 2496969 w 6048672"/>
              <a:gd name="connsiteY7" fmla="*/ 5236845 h 5774406"/>
              <a:gd name="connsiteX8" fmla="*/ 109317 w 6048672"/>
              <a:gd name="connsiteY8" fmla="*/ 5238000 h 5774406"/>
              <a:gd name="connsiteX9" fmla="*/ 0 w 6048672"/>
              <a:gd name="connsiteY9" fmla="*/ 5128683 h 5774406"/>
              <a:gd name="connsiteX10" fmla="*/ 0 w 6048672"/>
              <a:gd name="connsiteY10" fmla="*/ 109317 h 5774406"/>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496969 w 6048672"/>
              <a:gd name="connsiteY8" fmla="*/ 5236845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4"/>
              <a:gd name="connsiteX1" fmla="*/ 109317 w 6048672"/>
              <a:gd name="connsiteY1" fmla="*/ 0 h 5767734"/>
              <a:gd name="connsiteX2" fmla="*/ 5939355 w 6048672"/>
              <a:gd name="connsiteY2" fmla="*/ 0 h 5767734"/>
              <a:gd name="connsiteX3" fmla="*/ 6048672 w 6048672"/>
              <a:gd name="connsiteY3" fmla="*/ 109317 h 5767734"/>
              <a:gd name="connsiteX4" fmla="*/ 6048672 w 6048672"/>
              <a:gd name="connsiteY4" fmla="*/ 5128683 h 5767734"/>
              <a:gd name="connsiteX5" fmla="*/ 5939355 w 6048672"/>
              <a:gd name="connsiteY5" fmla="*/ 5238000 h 5767734"/>
              <a:gd name="connsiteX6" fmla="*/ 3032909 w 6048672"/>
              <a:gd name="connsiteY6" fmla="*/ 5767705 h 5767734"/>
              <a:gd name="connsiteX7" fmla="*/ 2590949 w 6048672"/>
              <a:gd name="connsiteY7" fmla="*/ 5269864 h 5767734"/>
              <a:gd name="connsiteX8" fmla="*/ 2224554 w 6048672"/>
              <a:gd name="connsiteY8" fmla="*/ 5234940 h 5767734"/>
              <a:gd name="connsiteX9" fmla="*/ 109317 w 6048672"/>
              <a:gd name="connsiteY9" fmla="*/ 5238000 h 5767734"/>
              <a:gd name="connsiteX10" fmla="*/ 0 w 6048672"/>
              <a:gd name="connsiteY10" fmla="*/ 5128683 h 5767734"/>
              <a:gd name="connsiteX11" fmla="*/ 0 w 6048672"/>
              <a:gd name="connsiteY11" fmla="*/ 109317 h 5767734"/>
              <a:gd name="connsiteX0" fmla="*/ 0 w 6048672"/>
              <a:gd name="connsiteY0" fmla="*/ 109317 h 5767732"/>
              <a:gd name="connsiteX1" fmla="*/ 109317 w 6048672"/>
              <a:gd name="connsiteY1" fmla="*/ 0 h 5767732"/>
              <a:gd name="connsiteX2" fmla="*/ 5939355 w 6048672"/>
              <a:gd name="connsiteY2" fmla="*/ 0 h 5767732"/>
              <a:gd name="connsiteX3" fmla="*/ 6048672 w 6048672"/>
              <a:gd name="connsiteY3" fmla="*/ 109317 h 5767732"/>
              <a:gd name="connsiteX4" fmla="*/ 6048672 w 6048672"/>
              <a:gd name="connsiteY4" fmla="*/ 5128683 h 5767732"/>
              <a:gd name="connsiteX5" fmla="*/ 5939355 w 6048672"/>
              <a:gd name="connsiteY5" fmla="*/ 5238000 h 5767732"/>
              <a:gd name="connsiteX6" fmla="*/ 3032909 w 6048672"/>
              <a:gd name="connsiteY6" fmla="*/ 5767705 h 5767732"/>
              <a:gd name="connsiteX7" fmla="*/ 2566184 w 6048672"/>
              <a:gd name="connsiteY7" fmla="*/ 5239384 h 5767732"/>
              <a:gd name="connsiteX8" fmla="*/ 2224554 w 6048672"/>
              <a:gd name="connsiteY8" fmla="*/ 5234940 h 5767732"/>
              <a:gd name="connsiteX9" fmla="*/ 109317 w 6048672"/>
              <a:gd name="connsiteY9" fmla="*/ 5238000 h 5767732"/>
              <a:gd name="connsiteX10" fmla="*/ 0 w 6048672"/>
              <a:gd name="connsiteY10" fmla="*/ 5128683 h 5767732"/>
              <a:gd name="connsiteX11" fmla="*/ 0 w 6048672"/>
              <a:gd name="connsiteY11" fmla="*/ 109317 h 5767732"/>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224554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36"/>
              <a:gd name="connsiteX1" fmla="*/ 109317 w 6048672"/>
              <a:gd name="connsiteY1" fmla="*/ 0 h 5767736"/>
              <a:gd name="connsiteX2" fmla="*/ 5939355 w 6048672"/>
              <a:gd name="connsiteY2" fmla="*/ 0 h 5767736"/>
              <a:gd name="connsiteX3" fmla="*/ 6048672 w 6048672"/>
              <a:gd name="connsiteY3" fmla="*/ 109317 h 5767736"/>
              <a:gd name="connsiteX4" fmla="*/ 6048672 w 6048672"/>
              <a:gd name="connsiteY4" fmla="*/ 5128683 h 5767736"/>
              <a:gd name="connsiteX5" fmla="*/ 5939355 w 6048672"/>
              <a:gd name="connsiteY5" fmla="*/ 5238000 h 5767736"/>
              <a:gd name="connsiteX6" fmla="*/ 3032909 w 6048672"/>
              <a:gd name="connsiteY6" fmla="*/ 5767705 h 5767736"/>
              <a:gd name="connsiteX7" fmla="*/ 2617619 w 6048672"/>
              <a:gd name="connsiteY7" fmla="*/ 5294629 h 5767736"/>
              <a:gd name="connsiteX8" fmla="*/ 2504589 w 6048672"/>
              <a:gd name="connsiteY8" fmla="*/ 5234940 h 5767736"/>
              <a:gd name="connsiteX9" fmla="*/ 109317 w 6048672"/>
              <a:gd name="connsiteY9" fmla="*/ 5238000 h 5767736"/>
              <a:gd name="connsiteX10" fmla="*/ 0 w 6048672"/>
              <a:gd name="connsiteY10" fmla="*/ 5128683 h 5767736"/>
              <a:gd name="connsiteX11" fmla="*/ 0 w 6048672"/>
              <a:gd name="connsiteY11" fmla="*/ 109317 h 5767736"/>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17619 w 6048672"/>
              <a:gd name="connsiteY7" fmla="*/ 5294629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67707"/>
              <a:gd name="connsiteX1" fmla="*/ 109317 w 6048672"/>
              <a:gd name="connsiteY1" fmla="*/ 0 h 5767707"/>
              <a:gd name="connsiteX2" fmla="*/ 5939355 w 6048672"/>
              <a:gd name="connsiteY2" fmla="*/ 0 h 5767707"/>
              <a:gd name="connsiteX3" fmla="*/ 6048672 w 6048672"/>
              <a:gd name="connsiteY3" fmla="*/ 109317 h 5767707"/>
              <a:gd name="connsiteX4" fmla="*/ 6048672 w 6048672"/>
              <a:gd name="connsiteY4" fmla="*/ 5128683 h 5767707"/>
              <a:gd name="connsiteX5" fmla="*/ 5939355 w 6048672"/>
              <a:gd name="connsiteY5" fmla="*/ 5238000 h 5767707"/>
              <a:gd name="connsiteX6" fmla="*/ 3032909 w 6048672"/>
              <a:gd name="connsiteY6" fmla="*/ 5767705 h 5767707"/>
              <a:gd name="connsiteX7" fmla="*/ 2629049 w 6048672"/>
              <a:gd name="connsiteY7" fmla="*/ 5304154 h 5767707"/>
              <a:gd name="connsiteX8" fmla="*/ 2504589 w 6048672"/>
              <a:gd name="connsiteY8" fmla="*/ 5234940 h 5767707"/>
              <a:gd name="connsiteX9" fmla="*/ 109317 w 6048672"/>
              <a:gd name="connsiteY9" fmla="*/ 5238000 h 5767707"/>
              <a:gd name="connsiteX10" fmla="*/ 0 w 6048672"/>
              <a:gd name="connsiteY10" fmla="*/ 5128683 h 5767707"/>
              <a:gd name="connsiteX11" fmla="*/ 0 w 6048672"/>
              <a:gd name="connsiteY11" fmla="*/ 109317 h 5767707"/>
              <a:gd name="connsiteX0" fmla="*/ 0 w 6048672"/>
              <a:gd name="connsiteY0" fmla="*/ 109317 h 5729607"/>
              <a:gd name="connsiteX1" fmla="*/ 109317 w 6048672"/>
              <a:gd name="connsiteY1" fmla="*/ 0 h 5729607"/>
              <a:gd name="connsiteX2" fmla="*/ 5939355 w 6048672"/>
              <a:gd name="connsiteY2" fmla="*/ 0 h 5729607"/>
              <a:gd name="connsiteX3" fmla="*/ 6048672 w 6048672"/>
              <a:gd name="connsiteY3" fmla="*/ 109317 h 5729607"/>
              <a:gd name="connsiteX4" fmla="*/ 6048672 w 6048672"/>
              <a:gd name="connsiteY4" fmla="*/ 5128683 h 5729607"/>
              <a:gd name="connsiteX5" fmla="*/ 5939355 w 6048672"/>
              <a:gd name="connsiteY5" fmla="*/ 5238000 h 5729607"/>
              <a:gd name="connsiteX6" fmla="*/ 2966234 w 6048672"/>
              <a:gd name="connsiteY6" fmla="*/ 5729605 h 5729607"/>
              <a:gd name="connsiteX7" fmla="*/ 2629049 w 6048672"/>
              <a:gd name="connsiteY7" fmla="*/ 5304154 h 5729607"/>
              <a:gd name="connsiteX8" fmla="*/ 2504589 w 6048672"/>
              <a:gd name="connsiteY8" fmla="*/ 5234940 h 5729607"/>
              <a:gd name="connsiteX9" fmla="*/ 109317 w 6048672"/>
              <a:gd name="connsiteY9" fmla="*/ 5238000 h 5729607"/>
              <a:gd name="connsiteX10" fmla="*/ 0 w 6048672"/>
              <a:gd name="connsiteY10" fmla="*/ 5128683 h 5729607"/>
              <a:gd name="connsiteX11" fmla="*/ 0 w 6048672"/>
              <a:gd name="connsiteY11" fmla="*/ 109317 h 5729607"/>
              <a:gd name="connsiteX0" fmla="*/ 0 w 6048672"/>
              <a:gd name="connsiteY0" fmla="*/ 109317 h 5785284"/>
              <a:gd name="connsiteX1" fmla="*/ 109317 w 6048672"/>
              <a:gd name="connsiteY1" fmla="*/ 0 h 5785284"/>
              <a:gd name="connsiteX2" fmla="*/ 5939355 w 6048672"/>
              <a:gd name="connsiteY2" fmla="*/ 0 h 5785284"/>
              <a:gd name="connsiteX3" fmla="*/ 6048672 w 6048672"/>
              <a:gd name="connsiteY3" fmla="*/ 109317 h 5785284"/>
              <a:gd name="connsiteX4" fmla="*/ 6048672 w 6048672"/>
              <a:gd name="connsiteY4" fmla="*/ 5128683 h 5785284"/>
              <a:gd name="connsiteX5" fmla="*/ 5939355 w 6048672"/>
              <a:gd name="connsiteY5" fmla="*/ 5238000 h 5785284"/>
              <a:gd name="connsiteX6" fmla="*/ 3082439 w 6048672"/>
              <a:gd name="connsiteY6" fmla="*/ 5727065 h 5785284"/>
              <a:gd name="connsiteX7" fmla="*/ 2966234 w 6048672"/>
              <a:gd name="connsiteY7" fmla="*/ 5729605 h 5785284"/>
              <a:gd name="connsiteX8" fmla="*/ 2629049 w 6048672"/>
              <a:gd name="connsiteY8" fmla="*/ 5304154 h 5785284"/>
              <a:gd name="connsiteX9" fmla="*/ 2504589 w 6048672"/>
              <a:gd name="connsiteY9" fmla="*/ 5234940 h 5785284"/>
              <a:gd name="connsiteX10" fmla="*/ 109317 w 6048672"/>
              <a:gd name="connsiteY10" fmla="*/ 5238000 h 5785284"/>
              <a:gd name="connsiteX11" fmla="*/ 0 w 6048672"/>
              <a:gd name="connsiteY11" fmla="*/ 5128683 h 5785284"/>
              <a:gd name="connsiteX12" fmla="*/ 0 w 6048672"/>
              <a:gd name="connsiteY12" fmla="*/ 109317 h 5785284"/>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082439 w 6048672"/>
              <a:gd name="connsiteY6" fmla="*/ 5727065 h 5778896"/>
              <a:gd name="connsiteX7" fmla="*/ 2966234 w 6048672"/>
              <a:gd name="connsiteY7" fmla="*/ 5729605 h 5778896"/>
              <a:gd name="connsiteX8" fmla="*/ 2629049 w 6048672"/>
              <a:gd name="connsiteY8" fmla="*/ 5304154 h 5778896"/>
              <a:gd name="connsiteX9" fmla="*/ 2504589 w 6048672"/>
              <a:gd name="connsiteY9" fmla="*/ 5234940 h 5778896"/>
              <a:gd name="connsiteX10" fmla="*/ 109317 w 6048672"/>
              <a:gd name="connsiteY10" fmla="*/ 5238000 h 5778896"/>
              <a:gd name="connsiteX11" fmla="*/ 0 w 6048672"/>
              <a:gd name="connsiteY11" fmla="*/ 5128683 h 5778896"/>
              <a:gd name="connsiteX12" fmla="*/ 0 w 6048672"/>
              <a:gd name="connsiteY12"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412004 w 6048672"/>
              <a:gd name="connsiteY6" fmla="*/ 53060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412004 w 6048672"/>
              <a:gd name="connsiteY7" fmla="*/ 530605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96789 w 6048672"/>
              <a:gd name="connsiteY6" fmla="*/ 523366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082439 w 6048672"/>
              <a:gd name="connsiteY7" fmla="*/ 5727065 h 5778896"/>
              <a:gd name="connsiteX8" fmla="*/ 2966234 w 6048672"/>
              <a:gd name="connsiteY8" fmla="*/ 5729605 h 5778896"/>
              <a:gd name="connsiteX9" fmla="*/ 2629049 w 6048672"/>
              <a:gd name="connsiteY9" fmla="*/ 5304154 h 5778896"/>
              <a:gd name="connsiteX10" fmla="*/ 2504589 w 6048672"/>
              <a:gd name="connsiteY10" fmla="*/ 5234940 h 5778896"/>
              <a:gd name="connsiteX11" fmla="*/ 109317 w 6048672"/>
              <a:gd name="connsiteY11" fmla="*/ 5238000 h 5778896"/>
              <a:gd name="connsiteX12" fmla="*/ 0 w 6048672"/>
              <a:gd name="connsiteY12" fmla="*/ 5128683 h 5778896"/>
              <a:gd name="connsiteX13" fmla="*/ 0 w 6048672"/>
              <a:gd name="connsiteY13"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78896"/>
              <a:gd name="connsiteX1" fmla="*/ 109317 w 6048672"/>
              <a:gd name="connsiteY1" fmla="*/ 0 h 5778896"/>
              <a:gd name="connsiteX2" fmla="*/ 5939355 w 6048672"/>
              <a:gd name="connsiteY2" fmla="*/ 0 h 5778896"/>
              <a:gd name="connsiteX3" fmla="*/ 6048672 w 6048672"/>
              <a:gd name="connsiteY3" fmla="*/ 109317 h 5778896"/>
              <a:gd name="connsiteX4" fmla="*/ 6048672 w 6048672"/>
              <a:gd name="connsiteY4" fmla="*/ 5128683 h 5778896"/>
              <a:gd name="connsiteX5" fmla="*/ 5939355 w 6048672"/>
              <a:gd name="connsiteY5" fmla="*/ 5238000 h 5778896"/>
              <a:gd name="connsiteX6" fmla="*/ 3533924 w 6048672"/>
              <a:gd name="connsiteY6" fmla="*/ 5229859 h 5778896"/>
              <a:gd name="connsiteX7" fmla="*/ 3412004 w 6048672"/>
              <a:gd name="connsiteY7" fmla="*/ 5302249 h 5778896"/>
              <a:gd name="connsiteX8" fmla="*/ 3082439 w 6048672"/>
              <a:gd name="connsiteY8" fmla="*/ 5727065 h 5778896"/>
              <a:gd name="connsiteX9" fmla="*/ 2966234 w 6048672"/>
              <a:gd name="connsiteY9" fmla="*/ 5729605 h 5778896"/>
              <a:gd name="connsiteX10" fmla="*/ 2629049 w 6048672"/>
              <a:gd name="connsiteY10" fmla="*/ 5304154 h 5778896"/>
              <a:gd name="connsiteX11" fmla="*/ 2504589 w 6048672"/>
              <a:gd name="connsiteY11" fmla="*/ 5234940 h 5778896"/>
              <a:gd name="connsiteX12" fmla="*/ 109317 w 6048672"/>
              <a:gd name="connsiteY12" fmla="*/ 5238000 h 5778896"/>
              <a:gd name="connsiteX13" fmla="*/ 0 w 6048672"/>
              <a:gd name="connsiteY13" fmla="*/ 5128683 h 5778896"/>
              <a:gd name="connsiteX14" fmla="*/ 0 w 6048672"/>
              <a:gd name="connsiteY14" fmla="*/ 109317 h 5778896"/>
              <a:gd name="connsiteX0" fmla="*/ 0 w 6048672"/>
              <a:gd name="connsiteY0" fmla="*/ 109317 h 5764081"/>
              <a:gd name="connsiteX1" fmla="*/ 109317 w 6048672"/>
              <a:gd name="connsiteY1" fmla="*/ 0 h 5764081"/>
              <a:gd name="connsiteX2" fmla="*/ 5939355 w 6048672"/>
              <a:gd name="connsiteY2" fmla="*/ 0 h 5764081"/>
              <a:gd name="connsiteX3" fmla="*/ 6048672 w 6048672"/>
              <a:gd name="connsiteY3" fmla="*/ 109317 h 5764081"/>
              <a:gd name="connsiteX4" fmla="*/ 6048672 w 6048672"/>
              <a:gd name="connsiteY4" fmla="*/ 5128683 h 5764081"/>
              <a:gd name="connsiteX5" fmla="*/ 5939355 w 6048672"/>
              <a:gd name="connsiteY5" fmla="*/ 5238000 h 5764081"/>
              <a:gd name="connsiteX6" fmla="*/ 3533924 w 6048672"/>
              <a:gd name="connsiteY6" fmla="*/ 5229859 h 5764081"/>
              <a:gd name="connsiteX7" fmla="*/ 3412004 w 6048672"/>
              <a:gd name="connsiteY7" fmla="*/ 5302249 h 5764081"/>
              <a:gd name="connsiteX8" fmla="*/ 3118634 w 6048672"/>
              <a:gd name="connsiteY8" fmla="*/ 5687060 h 5764081"/>
              <a:gd name="connsiteX9" fmla="*/ 2966234 w 6048672"/>
              <a:gd name="connsiteY9" fmla="*/ 5729605 h 5764081"/>
              <a:gd name="connsiteX10" fmla="*/ 2629049 w 6048672"/>
              <a:gd name="connsiteY10" fmla="*/ 5304154 h 5764081"/>
              <a:gd name="connsiteX11" fmla="*/ 2504589 w 6048672"/>
              <a:gd name="connsiteY11" fmla="*/ 5234940 h 5764081"/>
              <a:gd name="connsiteX12" fmla="*/ 109317 w 6048672"/>
              <a:gd name="connsiteY12" fmla="*/ 5238000 h 5764081"/>
              <a:gd name="connsiteX13" fmla="*/ 0 w 6048672"/>
              <a:gd name="connsiteY13" fmla="*/ 5128683 h 5764081"/>
              <a:gd name="connsiteX14" fmla="*/ 0 w 6048672"/>
              <a:gd name="connsiteY14" fmla="*/ 109317 h 5764081"/>
              <a:gd name="connsiteX0" fmla="*/ 0 w 6048672"/>
              <a:gd name="connsiteY0" fmla="*/ 109317 h 5735963"/>
              <a:gd name="connsiteX1" fmla="*/ 109317 w 6048672"/>
              <a:gd name="connsiteY1" fmla="*/ 0 h 5735963"/>
              <a:gd name="connsiteX2" fmla="*/ 5939355 w 6048672"/>
              <a:gd name="connsiteY2" fmla="*/ 0 h 5735963"/>
              <a:gd name="connsiteX3" fmla="*/ 6048672 w 6048672"/>
              <a:gd name="connsiteY3" fmla="*/ 109317 h 5735963"/>
              <a:gd name="connsiteX4" fmla="*/ 6048672 w 6048672"/>
              <a:gd name="connsiteY4" fmla="*/ 5128683 h 5735963"/>
              <a:gd name="connsiteX5" fmla="*/ 5939355 w 6048672"/>
              <a:gd name="connsiteY5" fmla="*/ 5238000 h 5735963"/>
              <a:gd name="connsiteX6" fmla="*/ 3533924 w 6048672"/>
              <a:gd name="connsiteY6" fmla="*/ 5229859 h 5735963"/>
              <a:gd name="connsiteX7" fmla="*/ 3412004 w 6048672"/>
              <a:gd name="connsiteY7" fmla="*/ 5302249 h 5735963"/>
              <a:gd name="connsiteX8" fmla="*/ 3118634 w 6048672"/>
              <a:gd name="connsiteY8" fmla="*/ 5687060 h 5735963"/>
              <a:gd name="connsiteX9" fmla="*/ 2928134 w 6048672"/>
              <a:gd name="connsiteY9" fmla="*/ 5683885 h 5735963"/>
              <a:gd name="connsiteX10" fmla="*/ 2629049 w 6048672"/>
              <a:gd name="connsiteY10" fmla="*/ 5304154 h 5735963"/>
              <a:gd name="connsiteX11" fmla="*/ 2504589 w 6048672"/>
              <a:gd name="connsiteY11" fmla="*/ 5234940 h 5735963"/>
              <a:gd name="connsiteX12" fmla="*/ 109317 w 6048672"/>
              <a:gd name="connsiteY12" fmla="*/ 5238000 h 5735963"/>
              <a:gd name="connsiteX13" fmla="*/ 0 w 6048672"/>
              <a:gd name="connsiteY13" fmla="*/ 5128683 h 5735963"/>
              <a:gd name="connsiteX14" fmla="*/ 0 w 6048672"/>
              <a:gd name="connsiteY14" fmla="*/ 109317 h 5735963"/>
              <a:gd name="connsiteX0" fmla="*/ 0 w 6048672"/>
              <a:gd name="connsiteY0" fmla="*/ 109317 h 5771754"/>
              <a:gd name="connsiteX1" fmla="*/ 109317 w 6048672"/>
              <a:gd name="connsiteY1" fmla="*/ 0 h 5771754"/>
              <a:gd name="connsiteX2" fmla="*/ 5939355 w 6048672"/>
              <a:gd name="connsiteY2" fmla="*/ 0 h 5771754"/>
              <a:gd name="connsiteX3" fmla="*/ 6048672 w 6048672"/>
              <a:gd name="connsiteY3" fmla="*/ 109317 h 5771754"/>
              <a:gd name="connsiteX4" fmla="*/ 6048672 w 6048672"/>
              <a:gd name="connsiteY4" fmla="*/ 5128683 h 5771754"/>
              <a:gd name="connsiteX5" fmla="*/ 5939355 w 6048672"/>
              <a:gd name="connsiteY5" fmla="*/ 5238000 h 5771754"/>
              <a:gd name="connsiteX6" fmla="*/ 3533924 w 6048672"/>
              <a:gd name="connsiteY6" fmla="*/ 5229859 h 5771754"/>
              <a:gd name="connsiteX7" fmla="*/ 3412004 w 6048672"/>
              <a:gd name="connsiteY7" fmla="*/ 5302249 h 5771754"/>
              <a:gd name="connsiteX8" fmla="*/ 3118634 w 6048672"/>
              <a:gd name="connsiteY8" fmla="*/ 5687060 h 5771754"/>
              <a:gd name="connsiteX9" fmla="*/ 2928134 w 6048672"/>
              <a:gd name="connsiteY9" fmla="*/ 5683885 h 5771754"/>
              <a:gd name="connsiteX10" fmla="*/ 2629049 w 6048672"/>
              <a:gd name="connsiteY10" fmla="*/ 5304154 h 5771754"/>
              <a:gd name="connsiteX11" fmla="*/ 2504589 w 6048672"/>
              <a:gd name="connsiteY11" fmla="*/ 5234940 h 5771754"/>
              <a:gd name="connsiteX12" fmla="*/ 109317 w 6048672"/>
              <a:gd name="connsiteY12" fmla="*/ 5238000 h 5771754"/>
              <a:gd name="connsiteX13" fmla="*/ 0 w 6048672"/>
              <a:gd name="connsiteY13" fmla="*/ 5128683 h 5771754"/>
              <a:gd name="connsiteX14" fmla="*/ 0 w 6048672"/>
              <a:gd name="connsiteY14" fmla="*/ 109317 h 5771754"/>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8270"/>
              <a:gd name="connsiteX1" fmla="*/ 109317 w 6048672"/>
              <a:gd name="connsiteY1" fmla="*/ 0 h 5778270"/>
              <a:gd name="connsiteX2" fmla="*/ 5939355 w 6048672"/>
              <a:gd name="connsiteY2" fmla="*/ 0 h 5778270"/>
              <a:gd name="connsiteX3" fmla="*/ 6048672 w 6048672"/>
              <a:gd name="connsiteY3" fmla="*/ 109317 h 5778270"/>
              <a:gd name="connsiteX4" fmla="*/ 6048672 w 6048672"/>
              <a:gd name="connsiteY4" fmla="*/ 5128683 h 5778270"/>
              <a:gd name="connsiteX5" fmla="*/ 5939355 w 6048672"/>
              <a:gd name="connsiteY5" fmla="*/ 5238000 h 5778270"/>
              <a:gd name="connsiteX6" fmla="*/ 3533924 w 6048672"/>
              <a:gd name="connsiteY6" fmla="*/ 5229859 h 5778270"/>
              <a:gd name="connsiteX7" fmla="*/ 3412004 w 6048672"/>
              <a:gd name="connsiteY7" fmla="*/ 5302249 h 5778270"/>
              <a:gd name="connsiteX8" fmla="*/ 3118634 w 6048672"/>
              <a:gd name="connsiteY8" fmla="*/ 5687060 h 5778270"/>
              <a:gd name="connsiteX9" fmla="*/ 2928134 w 6048672"/>
              <a:gd name="connsiteY9" fmla="*/ 5683885 h 5778270"/>
              <a:gd name="connsiteX10" fmla="*/ 2629049 w 6048672"/>
              <a:gd name="connsiteY10" fmla="*/ 5304154 h 5778270"/>
              <a:gd name="connsiteX11" fmla="*/ 2504589 w 6048672"/>
              <a:gd name="connsiteY11" fmla="*/ 5234940 h 5778270"/>
              <a:gd name="connsiteX12" fmla="*/ 109317 w 6048672"/>
              <a:gd name="connsiteY12" fmla="*/ 5238000 h 5778270"/>
              <a:gd name="connsiteX13" fmla="*/ 0 w 6048672"/>
              <a:gd name="connsiteY13" fmla="*/ 5128683 h 5778270"/>
              <a:gd name="connsiteX14" fmla="*/ 0 w 6048672"/>
              <a:gd name="connsiteY14" fmla="*/ 109317 h 5778270"/>
              <a:gd name="connsiteX0" fmla="*/ 0 w 6048672"/>
              <a:gd name="connsiteY0" fmla="*/ 109317 h 5779504"/>
              <a:gd name="connsiteX1" fmla="*/ 109317 w 6048672"/>
              <a:gd name="connsiteY1" fmla="*/ 0 h 5779504"/>
              <a:gd name="connsiteX2" fmla="*/ 5939355 w 6048672"/>
              <a:gd name="connsiteY2" fmla="*/ 0 h 5779504"/>
              <a:gd name="connsiteX3" fmla="*/ 6048672 w 6048672"/>
              <a:gd name="connsiteY3" fmla="*/ 109317 h 5779504"/>
              <a:gd name="connsiteX4" fmla="*/ 6048672 w 6048672"/>
              <a:gd name="connsiteY4" fmla="*/ 5128683 h 5779504"/>
              <a:gd name="connsiteX5" fmla="*/ 5939355 w 6048672"/>
              <a:gd name="connsiteY5" fmla="*/ 5238000 h 5779504"/>
              <a:gd name="connsiteX6" fmla="*/ 3533924 w 6048672"/>
              <a:gd name="connsiteY6" fmla="*/ 5229859 h 5779504"/>
              <a:gd name="connsiteX7" fmla="*/ 3412004 w 6048672"/>
              <a:gd name="connsiteY7" fmla="*/ 5302249 h 5779504"/>
              <a:gd name="connsiteX8" fmla="*/ 3118634 w 6048672"/>
              <a:gd name="connsiteY8" fmla="*/ 5687060 h 5779504"/>
              <a:gd name="connsiteX9" fmla="*/ 2928134 w 6048672"/>
              <a:gd name="connsiteY9" fmla="*/ 5683885 h 5779504"/>
              <a:gd name="connsiteX10" fmla="*/ 2629049 w 6048672"/>
              <a:gd name="connsiteY10" fmla="*/ 5304154 h 5779504"/>
              <a:gd name="connsiteX11" fmla="*/ 2504589 w 6048672"/>
              <a:gd name="connsiteY11" fmla="*/ 5234940 h 5779504"/>
              <a:gd name="connsiteX12" fmla="*/ 109317 w 6048672"/>
              <a:gd name="connsiteY12" fmla="*/ 5238000 h 5779504"/>
              <a:gd name="connsiteX13" fmla="*/ 0 w 6048672"/>
              <a:gd name="connsiteY13" fmla="*/ 5128683 h 5779504"/>
              <a:gd name="connsiteX14" fmla="*/ 0 w 6048672"/>
              <a:gd name="connsiteY14" fmla="*/ 109317 h 577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8672" h="5779504">
                <a:moveTo>
                  <a:pt x="0" y="109317"/>
                </a:moveTo>
                <a:cubicBezTo>
                  <a:pt x="0" y="48943"/>
                  <a:pt x="48943" y="0"/>
                  <a:pt x="109317" y="0"/>
                </a:cubicBezTo>
                <a:lnTo>
                  <a:pt x="5939355" y="0"/>
                </a:lnTo>
                <a:cubicBezTo>
                  <a:pt x="5999729" y="0"/>
                  <a:pt x="6048672" y="48943"/>
                  <a:pt x="6048672" y="109317"/>
                </a:cubicBezTo>
                <a:lnTo>
                  <a:pt x="6048672" y="5128683"/>
                </a:lnTo>
                <a:cubicBezTo>
                  <a:pt x="6048672" y="5189057"/>
                  <a:pt x="5999729" y="5238000"/>
                  <a:pt x="5939355" y="5238000"/>
                </a:cubicBezTo>
                <a:cubicBezTo>
                  <a:pt x="5555790" y="5263435"/>
                  <a:pt x="3955149" y="5218516"/>
                  <a:pt x="3533924" y="5229859"/>
                </a:cubicBezTo>
                <a:cubicBezTo>
                  <a:pt x="3482586" y="5222787"/>
                  <a:pt x="3407241" y="5299391"/>
                  <a:pt x="3412004" y="5302249"/>
                </a:cubicBezTo>
                <a:lnTo>
                  <a:pt x="3118634" y="5687060"/>
                </a:lnTo>
                <a:cubicBezTo>
                  <a:pt x="3034594" y="5776614"/>
                  <a:pt x="3044974" y="5841365"/>
                  <a:pt x="2928134" y="5683885"/>
                </a:cubicBezTo>
                <a:lnTo>
                  <a:pt x="2629049" y="5304154"/>
                </a:lnTo>
                <a:cubicBezTo>
                  <a:pt x="2631166" y="5303307"/>
                  <a:pt x="2597519" y="5238981"/>
                  <a:pt x="2504589" y="5234940"/>
                </a:cubicBezTo>
                <a:lnTo>
                  <a:pt x="109317" y="5238000"/>
                </a:lnTo>
                <a:cubicBezTo>
                  <a:pt x="48943" y="5238000"/>
                  <a:pt x="0" y="5189057"/>
                  <a:pt x="0" y="5128683"/>
                </a:cubicBezTo>
                <a:lnTo>
                  <a:pt x="0" y="109317"/>
                </a:lnTo>
                <a:close/>
              </a:path>
            </a:pathLst>
          </a:custGeom>
          <a:noFill/>
        </p:spPr>
      </p:pic>
    </p:spTree>
    <p:extLst>
      <p:ext uri="{BB962C8B-B14F-4D97-AF65-F5344CB8AC3E}">
        <p14:creationId xmlns:p14="http://schemas.microsoft.com/office/powerpoint/2010/main" val="3262153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 y="900401"/>
            <a:ext cx="8902452" cy="498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ssholder for innhold 2"/>
          <p:cNvSpPr txBox="1">
            <a:spLocks/>
          </p:cNvSpPr>
          <p:nvPr/>
        </p:nvSpPr>
        <p:spPr>
          <a:xfrm>
            <a:off x="108298" y="4454964"/>
            <a:ext cx="4320480" cy="631014"/>
          </a:xfrm>
          <a:prstGeom prst="rect">
            <a:avLst/>
          </a:prstGeom>
        </p:spPr>
        <p:txBody>
          <a:bodyPr vert="horz" lIns="91440" tIns="45720" rIns="91440" bIns="45720" rtlCol="0">
            <a:no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buFont typeface="Arial" pitchFamily="34" charset="0"/>
              <a:buNone/>
            </a:pPr>
            <a:endParaRPr lang="nb-NO"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tel 1"/>
          <p:cNvSpPr txBox="1">
            <a:spLocks/>
          </p:cNvSpPr>
          <p:nvPr/>
        </p:nvSpPr>
        <p:spPr>
          <a:xfrm>
            <a:off x="457280" y="477466"/>
            <a:ext cx="8231029" cy="388568"/>
          </a:xfrm>
          <a:prstGeom prst="rect">
            <a:avLst/>
          </a:prstGeom>
        </p:spPr>
        <p:txBody>
          <a:bodyPr vert="horz" lIns="0" tIns="0" rIns="0" bIns="0" rtlCol="0" anchor="b" anchorCtr="0">
            <a:spAutoFit/>
          </a:bodyPr>
          <a:lstStyle>
            <a:lvl1pPr algn="ctr" defTabSz="914403" rtl="0" eaLnBrk="1" latinLnBrk="0" hangingPunct="1">
              <a:spcBef>
                <a:spcPct val="0"/>
              </a:spcBef>
              <a:buNone/>
              <a:defRPr sz="2200" b="1" kern="1200">
                <a:solidFill>
                  <a:srgbClr val="4B392C"/>
                </a:solidFill>
                <a:latin typeface="+mj-lt"/>
                <a:ea typeface="+mj-ea"/>
                <a:cs typeface="+mj-cs"/>
              </a:defRPr>
            </a:lvl1pPr>
          </a:lstStyle>
          <a:p>
            <a:pPr>
              <a:lnSpc>
                <a:spcPct val="115000"/>
              </a:lnSpc>
            </a:pPr>
            <a:r>
              <a:rPr lang="nb-NO" sz="2400" dirty="0">
                <a:solidFill>
                  <a:srgbClr val="FFFF00"/>
                </a:solidFill>
                <a:ea typeface="Calibri"/>
                <a:cs typeface="Arial"/>
              </a:rPr>
              <a:t>Frontruta</a:t>
            </a:r>
            <a:endParaRPr lang="nb-NO" sz="1800" dirty="0">
              <a:solidFill>
                <a:srgbClr val="FFFF00"/>
              </a:solidFill>
              <a:ea typeface="Calibri"/>
              <a:cs typeface="Arial"/>
            </a:endParaRPr>
          </a:p>
        </p:txBody>
      </p:sp>
    </p:spTree>
    <p:extLst>
      <p:ext uri="{BB962C8B-B14F-4D97-AF65-F5344CB8AC3E}">
        <p14:creationId xmlns:p14="http://schemas.microsoft.com/office/powerpoint/2010/main" val="132460482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0346" y="1197546"/>
            <a:ext cx="801818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vrundet rektangel 3"/>
          <p:cNvSpPr/>
          <p:nvPr/>
        </p:nvSpPr>
        <p:spPr>
          <a:xfrm>
            <a:off x="3132634" y="3789834"/>
            <a:ext cx="1224136" cy="360040"/>
          </a:xfrm>
          <a:prstGeom prst="roundRect">
            <a:avLst/>
          </a:prstGeom>
          <a:solidFill>
            <a:schemeClr val="tx1">
              <a:lumMod val="65000"/>
              <a:lumOff val="35000"/>
              <a:alpha val="3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a:solidFill>
                <a:sysClr val="windowText" lastClr="000000"/>
              </a:solidFill>
            </a:endParaRPr>
          </a:p>
        </p:txBody>
      </p:sp>
      <p:sp>
        <p:nvSpPr>
          <p:cNvPr id="6" name="Tittel 1"/>
          <p:cNvSpPr txBox="1">
            <a:spLocks/>
          </p:cNvSpPr>
          <p:nvPr/>
        </p:nvSpPr>
        <p:spPr>
          <a:xfrm>
            <a:off x="457280" y="477466"/>
            <a:ext cx="8231029" cy="388568"/>
          </a:xfrm>
          <a:prstGeom prst="rect">
            <a:avLst/>
          </a:prstGeom>
        </p:spPr>
        <p:txBody>
          <a:bodyPr vert="horz" lIns="0" tIns="0" rIns="0" bIns="0" rtlCol="0" anchor="b" anchorCtr="0">
            <a:spAutoFit/>
          </a:bodyPr>
          <a:lstStyle>
            <a:lvl1pPr algn="ctr" defTabSz="914403" rtl="0" eaLnBrk="1" latinLnBrk="0" hangingPunct="1">
              <a:spcBef>
                <a:spcPct val="0"/>
              </a:spcBef>
              <a:buNone/>
              <a:defRPr sz="2200" b="1" kern="1200">
                <a:solidFill>
                  <a:srgbClr val="4B392C"/>
                </a:solidFill>
                <a:latin typeface="+mj-lt"/>
                <a:ea typeface="+mj-ea"/>
                <a:cs typeface="+mj-cs"/>
              </a:defRPr>
            </a:lvl1pPr>
          </a:lstStyle>
          <a:p>
            <a:pPr>
              <a:lnSpc>
                <a:spcPct val="115000"/>
              </a:lnSpc>
            </a:pPr>
            <a:r>
              <a:rPr lang="nb-NO" sz="2400">
                <a:solidFill>
                  <a:srgbClr val="FFFF00"/>
                </a:solidFill>
                <a:ea typeface="Calibri"/>
                <a:cs typeface="Arial"/>
              </a:rPr>
              <a:t>Lys</a:t>
            </a:r>
            <a:endParaRPr lang="nb-NO" sz="1800">
              <a:solidFill>
                <a:srgbClr val="FFFF00"/>
              </a:solidFill>
              <a:ea typeface="Calibri"/>
              <a:cs typeface="Arial"/>
            </a:endParaRPr>
          </a:p>
        </p:txBody>
      </p:sp>
    </p:spTree>
    <p:extLst>
      <p:ext uri="{BB962C8B-B14F-4D97-AF65-F5344CB8AC3E}">
        <p14:creationId xmlns:p14="http://schemas.microsoft.com/office/powerpoint/2010/main" val="183452071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e 4" descr="objCAEB3E9Q.jpg"/>
          <p:cNvPicPr>
            <a:picLocks noChangeAspect="1"/>
          </p:cNvPicPr>
          <p:nvPr/>
        </p:nvPicPr>
        <p:blipFill>
          <a:blip r:embed="rId4" cstate="print"/>
          <a:stretch>
            <a:fillRect/>
          </a:stretch>
        </p:blipFill>
        <p:spPr>
          <a:xfrm>
            <a:off x="-1335065" y="-26590"/>
            <a:ext cx="11020427" cy="6840760"/>
          </a:xfrm>
          <a:prstGeom prst="rect">
            <a:avLst/>
          </a:prstGeom>
          <a:ln>
            <a:noFill/>
          </a:ln>
          <a:effectLst>
            <a:softEdge rad="112500"/>
          </a:effectLst>
        </p:spPr>
      </p:pic>
      <p:sp>
        <p:nvSpPr>
          <p:cNvPr id="6" name="Tittel 1"/>
          <p:cNvSpPr>
            <a:spLocks noGrp="1"/>
          </p:cNvSpPr>
          <p:nvPr>
            <p:ph type="title"/>
          </p:nvPr>
        </p:nvSpPr>
        <p:spPr>
          <a:xfrm>
            <a:off x="5220866" y="1168510"/>
            <a:ext cx="3046453" cy="677108"/>
          </a:xfrm>
          <a:noFill/>
          <a:ln>
            <a:noFill/>
          </a:ln>
        </p:spPr>
        <p:style>
          <a:lnRef idx="2">
            <a:schemeClr val="dk1">
              <a:shade val="50000"/>
            </a:schemeClr>
          </a:lnRef>
          <a:fillRef idx="1">
            <a:schemeClr val="dk1"/>
          </a:fillRef>
          <a:effectRef idx="0">
            <a:schemeClr val="dk1"/>
          </a:effectRef>
          <a:fontRef idx="minor">
            <a:schemeClr val="lt1"/>
          </a:fontRef>
        </p:style>
        <p:txBody>
          <a:bodyPr/>
          <a:lstStyle/>
          <a:p>
            <a:r>
              <a:rPr lang="nb-NO">
                <a:solidFill>
                  <a:schemeClr val="bg2"/>
                </a:solidFill>
                <a:effectLst>
                  <a:outerShdw blurRad="38100" dist="38100" dir="2700000" algn="tl">
                    <a:srgbClr val="000000">
                      <a:alpha val="43137"/>
                    </a:srgbClr>
                  </a:outerShdw>
                </a:effectLst>
              </a:rPr>
              <a:t>Adaptive lys </a:t>
            </a:r>
            <a:br>
              <a:rPr lang="nb-NO">
                <a:solidFill>
                  <a:schemeClr val="bg2"/>
                </a:solidFill>
                <a:effectLst>
                  <a:outerShdw blurRad="38100" dist="38100" dir="2700000" algn="tl">
                    <a:srgbClr val="000000">
                      <a:alpha val="43137"/>
                    </a:srgbClr>
                  </a:outerShdw>
                </a:effectLst>
              </a:rPr>
            </a:br>
            <a:endParaRPr lang="nb-NO">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2223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 y="1426233"/>
            <a:ext cx="9145588" cy="543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tel 1"/>
          <p:cNvSpPr txBox="1">
            <a:spLocks/>
          </p:cNvSpPr>
          <p:nvPr/>
        </p:nvSpPr>
        <p:spPr>
          <a:xfrm>
            <a:off x="2384130" y="878519"/>
            <a:ext cx="4377326"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b" anchorCtr="0">
            <a:spAutoFit/>
          </a:bodyPr>
          <a:lstStyle>
            <a:lvl1pPr algn="ctr" defTabSz="914403" rtl="0" eaLnBrk="1" latinLnBrk="0" hangingPunct="1">
              <a:spcBef>
                <a:spcPct val="0"/>
              </a:spcBef>
              <a:buNone/>
              <a:defRPr sz="22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b-NO" dirty="0">
                <a:solidFill>
                  <a:schemeClr val="bg2"/>
                </a:solidFill>
                <a:effectLst>
                  <a:outerShdw blurRad="38100" dist="38100" dir="2700000" algn="tl">
                    <a:srgbClr val="000000">
                      <a:alpha val="43137"/>
                    </a:srgbClr>
                  </a:outerShdw>
                </a:effectLst>
              </a:rPr>
              <a:t>Intelligente lyssystemer</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 y="3858386"/>
            <a:ext cx="3312368" cy="19476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DD234A-D468-6A56-001D-EF965569F3D6}"/>
              </a:ext>
            </a:extLst>
          </p:cNvPr>
          <p:cNvSpPr txBox="1"/>
          <p:nvPr/>
        </p:nvSpPr>
        <p:spPr>
          <a:xfrm>
            <a:off x="2948648" y="5882225"/>
            <a:ext cx="2263899" cy="6463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Intellingente lyssystemer</a:t>
            </a:r>
            <a:endParaRPr lang="en-US">
              <a:cs typeface="Arial"/>
            </a:endParaRPr>
          </a:p>
        </p:txBody>
      </p:sp>
    </p:spTree>
    <p:extLst>
      <p:ext uri="{BB962C8B-B14F-4D97-AF65-F5344CB8AC3E}">
        <p14:creationId xmlns:p14="http://schemas.microsoft.com/office/powerpoint/2010/main" val="255084663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810" y="1557586"/>
            <a:ext cx="442877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p:cNvSpPr>
            <a:spLocks noGrp="1"/>
          </p:cNvSpPr>
          <p:nvPr>
            <p:ph type="title"/>
          </p:nvPr>
        </p:nvSpPr>
        <p:spPr>
          <a:xfrm>
            <a:off x="5508898" y="1086049"/>
            <a:ext cx="2995939" cy="615553"/>
          </a:xfrm>
        </p:spPr>
        <p:txBody>
          <a:bodyPr/>
          <a:lstStyle/>
          <a:p>
            <a:r>
              <a:rPr lang="nb-NO">
                <a:solidFill>
                  <a:schemeClr val="tx1"/>
                </a:solidFill>
              </a:rPr>
              <a:t>Førerstøttesystemer</a:t>
            </a:r>
            <a:br>
              <a:rPr lang="nb-NO">
                <a:solidFill>
                  <a:schemeClr val="tx1"/>
                </a:solidFill>
              </a:rPr>
            </a:br>
            <a:endParaRPr lang="nb-NO" sz="1800">
              <a:solidFill>
                <a:schemeClr val="tx1"/>
              </a:solidFill>
            </a:endParaRPr>
          </a:p>
        </p:txBody>
      </p:sp>
      <p:sp>
        <p:nvSpPr>
          <p:cNvPr id="3" name="Plassholder for innhold 2"/>
          <p:cNvSpPr>
            <a:spLocks noGrp="1"/>
          </p:cNvSpPr>
          <p:nvPr>
            <p:ph idx="10"/>
          </p:nvPr>
        </p:nvSpPr>
        <p:spPr>
          <a:xfrm>
            <a:off x="108298" y="405458"/>
            <a:ext cx="4651080" cy="5378839"/>
          </a:xfrm>
        </p:spPr>
        <p:txBody>
          <a:bodyPr vert="horz" lIns="91440" tIns="45720" rIns="91440" bIns="45720" rtlCol="0" anchor="t">
            <a:noAutofit/>
          </a:bodyPr>
          <a:lstStyle/>
          <a:p>
            <a:pPr marL="0" indent="0" algn="ctr">
              <a:buNone/>
            </a:pPr>
            <a:r>
              <a:rPr lang="nb-NO" sz="2000" b="1" dirty="0">
                <a:solidFill>
                  <a:prstClr val="black"/>
                </a:solidFill>
                <a:ea typeface="+mj-ea"/>
                <a:cs typeface="+mj-cs"/>
              </a:rPr>
              <a:t>3 hovedsystemer:</a:t>
            </a:r>
          </a:p>
          <a:p>
            <a:pPr marL="0" indent="0">
              <a:buNone/>
            </a:pPr>
            <a:endParaRPr lang="nb-NO" sz="1800" b="1" dirty="0">
              <a:solidFill>
                <a:prstClr val="black"/>
              </a:solidFill>
              <a:ea typeface="+mj-ea"/>
              <a:cs typeface="+mj-cs"/>
            </a:endParaRPr>
          </a:p>
          <a:p>
            <a:pPr marL="248920" indent="-248920"/>
            <a:r>
              <a:rPr lang="nb-NO" sz="2000" b="1" dirty="0">
                <a:solidFill>
                  <a:schemeClr val="tx1"/>
                </a:solidFill>
              </a:rPr>
              <a:t>ABS-bremser: </a:t>
            </a:r>
            <a:r>
              <a:rPr lang="nb-NO" sz="2000" dirty="0">
                <a:solidFill>
                  <a:schemeClr val="tx1"/>
                </a:solidFill>
              </a:rPr>
              <a:t>Anti Blokkerings system (Blokkeringsfrie bremser). </a:t>
            </a:r>
            <a:endParaRPr lang="nb-NO" sz="2000" dirty="0">
              <a:solidFill>
                <a:schemeClr val="tx1"/>
              </a:solidFill>
              <a:cs typeface="Arial"/>
            </a:endParaRPr>
          </a:p>
          <a:p>
            <a:pPr marL="0" indent="0">
              <a:buNone/>
            </a:pPr>
            <a:endParaRPr lang="nb-NO" sz="2000" dirty="0">
              <a:solidFill>
                <a:schemeClr val="tx1"/>
              </a:solidFill>
              <a:cs typeface="Arial"/>
            </a:endParaRPr>
          </a:p>
          <a:p>
            <a:pPr marL="248920" indent="-248920"/>
            <a:r>
              <a:rPr lang="en-US" sz="2000" b="1" dirty="0" err="1">
                <a:solidFill>
                  <a:schemeClr val="tx1"/>
                </a:solidFill>
              </a:rPr>
              <a:t>Antispinn</a:t>
            </a:r>
            <a:r>
              <a:rPr lang="en-US" sz="2000" b="1" dirty="0">
                <a:solidFill>
                  <a:schemeClr val="tx1"/>
                </a:solidFill>
              </a:rPr>
              <a:t>: </a:t>
            </a:r>
            <a:r>
              <a:rPr lang="en-US" sz="2000" dirty="0" err="1">
                <a:solidFill>
                  <a:schemeClr val="tx1"/>
                </a:solidFill>
              </a:rPr>
              <a:t>Reduserer</a:t>
            </a:r>
            <a:r>
              <a:rPr lang="en-US" sz="2000" dirty="0">
                <a:solidFill>
                  <a:schemeClr val="tx1"/>
                </a:solidFill>
              </a:rPr>
              <a:t> </a:t>
            </a:r>
            <a:r>
              <a:rPr lang="en-US" sz="2000" dirty="0" err="1">
                <a:solidFill>
                  <a:schemeClr val="tx1"/>
                </a:solidFill>
              </a:rPr>
              <a:t>motoreffekt</a:t>
            </a:r>
            <a:r>
              <a:rPr lang="en-US" sz="2000" dirty="0">
                <a:solidFill>
                  <a:schemeClr val="tx1"/>
                </a:solidFill>
              </a:rPr>
              <a:t> </a:t>
            </a:r>
            <a:r>
              <a:rPr lang="en-US" sz="2000" dirty="0" err="1">
                <a:solidFill>
                  <a:schemeClr val="tx1"/>
                </a:solidFill>
              </a:rPr>
              <a:t>og</a:t>
            </a:r>
            <a:r>
              <a:rPr lang="en-US" sz="2000" dirty="0">
                <a:solidFill>
                  <a:schemeClr val="tx1"/>
                </a:solidFill>
              </a:rPr>
              <a:t>/</a:t>
            </a:r>
            <a:r>
              <a:rPr lang="en-US" sz="2000" dirty="0" err="1">
                <a:solidFill>
                  <a:schemeClr val="tx1"/>
                </a:solidFill>
              </a:rPr>
              <a:t>eller</a:t>
            </a:r>
            <a:r>
              <a:rPr lang="en-US" sz="2000" dirty="0">
                <a:solidFill>
                  <a:schemeClr val="tx1"/>
                </a:solidFill>
              </a:rPr>
              <a:t> </a:t>
            </a:r>
            <a:r>
              <a:rPr lang="en-US" sz="2000" dirty="0" err="1">
                <a:solidFill>
                  <a:schemeClr val="tx1"/>
                </a:solidFill>
              </a:rPr>
              <a:t>bremser</a:t>
            </a:r>
            <a:r>
              <a:rPr lang="en-US" sz="2000" dirty="0">
                <a:solidFill>
                  <a:schemeClr val="tx1"/>
                </a:solidFill>
              </a:rPr>
              <a:t> </a:t>
            </a:r>
            <a:r>
              <a:rPr lang="en-US" sz="2000" dirty="0" err="1">
                <a:solidFill>
                  <a:schemeClr val="tx1"/>
                </a:solidFill>
              </a:rPr>
              <a:t>slik</a:t>
            </a:r>
            <a:r>
              <a:rPr lang="en-US" sz="2000" dirty="0">
                <a:solidFill>
                  <a:schemeClr val="tx1"/>
                </a:solidFill>
              </a:rPr>
              <a:t> at man </a:t>
            </a:r>
            <a:r>
              <a:rPr lang="en-US" sz="2000" dirty="0" err="1">
                <a:solidFill>
                  <a:schemeClr val="tx1"/>
                </a:solidFill>
              </a:rPr>
              <a:t>unngår</a:t>
            </a:r>
            <a:r>
              <a:rPr lang="en-US" sz="2000" dirty="0">
                <a:solidFill>
                  <a:schemeClr val="tx1"/>
                </a:solidFill>
              </a:rPr>
              <a:t> </a:t>
            </a:r>
            <a:r>
              <a:rPr lang="en-US" sz="2000" dirty="0" err="1">
                <a:solidFill>
                  <a:schemeClr val="tx1"/>
                </a:solidFill>
              </a:rPr>
              <a:t>hjulspinn</a:t>
            </a:r>
            <a:r>
              <a:rPr lang="en-US" sz="2000" dirty="0">
                <a:solidFill>
                  <a:schemeClr val="tx1"/>
                </a:solidFill>
              </a:rPr>
              <a:t>. </a:t>
            </a:r>
            <a:endParaRPr lang="en-US" sz="2000" dirty="0">
              <a:solidFill>
                <a:schemeClr val="tx1"/>
              </a:solidFill>
              <a:cs typeface="Arial"/>
            </a:endParaRPr>
          </a:p>
          <a:p>
            <a:pPr marL="0" indent="0">
              <a:buNone/>
            </a:pPr>
            <a:endParaRPr lang="en-US" sz="1050" dirty="0">
              <a:solidFill>
                <a:schemeClr val="tx1"/>
              </a:solidFill>
            </a:endParaRPr>
          </a:p>
          <a:p>
            <a:pPr marL="248920" indent="-248920"/>
            <a:r>
              <a:rPr lang="nb-NO" sz="2000" b="1" dirty="0">
                <a:solidFill>
                  <a:schemeClr val="tx1"/>
                </a:solidFill>
              </a:rPr>
              <a:t>ESP:</a:t>
            </a:r>
            <a:r>
              <a:rPr lang="nb-NO" sz="2000" dirty="0">
                <a:solidFill>
                  <a:schemeClr val="tx1"/>
                </a:solidFill>
              </a:rPr>
              <a:t> Elektroniske Stabilitets Program</a:t>
            </a:r>
            <a:endParaRPr lang="nb-NO" sz="1800" dirty="0">
              <a:solidFill>
                <a:schemeClr val="tx1"/>
              </a:solidFill>
            </a:endParaRPr>
          </a:p>
          <a:p>
            <a:pPr marL="248920" indent="-248920"/>
            <a:endParaRPr lang="nb-NO" sz="2000" dirty="0">
              <a:solidFill>
                <a:schemeClr val="tx1"/>
              </a:solidFill>
              <a:cs typeface="Arial"/>
            </a:endParaRPr>
          </a:p>
          <a:p>
            <a:pPr marL="0" indent="0">
              <a:buNone/>
            </a:pPr>
            <a:r>
              <a:rPr lang="nb-NO" sz="1800" dirty="0">
                <a:solidFill>
                  <a:schemeClr val="tx1"/>
                </a:solidFill>
                <a:cs typeface="Arial"/>
              </a:rPr>
              <a:t>Hva er fordelen med slike førerstøttesystemer? </a:t>
            </a:r>
          </a:p>
          <a:p>
            <a:pPr marL="0" indent="0">
              <a:buNone/>
            </a:pPr>
            <a:endParaRPr lang="nb-NO" sz="1800" dirty="0">
              <a:solidFill>
                <a:schemeClr val="tx1"/>
              </a:solidFill>
              <a:cs typeface="Arial"/>
            </a:endParaRPr>
          </a:p>
        </p:txBody>
      </p:sp>
    </p:spTree>
    <p:extLst>
      <p:ext uri="{BB962C8B-B14F-4D97-AF65-F5344CB8AC3E}">
        <p14:creationId xmlns:p14="http://schemas.microsoft.com/office/powerpoint/2010/main" val="8020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dur="indefinite" nodeType="mainSeq"/>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609551" y="627808"/>
            <a:ext cx="7926486" cy="4938530"/>
          </a:xfrm>
        </p:spPr>
        <p:txBody>
          <a:bodyPr vert="horz" lIns="273326" tIns="850349" rIns="273326" bIns="45720" rtlCol="0" anchor="t">
            <a:normAutofit/>
          </a:bodyPr>
          <a:lstStyle/>
          <a:p>
            <a:pPr marL="202565" lvl="0" indent="-202565"/>
            <a:endParaRPr lang="nb-NO" sz="2400" b="1" dirty="0">
              <a:solidFill>
                <a:schemeClr val="tx1"/>
              </a:solidFill>
              <a:cs typeface="Arial"/>
            </a:endParaRPr>
          </a:p>
          <a:p>
            <a:pPr marL="202565" indent="-202565"/>
            <a:r>
              <a:rPr lang="nb-NO" sz="2400" b="1" dirty="0">
                <a:solidFill>
                  <a:schemeClr val="tx1"/>
                </a:solidFill>
              </a:rPr>
              <a:t> Lær bilen din å kjenne! </a:t>
            </a:r>
            <a:br>
              <a:rPr lang="nb-NO" sz="2000" dirty="0">
                <a:solidFill>
                  <a:schemeClr val="tx1"/>
                </a:solidFill>
              </a:rPr>
            </a:br>
            <a:r>
              <a:rPr lang="nb-NO" sz="2000" dirty="0">
                <a:solidFill>
                  <a:schemeClr val="tx1"/>
                </a:solidFill>
              </a:rPr>
              <a:t>Bli kjent med førerstøttesystemene. </a:t>
            </a:r>
            <a:br>
              <a:rPr lang="nb-NO" sz="2000" dirty="0">
                <a:solidFill>
                  <a:schemeClr val="tx1"/>
                </a:solidFill>
              </a:rPr>
            </a:br>
            <a:r>
              <a:rPr lang="nb-NO" sz="2000" dirty="0">
                <a:solidFill>
                  <a:schemeClr val="tx1"/>
                </a:solidFill>
              </a:rPr>
              <a:t>Du må kjenne til bilens kjøreegenskaper. Lær deg hvordan du kan oppfatte at systemene aktiveres og hvilke reaksjoner de kan iverksette. </a:t>
            </a:r>
            <a:endParaRPr lang="nb-NO" sz="2000" dirty="0">
              <a:solidFill>
                <a:schemeClr val="tx1"/>
              </a:solidFill>
              <a:cs typeface="Arial"/>
            </a:endParaRPr>
          </a:p>
          <a:p>
            <a:pPr marL="244475" lvl="1" indent="0">
              <a:buNone/>
            </a:pPr>
            <a:endParaRPr lang="nb-NO" sz="1600" dirty="0">
              <a:solidFill>
                <a:schemeClr val="tx1"/>
              </a:solidFill>
              <a:cs typeface="Arial"/>
            </a:endParaRPr>
          </a:p>
          <a:p>
            <a:pPr marL="244475" lvl="1" indent="0">
              <a:buNone/>
            </a:pPr>
            <a:r>
              <a:rPr lang="nb-NO" sz="2800" dirty="0">
                <a:solidFill>
                  <a:schemeClr val="tx1"/>
                </a:solidFill>
              </a:rPr>
              <a:t>Kurset</a:t>
            </a:r>
            <a:r>
              <a:rPr lang="nb-NO" sz="2800" b="1" dirty="0">
                <a:solidFill>
                  <a:schemeClr val="tx1"/>
                </a:solidFill>
              </a:rPr>
              <a:t> Trygg På Glatta </a:t>
            </a:r>
            <a:r>
              <a:rPr lang="nb-NO" sz="2800" dirty="0">
                <a:solidFill>
                  <a:schemeClr val="tx1"/>
                </a:solidFill>
              </a:rPr>
              <a:t>anbefales!</a:t>
            </a:r>
            <a:endParaRPr lang="nb-NO" sz="2800" dirty="0">
              <a:solidFill>
                <a:schemeClr val="tx1"/>
              </a:solidFill>
              <a:cs typeface="Arial"/>
            </a:endParaRPr>
          </a:p>
        </p:txBody>
      </p:sp>
      <p:sp>
        <p:nvSpPr>
          <p:cNvPr id="5" name="Plassholder for tekst 4"/>
          <p:cNvSpPr>
            <a:spLocks noGrp="1"/>
          </p:cNvSpPr>
          <p:nvPr>
            <p:ph type="body" sz="quarter" idx="13"/>
          </p:nvPr>
        </p:nvSpPr>
        <p:spPr>
          <a:xfrm>
            <a:off x="1888638" y="939536"/>
            <a:ext cx="4927798" cy="630942"/>
          </a:xfrm>
        </p:spPr>
        <p:txBody>
          <a:bodyPr/>
          <a:lstStyle/>
          <a:p>
            <a:r>
              <a:rPr lang="nb-NO" sz="3500" dirty="0">
                <a:solidFill>
                  <a:schemeClr val="tx1"/>
                </a:solidFill>
              </a:rPr>
              <a:t>Tygg på glatta</a:t>
            </a:r>
          </a:p>
        </p:txBody>
      </p:sp>
    </p:spTree>
    <p:extLst>
      <p:ext uri="{BB962C8B-B14F-4D97-AF65-F5344CB8AC3E}">
        <p14:creationId xmlns:p14="http://schemas.microsoft.com/office/powerpoint/2010/main" val="2041475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7D641611-2C2F-41C2-BA32-0DD5BA7B47A7}"/>
              </a:ext>
            </a:extLst>
          </p:cNvPr>
          <p:cNvSpPr>
            <a:spLocks noGrp="1"/>
          </p:cNvSpPr>
          <p:nvPr>
            <p:ph type="ctrTitle"/>
          </p:nvPr>
        </p:nvSpPr>
        <p:spPr>
          <a:xfrm>
            <a:off x="2423202" y="4285082"/>
            <a:ext cx="4296284" cy="813661"/>
          </a:xfrm>
        </p:spPr>
        <p:txBody>
          <a:bodyPr anchor="b">
            <a:normAutofit/>
          </a:bodyPr>
          <a:lstStyle/>
          <a:p>
            <a:r>
              <a:rPr lang="en-US"/>
              <a:t>Pause</a:t>
            </a:r>
            <a:endParaRPr lang="en-US" dirty="0"/>
          </a:p>
        </p:txBody>
      </p:sp>
      <p:pic>
        <p:nvPicPr>
          <p:cNvPr id="4098" name="Picture 2" descr="Gratis arkivbilde med ansatt, ansatte, antrekk">
            <a:extLst>
              <a:ext uri="{FF2B5EF4-FFF2-40B4-BE49-F238E27FC236}">
                <a16:creationId xmlns:a16="http://schemas.microsoft.com/office/drawing/2014/main" id="{2405BD3E-7451-4D46-8E92-50333E112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2" r="21749" b="3"/>
          <a:stretch/>
        </p:blipFill>
        <p:spPr bwMode="auto">
          <a:xfrm>
            <a:off x="2478596" y="188395"/>
            <a:ext cx="4185496" cy="418546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7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p:txBody>
          <a:bodyPr/>
          <a:lstStyle/>
          <a:p>
            <a:pPr marL="0" lvl="0" indent="0">
              <a:lnSpc>
                <a:spcPct val="115000"/>
              </a:lnSpc>
              <a:spcBef>
                <a:spcPts val="0"/>
              </a:spcBef>
              <a:buNone/>
            </a:pPr>
            <a:r>
              <a:rPr lang="nb-NO" sz="2400" b="1" dirty="0">
                <a:solidFill>
                  <a:prstClr val="black"/>
                </a:solidFill>
                <a:ea typeface="Calibri"/>
                <a:cs typeface="Arial"/>
              </a:rPr>
              <a:t>Tema</a:t>
            </a:r>
            <a:endParaRPr lang="nb-NO" sz="2400" dirty="0">
              <a:solidFill>
                <a:prstClr val="black"/>
              </a:solidFill>
              <a:ea typeface="Calibri"/>
              <a:cs typeface="Arial"/>
            </a:endParaRPr>
          </a:p>
          <a:p>
            <a:pPr lvl="1">
              <a:lnSpc>
                <a:spcPct val="115000"/>
              </a:lnSpc>
              <a:spcBef>
                <a:spcPts val="0"/>
              </a:spcBef>
            </a:pPr>
            <a:r>
              <a:rPr lang="nb-NO" sz="2400" b="1" dirty="0">
                <a:solidFill>
                  <a:prstClr val="black"/>
                </a:solidFill>
                <a:ea typeface="Calibri"/>
                <a:cs typeface="Arial"/>
              </a:rPr>
              <a:t>Trafikk</a:t>
            </a:r>
          </a:p>
          <a:p>
            <a:endParaRPr lang="nb-NO" dirty="0"/>
          </a:p>
        </p:txBody>
      </p:sp>
      <p:sp>
        <p:nvSpPr>
          <p:cNvPr id="3" name="Plassholder for innhold 2"/>
          <p:cNvSpPr>
            <a:spLocks noGrp="1"/>
          </p:cNvSpPr>
          <p:nvPr>
            <p:ph idx="10"/>
          </p:nvPr>
        </p:nvSpPr>
        <p:spPr/>
        <p:txBody>
          <a:bodyPr>
            <a:noAutofit/>
          </a:bodyPr>
          <a:lstStyle/>
          <a:p>
            <a:pPr marL="0" indent="0">
              <a:lnSpc>
                <a:spcPct val="115000"/>
              </a:lnSpc>
              <a:buNone/>
            </a:pPr>
            <a:endParaRPr lang="nb-NO" sz="2400">
              <a:solidFill>
                <a:schemeClr val="tx1"/>
              </a:solidFill>
              <a:ea typeface="Calibri"/>
              <a:cs typeface="Arial"/>
            </a:endParaRPr>
          </a:p>
          <a:p>
            <a:pPr marL="247650" lvl="1" indent="0">
              <a:buNone/>
            </a:pPr>
            <a:endParaRPr lang="nb-NO"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98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Regulering av trafikken</a:t>
            </a:r>
          </a:p>
        </p:txBody>
      </p:sp>
      <p:sp>
        <p:nvSpPr>
          <p:cNvPr id="3" name="Plassholder for innhold 2"/>
          <p:cNvSpPr>
            <a:spLocks noGrp="1"/>
          </p:cNvSpPr>
          <p:nvPr>
            <p:ph idx="1"/>
          </p:nvPr>
        </p:nvSpPr>
        <p:spPr>
          <a:xfrm>
            <a:off x="1129986" y="1568602"/>
            <a:ext cx="6885616" cy="1328592"/>
          </a:xfrm>
        </p:spPr>
        <p:txBody>
          <a:bodyPr vert="horz" lIns="91440" tIns="45720" rIns="91440" bIns="45720" rtlCol="0" anchor="t">
            <a:normAutofit fontScale="85000" lnSpcReduction="20000"/>
          </a:bodyPr>
          <a:lstStyle/>
          <a:p>
            <a:pPr marL="0" indent="0">
              <a:lnSpc>
                <a:spcPct val="115000"/>
              </a:lnSpc>
              <a:buNone/>
            </a:pPr>
            <a:r>
              <a:rPr lang="nb-NO" sz="2000" b="1" dirty="0">
                <a:solidFill>
                  <a:schemeClr val="tx1"/>
                </a:solidFill>
                <a:ea typeface="Calibri"/>
                <a:cs typeface="Arial"/>
              </a:rPr>
              <a:t>Skiltforskriften inneholder en skiltgruppe som heter "Vikeplikt- og forkjørsskilt". </a:t>
            </a:r>
            <a:endParaRPr lang="en-US">
              <a:solidFill>
                <a:schemeClr val="tx1"/>
              </a:solidFill>
            </a:endParaRPr>
          </a:p>
          <a:p>
            <a:pPr marL="0" indent="0">
              <a:lnSpc>
                <a:spcPct val="114999"/>
              </a:lnSpc>
              <a:buNone/>
            </a:pPr>
            <a:endParaRPr lang="nb-NO" sz="2000" b="1" dirty="0">
              <a:solidFill>
                <a:schemeClr val="tx1"/>
              </a:solidFill>
              <a:ea typeface="Calibri"/>
              <a:cs typeface="Arial"/>
            </a:endParaRPr>
          </a:p>
          <a:p>
            <a:pPr marL="0" indent="0">
              <a:lnSpc>
                <a:spcPct val="114999"/>
              </a:lnSpc>
              <a:buNone/>
            </a:pPr>
            <a:r>
              <a:rPr lang="nb-NO" sz="2000" b="1" dirty="0">
                <a:solidFill>
                  <a:schemeClr val="tx1"/>
                </a:solidFill>
                <a:ea typeface="Calibri"/>
                <a:cs typeface="Arial"/>
              </a:rPr>
              <a:t>I denne skiltgruppen finner du skilt som regulerer veier/kryss i veinettet vårt.  </a:t>
            </a:r>
            <a:endParaRPr lang="nb-NO">
              <a:solidFill>
                <a:schemeClr val="tx1"/>
              </a:solidFill>
            </a:endParaRPr>
          </a:p>
          <a:p>
            <a:pPr marL="0" indent="0">
              <a:lnSpc>
                <a:spcPct val="115000"/>
              </a:lnSpc>
              <a:buNone/>
            </a:pPr>
            <a:endParaRPr lang="nb-NO" sz="2000" dirty="0">
              <a:solidFill>
                <a:schemeClr val="tx1"/>
              </a:solidFill>
              <a:ea typeface="Calibri"/>
              <a:cs typeface="Arial"/>
            </a:endParaRPr>
          </a:p>
          <a:p>
            <a:pPr marL="248920" indent="-248920">
              <a:lnSpc>
                <a:spcPct val="115000"/>
              </a:lnSpc>
            </a:pPr>
            <a:endParaRPr lang="nb-NO" sz="2000" dirty="0">
              <a:solidFill>
                <a:schemeClr val="tx1"/>
              </a:solidFill>
              <a:ea typeface="Calibri"/>
              <a:cs typeface="Arial"/>
            </a:endParaRPr>
          </a:p>
          <a:p>
            <a:pPr marL="248920" indent="-248920">
              <a:lnSpc>
                <a:spcPct val="115000"/>
              </a:lnSpc>
            </a:pPr>
            <a:endParaRPr lang="nb-NO" sz="2000" b="1" dirty="0">
              <a:solidFill>
                <a:schemeClr val="tx1"/>
              </a:solidFill>
              <a:ea typeface="Calibri"/>
              <a:cs typeface="Arial"/>
            </a:endParaRPr>
          </a:p>
          <a:p>
            <a:pPr marL="0" indent="0">
              <a:lnSpc>
                <a:spcPct val="115000"/>
              </a:lnSpc>
              <a:buNone/>
            </a:pPr>
            <a:endParaRPr lang="nb-NO" sz="2000" dirty="0">
              <a:solidFill>
                <a:schemeClr val="tx1"/>
              </a:solidFill>
              <a:ea typeface="Calibri"/>
              <a:cs typeface="Times New Roman"/>
            </a:endParaRPr>
          </a:p>
          <a:p>
            <a:pPr lvl="1">
              <a:spcAft>
                <a:spcPts val="0"/>
              </a:spcAft>
            </a:pPr>
            <a:endParaRPr lang="nb-NO" sz="2000" dirty="0">
              <a:solidFill>
                <a:schemeClr val="tx1"/>
              </a:solidFill>
              <a:latin typeface="Arial" panose="020B0604020202020204" pitchFamily="34" charset="0"/>
              <a:ea typeface="Calibri"/>
              <a:cs typeface="Arial" panose="020B0604020202020204" pitchFamily="34" charset="0"/>
            </a:endParaRPr>
          </a:p>
          <a:p>
            <a:pPr marL="0" indent="0">
              <a:buNone/>
            </a:pPr>
            <a:endParaRPr lang="nb-NO" sz="2000" dirty="0">
              <a:solidFill>
                <a:schemeClr val="tx1"/>
              </a:solidFill>
              <a:latin typeface="Arial" panose="020B0604020202020204" pitchFamily="34" charset="0"/>
              <a:cs typeface="Arial" panose="020B0604020202020204" pitchFamily="34" charset="0"/>
            </a:endParaRPr>
          </a:p>
        </p:txBody>
      </p:sp>
      <p:pic>
        <p:nvPicPr>
          <p:cNvPr id="2050" name="Picture 2" descr="C:\Users\framor\AppData\Local\Temp\Temp1_vikeplikt_jpg.zip\202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990" y="3097426"/>
            <a:ext cx="931407" cy="8154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ramor\AppData\Local\Temp\Temp1_vikeplikt_jpg.zip\204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1047" y="3040741"/>
            <a:ext cx="846708" cy="846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framor\AppData\Local\Temp\Temp1_vikeplikt_jpg.zip\206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6778" y="3047065"/>
            <a:ext cx="841591" cy="84119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framor\AppData\Local\Temp\Temp1_vikeplikt_jpg.zip\210_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77" y="3046577"/>
            <a:ext cx="932633" cy="815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framor\AppData\Local\Temp\Temp1_vikeplikt_jpg.zip\212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6362" y="3096723"/>
            <a:ext cx="815409" cy="815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2503F90-0C13-B4A0-1AF2-24A00483EFDE}"/>
              </a:ext>
            </a:extLst>
          </p:cNvPr>
          <p:cNvPicPr>
            <a:picLocks noChangeAspect="1"/>
          </p:cNvPicPr>
          <p:nvPr/>
        </p:nvPicPr>
        <p:blipFill>
          <a:blip r:embed="rId9"/>
          <a:stretch>
            <a:fillRect/>
          </a:stretch>
        </p:blipFill>
        <p:spPr>
          <a:xfrm>
            <a:off x="3119449" y="3042563"/>
            <a:ext cx="828627" cy="828675"/>
          </a:xfrm>
          <a:prstGeom prst="rect">
            <a:avLst/>
          </a:prstGeom>
        </p:spPr>
      </p:pic>
      <p:pic>
        <p:nvPicPr>
          <p:cNvPr id="5" name="Picture 5">
            <a:extLst>
              <a:ext uri="{FF2B5EF4-FFF2-40B4-BE49-F238E27FC236}">
                <a16:creationId xmlns:a16="http://schemas.microsoft.com/office/drawing/2014/main" id="{6B3B6B94-2AF4-76DE-D2B0-484F6D2023DB}"/>
              </a:ext>
            </a:extLst>
          </p:cNvPr>
          <p:cNvPicPr>
            <a:picLocks noChangeAspect="1"/>
          </p:cNvPicPr>
          <p:nvPr/>
        </p:nvPicPr>
        <p:blipFill>
          <a:blip r:embed="rId10"/>
          <a:stretch>
            <a:fillRect/>
          </a:stretch>
        </p:blipFill>
        <p:spPr>
          <a:xfrm>
            <a:off x="5123405" y="3058808"/>
            <a:ext cx="723858" cy="723900"/>
          </a:xfrm>
          <a:prstGeom prst="rect">
            <a:avLst/>
          </a:prstGeom>
        </p:spPr>
      </p:pic>
    </p:spTree>
    <p:extLst>
      <p:ext uri="{BB962C8B-B14F-4D97-AF65-F5344CB8AC3E}">
        <p14:creationId xmlns:p14="http://schemas.microsoft.com/office/powerpoint/2010/main" val="209549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D58EBF-E18F-ADB0-D520-0CDC085D89EB}"/>
              </a:ext>
            </a:extLst>
          </p:cNvPr>
          <p:cNvSpPr>
            <a:spLocks noGrp="1"/>
          </p:cNvSpPr>
          <p:nvPr>
            <p:ph type="title"/>
          </p:nvPr>
        </p:nvSpPr>
        <p:spPr/>
        <p:txBody>
          <a:bodyPr/>
          <a:lstStyle/>
          <a:p>
            <a:r>
              <a:rPr lang="nb-NO" dirty="0">
                <a:cs typeface="Arial"/>
              </a:rPr>
              <a:t>Myndighetspyramiden</a:t>
            </a:r>
            <a:endParaRPr lang="nb-NO" dirty="0"/>
          </a:p>
        </p:txBody>
      </p:sp>
      <p:pic>
        <p:nvPicPr>
          <p:cNvPr id="5" name="Picture 2" descr="Se kildebildet">
            <a:extLst>
              <a:ext uri="{FF2B5EF4-FFF2-40B4-BE49-F238E27FC236}">
                <a16:creationId xmlns:a16="http://schemas.microsoft.com/office/drawing/2014/main" id="{9253990E-84BF-704D-8356-2F212DC7E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178" y="1417318"/>
            <a:ext cx="4931355" cy="44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7099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828505"/>
            <a:ext cx="8231029" cy="388568"/>
          </a:xfrm>
        </p:spPr>
        <p:txBody>
          <a:bodyPr/>
          <a:lstStyle/>
          <a:p>
            <a:pPr marL="0" indent="0">
              <a:lnSpc>
                <a:spcPct val="115000"/>
              </a:lnSpc>
              <a:spcAft>
                <a:spcPts val="0"/>
              </a:spcAft>
            </a:pPr>
            <a:r>
              <a:rPr lang="nb-NO" sz="2400" dirty="0">
                <a:ea typeface="Calibri"/>
                <a:cs typeface="Arial"/>
              </a:rPr>
              <a:t>NAF Senior Trafikkurs</a:t>
            </a:r>
            <a:endParaRPr lang="nb-NO" sz="1800" dirty="0">
              <a:ea typeface="Calibri"/>
              <a:cs typeface="Arial"/>
            </a:endParaRPr>
          </a:p>
        </p:txBody>
      </p:sp>
      <p:sp>
        <p:nvSpPr>
          <p:cNvPr id="3" name="Plassholder for innhold 2"/>
          <p:cNvSpPr>
            <a:spLocks noGrp="1"/>
          </p:cNvSpPr>
          <p:nvPr>
            <p:ph idx="1"/>
          </p:nvPr>
        </p:nvSpPr>
        <p:spPr>
          <a:xfrm>
            <a:off x="538560" y="1737606"/>
            <a:ext cx="8363987" cy="4032448"/>
          </a:xfrm>
        </p:spPr>
        <p:txBody>
          <a:bodyPr>
            <a:normAutofit/>
          </a:bodyPr>
          <a:lstStyle/>
          <a:p>
            <a:pPr marL="0" indent="0">
              <a:lnSpc>
                <a:spcPct val="115000"/>
              </a:lnSpc>
              <a:spcAft>
                <a:spcPts val="0"/>
              </a:spcAft>
              <a:buNone/>
            </a:pPr>
            <a:r>
              <a:rPr lang="nb-NO" sz="2000" b="1" dirty="0">
                <a:solidFill>
                  <a:schemeClr val="tx1"/>
                </a:solidFill>
                <a:ea typeface="Calibri"/>
                <a:cs typeface="Arial"/>
              </a:rPr>
              <a:t>Hva ønsker du å vite mer om? (noter ned stikkord for deg selv)</a:t>
            </a:r>
          </a:p>
          <a:p>
            <a:pPr marL="0" indent="0">
              <a:lnSpc>
                <a:spcPct val="115000"/>
              </a:lnSpc>
              <a:spcAft>
                <a:spcPts val="0"/>
              </a:spcAft>
              <a:buNone/>
            </a:pPr>
            <a:endParaRPr lang="nb-NO" sz="18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nb-NO" sz="2800" b="1" dirty="0"/>
              <a:t>…</a:t>
            </a:r>
          </a:p>
          <a:p>
            <a:pPr>
              <a:buFont typeface="Wingdings" panose="05000000000000000000" pitchFamily="2" charset="2"/>
              <a:buChar char="ü"/>
            </a:pPr>
            <a:r>
              <a:rPr lang="nb-NO" sz="2800" b="1" dirty="0"/>
              <a:t>…</a:t>
            </a:r>
          </a:p>
          <a:p>
            <a:pPr>
              <a:buFont typeface="Wingdings" panose="05000000000000000000" pitchFamily="2" charset="2"/>
              <a:buChar char="ü"/>
            </a:pPr>
            <a:r>
              <a:rPr lang="nb-NO" sz="2800" b="1" dirty="0"/>
              <a:t>…</a:t>
            </a:r>
          </a:p>
          <a:p>
            <a:pPr marL="0" indent="0">
              <a:buNone/>
            </a:pPr>
            <a:endParaRPr lang="nb-NO" sz="2800" b="1" dirty="0"/>
          </a:p>
          <a:p>
            <a:endParaRPr lang="nb-NO" sz="1800" dirty="0">
              <a:solidFill>
                <a:schemeClr val="tx1"/>
              </a:solidFill>
            </a:endParaRPr>
          </a:p>
        </p:txBody>
      </p:sp>
      <p:pic>
        <p:nvPicPr>
          <p:cNvPr id="5" name="Picture 2" descr="C:\Users\framor\AppData\Local\Microsoft\Windows\Temporary Internet Files\Content.IE5\0T1PBB7X\MC900434389[1].wmf"/>
          <p:cNvPicPr>
            <a:picLocks noChangeAspect="1" noChangeArrowheads="1"/>
          </p:cNvPicPr>
          <p:nvPr/>
        </p:nvPicPr>
        <p:blipFill>
          <a:blip r:embed="rId3" cstate="print">
            <a:lum bright="50000" contrast="-78000"/>
            <a:extLst>
              <a:ext uri="{28A0092B-C50C-407E-A947-70E740481C1C}">
                <a14:useLocalDpi xmlns:a14="http://schemas.microsoft.com/office/drawing/2010/main" val="0"/>
              </a:ext>
            </a:extLst>
          </a:blip>
          <a:srcRect/>
          <a:stretch>
            <a:fillRect/>
          </a:stretch>
        </p:blipFill>
        <p:spPr bwMode="auto">
          <a:xfrm>
            <a:off x="1764482" y="2781722"/>
            <a:ext cx="1233392" cy="1944216"/>
          </a:xfrm>
          <a:prstGeom prst="rect">
            <a:avLst/>
          </a:prstGeom>
          <a:noFill/>
          <a:effectLst>
            <a:glow rad="127000">
              <a:schemeClr val="accent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610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Vikeplikt</a:t>
            </a:r>
          </a:p>
        </p:txBody>
      </p:sp>
      <p:sp>
        <p:nvSpPr>
          <p:cNvPr id="3" name="Plassholder for innhold 2"/>
          <p:cNvSpPr>
            <a:spLocks noGrp="1"/>
          </p:cNvSpPr>
          <p:nvPr>
            <p:ph idx="1"/>
          </p:nvPr>
        </p:nvSpPr>
        <p:spPr>
          <a:xfrm>
            <a:off x="1129986" y="1532459"/>
            <a:ext cx="6885616" cy="2232358"/>
          </a:xfrm>
        </p:spPr>
        <p:txBody>
          <a:bodyPr vert="horz" lIns="91440" tIns="45720" rIns="91440" bIns="45720" rtlCol="0" anchor="t">
            <a:normAutofit fontScale="92500" lnSpcReduction="10000"/>
          </a:bodyPr>
          <a:lstStyle/>
          <a:p>
            <a:pPr marL="0" indent="0">
              <a:lnSpc>
                <a:spcPct val="115000"/>
              </a:lnSpc>
              <a:buNone/>
            </a:pPr>
            <a:r>
              <a:rPr lang="nb-NO" sz="2000" dirty="0">
                <a:solidFill>
                  <a:schemeClr val="tx1"/>
                </a:solidFill>
                <a:ea typeface="Calibri"/>
                <a:cs typeface="Arial"/>
              </a:rPr>
              <a:t>Når har du vikeplikt som kjørende ute i trafikken?</a:t>
            </a:r>
            <a:endParaRPr lang="nb-NO" sz="2000" b="1" dirty="0">
              <a:solidFill>
                <a:schemeClr val="tx1"/>
              </a:solidFill>
              <a:ea typeface="Calibri"/>
              <a:cs typeface="Arial"/>
            </a:endParaRPr>
          </a:p>
          <a:p>
            <a:pPr marL="0" indent="0">
              <a:lnSpc>
                <a:spcPct val="114999"/>
              </a:lnSpc>
              <a:buNone/>
            </a:pPr>
            <a:endParaRPr lang="nb-NO" sz="2000" dirty="0">
              <a:solidFill>
                <a:schemeClr val="tx1"/>
              </a:solidFill>
              <a:ea typeface="Calibri"/>
              <a:cs typeface="Arial"/>
            </a:endParaRPr>
          </a:p>
          <a:p>
            <a:pPr marL="0" indent="0">
              <a:lnSpc>
                <a:spcPct val="115000"/>
              </a:lnSpc>
              <a:buNone/>
            </a:pPr>
            <a:r>
              <a:rPr lang="nb-NO" sz="2000" dirty="0">
                <a:solidFill>
                  <a:schemeClr val="tx1"/>
                </a:solidFill>
                <a:ea typeface="Calibri"/>
                <a:cs typeface="Arial"/>
              </a:rPr>
              <a:t>Når har du vikeplikt for fotgjengere?</a:t>
            </a:r>
          </a:p>
          <a:p>
            <a:pPr marL="0" indent="0">
              <a:lnSpc>
                <a:spcPct val="114999"/>
              </a:lnSpc>
              <a:buNone/>
            </a:pPr>
            <a:endParaRPr lang="nb-NO" sz="2000" dirty="0">
              <a:solidFill>
                <a:schemeClr val="tx1"/>
              </a:solidFill>
              <a:ea typeface="Calibri"/>
              <a:cs typeface="Arial"/>
            </a:endParaRPr>
          </a:p>
          <a:p>
            <a:pPr marL="0" indent="0">
              <a:lnSpc>
                <a:spcPct val="115000"/>
              </a:lnSpc>
              <a:buNone/>
            </a:pPr>
            <a:r>
              <a:rPr lang="nb-NO" sz="2000" dirty="0">
                <a:solidFill>
                  <a:schemeClr val="tx1"/>
                </a:solidFill>
                <a:ea typeface="Calibri"/>
                <a:cs typeface="Arial"/>
              </a:rPr>
              <a:t>Når har du vikeplikt for syklister?</a:t>
            </a:r>
          </a:p>
          <a:p>
            <a:pPr marL="0" indent="0">
              <a:lnSpc>
                <a:spcPct val="114999"/>
              </a:lnSpc>
              <a:buNone/>
            </a:pPr>
            <a:endParaRPr lang="nb-NO" sz="2000" dirty="0">
              <a:solidFill>
                <a:schemeClr val="tx1"/>
              </a:solidFill>
              <a:ea typeface="Calibri"/>
              <a:cs typeface="Arial"/>
            </a:endParaRPr>
          </a:p>
          <a:p>
            <a:pPr marL="0" indent="0">
              <a:lnSpc>
                <a:spcPct val="115000"/>
              </a:lnSpc>
              <a:buNone/>
            </a:pPr>
            <a:r>
              <a:rPr lang="nb-NO" sz="2000" dirty="0">
                <a:solidFill>
                  <a:schemeClr val="tx1"/>
                </a:solidFill>
                <a:ea typeface="Calibri"/>
                <a:cs typeface="Arial"/>
              </a:rPr>
              <a:t>Når har du vikeplikt for elektriske sparkesykler?</a:t>
            </a:r>
          </a:p>
          <a:p>
            <a:pPr marL="248920" indent="-248920">
              <a:lnSpc>
                <a:spcPct val="115000"/>
              </a:lnSpc>
            </a:pPr>
            <a:endParaRPr lang="nb-NO" sz="2000" dirty="0">
              <a:solidFill>
                <a:schemeClr val="tx1"/>
              </a:solidFill>
              <a:ea typeface="Calibri"/>
              <a:cs typeface="Arial"/>
            </a:endParaRPr>
          </a:p>
          <a:p>
            <a:pPr marL="248920" indent="-248920">
              <a:lnSpc>
                <a:spcPct val="115000"/>
              </a:lnSpc>
            </a:pPr>
            <a:endParaRPr lang="nb-NO" sz="2000" b="1" dirty="0">
              <a:solidFill>
                <a:schemeClr val="tx1"/>
              </a:solidFill>
              <a:ea typeface="Calibri"/>
              <a:cs typeface="Arial"/>
            </a:endParaRPr>
          </a:p>
          <a:p>
            <a:pPr marL="0" indent="0">
              <a:lnSpc>
                <a:spcPct val="115000"/>
              </a:lnSpc>
              <a:spcAft>
                <a:spcPts val="0"/>
              </a:spcAft>
              <a:buNone/>
            </a:pPr>
            <a:endParaRPr lang="nb-NO" sz="2000" dirty="0">
              <a:solidFill>
                <a:schemeClr val="tx1"/>
              </a:solidFill>
              <a:ea typeface="Calibri"/>
              <a:cs typeface="Times New Roman"/>
            </a:endParaRPr>
          </a:p>
          <a:p>
            <a:pPr lvl="1"/>
            <a:endParaRPr lang="nb-NO" sz="2000" dirty="0">
              <a:solidFill>
                <a:schemeClr val="tx1"/>
              </a:solidFill>
              <a:latin typeface="Arial" panose="020B0604020202020204" pitchFamily="34" charset="0"/>
              <a:cs typeface="Arial" panose="020B0604020202020204" pitchFamily="34" charset="0"/>
            </a:endParaRPr>
          </a:p>
          <a:p>
            <a:pPr marL="248920" indent="-248920"/>
            <a:endParaRPr lang="nb-NO" sz="2000" dirty="0">
              <a:solidFill>
                <a:schemeClr val="tx1"/>
              </a:solidFill>
              <a:cs typeface="Arial"/>
            </a:endParaRPr>
          </a:p>
        </p:txBody>
      </p:sp>
    </p:spTree>
    <p:extLst>
      <p:ext uri="{BB962C8B-B14F-4D97-AF65-F5344CB8AC3E}">
        <p14:creationId xmlns:p14="http://schemas.microsoft.com/office/powerpoint/2010/main" val="170324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Vikeplikt </a:t>
            </a:r>
          </a:p>
        </p:txBody>
      </p:sp>
      <p:sp>
        <p:nvSpPr>
          <p:cNvPr id="3" name="Plassholder for innhold 2"/>
          <p:cNvSpPr>
            <a:spLocks noGrp="1"/>
          </p:cNvSpPr>
          <p:nvPr>
            <p:ph idx="1"/>
          </p:nvPr>
        </p:nvSpPr>
        <p:spPr>
          <a:xfrm>
            <a:off x="180306" y="1387329"/>
            <a:ext cx="4278558" cy="648072"/>
          </a:xfrm>
        </p:spPr>
        <p:txBody>
          <a:bodyPr>
            <a:normAutofit/>
          </a:bodyPr>
          <a:lstStyle/>
          <a:p>
            <a:pPr marL="0" indent="0">
              <a:lnSpc>
                <a:spcPct val="115000"/>
              </a:lnSpc>
              <a:spcAft>
                <a:spcPts val="0"/>
              </a:spcAft>
              <a:buNone/>
            </a:pPr>
            <a:r>
              <a:rPr lang="nb-NO" sz="1800" b="1" dirty="0">
                <a:solidFill>
                  <a:schemeClr val="tx1"/>
                </a:solidFill>
                <a:ea typeface="Calibri"/>
                <a:cs typeface="Arial"/>
              </a:rPr>
              <a:t>Hva sier reglene om vikeplikt her?</a:t>
            </a:r>
            <a:endParaRPr lang="nb-NO" sz="1800" dirty="0">
              <a:solidFill>
                <a:schemeClr val="tx1"/>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 y="1778603"/>
            <a:ext cx="9141952" cy="4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969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1932" y="346791"/>
            <a:ext cx="8107036" cy="792088"/>
          </a:xfrm>
        </p:spPr>
        <p:txBody>
          <a:bodyPr vert="horz" lIns="91440" tIns="45720" rIns="91440" bIns="45720" rtlCol="0" anchor="t">
            <a:noAutofit/>
          </a:bodyPr>
          <a:lstStyle/>
          <a:p>
            <a:pPr marL="86995" indent="0">
              <a:buNone/>
            </a:pPr>
            <a:r>
              <a:rPr lang="nb-NO" sz="2400" b="1" dirty="0">
                <a:solidFill>
                  <a:schemeClr val="tx1"/>
                </a:solidFill>
              </a:rPr>
              <a:t>Hva sier trafikkreglene om vikeplikt i rundkjøring?</a:t>
            </a:r>
            <a:endParaRPr lang="nb-NO" sz="2400" b="1" dirty="0">
              <a:solidFill>
                <a:schemeClr val="tx1"/>
              </a:solidFill>
              <a:cs typeface="Aria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1" y="817370"/>
            <a:ext cx="9217024" cy="50706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69234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8676" name="Freeform 2"/>
          <p:cNvSpPr>
            <a:spLocks/>
          </p:cNvSpPr>
          <p:nvPr/>
        </p:nvSpPr>
        <p:spPr bwMode="auto">
          <a:xfrm>
            <a:off x="6589368" y="2464892"/>
            <a:ext cx="1541730" cy="28582"/>
          </a:xfrm>
          <a:custGeom>
            <a:avLst/>
            <a:gdLst>
              <a:gd name="T0" fmla="*/ 0 w 971"/>
              <a:gd name="T1" fmla="*/ 0 h 18"/>
              <a:gd name="T2" fmla="*/ 2147483647 w 971"/>
              <a:gd name="T3" fmla="*/ 2147483647 h 18"/>
              <a:gd name="T4" fmla="*/ 0 60000 65536"/>
              <a:gd name="T5" fmla="*/ 0 60000 65536"/>
              <a:gd name="T6" fmla="*/ 0 w 971"/>
              <a:gd name="T7" fmla="*/ 0 h 18"/>
              <a:gd name="T8" fmla="*/ 971 w 971"/>
              <a:gd name="T9" fmla="*/ 18 h 18"/>
            </a:gdLst>
            <a:ahLst/>
            <a:cxnLst>
              <a:cxn ang="T4">
                <a:pos x="T0" y="T1"/>
              </a:cxn>
              <a:cxn ang="T5">
                <a:pos x="T2" y="T3"/>
              </a:cxn>
            </a:cxnLst>
            <a:rect l="T6" t="T7" r="T8" b="T9"/>
            <a:pathLst>
              <a:path w="971" h="18">
                <a:moveTo>
                  <a:pt x="0" y="0"/>
                </a:moveTo>
                <a:lnTo>
                  <a:pt x="971" y="18"/>
                </a:lnTo>
              </a:path>
            </a:pathLst>
          </a:custGeom>
          <a:noFill/>
          <a:ln w="15875">
            <a:solidFill>
              <a:schemeClr val="tx2"/>
            </a:solidFill>
            <a:prstDash val="lgDash"/>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77" name="Freeform 3"/>
          <p:cNvSpPr>
            <a:spLocks/>
          </p:cNvSpPr>
          <p:nvPr/>
        </p:nvSpPr>
        <p:spPr bwMode="auto">
          <a:xfrm>
            <a:off x="5870083" y="982891"/>
            <a:ext cx="1328968" cy="897145"/>
          </a:xfrm>
          <a:custGeom>
            <a:avLst/>
            <a:gdLst>
              <a:gd name="T0" fmla="*/ 0 w 837"/>
              <a:gd name="T1" fmla="*/ 2147483647 h 565"/>
              <a:gd name="T2" fmla="*/ 2147483647 w 837"/>
              <a:gd name="T3" fmla="*/ 0 h 565"/>
              <a:gd name="T4" fmla="*/ 0 60000 65536"/>
              <a:gd name="T5" fmla="*/ 0 60000 65536"/>
              <a:gd name="T6" fmla="*/ 0 w 837"/>
              <a:gd name="T7" fmla="*/ 0 h 565"/>
              <a:gd name="T8" fmla="*/ 837 w 837"/>
              <a:gd name="T9" fmla="*/ 565 h 565"/>
            </a:gdLst>
            <a:ahLst/>
            <a:cxnLst>
              <a:cxn ang="T4">
                <a:pos x="T0" y="T1"/>
              </a:cxn>
              <a:cxn ang="T5">
                <a:pos x="T2" y="T3"/>
              </a:cxn>
            </a:cxnLst>
            <a:rect l="T6" t="T7" r="T8" b="T9"/>
            <a:pathLst>
              <a:path w="837" h="565">
                <a:moveTo>
                  <a:pt x="0" y="565"/>
                </a:moveTo>
                <a:lnTo>
                  <a:pt x="837" y="0"/>
                </a:lnTo>
              </a:path>
            </a:pathLst>
          </a:custGeom>
          <a:noFill/>
          <a:ln w="9525">
            <a:solidFill>
              <a:schemeClr val="tx2"/>
            </a:solidFill>
            <a:prstDash val="lgDash"/>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78" name="Freeform 4"/>
          <p:cNvSpPr>
            <a:spLocks/>
          </p:cNvSpPr>
          <p:nvPr/>
        </p:nvSpPr>
        <p:spPr bwMode="auto">
          <a:xfrm>
            <a:off x="252532" y="2982015"/>
            <a:ext cx="3942447" cy="2681909"/>
          </a:xfrm>
          <a:custGeom>
            <a:avLst/>
            <a:gdLst>
              <a:gd name="T0" fmla="*/ 0 w 2483"/>
              <a:gd name="T1" fmla="*/ 2147483647 h 1689"/>
              <a:gd name="T2" fmla="*/ 2147483647 w 2483"/>
              <a:gd name="T3" fmla="*/ 0 h 1689"/>
              <a:gd name="T4" fmla="*/ 0 60000 65536"/>
              <a:gd name="T5" fmla="*/ 0 60000 65536"/>
              <a:gd name="T6" fmla="*/ 0 w 2483"/>
              <a:gd name="T7" fmla="*/ 0 h 1689"/>
              <a:gd name="T8" fmla="*/ 2483 w 2483"/>
              <a:gd name="T9" fmla="*/ 1689 h 1689"/>
            </a:gdLst>
            <a:ahLst/>
            <a:cxnLst>
              <a:cxn ang="T4">
                <a:pos x="T0" y="T1"/>
              </a:cxn>
              <a:cxn ang="T5">
                <a:pos x="T2" y="T3"/>
              </a:cxn>
            </a:cxnLst>
            <a:rect l="T6" t="T7" r="T8" b="T9"/>
            <a:pathLst>
              <a:path w="2483" h="1689">
                <a:moveTo>
                  <a:pt x="0" y="1689"/>
                </a:moveTo>
                <a:lnTo>
                  <a:pt x="2483" y="0"/>
                </a:lnTo>
              </a:path>
            </a:pathLst>
          </a:custGeom>
          <a:noFill/>
          <a:ln w="19050">
            <a:solidFill>
              <a:schemeClr val="tx2"/>
            </a:solidFill>
            <a:prstDash val="lgDash"/>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79" name="Oval 5"/>
          <p:cNvSpPr>
            <a:spLocks noChangeArrowheads="1"/>
          </p:cNvSpPr>
          <p:nvPr/>
        </p:nvSpPr>
        <p:spPr bwMode="auto">
          <a:xfrm rot="-150682">
            <a:off x="4645907" y="2205549"/>
            <a:ext cx="1008238" cy="360445"/>
          </a:xfrm>
          <a:prstGeom prst="ellipse">
            <a:avLst/>
          </a:prstGeom>
          <a:solidFill>
            <a:srgbClr val="8D674E">
              <a:alpha val="38039"/>
            </a:srgbClr>
          </a:solidFill>
          <a:ln w="9525">
            <a:solidFill>
              <a:schemeClr val="tx1"/>
            </a:solidFill>
            <a:round/>
            <a:headEnd/>
            <a:tailEnd/>
          </a:ln>
        </p:spPr>
        <p:txBody>
          <a:bodyPr wrap="none" lIns="91449" tIns="45725" rIns="91449" bIns="45725" anchor="ctr"/>
          <a:lstStyle/>
          <a:p>
            <a:endParaRPr lang="nb-NO"/>
          </a:p>
        </p:txBody>
      </p:sp>
      <p:sp>
        <p:nvSpPr>
          <p:cNvPr id="28680" name="Freeform 6"/>
          <p:cNvSpPr>
            <a:spLocks/>
          </p:cNvSpPr>
          <p:nvPr/>
        </p:nvSpPr>
        <p:spPr bwMode="auto">
          <a:xfrm>
            <a:off x="2295999" y="2856575"/>
            <a:ext cx="5555628" cy="3263067"/>
          </a:xfrm>
          <a:custGeom>
            <a:avLst/>
            <a:gdLst>
              <a:gd name="T0" fmla="*/ 0 w 3499"/>
              <a:gd name="T1" fmla="*/ 2147483647 h 2055"/>
              <a:gd name="T2" fmla="*/ 2147483647 w 3499"/>
              <a:gd name="T3" fmla="*/ 2147483647 h 2055"/>
              <a:gd name="T4" fmla="*/ 2147483647 w 3499"/>
              <a:gd name="T5" fmla="*/ 2147483647 h 2055"/>
              <a:gd name="T6" fmla="*/ 2147483647 w 3499"/>
              <a:gd name="T7" fmla="*/ 2147483647 h 2055"/>
              <a:gd name="T8" fmla="*/ 0 60000 65536"/>
              <a:gd name="T9" fmla="*/ 0 60000 65536"/>
              <a:gd name="T10" fmla="*/ 0 60000 65536"/>
              <a:gd name="T11" fmla="*/ 0 60000 65536"/>
              <a:gd name="T12" fmla="*/ 0 w 3499"/>
              <a:gd name="T13" fmla="*/ 0 h 2055"/>
              <a:gd name="T14" fmla="*/ 3499 w 3499"/>
              <a:gd name="T15" fmla="*/ 2055 h 2055"/>
            </a:gdLst>
            <a:ahLst/>
            <a:cxnLst>
              <a:cxn ang="T8">
                <a:pos x="T0" y="T1"/>
              </a:cxn>
              <a:cxn ang="T9">
                <a:pos x="T2" y="T3"/>
              </a:cxn>
              <a:cxn ang="T10">
                <a:pos x="T4" y="T5"/>
              </a:cxn>
              <a:cxn ang="T11">
                <a:pos x="T6" y="T7"/>
              </a:cxn>
            </a:cxnLst>
            <a:rect l="T12" t="T13" r="T14" b="T15"/>
            <a:pathLst>
              <a:path w="3499" h="2055">
                <a:moveTo>
                  <a:pt x="0" y="2055"/>
                </a:moveTo>
                <a:lnTo>
                  <a:pt x="1728" y="399"/>
                </a:lnTo>
                <a:cubicBezTo>
                  <a:pt x="2110" y="63"/>
                  <a:pt x="1997" y="98"/>
                  <a:pt x="2292" y="37"/>
                </a:cubicBezTo>
                <a:cubicBezTo>
                  <a:pt x="2586" y="0"/>
                  <a:pt x="3280" y="34"/>
                  <a:pt x="3499" y="3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81" name="Freeform 7"/>
          <p:cNvSpPr>
            <a:spLocks/>
          </p:cNvSpPr>
          <p:nvPr/>
        </p:nvSpPr>
        <p:spPr bwMode="auto">
          <a:xfrm>
            <a:off x="544682" y="2569170"/>
            <a:ext cx="3339092" cy="1819696"/>
          </a:xfrm>
          <a:custGeom>
            <a:avLst/>
            <a:gdLst>
              <a:gd name="T0" fmla="*/ 0 w 2103"/>
              <a:gd name="T1" fmla="*/ 2147483647 h 1146"/>
              <a:gd name="T2" fmla="*/ 2147483647 w 2103"/>
              <a:gd name="T3" fmla="*/ 2147483647 h 1146"/>
              <a:gd name="T4" fmla="*/ 2147483647 w 2103"/>
              <a:gd name="T5" fmla="*/ 2147483647 h 1146"/>
              <a:gd name="T6" fmla="*/ 2147483647 w 2103"/>
              <a:gd name="T7" fmla="*/ 2147483647 h 1146"/>
              <a:gd name="T8" fmla="*/ 0 60000 65536"/>
              <a:gd name="T9" fmla="*/ 0 60000 65536"/>
              <a:gd name="T10" fmla="*/ 0 60000 65536"/>
              <a:gd name="T11" fmla="*/ 0 60000 65536"/>
              <a:gd name="T12" fmla="*/ 0 w 2103"/>
              <a:gd name="T13" fmla="*/ 0 h 1146"/>
              <a:gd name="T14" fmla="*/ 2103 w 2103"/>
              <a:gd name="T15" fmla="*/ 1146 h 1146"/>
            </a:gdLst>
            <a:ahLst/>
            <a:cxnLst>
              <a:cxn ang="T8">
                <a:pos x="T0" y="T1"/>
              </a:cxn>
              <a:cxn ang="T9">
                <a:pos x="T2" y="T3"/>
              </a:cxn>
              <a:cxn ang="T10">
                <a:pos x="T4" y="T5"/>
              </a:cxn>
              <a:cxn ang="T11">
                <a:pos x="T6" y="T7"/>
              </a:cxn>
            </a:cxnLst>
            <a:rect l="T12" t="T13" r="T14" b="T15"/>
            <a:pathLst>
              <a:path w="2103" h="1146">
                <a:moveTo>
                  <a:pt x="0" y="1146"/>
                </a:moveTo>
                <a:lnTo>
                  <a:pt x="1914" y="184"/>
                </a:lnTo>
                <a:cubicBezTo>
                  <a:pt x="2103" y="0"/>
                  <a:pt x="1446" y="49"/>
                  <a:pt x="1136" y="43"/>
                </a:cubicBezTo>
                <a:cubicBezTo>
                  <a:pt x="826" y="37"/>
                  <a:pt x="252" y="43"/>
                  <a:pt x="19" y="4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82" name="Freeform 8"/>
          <p:cNvSpPr>
            <a:spLocks/>
          </p:cNvSpPr>
          <p:nvPr/>
        </p:nvSpPr>
        <p:spPr bwMode="auto">
          <a:xfrm>
            <a:off x="539919" y="976539"/>
            <a:ext cx="6327287" cy="1016235"/>
          </a:xfrm>
          <a:custGeom>
            <a:avLst/>
            <a:gdLst>
              <a:gd name="T0" fmla="*/ 0 w 3985"/>
              <a:gd name="T1" fmla="*/ 2147483647 h 640"/>
              <a:gd name="T2" fmla="*/ 2147483647 w 3985"/>
              <a:gd name="T3" fmla="*/ 2147483647 h 640"/>
              <a:gd name="T4" fmla="*/ 2147483647 w 3985"/>
              <a:gd name="T5" fmla="*/ 2147483647 h 640"/>
              <a:gd name="T6" fmla="*/ 2147483647 w 3985"/>
              <a:gd name="T7" fmla="*/ 0 h 640"/>
              <a:gd name="T8" fmla="*/ 0 60000 65536"/>
              <a:gd name="T9" fmla="*/ 0 60000 65536"/>
              <a:gd name="T10" fmla="*/ 0 60000 65536"/>
              <a:gd name="T11" fmla="*/ 0 60000 65536"/>
              <a:gd name="T12" fmla="*/ 0 w 3985"/>
              <a:gd name="T13" fmla="*/ 0 h 640"/>
              <a:gd name="T14" fmla="*/ 3985 w 3985"/>
              <a:gd name="T15" fmla="*/ 640 h 640"/>
            </a:gdLst>
            <a:ahLst/>
            <a:cxnLst>
              <a:cxn ang="T8">
                <a:pos x="T0" y="T1"/>
              </a:cxn>
              <a:cxn ang="T9">
                <a:pos x="T2" y="T3"/>
              </a:cxn>
              <a:cxn ang="T10">
                <a:pos x="T4" y="T5"/>
              </a:cxn>
              <a:cxn ang="T11">
                <a:pos x="T6" y="T7"/>
              </a:cxn>
            </a:cxnLst>
            <a:rect l="T12" t="T13" r="T14" b="T15"/>
            <a:pathLst>
              <a:path w="3985" h="640">
                <a:moveTo>
                  <a:pt x="0" y="616"/>
                </a:moveTo>
                <a:lnTo>
                  <a:pt x="2162" y="640"/>
                </a:lnTo>
                <a:cubicBezTo>
                  <a:pt x="2667" y="619"/>
                  <a:pt x="2726" y="597"/>
                  <a:pt x="3030" y="490"/>
                </a:cubicBezTo>
                <a:cubicBezTo>
                  <a:pt x="3195" y="410"/>
                  <a:pt x="3790" y="94"/>
                  <a:pt x="398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683" name="Freeform 9"/>
          <p:cNvSpPr>
            <a:spLocks/>
          </p:cNvSpPr>
          <p:nvPr/>
        </p:nvSpPr>
        <p:spPr bwMode="auto">
          <a:xfrm>
            <a:off x="6486140" y="1152792"/>
            <a:ext cx="1375014" cy="1074987"/>
          </a:xfrm>
          <a:custGeom>
            <a:avLst/>
            <a:gdLst>
              <a:gd name="T0" fmla="*/ 2147483647 w 866"/>
              <a:gd name="T1" fmla="*/ 2147483647 h 677"/>
              <a:gd name="T2" fmla="*/ 2147483647 w 866"/>
              <a:gd name="T3" fmla="*/ 2147483647 h 677"/>
              <a:gd name="T4" fmla="*/ 2147483647 w 866"/>
              <a:gd name="T5" fmla="*/ 0 h 677"/>
              <a:gd name="T6" fmla="*/ 0 60000 65536"/>
              <a:gd name="T7" fmla="*/ 0 60000 65536"/>
              <a:gd name="T8" fmla="*/ 0 60000 65536"/>
              <a:gd name="T9" fmla="*/ 0 w 866"/>
              <a:gd name="T10" fmla="*/ 0 h 677"/>
              <a:gd name="T11" fmla="*/ 866 w 866"/>
              <a:gd name="T12" fmla="*/ 677 h 677"/>
            </a:gdLst>
            <a:ahLst/>
            <a:cxnLst>
              <a:cxn ang="T6">
                <a:pos x="T0" y="T1"/>
              </a:cxn>
              <a:cxn ang="T7">
                <a:pos x="T2" y="T3"/>
              </a:cxn>
              <a:cxn ang="T8">
                <a:pos x="T4" y="T5"/>
              </a:cxn>
            </a:cxnLst>
            <a:rect l="T9" t="T10" r="T11" b="T12"/>
            <a:pathLst>
              <a:path w="866" h="677">
                <a:moveTo>
                  <a:pt x="866" y="653"/>
                </a:moveTo>
                <a:cubicBezTo>
                  <a:pt x="728" y="639"/>
                  <a:pt x="80" y="677"/>
                  <a:pt x="40" y="568"/>
                </a:cubicBezTo>
                <a:cubicBezTo>
                  <a:pt x="0" y="459"/>
                  <a:pt x="502" y="118"/>
                  <a:pt x="62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282634" name="AutoShape 10"/>
          <p:cNvSpPr>
            <a:spLocks noChangeArrowheads="1"/>
          </p:cNvSpPr>
          <p:nvPr/>
        </p:nvSpPr>
        <p:spPr bwMode="auto">
          <a:xfrm rot="10800000">
            <a:off x="5653350" y="3104132"/>
            <a:ext cx="431875" cy="360446"/>
          </a:xfrm>
          <a:prstGeom prst="triangle">
            <a:avLst>
              <a:gd name="adj" fmla="val 50000"/>
            </a:avLst>
          </a:prstGeom>
          <a:solidFill>
            <a:schemeClr val="bg1"/>
          </a:solidFill>
          <a:ln w="44450">
            <a:solidFill>
              <a:srgbClr val="FF0000"/>
            </a:solidFill>
            <a:miter lim="800000"/>
            <a:headEnd/>
            <a:tailEnd/>
          </a:ln>
        </p:spPr>
        <p:txBody>
          <a:bodyPr wrap="none" lIns="91449" tIns="45725" rIns="91449" bIns="45725" anchor="ctr"/>
          <a:lstStyle/>
          <a:p>
            <a:endParaRPr lang="nb-NO"/>
          </a:p>
        </p:txBody>
      </p:sp>
      <p:pic>
        <p:nvPicPr>
          <p:cNvPr id="30733" name="Picture 11" descr="BMWM6BlackBack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4423" y="3645744"/>
            <a:ext cx="1421060" cy="89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5653350" y="3464578"/>
            <a:ext cx="431875" cy="1549759"/>
            <a:chOff x="4150" y="2069"/>
            <a:chExt cx="272" cy="976"/>
          </a:xfrm>
        </p:grpSpPr>
        <p:sp>
          <p:nvSpPr>
            <p:cNvPr id="28727" name="Freeform 14"/>
            <p:cNvSpPr>
              <a:spLocks/>
            </p:cNvSpPr>
            <p:nvPr/>
          </p:nvSpPr>
          <p:spPr bwMode="auto">
            <a:xfrm>
              <a:off x="4283" y="2296"/>
              <a:ext cx="3" cy="749"/>
            </a:xfrm>
            <a:custGeom>
              <a:avLst/>
              <a:gdLst>
                <a:gd name="T0" fmla="*/ 3 w 3"/>
                <a:gd name="T1" fmla="*/ 0 h 749"/>
                <a:gd name="T2" fmla="*/ 0 w 3"/>
                <a:gd name="T3" fmla="*/ 749 h 749"/>
                <a:gd name="T4" fmla="*/ 0 60000 65536"/>
                <a:gd name="T5" fmla="*/ 0 60000 65536"/>
                <a:gd name="T6" fmla="*/ 0 w 3"/>
                <a:gd name="T7" fmla="*/ 0 h 749"/>
                <a:gd name="T8" fmla="*/ 3 w 3"/>
                <a:gd name="T9" fmla="*/ 749 h 749"/>
              </a:gdLst>
              <a:ahLst/>
              <a:cxnLst>
                <a:cxn ang="T4">
                  <a:pos x="T0" y="T1"/>
                </a:cxn>
                <a:cxn ang="T5">
                  <a:pos x="T2" y="T3"/>
                </a:cxn>
              </a:cxnLst>
              <a:rect l="T6" t="T7" r="T8" b="T9"/>
              <a:pathLst>
                <a:path w="3" h="749">
                  <a:moveTo>
                    <a:pt x="3" y="0"/>
                  </a:moveTo>
                  <a:lnTo>
                    <a:pt x="0" y="749"/>
                  </a:lnTo>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pic>
          <p:nvPicPr>
            <p:cNvPr id="28728" name="Picture 15" descr="FS406_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0" y="2069"/>
              <a:ext cx="27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2640" name="Picture 16" descr="SL500Black3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357" y="2271875"/>
            <a:ext cx="937117" cy="34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1" name="Picture 17" descr="PorscheGTYellow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9673">
            <a:off x="5792281" y="1354452"/>
            <a:ext cx="576363" cy="2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42" name="Picture 18" descr="89_1_b cop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403" y="2097586"/>
            <a:ext cx="936539" cy="3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43" name="Oval 19"/>
          <p:cNvSpPr>
            <a:spLocks noChangeArrowheads="1"/>
          </p:cNvSpPr>
          <p:nvPr/>
        </p:nvSpPr>
        <p:spPr bwMode="auto">
          <a:xfrm>
            <a:off x="5996879" y="1484682"/>
            <a:ext cx="160366" cy="144495"/>
          </a:xfrm>
          <a:prstGeom prst="ellipse">
            <a:avLst/>
          </a:prstGeom>
          <a:gradFill rotWithShape="1">
            <a:gsLst>
              <a:gs pos="0">
                <a:srgbClr val="FFFF00"/>
              </a:gs>
              <a:gs pos="100000">
                <a:srgbClr val="F1AB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nb-NO"/>
          </a:p>
        </p:txBody>
      </p:sp>
      <p:sp>
        <p:nvSpPr>
          <p:cNvPr id="282644" name="Oval 20"/>
          <p:cNvSpPr>
            <a:spLocks noChangeArrowheads="1"/>
          </p:cNvSpPr>
          <p:nvPr/>
        </p:nvSpPr>
        <p:spPr bwMode="auto">
          <a:xfrm>
            <a:off x="7597209" y="2277399"/>
            <a:ext cx="144488" cy="179429"/>
          </a:xfrm>
          <a:prstGeom prst="ellipse">
            <a:avLst/>
          </a:prstGeom>
          <a:gradFill rotWithShape="1">
            <a:gsLst>
              <a:gs pos="0">
                <a:srgbClr val="FFFF00"/>
              </a:gs>
              <a:gs pos="100000">
                <a:srgbClr val="F1AB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nb-NO"/>
          </a:p>
        </p:txBody>
      </p:sp>
      <p:sp>
        <p:nvSpPr>
          <p:cNvPr id="282645" name="Oval 21"/>
          <p:cNvSpPr>
            <a:spLocks noChangeArrowheads="1"/>
          </p:cNvSpPr>
          <p:nvPr/>
        </p:nvSpPr>
        <p:spPr bwMode="auto">
          <a:xfrm>
            <a:off x="1205197" y="2384977"/>
            <a:ext cx="144487" cy="184193"/>
          </a:xfrm>
          <a:prstGeom prst="ellipse">
            <a:avLst/>
          </a:prstGeom>
          <a:gradFill rotWithShape="1">
            <a:gsLst>
              <a:gs pos="0">
                <a:srgbClr val="FFFF00"/>
              </a:gs>
              <a:gs pos="100000">
                <a:srgbClr val="F1AB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nb-NO"/>
          </a:p>
        </p:txBody>
      </p:sp>
      <p:sp>
        <p:nvSpPr>
          <p:cNvPr id="28694" name="Oval 22"/>
          <p:cNvSpPr>
            <a:spLocks noChangeArrowheads="1"/>
          </p:cNvSpPr>
          <p:nvPr/>
        </p:nvSpPr>
        <p:spPr bwMode="auto">
          <a:xfrm rot="-150682">
            <a:off x="4215621" y="2057877"/>
            <a:ext cx="1868811" cy="722480"/>
          </a:xfrm>
          <a:prstGeom prst="ellipse">
            <a:avLst/>
          </a:prstGeom>
          <a:noFill/>
          <a:ln w="15875">
            <a:solidFill>
              <a:srgbClr val="8D674E"/>
            </a:solidFill>
            <a:prstDash val="dash"/>
            <a:round/>
            <a:headEnd/>
            <a:tailEnd/>
          </a:ln>
          <a:extLst>
            <a:ext uri="{909E8E84-426E-40DD-AFC4-6F175D3DCCD1}">
              <a14:hiddenFill xmlns:a14="http://schemas.microsoft.com/office/drawing/2010/main">
                <a:solidFill>
                  <a:srgbClr val="FFFFFF"/>
                </a:solidFill>
              </a14:hiddenFill>
            </a:ext>
          </a:extLst>
        </p:spPr>
        <p:txBody>
          <a:bodyPr wrap="none" lIns="91449" tIns="45725" rIns="91449" bIns="45725" anchor="ctr"/>
          <a:lstStyle/>
          <a:p>
            <a:endParaRPr lang="nb-NO"/>
          </a:p>
        </p:txBody>
      </p:sp>
      <p:sp>
        <p:nvSpPr>
          <p:cNvPr id="28695" name="Freeform 23"/>
          <p:cNvSpPr>
            <a:spLocks/>
          </p:cNvSpPr>
          <p:nvPr/>
        </p:nvSpPr>
        <p:spPr bwMode="auto">
          <a:xfrm>
            <a:off x="539919" y="2205549"/>
            <a:ext cx="3166025" cy="74629"/>
          </a:xfrm>
          <a:custGeom>
            <a:avLst/>
            <a:gdLst>
              <a:gd name="T0" fmla="*/ 0 w 1994"/>
              <a:gd name="T1" fmla="*/ 0 h 47"/>
              <a:gd name="T2" fmla="*/ 2147483647 w 1994"/>
              <a:gd name="T3" fmla="*/ 2147483647 h 47"/>
              <a:gd name="T4" fmla="*/ 0 60000 65536"/>
              <a:gd name="T5" fmla="*/ 0 60000 65536"/>
              <a:gd name="T6" fmla="*/ 0 w 1994"/>
              <a:gd name="T7" fmla="*/ 0 h 47"/>
              <a:gd name="T8" fmla="*/ 1994 w 1994"/>
              <a:gd name="T9" fmla="*/ 47 h 47"/>
            </a:gdLst>
            <a:ahLst/>
            <a:cxnLst>
              <a:cxn ang="T4">
                <a:pos x="T0" y="T1"/>
              </a:cxn>
              <a:cxn ang="T5">
                <a:pos x="T2" y="T3"/>
              </a:cxn>
            </a:cxnLst>
            <a:rect l="T6" t="T7" r="T8" b="T9"/>
            <a:pathLst>
              <a:path w="1994" h="47">
                <a:moveTo>
                  <a:pt x="0" y="0"/>
                </a:moveTo>
                <a:lnTo>
                  <a:pt x="1994" y="47"/>
                </a:lnTo>
              </a:path>
            </a:pathLst>
          </a:custGeom>
          <a:noFill/>
          <a:ln w="15875">
            <a:solidFill>
              <a:schemeClr val="tx2"/>
            </a:solidFill>
            <a:prstDash val="lgDash"/>
            <a:round/>
            <a:headEnd/>
            <a:tailEnd/>
          </a:ln>
          <a:extLst>
            <a:ext uri="{909E8E84-426E-40DD-AFC4-6F175D3DCCD1}">
              <a14:hiddenFill xmlns:a14="http://schemas.microsoft.com/office/drawing/2010/main">
                <a:solidFill>
                  <a:srgbClr val="FFFFFF"/>
                </a:solidFill>
              </a14:hiddenFill>
            </a:ext>
          </a:extLst>
        </p:spPr>
        <p:txBody>
          <a:bodyPr lIns="91449" tIns="45725" rIns="91449" bIns="45725"/>
          <a:lstStyle/>
          <a:p>
            <a:endParaRPr lang="nb-NO"/>
          </a:p>
        </p:txBody>
      </p:sp>
      <p:sp>
        <p:nvSpPr>
          <p:cNvPr id="58" name="Oval 21"/>
          <p:cNvSpPr>
            <a:spLocks noChangeArrowheads="1"/>
          </p:cNvSpPr>
          <p:nvPr/>
        </p:nvSpPr>
        <p:spPr bwMode="auto">
          <a:xfrm>
            <a:off x="2885064" y="3958555"/>
            <a:ext cx="144487" cy="182604"/>
          </a:xfrm>
          <a:prstGeom prst="ellipse">
            <a:avLst/>
          </a:prstGeom>
          <a:gradFill rotWithShape="1">
            <a:gsLst>
              <a:gs pos="0">
                <a:srgbClr val="FFFF00"/>
              </a:gs>
              <a:gs pos="100000">
                <a:srgbClr val="F1AB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nb-NO"/>
          </a:p>
        </p:txBody>
      </p:sp>
      <p:sp>
        <p:nvSpPr>
          <p:cNvPr id="56" name="Oval 21"/>
          <p:cNvSpPr>
            <a:spLocks noChangeArrowheads="1"/>
          </p:cNvSpPr>
          <p:nvPr/>
        </p:nvSpPr>
        <p:spPr bwMode="auto">
          <a:xfrm>
            <a:off x="3564061" y="4006410"/>
            <a:ext cx="144487" cy="182604"/>
          </a:xfrm>
          <a:prstGeom prst="ellipse">
            <a:avLst/>
          </a:prstGeom>
          <a:gradFill rotWithShape="1">
            <a:gsLst>
              <a:gs pos="0">
                <a:srgbClr val="FFFF00"/>
              </a:gs>
              <a:gs pos="100000">
                <a:srgbClr val="F1AB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1449" tIns="45725" rIns="91449" bIns="45725" anchor="ctr"/>
          <a:lstStyle/>
          <a:p>
            <a:endParaRPr lang="nb-NO"/>
          </a:p>
        </p:txBody>
      </p:sp>
    </p:spTree>
    <p:extLst>
      <p:ext uri="{BB962C8B-B14F-4D97-AF65-F5344CB8AC3E}">
        <p14:creationId xmlns:p14="http://schemas.microsoft.com/office/powerpoint/2010/main" val="265226940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2634"/>
                                        </p:tgtEl>
                                        <p:attrNameLst>
                                          <p:attrName>style.visibility</p:attrName>
                                        </p:attrNameLst>
                                      </p:cBhvr>
                                      <p:to>
                                        <p:strVal val="visible"/>
                                      </p:to>
                                    </p:set>
                                  </p:childTnLst>
                                  <p:subTnLst>
                                    <p:set>
                                      <p:cBhvr override="childStyle">
                                        <p:cTn dur="1" fill="hold" display="0" masterRel="nextClick" afterEffect="1"/>
                                        <p:tgtEl>
                                          <p:spTgt spid="2826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82641"/>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2643"/>
                                        </p:tgtEl>
                                        <p:attrNameLst>
                                          <p:attrName>style.visibility</p:attrName>
                                        </p:attrNameLst>
                                      </p:cBhvr>
                                      <p:to>
                                        <p:strVal val="visible"/>
                                      </p:to>
                                    </p:set>
                                  </p:childTnLst>
                                  <p:subTnLst>
                                    <p:set>
                                      <p:cBhvr override="childStyle">
                                        <p:cTn dur="1" fill="hold" display="0" masterRel="sameClick" afterEffect="1">
                                          <p:stCondLst>
                                            <p:cond evt="end" delay="0">
                                              <p:tn val="16"/>
                                            </p:cond>
                                          </p:stCondLst>
                                        </p:cTn>
                                        <p:tgtEl>
                                          <p:spTgt spid="282643"/>
                                        </p:tgtEl>
                                        <p:attrNameLst>
                                          <p:attrName>style.visibility</p:attrName>
                                        </p:attrNameLst>
                                      </p:cBhvr>
                                      <p:to>
                                        <p:strVal val="hidden"/>
                                      </p:to>
                                    </p:set>
                                  </p:subTnLst>
                                </p:cTn>
                              </p:par>
                            </p:childTnLst>
                          </p:cTn>
                        </p:par>
                        <p:par>
                          <p:cTn id="18" fill="hold" nodeType="afterGroup">
                            <p:stCondLst>
                              <p:cond delay="0"/>
                            </p:stCondLst>
                            <p:childTnLst>
                              <p:par>
                                <p:cTn id="19" presetID="35" presetClass="emph" presetSubtype="0" repeatCount="indefinite" grpId="1" nodeType="afterEffect">
                                  <p:stCondLst>
                                    <p:cond delay="500"/>
                                  </p:stCondLst>
                                  <p:childTnLst>
                                    <p:anim calcmode="discrete" valueType="str">
                                      <p:cBhvr>
                                        <p:cTn id="20" dur="1000" fill="hold"/>
                                        <p:tgtEl>
                                          <p:spTgt spid="282643"/>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282643"/>
                                        </p:tgtEl>
                                        <p:attrNameLst>
                                          <p:attrName>style.visibility</p:attrName>
                                        </p:attrNameLst>
                                      </p:cBhvr>
                                      <p:to>
                                        <p:strVal val="hidden"/>
                                      </p:to>
                                    </p:set>
                                  </p:subTnLst>
                                </p:cTn>
                              </p:par>
                            </p:childTnLst>
                          </p:cTn>
                        </p:par>
                      </p:childTnLst>
                    </p:cTn>
                  </p:par>
                </p:childTnLst>
              </p:cTn>
              <p:nextCondLst>
                <p:cond evt="onClick" delay="0">
                  <p:tgtEl>
                    <p:spTgt spid="282641"/>
                  </p:tgtEl>
                </p:cond>
              </p:nextCondLst>
            </p:seq>
            <p:seq concurrent="1" nextAc="seek">
              <p:cTn id="21" restart="whenNotActive" fill="hold" evtFilter="cancelBubble" nodeType="interactiveSeq">
                <p:stCondLst>
                  <p:cond evt="onClick" delay="0">
                    <p:tgtEl>
                      <p:spTgt spid="282642"/>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82644"/>
                                        </p:tgtEl>
                                        <p:attrNameLst>
                                          <p:attrName>style.visibility</p:attrName>
                                        </p:attrNameLst>
                                      </p:cBhvr>
                                      <p:to>
                                        <p:strVal val="visible"/>
                                      </p:to>
                                    </p:set>
                                  </p:childTnLst>
                                  <p:subTnLst>
                                    <p:set>
                                      <p:cBhvr override="childStyle">
                                        <p:cTn dur="1" fill="hold" display="0" masterRel="sameClick" afterEffect="1">
                                          <p:stCondLst>
                                            <p:cond evt="end" delay="0">
                                              <p:tn val="24"/>
                                            </p:cond>
                                          </p:stCondLst>
                                        </p:cTn>
                                        <p:tgtEl>
                                          <p:spTgt spid="282644"/>
                                        </p:tgtEl>
                                        <p:attrNameLst>
                                          <p:attrName>style.visibility</p:attrName>
                                        </p:attrNameLst>
                                      </p:cBhvr>
                                      <p:to>
                                        <p:strVal val="hidden"/>
                                      </p:to>
                                    </p:set>
                                  </p:subTnLst>
                                </p:cTn>
                              </p:par>
                            </p:childTnLst>
                          </p:cTn>
                        </p:par>
                        <p:par>
                          <p:cTn id="26" fill="hold" nodeType="afterGroup">
                            <p:stCondLst>
                              <p:cond delay="0"/>
                            </p:stCondLst>
                            <p:childTnLst>
                              <p:par>
                                <p:cTn id="27" presetID="35" presetClass="emph" presetSubtype="0" repeatCount="indefinite" grpId="1" nodeType="afterEffect">
                                  <p:stCondLst>
                                    <p:cond delay="500"/>
                                  </p:stCondLst>
                                  <p:endCondLst>
                                    <p:cond evt="onNext" delay="0">
                                      <p:tgtEl>
                                        <p:sldTgt/>
                                      </p:tgtEl>
                                    </p:cond>
                                  </p:endCondLst>
                                  <p:childTnLst>
                                    <p:anim calcmode="discrete" valueType="str">
                                      <p:cBhvr>
                                        <p:cTn id="28" dur="1000" fill="hold"/>
                                        <p:tgtEl>
                                          <p:spTgt spid="282644"/>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282644"/>
                                        </p:tgtEl>
                                        <p:attrNameLst>
                                          <p:attrName>style.visibility</p:attrName>
                                        </p:attrNameLst>
                                      </p:cBhvr>
                                      <p:to>
                                        <p:strVal val="hidden"/>
                                      </p:to>
                                    </p:set>
                                  </p:subTnLst>
                                </p:cTn>
                              </p:par>
                            </p:childTnLst>
                          </p:cTn>
                        </p:par>
                      </p:childTnLst>
                    </p:cTn>
                  </p:par>
                </p:childTnLst>
              </p:cTn>
              <p:nextCondLst>
                <p:cond evt="onClick" delay="0">
                  <p:tgtEl>
                    <p:spTgt spid="282642"/>
                  </p:tgtEl>
                </p:cond>
              </p:nextCondLst>
            </p:seq>
            <p:seq concurrent="1" nextAc="seek">
              <p:cTn id="29" restart="whenNotActive" fill="hold" evtFilter="cancelBubble" nodeType="interactiveSeq">
                <p:stCondLst>
                  <p:cond evt="onClick" delay="0">
                    <p:tgtEl>
                      <p:spTgt spid="282640"/>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2645"/>
                                        </p:tgtEl>
                                        <p:attrNameLst>
                                          <p:attrName>style.visibility</p:attrName>
                                        </p:attrNameLst>
                                      </p:cBhvr>
                                      <p:to>
                                        <p:strVal val="visible"/>
                                      </p:to>
                                    </p:set>
                                  </p:childTnLst>
                                </p:cTn>
                              </p:par>
                            </p:childTnLst>
                          </p:cTn>
                        </p:par>
                        <p:par>
                          <p:cTn id="34" fill="hold" nodeType="afterGroup">
                            <p:stCondLst>
                              <p:cond delay="0"/>
                            </p:stCondLst>
                            <p:childTnLst>
                              <p:par>
                                <p:cTn id="35" presetID="35" presetClass="emph" presetSubtype="0" repeatCount="indefinite" grpId="1" nodeType="afterEffect">
                                  <p:stCondLst>
                                    <p:cond delay="500"/>
                                  </p:stCondLst>
                                  <p:childTnLst>
                                    <p:anim calcmode="discrete" valueType="str">
                                      <p:cBhvr>
                                        <p:cTn id="36" dur="1000" fill="hold"/>
                                        <p:tgtEl>
                                          <p:spTgt spid="282645"/>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282645"/>
                                        </p:tgtEl>
                                        <p:attrNameLst>
                                          <p:attrName>style.visibility</p:attrName>
                                        </p:attrNameLst>
                                      </p:cBhvr>
                                      <p:to>
                                        <p:strVal val="hidden"/>
                                      </p:to>
                                    </p:set>
                                  </p:subTnLst>
                                </p:cTn>
                              </p:par>
                            </p:childTnLst>
                          </p:cTn>
                        </p:par>
                      </p:childTnLst>
                    </p:cTn>
                  </p:par>
                </p:childTnLst>
              </p:cTn>
              <p:nextCondLst>
                <p:cond evt="onClick" delay="0">
                  <p:tgtEl>
                    <p:spTgt spid="282640"/>
                  </p:tgtEl>
                </p:cond>
              </p:nextCondLst>
            </p:seq>
            <p:seq concurrent="1" nextAc="seek">
              <p:cTn id="37" restart="whenNotActive" fill="hold" evtFilter="cancelBubble" nodeType="interactiveSeq">
                <p:stCondLst>
                  <p:cond evt="onClick" delay="0">
                    <p:tgtEl>
                      <p:spTgt spid="3073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par>
                          <p:cTn id="42" fill="hold" nodeType="afterGroup">
                            <p:stCondLst>
                              <p:cond delay="0"/>
                            </p:stCondLst>
                            <p:childTnLst>
                              <p:par>
                                <p:cTn id="43" presetID="35" presetClass="emph" presetSubtype="0" repeatCount="indefinite" grpId="1" nodeType="afterEffect">
                                  <p:stCondLst>
                                    <p:cond delay="0"/>
                                  </p:stCondLst>
                                  <p:childTnLst>
                                    <p:anim calcmode="discrete" valueType="str">
                                      <p:cBhvr>
                                        <p:cTn id="44" dur="1000" fill="hold"/>
                                        <p:tgtEl>
                                          <p:spTgt spid="58"/>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childTnLst>
              </p:cTn>
              <p:nextCondLst>
                <p:cond evt="onClick" delay="0">
                  <p:tgtEl>
                    <p:spTgt spid="30733"/>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childTnLst>
                                </p:cTn>
                              </p:par>
                            </p:childTnLst>
                          </p:cTn>
                        </p:par>
                        <p:par>
                          <p:cTn id="50" fill="hold">
                            <p:stCondLst>
                              <p:cond delay="0"/>
                            </p:stCondLst>
                            <p:childTnLst>
                              <p:par>
                                <p:cTn id="51" presetID="35" presetClass="emph" presetSubtype="0" repeatCount="indefinite" grpId="1" nodeType="afterEffect">
                                  <p:stCondLst>
                                    <p:cond delay="0"/>
                                  </p:stCondLst>
                                  <p:childTnLst>
                                    <p:anim calcmode="discrete" valueType="str">
                                      <p:cBhvr>
                                        <p:cTn id="52" dur="1000" fill="hold"/>
                                        <p:tgtEl>
                                          <p:spTgt spid="56"/>
                                        </p:tgtEl>
                                        <p:attrNameLst>
                                          <p:attrName>style.visibility</p:attrName>
                                        </p:attrNameLst>
                                      </p:cBhvr>
                                      <p:tavLst>
                                        <p:tav tm="0">
                                          <p:val>
                                            <p:strVal val="hidden"/>
                                          </p:val>
                                        </p:tav>
                                        <p:tav tm="50000">
                                          <p:val>
                                            <p:strVal val="visible"/>
                                          </p:val>
                                        </p:tav>
                                      </p:tavLst>
                                    </p:anim>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childTnLst>
              </p:cTn>
              <p:nextCondLst>
                <p:cond evt="onClick" delay="0">
                  <p:tgtEl>
                    <p:spTgt spid="2"/>
                  </p:tgtEl>
                </p:cond>
              </p:nextCondLst>
            </p:seq>
          </p:childTnLst>
        </p:cTn>
      </p:par>
    </p:tnLst>
    <p:bldLst>
      <p:bldP spid="282634" grpId="0" animBg="1"/>
      <p:bldP spid="282643" grpId="0" animBg="1"/>
      <p:bldP spid="282643" grpId="1" animBg="1"/>
      <p:bldP spid="282644" grpId="0" animBg="1"/>
      <p:bldP spid="282644" grpId="1" animBg="1"/>
      <p:bldP spid="282645" grpId="0" animBg="1"/>
      <p:bldP spid="282645" grpId="1" animBg="1"/>
      <p:bldP spid="58" grpId="0" animBg="1"/>
      <p:bldP spid="58" grpId="1" animBg="1"/>
      <p:bldP spid="56" grpId="0" animBg="1"/>
      <p:bldP spid="56" grpId="1"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colorTemperature colorTemp="6300"/>
                    </a14:imgEffect>
                  </a14:imgLayer>
                </a14:imgProps>
              </a:ext>
              <a:ext uri="{28A0092B-C50C-407E-A947-70E740481C1C}">
                <a14:useLocalDpi xmlns:a14="http://schemas.microsoft.com/office/drawing/2010/main" val="0"/>
              </a:ext>
            </a:extLst>
          </a:blip>
          <a:srcRect/>
          <a:stretch>
            <a:fillRect/>
          </a:stretch>
        </p:blipFill>
        <p:spPr bwMode="auto">
          <a:xfrm>
            <a:off x="2196117" y="1773610"/>
            <a:ext cx="4681333" cy="409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Sylinder 8"/>
          <p:cNvSpPr txBox="1"/>
          <p:nvPr/>
        </p:nvSpPr>
        <p:spPr>
          <a:xfrm>
            <a:off x="235090" y="993873"/>
            <a:ext cx="8675408" cy="4125161"/>
          </a:xfrm>
          <a:prstGeom prst="rect">
            <a:avLst/>
          </a:prstGeom>
          <a:noFill/>
        </p:spPr>
        <p:txBody>
          <a:bodyPr wrap="square" lIns="91449" tIns="45725" rIns="91449" bIns="45725" rtlCol="0">
            <a:spAutoFit/>
          </a:bodyPr>
          <a:lstStyle/>
          <a:p>
            <a:r>
              <a:rPr lang="nb-NO" sz="1200" b="1" dirty="0">
                <a:solidFill>
                  <a:schemeClr val="tx1">
                    <a:lumMod val="65000"/>
                    <a:lumOff val="35000"/>
                  </a:schemeClr>
                </a:solidFill>
              </a:rPr>
              <a:t>§ 7. Vikeplikt </a:t>
            </a:r>
          </a:p>
          <a:p>
            <a:endParaRPr lang="nb-NO" sz="800" dirty="0">
              <a:solidFill>
                <a:schemeClr val="tx1">
                  <a:lumMod val="65000"/>
                  <a:lumOff val="35000"/>
                </a:schemeClr>
              </a:solidFill>
            </a:endParaRPr>
          </a:p>
          <a:p>
            <a:pPr marL="85734" indent="-85734"/>
            <a:r>
              <a:rPr lang="nb-NO" sz="1100" dirty="0">
                <a:solidFill>
                  <a:schemeClr val="tx1">
                    <a:lumMod val="65000"/>
                    <a:lumOff val="35000"/>
                  </a:schemeClr>
                </a:solidFill>
              </a:rPr>
              <a:t>1. Trafikant som det skal vikes for, må ikke hindres eller forstyrres. Den som har vikeplikt, skal tydelig vise dette ved i god tid å sette ned farten eller stanse.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2. Kjørende har vikeplikt for kjøretøy som kommer fra høyre. Det samme gjelder når kjørende som vil svinge til venstre, vil få kjøretøy på sin høyre side.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3. Kjørende som vil svinge har vikeplikt for gående eller syklende som skal rett fram på kjørebanen eller vegens skulder. Kjørende som vil svinge inn over fortau har vikeplikt for gående og syklende som ferdes på fortauet. </a:t>
            </a:r>
          </a:p>
          <a:p>
            <a:pPr marL="85734" indent="-85734"/>
            <a:r>
              <a:rPr lang="nb-NO" sz="1100" dirty="0">
                <a:solidFill>
                  <a:schemeClr val="tx1">
                    <a:lumMod val="65000"/>
                    <a:lumOff val="35000"/>
                  </a:schemeClr>
                </a:solidFill>
              </a:rPr>
              <a:t>   Fører av sporvogn som vil svinge inn i veg med gangfelt, har vikeplikt for gående når fotgjengersignalet lyser grønt.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4. Kjørende som kommer fra parkeringsplass, holdeplass, torg, eiendom, bensinstasjon, gågate, gatetun eller liknende område har vikeplikt for annen trafikant. Det samme gjelder den som   kommer fra gårdsveg eller annen veg som ikke er åpen for alminnelig ferdsel, eller som svinger inn på kjørebanen fra vegens skulder.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   Kjørende som vil inn på eller krysse veg fra sykkelveg, gangveg, eller fortau, har vikeplikt for trafikant på vegen. Denne plikten gjelder ikke overfor kjørende fra eller til områder nevnt i første ledd.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5. På veg med fartsgrense 60 km i timen eller lavere har kjørende vikeplikt for buss når føreren gir tegn om at bussen skal forlate holdeplass. Bussføreren skal unngå fare. </a:t>
            </a:r>
          </a:p>
          <a:p>
            <a:pPr marL="85734" indent="-85734"/>
            <a:endParaRPr lang="nb-NO" sz="1100" dirty="0">
              <a:solidFill>
                <a:schemeClr val="tx1">
                  <a:lumMod val="65000"/>
                  <a:lumOff val="35000"/>
                </a:schemeClr>
              </a:solidFill>
            </a:endParaRPr>
          </a:p>
          <a:p>
            <a:pPr marL="85734" indent="-85734"/>
            <a:r>
              <a:rPr lang="nb-NO" sz="1100" dirty="0">
                <a:solidFill>
                  <a:schemeClr val="tx1">
                    <a:lumMod val="65000"/>
                    <a:lumOff val="35000"/>
                  </a:schemeClr>
                </a:solidFill>
              </a:rPr>
              <a:t>6. Om nødvendig skal kjørende som møtes, i god tid vike tilstrekkelig til høyre og kjøre sakte eller stanse. Er en del av vegen sperret, har den vikeplikt som har sperringen på sin side. </a:t>
            </a:r>
          </a:p>
        </p:txBody>
      </p:sp>
      <p:sp>
        <p:nvSpPr>
          <p:cNvPr id="8" name="Plassholder for innhold 2"/>
          <p:cNvSpPr txBox="1">
            <a:spLocks/>
          </p:cNvSpPr>
          <p:nvPr/>
        </p:nvSpPr>
        <p:spPr bwMode="auto">
          <a:xfrm rot="20583875">
            <a:off x="1558908" y="2473712"/>
            <a:ext cx="5774357" cy="1165481"/>
          </a:xfrm>
          <a:prstGeom prst="rect">
            <a:avLst/>
          </a:prstGeom>
          <a:solidFill>
            <a:schemeClr val="tx2"/>
          </a:solidFill>
          <a:ln w="9525">
            <a:noFill/>
            <a:miter lim="800000"/>
            <a:headEnd/>
            <a:tailEnd/>
          </a:ln>
        </p:spPr>
        <p:txBody>
          <a:bodyPr vert="horz" wrap="square" lIns="91449" tIns="45725" rIns="91449" bIns="45725" numCol="1" anchor="t" anchorCtr="0" compatLnSpc="1">
            <a:prstTxWarp prst="textNoShape">
              <a:avLst/>
            </a:prstTxWarp>
          </a:bodyPr>
          <a:lstStyle>
            <a:lvl1pPr marL="268288" indent="-268288" algn="l" rtl="0" eaLnBrk="0" fontAlgn="base" hangingPunct="0">
              <a:spcBef>
                <a:spcPct val="20000"/>
              </a:spcBef>
              <a:spcAft>
                <a:spcPct val="0"/>
              </a:spcAft>
              <a:buFont typeface="Wingdings" pitchFamily="2" charset="2"/>
              <a:buChar char="§"/>
              <a:defRPr>
                <a:solidFill>
                  <a:srgbClr val="575757"/>
                </a:solidFill>
                <a:latin typeface="+mn-lt"/>
                <a:ea typeface="+mn-ea"/>
                <a:cs typeface="+mn-cs"/>
              </a:defRPr>
            </a:lvl1pPr>
            <a:lvl2pPr marL="628650" indent="-180975" algn="l" rtl="0" eaLnBrk="0" fontAlgn="base" hangingPunct="0">
              <a:spcBef>
                <a:spcPct val="20000"/>
              </a:spcBef>
              <a:spcAft>
                <a:spcPct val="0"/>
              </a:spcAft>
              <a:buChar char="•"/>
              <a:defRPr sz="1600">
                <a:solidFill>
                  <a:srgbClr val="575757"/>
                </a:solidFill>
                <a:latin typeface="+mn-lt"/>
              </a:defRPr>
            </a:lvl2pPr>
            <a:lvl3pPr marL="1073150" indent="-158750" algn="l" rtl="0" eaLnBrk="0" fontAlgn="base" hangingPunct="0">
              <a:spcBef>
                <a:spcPct val="20000"/>
              </a:spcBef>
              <a:spcAft>
                <a:spcPct val="0"/>
              </a:spcAft>
              <a:buFont typeface="Arial" charset="0"/>
              <a:buChar char="–"/>
              <a:defRPr sz="1400">
                <a:solidFill>
                  <a:srgbClr val="575757"/>
                </a:solidFill>
                <a:latin typeface="+mn-lt"/>
              </a:defRPr>
            </a:lvl3pPr>
            <a:lvl4pPr marL="1527175" indent="-155575" algn="l" rtl="0" eaLnBrk="0" fontAlgn="base" hangingPunct="0">
              <a:spcBef>
                <a:spcPct val="20000"/>
              </a:spcBef>
              <a:spcAft>
                <a:spcPct val="0"/>
              </a:spcAft>
              <a:buFont typeface="Arial" charset="0"/>
              <a:buChar char="–"/>
              <a:defRPr sz="1400">
                <a:solidFill>
                  <a:srgbClr val="575757"/>
                </a:solidFill>
                <a:latin typeface="+mn-lt"/>
              </a:defRPr>
            </a:lvl4pPr>
            <a:lvl5pPr marL="1971675" indent="-142875" algn="l" rtl="0" eaLnBrk="0" fontAlgn="base" hangingPunct="0">
              <a:spcBef>
                <a:spcPct val="20000"/>
              </a:spcBef>
              <a:spcAft>
                <a:spcPct val="0"/>
              </a:spcAft>
              <a:buFont typeface="Arial" charset="0"/>
              <a:buChar char="–"/>
              <a:defRPr sz="1400">
                <a:solidFill>
                  <a:srgbClr val="575757"/>
                </a:solidFill>
                <a:latin typeface="+mn-lt"/>
              </a:defRPr>
            </a:lvl5pPr>
            <a:lvl6pPr marL="2428875" indent="-142875" algn="l" rtl="0" fontAlgn="base">
              <a:spcBef>
                <a:spcPct val="20000"/>
              </a:spcBef>
              <a:spcAft>
                <a:spcPct val="0"/>
              </a:spcAft>
              <a:buFont typeface="Arial" charset="0"/>
              <a:buChar char="–"/>
              <a:defRPr sz="1400">
                <a:solidFill>
                  <a:srgbClr val="575757"/>
                </a:solidFill>
                <a:latin typeface="+mn-lt"/>
              </a:defRPr>
            </a:lvl6pPr>
            <a:lvl7pPr marL="2886075" indent="-142875" algn="l" rtl="0" fontAlgn="base">
              <a:spcBef>
                <a:spcPct val="20000"/>
              </a:spcBef>
              <a:spcAft>
                <a:spcPct val="0"/>
              </a:spcAft>
              <a:buFont typeface="Arial" charset="0"/>
              <a:buChar char="–"/>
              <a:defRPr sz="1400">
                <a:solidFill>
                  <a:srgbClr val="575757"/>
                </a:solidFill>
                <a:latin typeface="+mn-lt"/>
              </a:defRPr>
            </a:lvl7pPr>
            <a:lvl8pPr marL="3343275" indent="-142875" algn="l" rtl="0" fontAlgn="base">
              <a:spcBef>
                <a:spcPct val="20000"/>
              </a:spcBef>
              <a:spcAft>
                <a:spcPct val="0"/>
              </a:spcAft>
              <a:buFont typeface="Arial" charset="0"/>
              <a:buChar char="–"/>
              <a:defRPr sz="1400">
                <a:solidFill>
                  <a:srgbClr val="575757"/>
                </a:solidFill>
                <a:latin typeface="+mn-lt"/>
              </a:defRPr>
            </a:lvl8pPr>
            <a:lvl9pPr marL="3800475" indent="-142875" algn="l" rtl="0" fontAlgn="base">
              <a:spcBef>
                <a:spcPct val="20000"/>
              </a:spcBef>
              <a:spcAft>
                <a:spcPct val="0"/>
              </a:spcAft>
              <a:buFont typeface="Arial" charset="0"/>
              <a:buChar char="–"/>
              <a:defRPr sz="1400">
                <a:solidFill>
                  <a:srgbClr val="575757"/>
                </a:solidFill>
                <a:latin typeface="+mn-lt"/>
              </a:defRPr>
            </a:lvl9pPr>
          </a:lstStyle>
          <a:p>
            <a:pPr marL="87322" indent="0">
              <a:buNone/>
            </a:pPr>
            <a:endParaRPr lang="nb-NO" sz="2000" b="1" dirty="0">
              <a:solidFill>
                <a:schemeClr val="tx1"/>
              </a:solidFill>
            </a:endParaRPr>
          </a:p>
          <a:p>
            <a:pPr marL="87322" indent="0">
              <a:buNone/>
            </a:pPr>
            <a:r>
              <a:rPr lang="nb-NO" sz="2000" b="1" dirty="0">
                <a:solidFill>
                  <a:schemeClr val="tx1"/>
                </a:solidFill>
              </a:rPr>
              <a:t>Trafikkreglene sier ikke noe om rundkjøring!</a:t>
            </a:r>
          </a:p>
        </p:txBody>
      </p:sp>
    </p:spTree>
    <p:extLst>
      <p:ext uri="{BB962C8B-B14F-4D97-AF65-F5344CB8AC3E}">
        <p14:creationId xmlns:p14="http://schemas.microsoft.com/office/powerpoint/2010/main" val="251686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mai 03 1127.jpg"/>
          <p:cNvPicPr>
            <a:picLocks noChangeAspect="1"/>
          </p:cNvPicPr>
          <p:nvPr/>
        </p:nvPicPr>
        <p:blipFill>
          <a:blip r:embed="rId4" cstate="print"/>
          <a:stretch>
            <a:fillRect/>
          </a:stretch>
        </p:blipFill>
        <p:spPr>
          <a:xfrm>
            <a:off x="513519" y="937889"/>
            <a:ext cx="8570854" cy="4841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kstSylinder 1">
            <a:extLst>
              <a:ext uri="{FF2B5EF4-FFF2-40B4-BE49-F238E27FC236}">
                <a16:creationId xmlns:a16="http://schemas.microsoft.com/office/drawing/2014/main" id="{120A2C41-E7A9-2266-4EB3-581904951875}"/>
              </a:ext>
            </a:extLst>
          </p:cNvPr>
          <p:cNvSpPr txBox="1"/>
          <p:nvPr/>
        </p:nvSpPr>
        <p:spPr>
          <a:xfrm>
            <a:off x="703384" y="368439"/>
            <a:ext cx="7829951" cy="36933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dirty="0">
                <a:cs typeface="Arial"/>
              </a:rPr>
              <a:t>Du kjører i feltet helt til høyre. Hva må du tenke på her? </a:t>
            </a:r>
            <a:endParaRPr lang="nb-NO" dirty="0"/>
          </a:p>
        </p:txBody>
      </p:sp>
    </p:spTree>
    <p:extLst>
      <p:ext uri="{BB962C8B-B14F-4D97-AF65-F5344CB8AC3E}">
        <p14:creationId xmlns:p14="http://schemas.microsoft.com/office/powerpoint/2010/main" val="1866056857"/>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pic>
        <p:nvPicPr>
          <p:cNvPr id="4" name="Bilde 3" descr="mai 03 1127.jpg"/>
          <p:cNvPicPr>
            <a:picLocks noChangeAspect="1"/>
          </p:cNvPicPr>
          <p:nvPr/>
        </p:nvPicPr>
        <p:blipFill>
          <a:blip r:embed="rId4" cstate="print"/>
          <a:stretch>
            <a:fillRect/>
          </a:stretch>
        </p:blipFill>
        <p:spPr>
          <a:xfrm>
            <a:off x="-107726" y="11025"/>
            <a:ext cx="9721080" cy="6848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Ellipse 1"/>
          <p:cNvSpPr/>
          <p:nvPr/>
        </p:nvSpPr>
        <p:spPr>
          <a:xfrm rot="19538220">
            <a:off x="6061805" y="2105925"/>
            <a:ext cx="776494" cy="117864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95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endParaRPr lang="nb-NO"/>
          </a:p>
        </p:txBody>
      </p:sp>
      <p:pic>
        <p:nvPicPr>
          <p:cNvPr id="4" name="Bilde 3" descr="mai 03 1127.jpg"/>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756371" y="1557586"/>
            <a:ext cx="7632847" cy="4238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6" name="Tittel 1"/>
          <p:cNvSpPr txBox="1">
            <a:spLocks/>
          </p:cNvSpPr>
          <p:nvPr/>
        </p:nvSpPr>
        <p:spPr>
          <a:xfrm>
            <a:off x="609680" y="1023234"/>
            <a:ext cx="8231029" cy="346239"/>
          </a:xfrm>
          <a:prstGeom prst="rect">
            <a:avLst/>
          </a:prstGeom>
        </p:spPr>
        <p:txBody>
          <a:bodyPr vert="horz" lIns="0" tIns="0" rIns="0" bIns="0" rtlCol="0" anchor="b" anchorCtr="0">
            <a:spAutoFit/>
          </a:bodyPr>
          <a:lstStyle>
            <a:lvl1pPr algn="ctr" defTabSz="914403" rtl="0" eaLnBrk="1" latinLnBrk="0" hangingPunct="1">
              <a:spcBef>
                <a:spcPct val="0"/>
              </a:spcBef>
              <a:buNone/>
              <a:defRPr sz="2200" b="1" kern="1200">
                <a:solidFill>
                  <a:srgbClr val="4B392C"/>
                </a:solidFill>
                <a:latin typeface="+mj-lt"/>
                <a:ea typeface="+mj-ea"/>
                <a:cs typeface="+mj-cs"/>
              </a:defRPr>
            </a:lvl1pPr>
          </a:lstStyle>
          <a:p>
            <a:r>
              <a:rPr lang="nb-NO"/>
              <a:t>Vikeplikt</a:t>
            </a:r>
          </a:p>
        </p:txBody>
      </p:sp>
      <p:sp>
        <p:nvSpPr>
          <p:cNvPr id="8" name="Plassholder for innhold 2"/>
          <p:cNvSpPr txBox="1">
            <a:spLocks/>
          </p:cNvSpPr>
          <p:nvPr/>
        </p:nvSpPr>
        <p:spPr>
          <a:xfrm>
            <a:off x="756372" y="1557586"/>
            <a:ext cx="7632846" cy="39604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buFont typeface="Arial" pitchFamily="34" charset="0"/>
              <a:buNone/>
            </a:pPr>
            <a:r>
              <a:rPr lang="nb-NO" sz="1800" b="1" dirty="0">
                <a:solidFill>
                  <a:schemeClr val="tx1"/>
                </a:solidFill>
                <a:ea typeface="Calibri"/>
                <a:cs typeface="Arial"/>
              </a:rPr>
              <a:t>Hvordan bør du legge opp kjøringen din ut i fra disse skiltene?</a:t>
            </a:r>
            <a:endParaRPr lang="nb-NO" sz="1800" dirty="0">
              <a:solidFill>
                <a:schemeClr val="tx1"/>
              </a:solidFill>
              <a:ea typeface="Calibri"/>
              <a:cs typeface="Times New Roman"/>
            </a:endParaRPr>
          </a:p>
        </p:txBody>
      </p:sp>
      <p:pic>
        <p:nvPicPr>
          <p:cNvPr id="7" name="Picture 7" descr="C:\Users\framor\AppData\Local\Temp\Temp1_Opplysningsskilt jpg.zip\530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4482" y="2769333"/>
            <a:ext cx="1316534" cy="2073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framor\AppData\Local\Temp\Temp1_Opplysningsskilt jpg.zip\531_1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7884" y="2768139"/>
            <a:ext cx="1537157" cy="205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243"/>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03870" y="-386630"/>
            <a:ext cx="11233248" cy="75608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ssholder for innhold 2"/>
          <p:cNvSpPr txBox="1">
            <a:spLocks/>
          </p:cNvSpPr>
          <p:nvPr/>
        </p:nvSpPr>
        <p:spPr>
          <a:xfrm>
            <a:off x="3759200" y="189434"/>
            <a:ext cx="5537200" cy="420166"/>
          </a:xfrm>
          <a:prstGeom prst="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85000" lnSpcReduction="10000"/>
          </a:bodyPr>
          <a:lstStyle>
            <a:lvl1pPr marL="249094" indent="-249094" algn="l" defTabSz="914403" rtl="0" eaLnBrk="1" latinLnBrk="0" hangingPunct="1">
              <a:spcBef>
                <a:spcPts val="0"/>
              </a:spcBef>
              <a:buFont typeface="Arial" pitchFamily="34" charset="0"/>
              <a:buChar char="–"/>
              <a:defRPr sz="1700" kern="120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buFont typeface="Arial" pitchFamily="34" charset="0"/>
              <a:buNone/>
            </a:pPr>
            <a:r>
              <a:rPr lang="nb-NO" sz="1800" b="1" dirty="0">
                <a:solidFill>
                  <a:schemeClr val="tx1"/>
                </a:solidFill>
                <a:ea typeface="Calibri"/>
                <a:cs typeface="Arial"/>
              </a:rPr>
              <a:t>Hvordan vil du planlegge å kjøre i denne situasjonen?</a:t>
            </a:r>
            <a:endParaRPr lang="nb-NO" sz="1800" dirty="0">
              <a:solidFill>
                <a:schemeClr val="tx1"/>
              </a:solidFill>
              <a:ea typeface="Calibri"/>
              <a:cs typeface="Times New Roman"/>
            </a:endParaRPr>
          </a:p>
        </p:txBody>
      </p:sp>
    </p:spTree>
    <p:extLst>
      <p:ext uri="{BB962C8B-B14F-4D97-AF65-F5344CB8AC3E}">
        <p14:creationId xmlns:p14="http://schemas.microsoft.com/office/powerpoint/2010/main" val="1585462220"/>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9622F49-59CF-4F6A-BAB8-49BFAAC6E766}"/>
              </a:ext>
            </a:extLst>
          </p:cNvPr>
          <p:cNvSpPr>
            <a:spLocks noGrp="1"/>
          </p:cNvSpPr>
          <p:nvPr>
            <p:ph type="title"/>
          </p:nvPr>
        </p:nvSpPr>
        <p:spPr>
          <a:xfrm>
            <a:off x="-45271" y="903640"/>
            <a:ext cx="9244412" cy="338554"/>
          </a:xfrm>
        </p:spPr>
        <p:txBody>
          <a:bodyPr/>
          <a:lstStyle/>
          <a:p>
            <a:r>
              <a:rPr lang="en-US" dirty="0"/>
              <a:t>Du </a:t>
            </a:r>
            <a:r>
              <a:rPr lang="en-US" dirty="0" err="1"/>
              <a:t>skal</a:t>
            </a:r>
            <a:r>
              <a:rPr lang="en-US" dirty="0"/>
              <a:t> av </a:t>
            </a:r>
            <a:r>
              <a:rPr lang="en-US" dirty="0" err="1"/>
              <a:t>til</a:t>
            </a:r>
            <a:r>
              <a:rPr lang="en-US" dirty="0"/>
              <a:t> </a:t>
            </a:r>
            <a:r>
              <a:rPr lang="en-US" dirty="0" err="1"/>
              <a:t>Trosterud</a:t>
            </a:r>
            <a:r>
              <a:rPr lang="en-US" dirty="0"/>
              <a:t> (</a:t>
            </a:r>
            <a:r>
              <a:rPr lang="en-US" dirty="0" err="1"/>
              <a:t>til</a:t>
            </a:r>
            <a:r>
              <a:rPr lang="en-US" dirty="0"/>
              <a:t> </a:t>
            </a:r>
            <a:r>
              <a:rPr lang="en-US" dirty="0" err="1"/>
              <a:t>høyre</a:t>
            </a:r>
            <a:r>
              <a:rPr lang="en-US" dirty="0"/>
              <a:t>). </a:t>
            </a:r>
            <a:r>
              <a:rPr lang="en-US" dirty="0" err="1"/>
              <a:t>Hvordan</a:t>
            </a:r>
            <a:r>
              <a:rPr lang="en-US" dirty="0"/>
              <a:t> </a:t>
            </a:r>
            <a:r>
              <a:rPr lang="en-US" dirty="0" err="1"/>
              <a:t>velger</a:t>
            </a:r>
            <a:r>
              <a:rPr lang="en-US" dirty="0"/>
              <a:t> du å </a:t>
            </a:r>
            <a:r>
              <a:rPr lang="en-US" dirty="0" err="1"/>
              <a:t>kjøre</a:t>
            </a:r>
            <a:r>
              <a:rPr lang="en-US" dirty="0"/>
              <a:t> her? </a:t>
            </a:r>
          </a:p>
        </p:txBody>
      </p:sp>
      <p:sp>
        <p:nvSpPr>
          <p:cNvPr id="2" name="Plassholder for lysbildenummer 1" hidden="1">
            <a:extLst>
              <a:ext uri="{FF2B5EF4-FFF2-40B4-BE49-F238E27FC236}">
                <a16:creationId xmlns:a16="http://schemas.microsoft.com/office/drawing/2014/main" id="{D11C047B-1214-4DE1-BF3C-1431AFADEA7C}"/>
              </a:ext>
            </a:extLst>
          </p:cNvPr>
          <p:cNvSpPr>
            <a:spLocks noGrp="1"/>
          </p:cNvSpPr>
          <p:nvPr>
            <p:ph type="sldNum" sz="quarter" idx="4294967295"/>
          </p:nvPr>
        </p:nvSpPr>
        <p:spPr>
          <a:xfrm>
            <a:off x="8464433" y="6310186"/>
            <a:ext cx="430287" cy="215950"/>
          </a:xfrm>
          <a:prstGeom prst="rect">
            <a:avLst/>
          </a:prstGeom>
        </p:spPr>
        <p:txBody>
          <a:bodyPr/>
          <a:lstStyle/>
          <a:p>
            <a:pPr>
              <a:spcAft>
                <a:spcPts val="600"/>
              </a:spcAft>
              <a:defRPr/>
            </a:pPr>
            <a:fld id="{E3EA924B-F978-478B-A4A3-D0C86CFEC074}" type="slidenum">
              <a:rPr lang="en-US" smtClean="0">
                <a:solidFill>
                  <a:prstClr val="black"/>
                </a:solidFill>
              </a:rPr>
              <a:pPr>
                <a:spcAft>
                  <a:spcPts val="600"/>
                </a:spcAft>
                <a:defRPr/>
              </a:pPr>
              <a:t>39</a:t>
            </a:fld>
            <a:endParaRPr lang="en-US">
              <a:solidFill>
                <a:prstClr val="black"/>
              </a:solidFill>
            </a:endParaRPr>
          </a:p>
        </p:txBody>
      </p:sp>
      <p:pic>
        <p:nvPicPr>
          <p:cNvPr id="5" name="Bilde 4" descr="Et bilde som inneholder tekst, scene, bilvei, vei&#10;&#10;Automatisk generert beskrivelse">
            <a:extLst>
              <a:ext uri="{FF2B5EF4-FFF2-40B4-BE49-F238E27FC236}">
                <a16:creationId xmlns:a16="http://schemas.microsoft.com/office/drawing/2014/main" id="{E226B446-81A1-4B78-B92B-0982B719F0D0}"/>
              </a:ext>
            </a:extLst>
          </p:cNvPr>
          <p:cNvPicPr>
            <a:picLocks noChangeAspect="1"/>
          </p:cNvPicPr>
          <p:nvPr/>
        </p:nvPicPr>
        <p:blipFill rotWithShape="1">
          <a:blip r:embed="rId4">
            <a:extLst>
              <a:ext uri="{28A0092B-C50C-407E-A947-70E740481C1C}">
                <a14:useLocalDpi xmlns:a14="http://schemas.microsoft.com/office/drawing/2010/main" val="0"/>
              </a:ext>
            </a:extLst>
          </a:blip>
          <a:srcRect l="12190" t="12729" r="12130" b="12952"/>
          <a:stretch/>
        </p:blipFill>
        <p:spPr>
          <a:xfrm>
            <a:off x="1371600" y="1828800"/>
            <a:ext cx="6664960" cy="3556000"/>
          </a:xfrm>
          <a:prstGeom prst="rect">
            <a:avLst/>
          </a:prstGeom>
        </p:spPr>
      </p:pic>
    </p:spTree>
    <p:extLst>
      <p:ext uri="{BB962C8B-B14F-4D97-AF65-F5344CB8AC3E}">
        <p14:creationId xmlns:p14="http://schemas.microsoft.com/office/powerpoint/2010/main" val="297728759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828505"/>
            <a:ext cx="8231029" cy="388568"/>
          </a:xfrm>
        </p:spPr>
        <p:txBody>
          <a:bodyPr/>
          <a:lstStyle/>
          <a:p>
            <a:pPr marL="0" indent="0">
              <a:lnSpc>
                <a:spcPct val="115000"/>
              </a:lnSpc>
              <a:spcAft>
                <a:spcPts val="0"/>
              </a:spcAft>
            </a:pPr>
            <a:r>
              <a:rPr lang="nb-NO" sz="2400" dirty="0">
                <a:ea typeface="Calibri"/>
                <a:cs typeface="Arial"/>
              </a:rPr>
              <a:t>NAF Senior Trafikkurs</a:t>
            </a:r>
            <a:endParaRPr lang="nb-NO" sz="1800" dirty="0">
              <a:ea typeface="Calibri"/>
              <a:cs typeface="Arial"/>
            </a:endParaRPr>
          </a:p>
        </p:txBody>
      </p:sp>
      <p:sp>
        <p:nvSpPr>
          <p:cNvPr id="3" name="Plassholder for innhold 2"/>
          <p:cNvSpPr>
            <a:spLocks noGrp="1"/>
          </p:cNvSpPr>
          <p:nvPr>
            <p:ph idx="1"/>
          </p:nvPr>
        </p:nvSpPr>
        <p:spPr>
          <a:xfrm>
            <a:off x="1269474" y="1579400"/>
            <a:ext cx="6604199" cy="646872"/>
          </a:xfrm>
        </p:spPr>
        <p:txBody>
          <a:bodyPr vert="horz" lIns="91440" tIns="45720" rIns="91440" bIns="45720" rtlCol="0" anchor="t">
            <a:noAutofit/>
          </a:bodyPr>
          <a:lstStyle/>
          <a:p>
            <a:pPr marL="0" indent="0">
              <a:lnSpc>
                <a:spcPct val="115000"/>
              </a:lnSpc>
              <a:buNone/>
            </a:pPr>
            <a:endParaRPr lang="nb-NO" sz="1600" b="1" dirty="0">
              <a:solidFill>
                <a:schemeClr val="tx1"/>
              </a:solidFill>
              <a:ea typeface="Calibri"/>
              <a:cs typeface="Arial"/>
            </a:endParaRPr>
          </a:p>
          <a:p>
            <a:pPr marL="0" indent="0">
              <a:lnSpc>
                <a:spcPct val="114999"/>
              </a:lnSpc>
              <a:buNone/>
            </a:pPr>
            <a:r>
              <a:rPr lang="nb-NO" b="1" dirty="0">
                <a:solidFill>
                  <a:schemeClr val="tx1"/>
                </a:solidFill>
                <a:cs typeface="Arial"/>
              </a:rPr>
              <a:t>Vi har også noen tanker om hva kurset skal inneholde... </a:t>
            </a:r>
            <a:endParaRPr lang="nb-NO" b="1">
              <a:solidFill>
                <a:schemeClr val="tx1"/>
              </a:solidFill>
              <a:cs typeface="Arial"/>
            </a:endParaRPr>
          </a:p>
          <a:p>
            <a:pPr marL="0" indent="0">
              <a:lnSpc>
                <a:spcPct val="115000"/>
              </a:lnSpc>
              <a:buNone/>
            </a:pPr>
            <a:endParaRPr lang="nb-NO" sz="1600" b="1" dirty="0">
              <a:solidFill>
                <a:schemeClr val="tx1"/>
              </a:solidFill>
              <a:ea typeface="Calibri"/>
              <a:cs typeface="Arial"/>
            </a:endParaRPr>
          </a:p>
          <a:p>
            <a:pPr marL="0" indent="0">
              <a:lnSpc>
                <a:spcPct val="115000"/>
              </a:lnSpc>
              <a:buNone/>
            </a:pPr>
            <a:endParaRPr lang="nb-NO" sz="900" b="1" dirty="0">
              <a:solidFill>
                <a:schemeClr val="tx1"/>
              </a:solidFill>
              <a:ea typeface="Calibri"/>
              <a:cs typeface="Arial"/>
            </a:endParaRPr>
          </a:p>
          <a:p>
            <a:pPr marL="0" indent="0">
              <a:lnSpc>
                <a:spcPct val="115000"/>
              </a:lnSpc>
              <a:spcAft>
                <a:spcPts val="0"/>
              </a:spcAft>
              <a:buNone/>
            </a:pPr>
            <a:endParaRPr lang="nb-NO" sz="1600" b="1" u="sng" dirty="0">
              <a:solidFill>
                <a:schemeClr val="tx1"/>
              </a:solidFill>
              <a:latin typeface="Arial" panose="020B0604020202020204" pitchFamily="34" charset="0"/>
              <a:ea typeface="Calibri"/>
              <a:cs typeface="Arial" panose="020B0604020202020204" pitchFamily="34" charset="0"/>
            </a:endParaRPr>
          </a:p>
          <a:p>
            <a:pPr marL="248920" indent="-248920"/>
            <a:endParaRPr lang="nb-NO" sz="1600" dirty="0">
              <a:solidFill>
                <a:schemeClr val="tx1"/>
              </a:solidFill>
              <a:cs typeface="Arial"/>
            </a:endParaRPr>
          </a:p>
        </p:txBody>
      </p:sp>
      <p:sp>
        <p:nvSpPr>
          <p:cNvPr id="6" name="TekstSylinder 5">
            <a:extLst>
              <a:ext uri="{FF2B5EF4-FFF2-40B4-BE49-F238E27FC236}">
                <a16:creationId xmlns:a16="http://schemas.microsoft.com/office/drawing/2014/main" id="{DEEE6C0C-69AB-EBB6-5169-66ECF3817EBF}"/>
              </a:ext>
            </a:extLst>
          </p:cNvPr>
          <p:cNvSpPr txBox="1"/>
          <p:nvPr/>
        </p:nvSpPr>
        <p:spPr>
          <a:xfrm>
            <a:off x="84044" y="2503713"/>
            <a:ext cx="4061218" cy="3250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nb-NO" b="1" u="sng" dirty="0">
                <a:cs typeface="Arial"/>
              </a:rPr>
              <a:t>Dag 1:</a:t>
            </a:r>
            <a:endParaRPr lang="en-US" dirty="0">
              <a:cs typeface="Arial"/>
            </a:endParaRPr>
          </a:p>
          <a:p>
            <a:pPr>
              <a:lnSpc>
                <a:spcPct val="114999"/>
              </a:lnSpc>
            </a:pPr>
            <a:endParaRPr lang="nb-NO" b="1" u="sng" dirty="0">
              <a:cs typeface="Arial"/>
            </a:endParaRPr>
          </a:p>
          <a:p>
            <a:pPr>
              <a:lnSpc>
                <a:spcPct val="114999"/>
              </a:lnSpc>
            </a:pPr>
            <a:r>
              <a:rPr lang="nb-NO" b="1" dirty="0">
                <a:cs typeface="Arial"/>
              </a:rPr>
              <a:t>Seniortrafikantens risiko for ulykker og skader. </a:t>
            </a:r>
            <a:endParaRPr lang="en-US" dirty="0">
              <a:cs typeface="Arial"/>
            </a:endParaRPr>
          </a:p>
          <a:p>
            <a:pPr>
              <a:lnSpc>
                <a:spcPct val="114999"/>
              </a:lnSpc>
            </a:pPr>
            <a:r>
              <a:rPr lang="nb-NO" b="1" dirty="0">
                <a:cs typeface="Arial"/>
              </a:rPr>
              <a:t>Bevisstgjøring for å redusere risikoen for ulykker.</a:t>
            </a:r>
            <a:endParaRPr lang="en-US" dirty="0">
              <a:cs typeface="Arial"/>
            </a:endParaRPr>
          </a:p>
          <a:p>
            <a:pPr>
              <a:lnSpc>
                <a:spcPct val="114999"/>
              </a:lnSpc>
            </a:pPr>
            <a:endParaRPr lang="nb-NO" b="1" dirty="0">
              <a:cs typeface="Arial"/>
            </a:endParaRPr>
          </a:p>
          <a:p>
            <a:pPr>
              <a:lnSpc>
                <a:spcPct val="114999"/>
              </a:lnSpc>
            </a:pPr>
            <a:r>
              <a:rPr lang="nb-NO" b="1" dirty="0">
                <a:cs typeface="Arial"/>
              </a:rPr>
              <a:t>- Kroppen</a:t>
            </a:r>
            <a:endParaRPr lang="en-US" dirty="0">
              <a:cs typeface="Arial"/>
            </a:endParaRPr>
          </a:p>
          <a:p>
            <a:pPr>
              <a:lnSpc>
                <a:spcPct val="114999"/>
              </a:lnSpc>
            </a:pPr>
            <a:r>
              <a:rPr lang="nb-NO" b="1" dirty="0">
                <a:cs typeface="Arial"/>
              </a:rPr>
              <a:t>- Bilen</a:t>
            </a:r>
            <a:endParaRPr lang="nb-NO" dirty="0">
              <a:cs typeface="Arial"/>
            </a:endParaRPr>
          </a:p>
          <a:p>
            <a:pPr>
              <a:lnSpc>
                <a:spcPct val="114999"/>
              </a:lnSpc>
            </a:pPr>
            <a:r>
              <a:rPr lang="nb-NO" b="1" dirty="0">
                <a:cs typeface="Arial"/>
              </a:rPr>
              <a:t>- Trafikken </a:t>
            </a:r>
            <a:endParaRPr lang="nb-NO" dirty="0">
              <a:cs typeface="Arial"/>
            </a:endParaRPr>
          </a:p>
        </p:txBody>
      </p:sp>
      <p:sp>
        <p:nvSpPr>
          <p:cNvPr id="7" name="TekstSylinder 6">
            <a:extLst>
              <a:ext uri="{FF2B5EF4-FFF2-40B4-BE49-F238E27FC236}">
                <a16:creationId xmlns:a16="http://schemas.microsoft.com/office/drawing/2014/main" id="{BB9A7A17-6065-21A4-390B-408D70670F9D}"/>
              </a:ext>
            </a:extLst>
          </p:cNvPr>
          <p:cNvSpPr txBox="1"/>
          <p:nvPr/>
        </p:nvSpPr>
        <p:spPr>
          <a:xfrm>
            <a:off x="4538513" y="2503714"/>
            <a:ext cx="4058638"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nb-NO" b="1" u="sng" dirty="0">
                <a:cs typeface="Arial"/>
              </a:rPr>
              <a:t>Dag 2:</a:t>
            </a:r>
            <a:endParaRPr lang="en-US" dirty="0">
              <a:ea typeface="+mn-lt"/>
              <a:cs typeface="+mn-lt"/>
            </a:endParaRPr>
          </a:p>
          <a:p>
            <a:pPr>
              <a:lnSpc>
                <a:spcPct val="114999"/>
              </a:lnSpc>
            </a:pPr>
            <a:endParaRPr lang="nb-NO" b="1" u="sng" dirty="0">
              <a:cs typeface="Arial"/>
            </a:endParaRPr>
          </a:p>
          <a:p>
            <a:pPr marL="248920" indent="-248920">
              <a:lnSpc>
                <a:spcPct val="114999"/>
              </a:lnSpc>
              <a:buFont typeface="Arial"/>
              <a:buChar char="•"/>
            </a:pPr>
            <a:r>
              <a:rPr lang="nb-NO" b="1" dirty="0">
                <a:cs typeface="Arial"/>
              </a:rPr>
              <a:t>Få svar på dine forventninger og spørsmål</a:t>
            </a:r>
            <a:endParaRPr lang="en-US" dirty="0">
              <a:ea typeface="+mn-lt"/>
              <a:cs typeface="+mn-lt"/>
            </a:endParaRPr>
          </a:p>
          <a:p>
            <a:pPr marL="248920" indent="-248920">
              <a:lnSpc>
                <a:spcPct val="114999"/>
              </a:lnSpc>
              <a:buFont typeface="Arial"/>
              <a:buChar char="•"/>
            </a:pPr>
            <a:r>
              <a:rPr lang="nb-NO" b="1" dirty="0">
                <a:cs typeface="Arial"/>
              </a:rPr>
              <a:t>Konkrete trafikktips</a:t>
            </a:r>
            <a:endParaRPr lang="en-US" dirty="0">
              <a:ea typeface="+mn-lt"/>
              <a:cs typeface="+mn-lt"/>
            </a:endParaRPr>
          </a:p>
          <a:p>
            <a:pPr>
              <a:lnSpc>
                <a:spcPct val="114999"/>
              </a:lnSpc>
            </a:pPr>
            <a:endParaRPr lang="nb-NO" dirty="0">
              <a:ea typeface="+mn-lt"/>
              <a:cs typeface="+mn-lt"/>
            </a:endParaRPr>
          </a:p>
          <a:p>
            <a:pPr>
              <a:lnSpc>
                <a:spcPct val="114999"/>
              </a:lnSpc>
            </a:pPr>
            <a:r>
              <a:rPr lang="nb-NO" b="1" u="sng" dirty="0">
                <a:cs typeface="Arial"/>
              </a:rPr>
              <a:t>Tilbud om:</a:t>
            </a:r>
            <a:endParaRPr lang="en-US" dirty="0">
              <a:ea typeface="+mn-lt"/>
              <a:cs typeface="+mn-lt"/>
            </a:endParaRPr>
          </a:p>
          <a:p>
            <a:pPr marL="248920" indent="-248920">
              <a:lnSpc>
                <a:spcPct val="114999"/>
              </a:lnSpc>
              <a:buFont typeface="Arial"/>
              <a:buChar char="•"/>
            </a:pPr>
            <a:r>
              <a:rPr lang="nb-NO" b="1" dirty="0">
                <a:cs typeface="Arial"/>
              </a:rPr>
              <a:t>Demokjøring med trafikklærer</a:t>
            </a:r>
            <a:endParaRPr lang="en-US" dirty="0">
              <a:ea typeface="+mn-lt"/>
              <a:cs typeface="+mn-lt"/>
            </a:endParaRPr>
          </a:p>
          <a:p>
            <a:pPr marL="248920" indent="-248920">
              <a:lnSpc>
                <a:spcPct val="114999"/>
              </a:lnSpc>
              <a:buFont typeface="Arial"/>
              <a:buChar char="•"/>
            </a:pPr>
            <a:r>
              <a:rPr lang="nb-NO" b="1" dirty="0">
                <a:cs typeface="Arial"/>
              </a:rPr>
              <a:t>Kjøretime</a:t>
            </a:r>
            <a:endParaRPr lang="en-US" dirty="0">
              <a:ea typeface="+mn-lt"/>
              <a:cs typeface="+mn-lt"/>
            </a:endParaRPr>
          </a:p>
          <a:p>
            <a:pPr marL="248920" indent="-248920">
              <a:lnSpc>
                <a:spcPct val="114999"/>
              </a:lnSpc>
              <a:buFont typeface="Arial"/>
              <a:buChar char="•"/>
            </a:pPr>
            <a:r>
              <a:rPr lang="nb-NO" b="1" dirty="0">
                <a:cs typeface="Arial"/>
              </a:rPr>
              <a:t>Kurset "Trygg på glatta"</a:t>
            </a:r>
            <a:endParaRPr lang="nb-NO" dirty="0">
              <a:ea typeface="+mn-lt"/>
              <a:cs typeface="+mn-lt"/>
            </a:endParaRPr>
          </a:p>
          <a:p>
            <a:pPr marL="248920" indent="-248920">
              <a:buFont typeface="Arial"/>
              <a:buChar char="•"/>
            </a:pPr>
            <a:endParaRPr lang="nb-NO" dirty="0">
              <a:ea typeface="+mn-lt"/>
              <a:cs typeface="+mn-lt"/>
            </a:endParaRPr>
          </a:p>
          <a:p>
            <a:pPr algn="l"/>
            <a:endParaRPr lang="nb-NO" dirty="0">
              <a:cs typeface="Arial"/>
            </a:endParaRPr>
          </a:p>
        </p:txBody>
      </p:sp>
    </p:spTree>
    <p:extLst>
      <p:ext uri="{BB962C8B-B14F-4D97-AF65-F5344CB8AC3E}">
        <p14:creationId xmlns:p14="http://schemas.microsoft.com/office/powerpoint/2010/main" val="38800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216024" y="394973"/>
            <a:ext cx="4254164" cy="5579108"/>
          </a:xfrm>
        </p:spPr>
        <p:txBody>
          <a:bodyPr vert="horz" lIns="273326" tIns="850349" rIns="273326" bIns="45720" rtlCol="0" anchor="t">
            <a:normAutofit fontScale="85000" lnSpcReduction="10000"/>
          </a:bodyPr>
          <a:lstStyle/>
          <a:p>
            <a:pPr marL="0" indent="0">
              <a:buNone/>
            </a:pPr>
            <a:r>
              <a:rPr lang="nb-NO" sz="2100" b="1" dirty="0"/>
              <a:t>Kollektivfeltet:</a:t>
            </a:r>
            <a:endParaRPr lang="en-US" dirty="0"/>
          </a:p>
          <a:p>
            <a:pPr marL="0" indent="0">
              <a:buNone/>
            </a:pPr>
            <a:r>
              <a:rPr lang="nb-NO" sz="1800" dirty="0"/>
              <a:t>Busser og Taxi</a:t>
            </a:r>
            <a:br>
              <a:rPr lang="nb-NO" sz="1800" dirty="0"/>
            </a:br>
            <a:r>
              <a:rPr lang="nb-NO" sz="1800" dirty="0"/>
              <a:t>(Minibusser som dekkes av unntaket)</a:t>
            </a:r>
            <a:endParaRPr lang="nb-NO">
              <a:cs typeface="Arial"/>
            </a:endParaRPr>
          </a:p>
          <a:p>
            <a:pPr marL="0" indent="0">
              <a:buNone/>
            </a:pPr>
            <a:r>
              <a:rPr lang="nb-NO" sz="1800" dirty="0"/>
              <a:t>Elektrisk eller hydrogendrevne motorvogner</a:t>
            </a:r>
            <a:endParaRPr lang="nb-NO">
              <a:cs typeface="Arial"/>
            </a:endParaRPr>
          </a:p>
          <a:p>
            <a:pPr marL="0" indent="0">
              <a:buNone/>
            </a:pPr>
            <a:r>
              <a:rPr lang="nb-NO" sz="1800" u="sng" dirty="0"/>
              <a:t>Tohjuls</a:t>
            </a:r>
            <a:r>
              <a:rPr lang="nb-NO" sz="1800" dirty="0"/>
              <a:t> motorsykkel/moped </a:t>
            </a:r>
            <a:br>
              <a:rPr lang="nb-NO" sz="1800" dirty="0"/>
            </a:br>
            <a:r>
              <a:rPr lang="nb-NO" sz="1800" dirty="0"/>
              <a:t>uten sidevogn</a:t>
            </a:r>
            <a:endParaRPr lang="nb-NO" sz="1800" dirty="0">
              <a:cs typeface="Arial"/>
            </a:endParaRPr>
          </a:p>
          <a:p>
            <a:pPr marL="0" indent="0">
              <a:buNone/>
            </a:pPr>
            <a:r>
              <a:rPr lang="nb-NO" sz="1800" dirty="0"/>
              <a:t>Sykkel</a:t>
            </a:r>
            <a:endParaRPr lang="nb-NO" sz="1800" dirty="0">
              <a:cs typeface="Arial"/>
            </a:endParaRPr>
          </a:p>
          <a:p>
            <a:pPr marL="0" indent="0">
              <a:buNone/>
            </a:pPr>
            <a:r>
              <a:rPr lang="nb-NO" sz="1800" dirty="0"/>
              <a:t>Uniformert utrykningskjøretøy</a:t>
            </a:r>
            <a:endParaRPr lang="nb-NO" sz="1800" dirty="0">
              <a:cs typeface="Arial"/>
            </a:endParaRPr>
          </a:p>
          <a:p>
            <a:pPr marL="0" indent="0">
              <a:lnSpc>
                <a:spcPct val="150000"/>
              </a:lnSpc>
              <a:buNone/>
            </a:pPr>
            <a:r>
              <a:rPr lang="nb-NO" sz="2100" b="1" dirty="0" err="1"/>
              <a:t>Vegvisningsskilt</a:t>
            </a:r>
            <a:r>
              <a:rPr lang="nb-NO" sz="2100" b="1" dirty="0"/>
              <a:t>:</a:t>
            </a:r>
          </a:p>
          <a:p>
            <a:pPr marL="0" indent="0">
              <a:lnSpc>
                <a:spcPct val="150000"/>
              </a:lnSpc>
              <a:buNone/>
            </a:pPr>
            <a:r>
              <a:rPr lang="nb-NO" sz="1800" dirty="0" err="1"/>
              <a:t>Vegvisningsskilt</a:t>
            </a:r>
            <a:r>
              <a:rPr lang="nb-NO" sz="1800" dirty="0"/>
              <a:t> er trafikkskilt som gir opplysninger om stedsnavn, virksomheter, veiruter, valg av kjørefelt, valg av vei og avstand til reisemål.</a:t>
            </a:r>
            <a:endParaRPr lang="nb-NO" sz="1800" dirty="0">
              <a:cs typeface="Arial"/>
            </a:endParaRPr>
          </a:p>
          <a:p>
            <a:pPr marL="0" indent="0">
              <a:buNone/>
            </a:pPr>
            <a:endParaRPr lang="nb-NO" sz="1800" dirty="0"/>
          </a:p>
          <a:p>
            <a:pPr marL="0" indent="0">
              <a:buNone/>
            </a:pPr>
            <a:endParaRPr lang="nb-NO" sz="2400" dirty="0"/>
          </a:p>
          <a:p>
            <a:pPr lvl="1"/>
            <a:endParaRPr lang="nb-NO" sz="2400" b="1" dirty="0"/>
          </a:p>
        </p:txBody>
      </p:sp>
      <p:sp>
        <p:nvSpPr>
          <p:cNvPr id="3" name="Tittel 2"/>
          <p:cNvSpPr>
            <a:spLocks noGrp="1"/>
          </p:cNvSpPr>
          <p:nvPr>
            <p:ph type="title"/>
          </p:nvPr>
        </p:nvSpPr>
        <p:spPr>
          <a:xfrm>
            <a:off x="4870255" y="443731"/>
            <a:ext cx="3706133" cy="677108"/>
          </a:xfrm>
        </p:spPr>
        <p:txBody>
          <a:bodyPr/>
          <a:lstStyle/>
          <a:p>
            <a:r>
              <a:rPr lang="nb-NO" dirty="0"/>
              <a:t>Kollektivfelt </a:t>
            </a:r>
            <a:br>
              <a:rPr lang="nb-NO" dirty="0"/>
            </a:br>
            <a:r>
              <a:rPr lang="nb-NO" dirty="0"/>
              <a:t>Sambruksfelt</a:t>
            </a:r>
          </a:p>
        </p:txBody>
      </p:sp>
      <p:sp>
        <p:nvSpPr>
          <p:cNvPr id="12" name="Plassholder for tekst 4"/>
          <p:cNvSpPr txBox="1">
            <a:spLocks/>
          </p:cNvSpPr>
          <p:nvPr/>
        </p:nvSpPr>
        <p:spPr>
          <a:xfrm>
            <a:off x="193197" y="237117"/>
            <a:ext cx="4788818" cy="707886"/>
          </a:xfrm>
          <a:prstGeom prst="rect">
            <a:avLst/>
          </a:prstGeom>
        </p:spPr>
        <p:txBody>
          <a:bodyPr vert="horz" wrap="square" lIns="91440" tIns="45720" rIns="91440" bIns="45720" rtlCol="0" anchor="t">
            <a:spAutoFit/>
          </a:bodyPr>
          <a:lstStyle>
            <a:lvl1pPr marL="0" indent="0" algn="ctr" defTabSz="914403" rtl="0" eaLnBrk="1" latinLnBrk="0" hangingPunct="1">
              <a:spcBef>
                <a:spcPts val="0"/>
              </a:spcBef>
              <a:buFont typeface="Arial" pitchFamily="34" charset="0"/>
              <a:buNone/>
              <a:defRPr sz="1300" b="1" kern="1200" baseline="0">
                <a:solidFill>
                  <a:srgbClr val="4B392C"/>
                </a:solidFill>
                <a:latin typeface="+mn-lt"/>
                <a:ea typeface="+mn-ea"/>
                <a:cs typeface="+mn-cs"/>
              </a:defRPr>
            </a:lvl1pPr>
            <a:lvl2pPr marL="447675" indent="-200025" algn="l" defTabSz="914403" rtl="0" eaLnBrk="1" latinLnBrk="0" hangingPunct="1">
              <a:spcBef>
                <a:spcPts val="0"/>
              </a:spcBef>
              <a:buFont typeface="Arial" pitchFamily="34" charset="0"/>
              <a:buChar char="•"/>
              <a:defRPr sz="1500" kern="1200">
                <a:solidFill>
                  <a:srgbClr val="4B392C"/>
                </a:solidFill>
                <a:latin typeface="+mn-lt"/>
                <a:ea typeface="+mn-ea"/>
                <a:cs typeface="+mn-cs"/>
              </a:defRPr>
            </a:lvl2pPr>
            <a:lvl3pPr marL="590550" indent="-152400" algn="l" defTabSz="914403" rtl="0" eaLnBrk="1" latinLnBrk="0" hangingPunct="1">
              <a:spcBef>
                <a:spcPts val="0"/>
              </a:spcBef>
              <a:buFont typeface="Arial" pitchFamily="34" charset="0"/>
              <a:buChar char="•"/>
              <a:defRPr sz="1300" kern="1200">
                <a:solidFill>
                  <a:srgbClr val="4B392C"/>
                </a:solidFill>
                <a:latin typeface="+mn-lt"/>
                <a:ea typeface="+mn-ea"/>
                <a:cs typeface="+mn-cs"/>
              </a:defRPr>
            </a:lvl3pPr>
            <a:lvl4pPr marL="809625" indent="-20002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4pPr>
            <a:lvl5pPr marL="990600" indent="-180975" algn="l" defTabSz="914403" rtl="0" eaLnBrk="1" latinLnBrk="0" hangingPunct="1">
              <a:spcBef>
                <a:spcPts val="0"/>
              </a:spcBef>
              <a:buFont typeface="Arial" pitchFamily="34" charset="0"/>
              <a:buChar char="»"/>
              <a:defRPr sz="1100" kern="1200">
                <a:solidFill>
                  <a:srgbClr val="4B392C"/>
                </a:solidFill>
                <a:latin typeface="+mn-lt"/>
                <a:ea typeface="+mn-ea"/>
                <a:cs typeface="+mn-cs"/>
              </a:defRPr>
            </a:lvl5pPr>
            <a:lvl6pPr marL="2514609"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10"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12"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13" indent="-228601" algn="l" defTabSz="91440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nb-NO" sz="2000" dirty="0"/>
          </a:p>
          <a:p>
            <a:pPr algn="l"/>
            <a:r>
              <a:rPr lang="nb-NO" sz="2000" dirty="0"/>
              <a:t>§5 Kjøretøyets plass på vegen</a:t>
            </a:r>
            <a:endParaRPr lang="nb-NO" sz="2000" dirty="0">
              <a:cs typeface="Aria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015" y="1743586"/>
            <a:ext cx="144016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Se kildebildet">
            <a:extLst>
              <a:ext uri="{FF2B5EF4-FFF2-40B4-BE49-F238E27FC236}">
                <a16:creationId xmlns:a16="http://schemas.microsoft.com/office/drawing/2014/main" id="{1A0D6FA7-C94F-45EE-A070-3A2DB732D163}"/>
              </a:ext>
            </a:extLst>
          </p:cNvPr>
          <p:cNvPicPr>
            <a:picLocks noGrp="1" noChangeAspect="1" noChangeArrowheads="1"/>
          </p:cNvPicPr>
          <p:nvPr>
            <p:ph idx="10"/>
          </p:nvPr>
        </p:nvPicPr>
        <p:blipFill>
          <a:blip r:embed="rId5" cstate="print">
            <a:extLst>
              <a:ext uri="{28A0092B-C50C-407E-A947-70E740481C1C}">
                <a14:useLocalDpi xmlns:a14="http://schemas.microsoft.com/office/drawing/2010/main" val="0"/>
              </a:ext>
            </a:extLst>
          </a:blip>
          <a:srcRect/>
          <a:stretch>
            <a:fillRect/>
          </a:stretch>
        </p:blipFill>
        <p:spPr bwMode="auto">
          <a:xfrm>
            <a:off x="5062796" y="3429794"/>
            <a:ext cx="3321050" cy="18939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 kildebildet">
            <a:extLst>
              <a:ext uri="{FF2B5EF4-FFF2-40B4-BE49-F238E27FC236}">
                <a16:creationId xmlns:a16="http://schemas.microsoft.com/office/drawing/2014/main" id="{85BF5BF6-1150-48C5-BC8B-619B5A90C4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2540" y="1777999"/>
            <a:ext cx="1641638" cy="109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8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2"/>
          </p:nvPr>
        </p:nvSpPr>
        <p:spPr>
          <a:xfrm>
            <a:off x="304800" y="160338"/>
            <a:ext cx="4677215" cy="6433502"/>
          </a:xfrm>
        </p:spPr>
        <p:txBody>
          <a:bodyPr vert="horz" lIns="273326" tIns="850349" rIns="273326" bIns="45720" rtlCol="0" anchor="t">
            <a:noAutofit/>
          </a:bodyPr>
          <a:lstStyle/>
          <a:p>
            <a:pPr marL="0" indent="0">
              <a:buNone/>
            </a:pPr>
            <a:r>
              <a:rPr lang="nb-NO" sz="1600" b="1" dirty="0"/>
              <a:t>Krav til dekk på biler under 3.500 kg:</a:t>
            </a:r>
            <a:br>
              <a:rPr lang="nb-NO" sz="1400" dirty="0"/>
            </a:br>
            <a:endParaRPr lang="nb-NO" sz="1400" dirty="0"/>
          </a:p>
          <a:p>
            <a:pPr marL="202565" indent="-202565"/>
            <a:r>
              <a:rPr lang="nb-NO" sz="1400" dirty="0"/>
              <a:t>På sommerdekk er kravet minst 1,6 millimeter. </a:t>
            </a:r>
            <a:endParaRPr lang="nb-NO" sz="1400" dirty="0">
              <a:cs typeface="Arial"/>
            </a:endParaRPr>
          </a:p>
          <a:p>
            <a:pPr marL="202565" indent="-202565"/>
            <a:r>
              <a:rPr lang="nb-NO" sz="1400" dirty="0"/>
              <a:t>På vinterdekk er kravet 3 millimeter.</a:t>
            </a:r>
            <a:endParaRPr lang="nb-NO" sz="1400" dirty="0">
              <a:cs typeface="Arial"/>
            </a:endParaRPr>
          </a:p>
          <a:p>
            <a:pPr marL="202565" indent="-202565"/>
            <a:r>
              <a:rPr lang="nb-NO" sz="1400" b="1" dirty="0"/>
              <a:t>Vi anbefaler at du ikke sliter dekkene helt ned til minimumsgrensen. </a:t>
            </a:r>
            <a:br>
              <a:rPr lang="nb-NO" sz="1400" b="1" dirty="0"/>
            </a:br>
            <a:r>
              <a:rPr lang="nb-NO" sz="1400" b="1" dirty="0"/>
              <a:t>Jo bedre mønsterdybde, jo bedre veggrep.</a:t>
            </a:r>
            <a:endParaRPr lang="nb-NO" sz="1400" b="1">
              <a:cs typeface="Arial"/>
            </a:endParaRPr>
          </a:p>
          <a:p>
            <a:pPr marL="202565" indent="-202565"/>
            <a:r>
              <a:rPr lang="nb-NO" sz="1400" dirty="0"/>
              <a:t>Du må ha dekk som er tilpasset føret du kjører på.</a:t>
            </a:r>
            <a:endParaRPr lang="nb-NO" sz="1400" dirty="0">
              <a:cs typeface="Arial"/>
            </a:endParaRPr>
          </a:p>
          <a:p>
            <a:pPr marL="202565" indent="-202565"/>
            <a:r>
              <a:rPr lang="nb-NO" sz="1400" dirty="0"/>
              <a:t>Forskriften om bruk av kjøretøy sier :</a:t>
            </a:r>
            <a:br>
              <a:rPr lang="nb-NO" sz="1400" dirty="0"/>
            </a:br>
            <a:r>
              <a:rPr lang="nb-NO" sz="1400" i="1" dirty="0"/>
              <a:t>«kjøretøy må ikke brukes uten at det er sikret tilstrekkelig veigrep i forhold til føret, om nødvendig ved bruk av vinterdekk med eller uten pigger, kjetting eller liknende»</a:t>
            </a:r>
            <a:r>
              <a:rPr lang="nb-NO" sz="1400" dirty="0"/>
              <a:t>.</a:t>
            </a:r>
            <a:endParaRPr lang="nb-NO" sz="1400" dirty="0">
              <a:cs typeface="Arial"/>
            </a:endParaRPr>
          </a:p>
          <a:p>
            <a:pPr marL="202565" indent="-202565"/>
            <a:r>
              <a:rPr lang="nb-NO" sz="1400" dirty="0"/>
              <a:t>Dekkets levetid kan variere ut fra kjørestil og </a:t>
            </a:r>
            <a:br>
              <a:rPr lang="nb-NO" sz="1400" dirty="0"/>
            </a:br>
            <a:r>
              <a:rPr lang="nb-NO" sz="1400" dirty="0"/>
              <a:t>antall km man kjører, men ett sett dekk bør holde omtrent 3 – 4 sesonger ved normalt kjørelengde </a:t>
            </a:r>
            <a:br>
              <a:rPr lang="nb-NO" sz="1400" dirty="0"/>
            </a:br>
            <a:r>
              <a:rPr lang="nb-NO" sz="1400" dirty="0"/>
              <a:t>(ca. 15.000 km/år).</a:t>
            </a:r>
            <a:endParaRPr lang="nb-NO" sz="1400" dirty="0">
              <a:cs typeface="Arial"/>
            </a:endParaRPr>
          </a:p>
          <a:p>
            <a:pPr marL="0" indent="0">
              <a:buNone/>
            </a:pPr>
            <a:br>
              <a:rPr lang="nb-NO" i="1" dirty="0"/>
            </a:br>
            <a:endParaRPr lang="nb-NO" sz="1600" b="1" dirty="0"/>
          </a:p>
        </p:txBody>
      </p:sp>
      <p:sp>
        <p:nvSpPr>
          <p:cNvPr id="3" name="Tittel 2"/>
          <p:cNvSpPr>
            <a:spLocks noGrp="1"/>
          </p:cNvSpPr>
          <p:nvPr>
            <p:ph type="title"/>
          </p:nvPr>
        </p:nvSpPr>
        <p:spPr/>
        <p:txBody>
          <a:bodyPr/>
          <a:lstStyle/>
          <a:p>
            <a:r>
              <a:rPr lang="nb-NO"/>
              <a:t>Dekk og mønsterdybde</a:t>
            </a:r>
          </a:p>
        </p:txBody>
      </p:sp>
      <p:pic>
        <p:nvPicPr>
          <p:cNvPr id="1030" name="Picture 6" descr="vinterdekk (Foto: Øyvind Sk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874" y="2565698"/>
            <a:ext cx="3586024" cy="201622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data:image/jpeg;base64,/9j/4AAQSkZJRgABAQAAAQABAAD/2wCEAAkGBxISERUUExQWFRUWGR0YGBgYGRkaIRcaHh4aHBcXHxwaHCggHR0lGxcYITEhJSktLi8uGB8zODQsNygtLisBCgoKBQUFDgUFDisZExkrKysrKysrKysrKysrKysrKysrKysrKysrKysrKysrKysrKysrKysrKysrKysrKysrK//AABEIAIEAgQMBIgACEQEDEQH/xAAcAAABBQEBAQAAAAAAAAAAAAAEAAIDBQYBBwj/xABEEAABAwIDBAYHBQUHBQEAAAABAgMRACEEEjEFQVFhEyJxgZGhBgcyUrHB8CNCYnLRFBUzNIIkQ1NzkqLxF0WDwtIW/8QAFAEBAAAAAAAAAAAAAAAAAAAAAP/EABQRAQAAAAAAAAAAAAAAAAAAAAD/2gAMAwEAAhEDEQA/APcKVKlQKlSpUCpVG88lKSpRhKRJJsANSTXlXpd6zGyotsPBCdCpJBUrnvyjzoPStpbXYY/iLAPDUnuF6yW0vWS2gkN4d1f4jkSPDNm8q8ndW1iCVBxSybkh1c+JNCLYebno3SoC+VfW8+6g9De9aDylZUlptRsEuMuJk7gCXI76Ec9OsYtOZTvRgH7kHMLRAUmRPC9YvDv9IkOODKlN4OhPvXuRFx276hbxQdIWAtR1QBokEQJJ6skE6zE0Gxd9N8VN3lovoSmSOesTwAJqM+lWKv8AbO8bFZPyrMMFwykJbRyIlUbzFge0VxwZZzuGOSgmP6dR3Gg0yfSXFHR54/1xH++1Pa9KsWL9M8I4kLnwUKzAaQYhRJGhDhJHnSVnGiieSvqaDaMen2KT/eFcch5gj51a4H1mu2ztIWDoUkpKuMSCAeVebpGaDEKH0QeIqUKiefx/Wg9c/wCpLP8AgPeArteWSria5QfRdKlSoFXCYrtYb1l7d6Nv9mR7Tglwj7qNI7VR4A8aDIesX04w76iyHEFlBmPazqH3iNI4A8JrIYfHsu9VKkfkAv5j4DvohlpBkIQkiYNhEjdoSo8gKFxuxG1giAleoyJiOByiY7SaCDGbBQo5kfZKF8wNp7N3bI76jwIfKuic6yffT7usHhMaxod9daxj2GUE4hJcT91zenhyjnqKtQMrJXqty4giStQAQkW0HVE8ATQVu0cYz0oQuCG4JSBJUo6AAcBeOMcKc068pQCE9Ek+z0v3vyjceU91S/YYIdVQ6SLpNys7zI6yCZ1uDw305T2KfBDbIbQRfpIKlD8pgdhI76BObIWbuLLkXKPYE8RH12VxnBMfdQkHSFaz8e+9da2E24PtHXHCiykKUUZTuBSZI7Sb093YOH9wxu6yreZoIX8A37gHZTWmCmwMp57qajZeQy0pQ5EyDRd4uINBHF47qnSIsPrkOJro058eA40dgMNAzHuHAfrQD9Er3VfXdSq4kcR5UqD3GlSpUAW2doIw7K3V6IBMcTuHea+e9sMDFuqexKlKUsyZVkSOCQNwA0mt3629tOOLThWVBIT1nFG/W3JHZqe2vN/3LiFQpOJUVAyJFge2YoIl+i6QQphTjahvJyjsEws/CicDtZTagy+lLap6rkEJPCRuX3gVzA7XdbIRiT1dA6gCJ066gDA5pI51cYrCNPIjKVhX3tx551WUOYJoGvtBTiUHrWK15ojLEJESkCVGd85Deq7bGFdxD3Rp6rLWRSssFRUQSITN4EdXXQ3oz0dwXQIcUpUosQpRIISmdTwnQmqzA7cedCk4ZkqcWtalrVORIJKUHWxCAgRO42NBY4TZmDYbzygibuqVcqBv1rFCwd0a1AnbbrhKcO2rEAey6oFOXiFEABR7xPA0mdiDMXcWVur1KkwpA/MlIzGBvIj407GbfwqDDYUtW5WHBT8bHzHKgarCY1ZCluMpWkEJyiSJ3XEx29oqJ9jGp/vW18imJ8q6jbuJIg4Rxz8SgUGJMHLkjvGpk20HGdtJK/tWltcyJA793hQTYTEFQhaChQ13g9hogLE8tPC80QsgjNII3Eb6iUBu3m/zoEy1mVfT5DQUc+rSD9SB86iw4gTvNNVcm9vr50D8p+p/SlSlPGlQe+0NtHGJZaW4owECTNuweNEmsF62doZWEsyAF9ZUmLCyQeAzGf6YoPJdqekQceWsNuOydQmxE638e+m4DbjKzleKkE7lghA4C2p/N5VK1tNkEAOoUSYypUmfEm3bajcRs9LtlBHdK1HvkAd80BWJaDicuS0arEQOSBcDX2imqJaMRgwoNnO0qYBBPRncpN7ge7epEvuYVQbWr7H3suZTc6RMjL+IgkVYuNpLjQF5zLUbrzpAsM1zGZaTwse4ObTwiVYdLIuFltAAKbiRJ9m4CUqOs2oPaO12sNDWHUS5MJZTC0zMQqesDySqaZ6QtvPvpaSClttIcUpM5usFJlKSRmAAIgbwddKL2dgcKw0rJkyaLWu88lhV0nkI7DQBr2RicVfFuFoG6Wkg5eQJB8pnhVxhkIZhBaDZNkqbkhRvYnUEx963M1Q/vl51ZawQzJi6nLpTzSVGY5KnlAp3/wCeWoTiMQ6o+6n2fnuO4UGheJ4g/XEGKhbaBT1hM8vqO6s+r0ZwwjKVg8cxHyFWmA2c8zYOlaPdVeOw694JHKgN/ZkgAC28R5mmFF+X1JqUoJUZtpHZJ0P1rSO7negjdFvrgf0FQrkZUgFSlCyRv5ngOfGpHljwuefDxrSeimyw2npnRK13g7gNB2Cw8aCh/duM/wAEf6j+lKt/+2D8PhSoN4a8N9ZeJGIxigs/ZpOQJmPZsSf6iq1e0bVxfRMOub0IUoTvIBIHjXzltXbEvKUEqcM6i0mSVG/Mmg4jYjKxAb79B5691MwrZYs2pTjIN0BSoB35bxI92Y7Kjw+1EKUenStKZACT7PMrIknsNqvFvpUMqQFx7vVQjhK9O4SeVAxtxpxPUBUD7qDY7wSQEg8lKobYeD6NxwiyQAkgq9lVlZQUkiIUDApimlsqzpgg+0mwC+YnRXBWhojZzpLSlp6qlla9FWNwJi0gJSD2CgBxW3m2nHxlLjucIQgSZCUiIVqOspVQI2W9iF9Jiwoi0NtlJI4BQmTGtpJqTZWCRh2g+tQzqAUtbiSSCbkApVIPdJoZePxGM6rX2LMwpwyZ5AkT3eJoLDG7bwzQDaUhwiwQGykpjtAg9lBN43Gqu2zkSbJDiiqOzMQb/KjcDs1rCDrNzxeuo9+9HdbeYo5RJuFZhukT4EQY7b0FQnFY4KBU22qLkAfoo/Cr/AY7OJU2pBGo1HcR8wKZs0KzE2t3fGrFagATEEfE6DnNqCBKiRPGfHNEfXOmvC/ZRAAtHG8cRJPmRUfHtIP14UEeyMJ0rgnQGT3aed+6tcHCFpOicpyjkP8AioPQ/ZBWlI0zmSfw/wDA86uvSNgIxCAkQIKQOUUFX+9Pq1dqvyngaVBtPWLicuCUmY6RQR2iZUPAV4i1vIAiZ7pt5V6X65MaoBhtOvXWeWiUnzX4V5MnCPnR1QsbDLppvHzoLV4JMpjOv3UAHxOiRzURUbK1M2y9UfcESnmk6QT9bqZgMQtpIQtPUAt0YCT3gmO8Ec6PcaLgE5URcZesRwlVgOy80EWNUeiWsmUhClZWzYkAkS4esq6dEwOIqDa7oZwiiZzKRlFrlagRPn5VDi2lhJQIAVGYRPVkFRSeEaj4Gj9qtJX0YhJl5BEXMJOZUT+FJoKXCbJcxGV3FKlAACG5tAEdYp0nW/G/CrXFYgYVBMgNiwaVr2IUNRyVpxTQe2dpoZV9mT+0K+6i4VfRaNJ5iDz0obC7EW6rpMWohR9lMdVPI7h2UDzj8S+P7MMiDYEwTzPW07BNRHYzlgt5VgLBRA32tVw+8W0jpEIKbAKTCQN10k2H5SaBe2jhxbpk9gWf1oO7O2XiU9Zp5YA1BVM9ywQa0QQ6pAzQSNYtOn1wobYeKbWjqOpUd4Ckq8tasH13A3gFR7QABp2mgelIm24eZJJnwqINkryjVUAdptPjUzclJJ1mD9d9FbGZzYlE6ISpZ7Egkf7o8aDZ+jRCXwkaJEActAO4QO6l6YiHmjzqu9E3icRPGfM1aenSf4audBT/ALNXaM6YcqVBlfW1ic2KUmfZQhPjKv8A2NYxLqUwSokSBCdSToAE3NW/rAV0uOeJ06Qpj8oj5GqFGzEC8AHd90+IoLFzDqWATlZAMjQqOtiE2g8Osew1Gy8tPUPUIuZGYpHvIBtB5i1cwWJUk5cwm0lYlSR2SJHA6UW5gAvVSy4NFkyodiU9VKbXG/woIcSynOz7SlKXdRVmVAQtUTOVIJSAQm1VvpfiVlxllrMF/wASbAJHXSJO6DJM0Xg1y8EqIlvMMohSZI9od1iN099FuhAxAUYSUsqJNk2KgBObWMh8TQA7L2C20nMqHVq1Wq4P5VCcvbrwoXHbYUhfQ4cqcWbEK64R2L9o9ipjlQ2LxpxDvR4WG0Ewt0FSAqfwzHlNXGC2M2wnLlUFa9KCZn5d4jnQVTOwio5sStRVrG7/AOfCiTgmkiAB41JidrJbVkLnSD8IlQ4Ax1TPG1DObVB0ac8Ejymgu8FsFohK9+u4irZplIIixHC4i408fCq3Zu2GnIGRaVARdPzSTVgwcyzNrg31hOYfGO40BAHV7VH4x8AKP2OIGJXwQlsf1KzHyb86rknqo7J8aj9INqLwmzFOoAKnMUhAneAkk+Q86DVeiQ+18K0Hp0j7JJ4Gsv6uMZ+0IS5lylViNYIJBvwrZemLJVhyeFBj+mpUB0tKgxO38UlWIdUTMuuK0J1USNOVR4TFpzBLQSSZuZRERviSeAFR4kJLl4uJ1pwwwUOrCjwIkHtO7tvQGvbP6S5WpTo9lSRCUG023gxcKKjwmh2H+sWntUe03mOS+i4SOsnkdOFcw2Jv0S1OIjVGbKY3HOLlH5e+i8Zgmi391oC6VphISrjJuo8Qdd9A8JT+0JskZGSU2CYClRaNLJrP7VwhxOMUDmSy0lKFKGZU3Ku2CVEcLVZbFc+1WCCHMomBAUkE5VAKE5TfWIqV7aKGXH1uLggNWsFHqmwAsZJ30EraWW2TGQMgXNlJ799+FULbjmKWUMZm2N4zG/EgG6R+EeFcSycU50r8NNGAAQBm4ZjFz2mtC+w2hsZ0pCE6KTbLzkQoHmkmgBw+y22RGQk+9E/C/iKSosI3jcfmKFO1esQ3ndSBYqtB39aJUI3kTSOLdkHo0yDpJoNYzh2hohIPEDKfKpUvXI4EgW4Jk38fCqzZ21XXDCm0p7z8xVgw0pIUVA3BIMg6pSFb5uUz30ErpjKPw1VesJlStnYJA++864ewdUfpVjilfaAcE1z0rZzM4Bvi2T/rWb0Gk9VOG6Nlocs3iSr4KFb30hH9mc7Ky3ojCVISNAkeenlFaH0sfCcMrnag85pU7IaVBg3PbHZVjhfZrtKgz20P54fl+RqzP82z+U0qVAa5/MP/AOU38V1jdvfzav8Ax/CuUqDd4X+X/oPwrFbR/lkf5v6UqVBa7O9g9ho5r+In81KlQaRdcGiuw/ClSoI8Z/F/porb/wD27/IR8VVylQaz0a/ieHwFW3pz/BFKlQZalSpUH//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solidFill>
                <a:prstClr val="black"/>
              </a:solidFill>
            </a:endParaRPr>
          </a:p>
        </p:txBody>
      </p:sp>
      <p:sp>
        <p:nvSpPr>
          <p:cNvPr id="9" name="AutoShape 10" descr="data:image/jpeg;base64,/9j/4AAQSkZJRgABAQAAAQABAAD/2wCEAAkGBxISERUUExQWFRUWGR0YGBgYGRkaIRcaHh4aHBcXHxwaHCggHR0lGxcYITEhJSktLi8uGB8zODQsNygtLisBCgoKBQUFDgUFDisZExkrKysrKysrKysrKysrKysrKysrKysrKysrKysrKysrKysrKysrKysrKysrKysrKysrK//AABEIAIEAgQMBIgACEQEDEQH/xAAcAAABBQEBAQAAAAAAAAAAAAAEAAIDBQYBBwj/xABEEAABAwIDBAYHBQUHBQEAAAABAgMRACEEEjEFQVFhEyJxgZGhBgcyUrHB8CNCYnLRFBUzNIIkQ1NzkqLxF0WDwtIW/8QAFAEBAAAAAAAAAAAAAAAAAAAAAP/EABQRAQAAAAAAAAAAAAAAAAAAAAD/2gAMAwEAAhEDEQA/APcKVKlQKlSpUCpVG88lKSpRhKRJJsANSTXlXpd6zGyotsPBCdCpJBUrnvyjzoPStpbXYY/iLAPDUnuF6yW0vWS2gkN4d1f4jkSPDNm8q8ndW1iCVBxSybkh1c+JNCLYebno3SoC+VfW8+6g9De9aDylZUlptRsEuMuJk7gCXI76Ec9OsYtOZTvRgH7kHMLRAUmRPC9YvDv9IkOODKlN4OhPvXuRFx276hbxQdIWAtR1QBokEQJJ6skE6zE0Gxd9N8VN3lovoSmSOesTwAJqM+lWKv8AbO8bFZPyrMMFwykJbRyIlUbzFge0VxwZZzuGOSgmP6dR3Gg0yfSXFHR54/1xH++1Pa9KsWL9M8I4kLnwUKzAaQYhRJGhDhJHnSVnGiieSvqaDaMen2KT/eFcch5gj51a4H1mu2ztIWDoUkpKuMSCAeVebpGaDEKH0QeIqUKiefx/Wg9c/wCpLP8AgPeArteWSria5QfRdKlSoFXCYrtYb1l7d6Nv9mR7Tglwj7qNI7VR4A8aDIesX04w76iyHEFlBmPazqH3iNI4A8JrIYfHsu9VKkfkAv5j4DvohlpBkIQkiYNhEjdoSo8gKFxuxG1giAleoyJiOByiY7SaCDGbBQo5kfZKF8wNp7N3bI76jwIfKuic6yffT7usHhMaxod9daxj2GUE4hJcT91zenhyjnqKtQMrJXqty4giStQAQkW0HVE8ATQVu0cYz0oQuCG4JSBJUo6AAcBeOMcKc068pQCE9Ek+z0v3vyjceU91S/YYIdVQ6SLpNys7zI6yCZ1uDw305T2KfBDbIbQRfpIKlD8pgdhI76BObIWbuLLkXKPYE8RH12VxnBMfdQkHSFaz8e+9da2E24PtHXHCiykKUUZTuBSZI7Sb093YOH9wxu6yreZoIX8A37gHZTWmCmwMp57qajZeQy0pQ5EyDRd4uINBHF47qnSIsPrkOJro058eA40dgMNAzHuHAfrQD9Er3VfXdSq4kcR5UqD3GlSpUAW2doIw7K3V6IBMcTuHea+e9sMDFuqexKlKUsyZVkSOCQNwA0mt3629tOOLThWVBIT1nFG/W3JHZqe2vN/3LiFQpOJUVAyJFge2YoIl+i6QQphTjahvJyjsEws/CicDtZTagy+lLap6rkEJPCRuX3gVzA7XdbIRiT1dA6gCJ066gDA5pI51cYrCNPIjKVhX3tx551WUOYJoGvtBTiUHrWK15ojLEJESkCVGd85Deq7bGFdxD3Rp6rLWRSssFRUQSITN4EdXXQ3oz0dwXQIcUpUosQpRIISmdTwnQmqzA7cedCk4ZkqcWtalrVORIJKUHWxCAgRO42NBY4TZmDYbzygibuqVcqBv1rFCwd0a1AnbbrhKcO2rEAey6oFOXiFEABR7xPA0mdiDMXcWVur1KkwpA/MlIzGBvIj407GbfwqDDYUtW5WHBT8bHzHKgarCY1ZCluMpWkEJyiSJ3XEx29oqJ9jGp/vW18imJ8q6jbuJIg4Rxz8SgUGJMHLkjvGpk20HGdtJK/tWltcyJA793hQTYTEFQhaChQ13g9hogLE8tPC80QsgjNII3Eb6iUBu3m/zoEy1mVfT5DQUc+rSD9SB86iw4gTvNNVcm9vr50D8p+p/SlSlPGlQe+0NtHGJZaW4owECTNuweNEmsF62doZWEsyAF9ZUmLCyQeAzGf6YoPJdqekQceWsNuOydQmxE638e+m4DbjKzleKkE7lghA4C2p/N5VK1tNkEAOoUSYypUmfEm3bajcRs9LtlBHdK1HvkAd80BWJaDicuS0arEQOSBcDX2imqJaMRgwoNnO0qYBBPRncpN7ge7epEvuYVQbWr7H3suZTc6RMjL+IgkVYuNpLjQF5zLUbrzpAsM1zGZaTwse4ObTwiVYdLIuFltAAKbiRJ9m4CUqOs2oPaO12sNDWHUS5MJZTC0zMQqesDySqaZ6QtvPvpaSClttIcUpM5usFJlKSRmAAIgbwddKL2dgcKw0rJkyaLWu88lhV0nkI7DQBr2RicVfFuFoG6Wkg5eQJB8pnhVxhkIZhBaDZNkqbkhRvYnUEx963M1Q/vl51ZawQzJi6nLpTzSVGY5KnlAp3/wCeWoTiMQ6o+6n2fnuO4UGheJ4g/XEGKhbaBT1hM8vqO6s+r0ZwwjKVg8cxHyFWmA2c8zYOlaPdVeOw694JHKgN/ZkgAC28R5mmFF+X1JqUoJUZtpHZJ0P1rSO7negjdFvrgf0FQrkZUgFSlCyRv5ngOfGpHljwuefDxrSeimyw2npnRK13g7gNB2Cw8aCh/duM/wAEf6j+lKt/+2D8PhSoN4a8N9ZeJGIxigs/ZpOQJmPZsSf6iq1e0bVxfRMOub0IUoTvIBIHjXzltXbEvKUEqcM6i0mSVG/Mmg4jYjKxAb79B5691MwrZYs2pTjIN0BSoB35bxI92Y7Kjw+1EKUenStKZACT7PMrIknsNqvFvpUMqQFx7vVQjhK9O4SeVAxtxpxPUBUD7qDY7wSQEg8lKobYeD6NxwiyQAkgq9lVlZQUkiIUDApimlsqzpgg+0mwC+YnRXBWhojZzpLSlp6qlla9FWNwJi0gJSD2CgBxW3m2nHxlLjucIQgSZCUiIVqOspVQI2W9iF9Jiwoi0NtlJI4BQmTGtpJqTZWCRh2g+tQzqAUtbiSSCbkApVIPdJoZePxGM6rX2LMwpwyZ5AkT3eJoLDG7bwzQDaUhwiwQGykpjtAg9lBN43Gqu2zkSbJDiiqOzMQb/KjcDs1rCDrNzxeuo9+9HdbeYo5RJuFZhukT4EQY7b0FQnFY4KBU22qLkAfoo/Cr/AY7OJU2pBGo1HcR8wKZs0KzE2t3fGrFagATEEfE6DnNqCBKiRPGfHNEfXOmvC/ZRAAtHG8cRJPmRUfHtIP14UEeyMJ0rgnQGT3aed+6tcHCFpOicpyjkP8AioPQ/ZBWlI0zmSfw/wDA86uvSNgIxCAkQIKQOUUFX+9Pq1dqvyngaVBtPWLicuCUmY6RQR2iZUPAV4i1vIAiZ7pt5V6X65MaoBhtOvXWeWiUnzX4V5MnCPnR1QsbDLppvHzoLV4JMpjOv3UAHxOiRzURUbK1M2y9UfcESnmk6QT9bqZgMQtpIQtPUAt0YCT3gmO8Ec6PcaLgE5URcZesRwlVgOy80EWNUeiWsmUhClZWzYkAkS4esq6dEwOIqDa7oZwiiZzKRlFrlagRPn5VDi2lhJQIAVGYRPVkFRSeEaj4Gj9qtJX0YhJl5BEXMJOZUT+FJoKXCbJcxGV3FKlAACG5tAEdYp0nW/G/CrXFYgYVBMgNiwaVr2IUNRyVpxTQe2dpoZV9mT+0K+6i4VfRaNJ5iDz0obC7EW6rpMWohR9lMdVPI7h2UDzj8S+P7MMiDYEwTzPW07BNRHYzlgt5VgLBRA32tVw+8W0jpEIKbAKTCQN10k2H5SaBe2jhxbpk9gWf1oO7O2XiU9Zp5YA1BVM9ywQa0QQ6pAzQSNYtOn1wobYeKbWjqOpUd4Ckq8tasH13A3gFR7QABp2mgelIm24eZJJnwqINkryjVUAdptPjUzclJJ1mD9d9FbGZzYlE6ISpZ7Egkf7o8aDZ+jRCXwkaJEActAO4QO6l6YiHmjzqu9E3icRPGfM1aenSf4audBT/ALNXaM6YcqVBlfW1ic2KUmfZQhPjKv8A2NYxLqUwSokSBCdSToAE3NW/rAV0uOeJ06Qpj8oj5GqFGzEC8AHd90+IoLFzDqWATlZAMjQqOtiE2g8Osew1Gy8tPUPUIuZGYpHvIBtB5i1cwWJUk5cwm0lYlSR2SJHA6UW5gAvVSy4NFkyodiU9VKbXG/woIcSynOz7SlKXdRVmVAQtUTOVIJSAQm1VvpfiVlxllrMF/wASbAJHXSJO6DJM0Xg1y8EqIlvMMohSZI9od1iN099FuhAxAUYSUsqJNk2KgBObWMh8TQA7L2C20nMqHVq1Wq4P5VCcvbrwoXHbYUhfQ4cqcWbEK64R2L9o9ipjlQ2LxpxDvR4WG0Ewt0FSAqfwzHlNXGC2M2wnLlUFa9KCZn5d4jnQVTOwio5sStRVrG7/AOfCiTgmkiAB41JidrJbVkLnSD8IlQ4Ax1TPG1DObVB0ac8Ejymgu8FsFohK9+u4irZplIIixHC4i408fCq3Zu2GnIGRaVARdPzSTVgwcyzNrg31hOYfGO40BAHV7VH4x8AKP2OIGJXwQlsf1KzHyb86rknqo7J8aj9INqLwmzFOoAKnMUhAneAkk+Q86DVeiQ+18K0Hp0j7JJ4Gsv6uMZ+0IS5lylViNYIJBvwrZemLJVhyeFBj+mpUB0tKgxO38UlWIdUTMuuK0J1USNOVR4TFpzBLQSSZuZRERviSeAFR4kJLl4uJ1pwwwUOrCjwIkHtO7tvQGvbP6S5WpTo9lSRCUG023gxcKKjwmh2H+sWntUe03mOS+i4SOsnkdOFcw2Jv0S1OIjVGbKY3HOLlH5e+i8Zgmi391oC6VphISrjJuo8Qdd9A8JT+0JskZGSU2CYClRaNLJrP7VwhxOMUDmSy0lKFKGZU3Ku2CVEcLVZbFc+1WCCHMomBAUkE5VAKE5TfWIqV7aKGXH1uLggNWsFHqmwAsZJ30EraWW2TGQMgXNlJ799+FULbjmKWUMZm2N4zG/EgG6R+EeFcSycU50r8NNGAAQBm4ZjFz2mtC+w2hsZ0pCE6KTbLzkQoHmkmgBw+y22RGQk+9E/C/iKSosI3jcfmKFO1esQ3ndSBYqtB39aJUI3kTSOLdkHo0yDpJoNYzh2hohIPEDKfKpUvXI4EgW4Jk38fCqzZ21XXDCm0p7z8xVgw0pIUVA3BIMg6pSFb5uUz30ErpjKPw1VesJlStnYJA++864ewdUfpVjilfaAcE1z0rZzM4Bvi2T/rWb0Gk9VOG6Nlocs3iSr4KFb30hH9mc7Ky3ojCVISNAkeenlFaH0sfCcMrnag85pU7IaVBg3PbHZVjhfZrtKgz20P54fl+RqzP82z+U0qVAa5/MP/AOU38V1jdvfzav8Ax/CuUqDd4X+X/oPwrFbR/lkf5v6UqVBa7O9g9ho5r+In81KlQaRdcGiuw/ClSoI8Z/F/porb/wD27/IR8VVylQaz0a/ieHwFW3pz/BFKlQZalSpUH//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solidFill>
                <a:prstClr val="black"/>
              </a:solidFill>
            </a:endParaRPr>
          </a:p>
        </p:txBody>
      </p:sp>
    </p:spTree>
    <p:extLst>
      <p:ext uri="{BB962C8B-B14F-4D97-AF65-F5344CB8AC3E}">
        <p14:creationId xmlns:p14="http://schemas.microsoft.com/office/powerpoint/2010/main" val="242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4322" y="909514"/>
            <a:ext cx="3323426" cy="346239"/>
          </a:xfrm>
        </p:spPr>
        <p:txBody>
          <a:bodyPr/>
          <a:lstStyle/>
          <a:p>
            <a:r>
              <a:rPr lang="nb-NO"/>
              <a:t>Dekktyper</a:t>
            </a:r>
          </a:p>
        </p:txBody>
      </p:sp>
      <p:sp>
        <p:nvSpPr>
          <p:cNvPr id="5" name="AutoShape 5" descr="data:image/jpeg;base64,/9j/4AAQSkZJRgABAQAAAQABAAD/2wCEAAkGBxQTEhUUExQUFhUXFhoYFxgYFxwYGhgWGBYXFxgYFRcbHCggGBolHBccITEhJSkrLi4uFx8zODMsNygtLisBCgoKDg0NGA8PGy0cHBwvKywsLCw3LywsLCwsOC4sLCwsLCwuLCwsLCwsLDEsLCwsLCw3LCwsLCwrLCwrLCsrN//AABEIAJAAywMBIgACEQEDEQH/xAAbAAACAwEBAQAAAAAAAAAAAAAEBQIDBgcBAP/EAEkQAAECAwMGCAkKBQQDAAAAAAECAwAEEQUhMRJBUWFxgQYTIjKRobHBI0JicpOz0dLwFBUkQ1JTVIKy4TM0g5KiBxZj8XOjwv/EABgBAQEBAQEAAAAAAAAAAAAAAAABBAMC/8QAJBEBAAIBAgcBAQEBAAAAAAAAAAECURITAwQRITIzcTHRQSP/2gAMAwEAAhEDEQA/AOXW5bEyJp9KX3wA84AA4sAALVQAA3CCWbRmKU+UP0zqLq6nYMqBLSa+mTBx8O5Qf1FQTLi/OpWr2+yOdKV0x2e7XtqnuMZnH/v3ztdX70FJmZg/XPekX7Y8l5N5X2WxsqeuCk2NXnOOK30H+Ij1tUxCa7ZUF94YvvDa6r3orVaahjNLH9VR/wDqD0WC2PEB2gntMXostIwQP7RDapiDctllrRtd0kcXMvXC+jixn2xOy56YU4AX3zcfrV+2IWnJAPrppAoM1wOaGVgydVk0vCbt5ht0xBrtkQuaeGLzo2uKHfFYn3SaB57+9dOmsNfkmrPq7o++THq1iG1TEG5bLKWpaswHMkPPpoB9au/rj2QtCYLiQZh/0q9HnRK3WPpG4dkX2ZLVcTv7DDbriDXbJgp5/M88f6iveiPyl+v8Z70i/bBype8fHsiC5UE0IrDapiDctllpq0pkOrT8ofuP3q/egizrQmCuhffNx+tXq8qB5tij7gpge4QbZrNHEa6j/Enuht1xBrtkaZt/7570i/bEDNv/AH73pFe2D1y4xPx04QKUrODdB5R7k1rDapiDXbJJN2lMhxQ+UP8ApV+2LJO0ZgqvmH/Sr9sRtRoh6+l6BgKDExX8myikVI5QFQaEVuuht1wa7ZMVT0x9+/6RftipdpTH373pV+9E1WYRg45voYpVJuDx67U+yG1TEGu2Va7Uf+/mBseX7YpNqTPizL51F1YP6o+daWMQk7LoCeTqIht1wa7ZSetqaGEzMelXcdd8dU4DTK1yLKlrUpRy6lSiSaOrAqTfgI5C4a3KxzHuMda4AD6Az/U9auMXPUrtx2/3+tHLWnXPf/GDnWcqamNBfc9YqNHZdnBIrQAaTcOmEk24v5S+GUZS+Oc5RHJT4RXSYcSvBbjaKmnVOHMmtEjcL43cPwhnv5SKdtmUaxfQToRyusVgVfCpo3NMzDp1JMaSRsFhscllO0pA7YNLY1D89OoR7eGOTaU2vmSBGtxdOkECJBu0lYJl2xoxPfGtLY1Hco/GyI8VqH9h6v3h0HL7NeW6pS3OcpV91MABhGosVii1KzZIGbGoNL4UWdReSaUuzaamNdYAucFDcofpB74KpeZWQckJrmKhlfpgX5sUT4R5RzFKfBp2Zz1w7KE+ThdUFPXEuLOg0rmVXqMVHOJiUCJlaRhlGnQIdWYx4VG/9Jii0m6Ti9pPSEw5stHLTdp7DEUSpobNtL+mIOourfQaApR6BB6m78+4U6zjuiC03jDA3E1P9oiowc7kmZWUmoNNWYZoY2cweNaPlnrQqKLTT9McrqzU8UZoZSYopv8A8ieu7viKYONaqX/GEVra7dR/eD3G6Yg00k07IBeQ8o3cWlOk+EO2l1OkwRnuETNHWjpSoHcQc+2KHU0RlHxSFdBB7oN4RS5SWVKWtRKiDlUAF2ZIF0ecRVtY0pPWDBVvznLnB1G+gjwONnBxs7CO4wQiyGFJSeKRekHmHONIgV2wJc15AH5lJgKnmcfbCqcZ1QY9wfQOYpxOxQI7IAmJV1GDmUNCh3xAscjrXAL+QZ/qetXHJXlGvKFD1R1rgD/IM/1PWrjDz/rj7/WnlfOfhdLy/hnTpdc/WreY00pLmlwP6R1XxkZi3FJedblmFPOBxYJNyEnKOJ/cQQ3Z9ov/AMSZS0n7LSamh2DvjZwvCvyHC/lLYKaCb1FCRpPtUboWzHCCURzppvYkpPUkGFLf+nbRNXnJl4+UoJGvSeuGMvwMk0YSyD561K7ax0eAMzw4kk4OOLObJSe+F07/AKjITeiXdOtZCR3xsGpBpFyG2E7AOjCAeEgQZV3LKCjJvIGAurT2wGG4NJqkbBG3shvJDl2Khnp4ojOWNKpSohOAIpsjWSoQE35NSTiddIgFmp4IGDqjhRCeM2VIFwOsiAkOzLlbkSyTnWMpw7ADkjpMOg3TxaYc1XdEcsil6hfTlC7+794o51JBfyhYcUVKClDKOJAVQE01CNbZrXLTjgrDZGeyfpS9qutZMamzDQi7MrsiAhebKpqrp3XRWsmmUEqNK8lICa7Knvgh00IwTU6Kk3RFYqRco7bhvEUYW0XQucUQFJuTUKSUkGmg9sOpRvmHQ63+tIhfb4+mZuYjD80MZe5FdC2z0LSYinDyKE6a+LjjoMVPAUNaYeMO8Y7ItdvJFCR5V2fMcYXTLswVFLbYQn7a1ZY3ITf1iKgDha0eKQq+5xOvG7bFMiiopqiq3pNfElbjynCFpuACUC/7OJ6YIs4a8x7IihJLhAwlAQsrSpIyTcaVF1xGyL/n2WOD1Nte8QdZ6RxYByKgqBqPKOuPHpZBxS2fyiAXqnGl811s7SK90CTbd11NxguZsdk/VI3XdkKZmxkJ5nGI2KqOgxAqnUR0/gCPoDP9T1q45hMtrGcLGu4x1DgH/Is7XPWrjDz/AK4+/wBaeV85+DpaTSFrIQL1qJJuFSomtM8Nm1DDL3IHUTf3Z4z9o8IpSXUoOugryjyU1WRfgQLhvhYv/UQqulpR1zQTUD/EGNnBn/nX5DPxPKW1UB9lZ2mm+8xAo/407z+0YldrWy7/AA5ZDQ0kJB/9iu6IfM9rOfxZtKBoSR2JSO2OnV5bYimKUAdnthHwvn2RKvJLjYWpsgDKTlE6AK1MI/8AYylfxp1xWc0J7zCq3eA6GglbLhXVQBCqYYkgjZEDSxsa641UgKNUuxVjheo4xlbBThtjSshWQKBNbyCdZqIouUBjkUwvSc2NYVTPCNpJKGwt9yvMQMqnnKFwG0xOcsxDlA5xuSK8lKyEq0BQTfSLpJltsBLRCU0wyQMNdBftvgMXZs2XnluFOSVXlNa0vN1Y2NnC8XV5Ku6MfICjyqfHKVGws9VADjcYkAkuEYm86BWnfFblaE5JJGAUqgPcOiPnXKUqQm/bW7PEFGpFyjrNw3j9ooyNrPFc0CptTZyEjJJBzrvBBoRDZseCXuPQRCzhGfpSa0/hpw2rg5k+Cc809kQaGfuUsVrUm5We83AxQRTMR5pr1ftEphyqlYkEmui/yoVT0w8FZLTVP+RSuQPypqTvAgrzhCkmVcz0SDoNxGOuAbJVXJ3RC05FamnFOvqcIFQlHIQNw52+KbGVzNogPHbfLDjjfEqWkKqFJ8oAkG7XETwub8ZpwbQIbyoyVOpqOeFX6CkeyJPbU46IBGeEksr7Q/L7Igu0mVc1wbzTthpMS6TihB3D2QpmrKaI/hAbDTsMABOJrhQx0XgN/JNbXPWrjmD9nhPMUpOox07gKD8harjVz1q4wc/64+tPK+UpscGJdLrjpaQVKWpRU4cq8qJNE4Jxhy2pKRQLpqQkDYbgfZEVUyjRBJqbzcK1192qPFOq8kdJjZwvXX5DPfyl6oj7Lh2k9F5/aKlD/j6SIitSvtHcB3wHMTiE856m1SR3R0eRZJ+wnp68ITcI3EhCS4ShPGCpQASTQ5jS4xS7wolG/rwdQqvrAPbCDhDwnZmEBpvLJywqpFBQR5t3josfplZ9pSyKZPHr/In2xouMqgcmqSkXZ6EZxpjG2CinQeyNRx4CQKkUAwBJuGiPHDpNf2Zl6taJ/I6Li4BnWm/PeO8Xx9lE0vSoa+2umAJy0ktJyluJydeO6mO4QmetqYeSRLN5Cb6uruG1IP7x06vKtM1LNuLqHyqpBAKaVqcLq0h9Z0+25clp4AA0KqY6qX1jD2cCVEqNVGhJxqc98bazFAIr5PfHGvCmLddUvc3jp06CctY0agqlekRUuZuJPGKpikJrXZS49MQW4CRQZWs5thPdHy3TdUgDVju/6js5kM/aMqt0LVx1QkDJACaUJuIUMb80Fs2mwUrSluYNUkHm3XYwq4TEF9GPMz+cdMF2Qm5fmmONuFM266pdIvER06NNNKNTgR0ZoGSsADnJ23iIOuVvVSlBfWhFwgCatVDVAV5SjgmmUo7AO+OzmKnOU2sG8FKgSMegwpkXpVAFHHjSniJ7lR87MzDiVZKEspob1cpRuzJFw3wis5NAI58Sk2/J6PdbRH7HVoLQt5ht2vhMlaAalFKFJUMK349UVHhLLHxiNqD7IuWxVw5aUqBSMmoFwBvzaTFbsg19wjoTHqsTEdJnqkz1lWbZl1YLTvBHaIgZlsjkrB2Kit2yWD9VTYT3GAXrHZzZQ3nviosmRrrHQeBQ+htbXPWrjli7PKeY4d8dR4Dg/ImsrHl19KuMPP8Arj608r5Sz9tcOHg640wxUoWpGUaqqUqKa0GyFhnLWe5oWkHQlCOs39cdDd4tsqolCaqJNABUkkknXAb0+M3UDGzheFfkOF/KWDVwbtBy9x2nnOk9Sax6jgMrFb6dwJ6yY1rzwPiqPxtihSx932b499Hgka4Gy6ee4tW8CBbVsNlpQLdRya0rWt+JrGiLmhAHRho2xn7ec8IigyRkKu3pxpBRljC4+aeyHPHXABQqOukJ7EOPmmDnXK5qwRF6TaUoLU0lSgKA1r1E03xcVpoQCRdga0wpngXjRpUnH40R7l6SDdogpDI87cOyNVL14sUAJArQ7YyUkrlGNRLq8EfN74QPnHxdUkU698eZd4onefisCZeYUSO3dFaikgpqo1rgSOg1uggDhAfDI83vg+xTedkIrQZKFpGUpQpdlGtL8AcTDixjyt3eIKZKWBTEHJTedgwOEVKvoVJSo6RiNlY8mHr7qYD9IgVLg1p+OiAIKga3nAih0b4zkjhvMOJibSgeEUN/cISySwakYEmmyINI8sci+lUnsbMQVtPV7IWW0yXUNoSaKACwTsyadUJ/mp8eP/mfZAaVVdMDOKOqEXyWZGCz/fEVKmRnPUYBi9sjo3AwfQ2tq/WrjkpnHRzk13R1fgM7lSLRpSuX61cYef8AXH1p5XyldPKopVEDE3k437zCx51WlIgq1QMpVSeccTdj2QimJtpOJQN4jXwvXX5DhfyleuY8sdUUKmB9s7v+oXPW4yPHG4V7IBd4RN5gs7BTtMdHk9ywfGJ354SW6rwjd5PJV2pgNfCOvNb6T7IFXOrcVVYApcBSlxx7BEGmshdAdg7YtUumem0kjtgGzF0ST5v6hElu6rvjCKC+NVqPVEVOACvNA3dMKZmfCTkpSoq0C4bzmEDrlVrBU6vAXJSbt5iCcssZatsaZDngbtXaYyUsaKMaQLPEXZqHrMUUqcHnd3dHqnDqA+M8CKe10jwrF1xJ0xAJayhlpIrhnhjYq+Xu7xCq1VXpgyxnOXugGL6+Vux3QHMqcVzFpAzmlTuzRbPK5dxzCBgrVTWIo+YlkJNaEq+0q87jh0QC0qilbYNC9dYWlXLVtiB+sgtIOcAX56VXd1CBioa+uJsLqz8faV7YGKjpgJZY1jpihbmuPSo6YoWo6oD5RroMdN4FD6G1+f1q45aTqjqPAn+Sa/P61cYef9cfWrlfKWItyw5hyYeUpa8kuryQTXk5ZpSpwpqgH/bQHOV1+wRr7ZnqOLFfGV+oxn3piunojXwvCvyGe/lIH5pZGvf+8STKtDxUdAPbElOavjPFRc1dke3leFJGFN2ELZxQyjTTBJd1QBMq5R3dkA2kDVCtx6DWPlPV1R9ZK/Bueb3GBVLgCeMOoxBxYvuvpA+WNke5UAOwu8xoW1eAVsT2mMy2qhO2HqXfo6vy9pgBsvNjtj7LoMeiBlL0mPsvQN8BRNZV2Ua6DSh3wbZS+XugKbNw2xdZq+WN/ZAM7SXyzAiV64stE+EVjATqjmSSdWbac0ARlaoCdVyzEsio5aifJFw3nExS6AFXCgpAMS7VjIrQqJAOgjIVmhdkvDxx0j2QxkkhTZriKkbeQIEKzqgKMp77ST0RErd0JPR7YvyjEFK1QFXHrGKY6zwFcrIsmn2/WrjlIAziOr8BgPkTVP8Ak9auMPP+uPrTyvlLOW64eNcuHPVn8owjeWdUPLckHS64Q28QVqpRCiOccKCEjtlvfcP+iX7sd+FxaaK94/Ic70tqnsFUs6YqK9cXqsp/8O/6FfuxH5qmPw7/AKFfux03KZh40WwoKjpgWYN/xoEMDZcx+HmPQr92KHLImTT6NMZ/ql6qeLDdpmDRbAmzXKIVrr+kwLlQZK2XMBFOIfxP1S/snyYqNkzH4eY9Ev3YbtMwaLYUcZpEfAxcbKmfw8x6FfuxUbImlYy8wBo4pdTvyYblMwaLYClXKVtPbDoK+jnanvhebHma1+TP+iX7sNRZj/EU4h7EGnFLrnzZMN2mYNFsFGVoj4q1wQbJmPw8x6Ffux580zH4d/0S/dhuUzBotgJMK5O+JWevljf2GCHbImCn+Xfx+5X7seydkTAUKy7/AKJejzYm7TMGi2FtqrOX8aTAIVrhralmPldzD5uzNLOc+TAXzTMfh3/Qr92LuUzBotgOVRCZN42QX80TH4eY9Cv3Y8fseYOTSXfw+6XpPkw3KZg0WwtspXIXv7K90BVhnZllzACgWHxji0v7tXk6YENjzH4d/wBCv3YbtMwaLYCkxAmDPmaY/DzHol+7HhsaZ/DzHol+7E3aZg0WwGQY6xwHP0Jra561ccxTY8x+HmPRL92OpcC5daZNpK0KSoZdQpJSRV1ZFQRUXRi57iUnhx3j9aeVrbVPZ//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solidFill>
                <a:prstClr val="black"/>
              </a:solidFill>
            </a:endParaRP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12" y="1917626"/>
            <a:ext cx="2092474" cy="20924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 y="3861842"/>
            <a:ext cx="4464496" cy="22322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hakkapedia.no/blog/no/files/2012/04/hakka-green-slitasje-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112" y="1793336"/>
            <a:ext cx="3648405"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306" y="1917626"/>
            <a:ext cx="2067599" cy="20675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tel 1"/>
          <p:cNvSpPr txBox="1">
            <a:spLocks/>
          </p:cNvSpPr>
          <p:nvPr/>
        </p:nvSpPr>
        <p:spPr>
          <a:xfrm>
            <a:off x="5004842" y="909514"/>
            <a:ext cx="3323426" cy="346239"/>
          </a:xfrm>
          <a:prstGeom prst="rect">
            <a:avLst/>
          </a:prstGeom>
        </p:spPr>
        <p:txBody>
          <a:bodyPr vert="horz" lIns="0" tIns="0" rIns="0" bIns="0" rtlCol="0" anchor="b" anchorCtr="0">
            <a:spAutoFit/>
          </a:bodyPr>
          <a:lstStyle>
            <a:lvl1pPr algn="ctr" defTabSz="914403" rtl="0" eaLnBrk="1" latinLnBrk="0" hangingPunct="1">
              <a:spcBef>
                <a:spcPct val="0"/>
              </a:spcBef>
              <a:buNone/>
              <a:defRPr sz="2200" b="1" kern="1200">
                <a:solidFill>
                  <a:srgbClr val="4B392C"/>
                </a:solidFill>
                <a:latin typeface="+mj-lt"/>
                <a:ea typeface="+mj-ea"/>
                <a:cs typeface="+mj-cs"/>
              </a:defRPr>
            </a:lvl1pPr>
          </a:lstStyle>
          <a:p>
            <a:r>
              <a:rPr lang="nb-NO"/>
              <a:t>Slitasje og alder </a:t>
            </a:r>
          </a:p>
        </p:txBody>
      </p:sp>
      <p:sp>
        <p:nvSpPr>
          <p:cNvPr id="7" name="AutoShape 14" descr="data:image/jpeg;base64,/9j/4AAQSkZJRgABAQAAAQABAAD/2wCEAAkGBxQTEhUUExQWFRUXGBgYFxgYGR0XFxYdHBwXHBccHRgaHSggHBwlHBcWITEhJSkrLi4uFx8zODMsNygtLisBCgoKDQ0OFBAPFCwcHBwrLC0sLCwsNywsLC0sLSwsLCw3LCwsLDcyKywsLCwtLC83KysrNysuLTgtLS03Nyw1LP/AABEIAJ8BPgMBIgACEQEDEQH/xAAbAAACAwEBAQAAAAAAAAAAAAADBAECBQAGB//EAEUQAAIBAgQCBwQHBQcDBQEAAAECEQADBBIhMUFRBRMiYXGBkTJSobEGFCNCwdHwM2JyguEVQ1OSssLSFqLxJGNzg5M0/8QAGgEBAQEAAwEAAAAAAAAAAAAAAAECAwQFBv/EACURAQACAgECBQUAAAAAAAAAAAABEQIDBCExEzJBYXEFEiKhwf/aAAwDAQACEQMRAD8Adu4fOCX0tDZQdXPEsfdHu+tdisLbNtTcthnkFcw9gfdA5TuaeVQzJp2RuOcbVXF+0XJACj/yT8qwrOXCvbeBeZs33DEIfvZWiQByp4KCcn3FALd+ui6cSdaFbOhcjVthyHAfnRriaLbE521Y8uZ8hoKCbLam63soYWdiY38BXWXyW2vsDmbRRxjgJ5nepdAzC2B9muXPyMeyPPc1cXwzBz+ytzk7zxb8qDktlFVZ+1uGSOXee4VbE27YItBt5LHY5Ry5k/Kos3GXNdKy7wEWdh91fEyCfCqYvCAjKMpugZs517exIEjs/d8KguloM8mMqwRI3PhwAH4UszyTdcRwtruY/M1dswkbcCBQC3azseymi+PE+Ww86tAjNkXb7R/PXvPur86New5GWyk7S7emYzzO3cKTwuIvZzmtFMolXkMrKdgQTIbmIjSiFmIhTBPHjB386UDomY8BaTv0YrsP4Rx76m08g3n0UexO+umaPebYUEDMRbXS2vtcuYXxO5NE64Oc5MWk1X94jTPHLgooCklBmK/bOYVd4Hu9wWZY86o0iLan7RtXbiB95vPYDhQmvsJdgS7dlE467A+O5Nc2Zewpm63advd95vLZRUoEe0tw9QulpQc8EieSBt99SaQxGCXIwdmNtPZNztEkRDGImDECiXblxVy2EDBd8zZZngDB7XEmiFyRDeMTIBq0Ef7Qe3LXrapb94NmbfcoBoIg93Gn9D2gQZ1neeWvhS+Nx1u2czsq6QJO/cBv6VeziMyhsrKOGZcpI4GDqB4gVUNEAruT3bSPGg3Lmh1Gg8YigtcV86ZhI0YKYInw1FVsdH2hIVFCCCYEs8a9o7mDRVsHigwJgjuYQR5HuprCAoMxIa7cEIPw7lHE0DF4dXHWXQSNltzE8swB1J5HQVd2NoAxN64NANlA2E+6ONQNOCn2aNNxu07a6D3j8gKq8EdWp7C6OefGJ58zSrHL9khPWHW4/KePjwAqCof7NJyL7Te8eIn5mgbS6HEtpZXbgHI4/wAIq1y7MXLhI0lE4jTeOZ+FD6rMZbS0mwHE+8RyHAVmpiS2vGTM6HTupQ0VvEQx1uNoonQDu7uZoLkgmfanU8+VCV413Zthy/oKi5gkDSq5rsSzEnT8Jp2DVgFmCyF11I5cfCi3rk+z2bYMafe/pWYH118KexOIBCgaBfT0pMAly6AC0gAcztVLWNUqWU5xMdntT4RVLUbsAw5EaFvCnLdzqwCQC59lBoFpIK9vKAT2rjeyOX9KDctlNtbh37vGuJKkAdq62pJ2A/KrW21yp/O/9edZUu9nUqAMx9puXPzpZ8LoVtnbUsTp4VpsAZVNFGjNxPOhFQwA2trx2zf0oM3C3A0ry0PKqXOi7VwZtjOuU5T51pXbIcGCUUaqeZqMJaFxZuqUgwM2k99WxRhwqqjNAbUTJHPlr40vgrZUMMwygjKvG2IHZJ3PPWmI471pkRbsfrhUZ4lxJZjC+WkeHGqdWZ4ia6cgZ3Bheyi+cerGir3QRFtD2m1dhwBOp8TsPGrJbzNlgdXbgHkSNQvgNzQ2ZlUH++umY90fkAateI7NhJga3G4+E8zUUzY1JunbUJHI6FvE6x3A1l4rBW3IJQXLpP2cyMvofZA50w2PDMFVWFuCAwGkg8+G+nga7rbYbKSZMQSpgzJAzRE6bTSIRmupw7QXvXVkZwxDC0DsRAzRMcdBWgLWdl17KyY5ngfAamqXcfatHKzqjMJ1MSNtzU22CgADSNOOnid60iuKxC2kl3YqvEiSfJR+HClbGHlhct3bgN2TlPsR75BErpyidKftESGyhisxPfxjnV7d7LmOQZm4k+yOAA5VBa7g5y20nLqXPGOPmx3qgZTLmBbt7DgxHH+EcBxNUOJzCCSAfaI3I4iaZvsrQYy2bYmOZ4E844DnUUIuUHWuvbfS0nEA8PE7k8qrBTsDW9cILHgo2mPdGwHE1xvEnrnBLt2bVviJn0Y7k8BUqrJKg5r10Szxoi8T4DYDiaBa++RzatI93aWMBEaAGzOTpz2O5odjEKxI6xCRuAYgbyATMcj8KdNkNNpDFpP2rTqx92eZ3J8qTv2bd37R1AsrGURBcg6NpwkQoqg1mEh3XNcYwi7kcY17tSeFUS5MtmzZtZmfIdw2q31gJluXCitckKrH2QIMAnieJrmjn369/gIoA3OjusJKAW2A1vZQSOMTy01nhXYd5USwY7EqCASOIB1imbODXJ1atFsS10sSSRMxJ4a/CkcRiZZosstrg+YDNIgAL7UnhAqArM4YFQpHEGczHgBw8zTF7Mh17V9/MINtP3Rw5mk2tXrRAIVgwHVDMTcXmHkage9TfU5ewjFr7DM7nXIOB8eS0kQQQepSST+1fiJ3E+8fhREt5lItyLa6Fh98zsOY5njQVtgzbtkhFnrH4k6yAefM+Vc750JV+qtJGVgBLERrlO44AcZoKNc1MaV2hP41hdK9K3LTlQUPcRLJ/EQcs8YG1NdDX7zA9YI2ykjKTz0HDasRtxnL7Yd2fp+7HR4+dRHpc9Z+Iatt4Owqz3liACJ3IMk89xSj4ntQFduZVcwHjG1CTF2yxUP2huII/CuR0jKID5c6IViqW7lHcqedBa2IAY6n7qDh+udXW9lkgZrjaSdh5cqpaAP9aJ1R3mpQr1rDQsZ2Jo9qGXIphQZdufgfxpZrJNVduyFY5UGpjSe6kwNC3dDRJy2RpyLefKq3CCMzDLbHsDn4/lSnWggO+lsewvvHhpzo3XH2rglj7Fsfr41AXNoHf+RB8POrveCmbp1Ow5VQ3AkE9q6w0A2Ufh41AYKdVNy4dWjgPwqKz8RgbtxxdDPbA0AABDryIPGePChqfq7M9y+oVhralSqtwIgyNBBHGkX6Ew51YXHP/uXGb8RVrfRWGX2bFufCfnNbhkw30pwwP7YHu1Pyqbn0mwrFQGuuE2C2XMsd21A74rkZV9lFXwAH4Vb603OKAI6aBLMuGxTsRC/ZhVUDYDM1Qek72XKuCuyTJZr1tS0784ohvHnVTdPOlCt7E4pwEXD27URH/qATp3ZD8qpiLGKdctxMIwPB3uNxBnshROgq/WHnXZ++qBrZxAI1wSgbRaclfAk6VVrGJO+LtDwtMfiTRC3fUZqAN3o66wh8TaYb9qwGj1bvqqYO6NsUi6Rphwum+wbU95o+aozUA/q9+P8A+sePVa/66lbWIAj64pEzBsKRI23aiZqjNQQbmKkH6zbJEgTh1G++zcakYnGAki/YJbcmyQdNtQ9Rmri1B31jFZCmbDFeWVxPEyQ0mePOrN0jiyVJt4VsuwDXFAO0xG/yqs1099KFb+MvXDN3BYe7tE3RCxsArJ5+tKrcdSxGHxK5tSEv2nUc8qlRB+VOVImP1NAG1jVUZXt41l0Jzoj5iNgchHZHKDJpkdPYbPnc3Ey6IrW3XLzJaInv4VUOasmIbnShZsXcLG6oTWVMgkqAYBBnhuREGnbcQbdlwS2ty7mEmeAM+0efCvN28IiXQFvuo36rge6eUDjrG1N3MDh23sW58I+UVOk9msscsauKvs2Xs6ZYyYdNyZHWRv35fnXnulfpGXJVBoNE/d/egbty5d9ZvSLJmCWAw4EB2KseQUkjzrTwPRpt9q3dKXIgyiOvfo2o8q62WWWyZxwnp6y9rVxtPD147uVj92WXlw/sqdHdHi1ku34zMdEYElZ9l2Owk6a8SK1+1cbJb/mb3e4d9ATEYoBh/wCmuZhqWVkZvHdfDSuGPdU6tsI6r97qriuWHLWDrxrmw1xhFQ83l8vZydk57J+I9I9mghUgpb7Npf2jzGeNwDy5njUXbh0gFLf3QRBYcCRwHIUhd6fsqAsXLYEQr2yAP3idjyAmrv0ol0yLqHwO1bdY2jLmAO5PrpRWw87Hwgka+VQLKooLKWuNBUDa2s6FjzO8US5bMnh4aedEJp9mxGd7se1OoTXbsiSflVute5DWMhUGGknTnHhREYMpVexZX23Omf8AGJ8zU37ma3m/Z2ljIoHacjjpuTyqWotxyqk0C3icyzctOoB0DRLnhGutRZ6QzBew5k9kMpWT58KfKEMJi5eI/ktj8vnSZAWBUq9xZc+xaH3fH86KbZU6Q99t/dQfgO7jV5glLZzXT+0uHZP68hXWl0NuyezvdvE698Hn38KihojKxRDnuHV3Oy/17qtakSlkAke052J8eNctvOjC0ersiQbh3Y8xPCfWkkvkSAxgHQjTN3xwpEIVNyqlqAXqpetoYLVXNQDcqDcoDlqjPQOsqpegYL1Gal+srs9AfNUBqAX7qIFJ1g0Fy1RmoQJJAAJJMADUk8IqWBBgqQRuDpQEzVOeuGEuFsgttm3jY86pZQlguUknSBvPpQXzVBagvIJBGoMVysZiNaA2aumg564PQHVyAe+P18q4PSTYto7FpnB2M5QdY0ka1FzE3l9rC3AOABlp8I7xQPi5UdZ5Vmv0kV9uxeXTcrXL0vaO2aRuMu3fpwoEOlW+2Y/w/wCkVF3pB2XKTpxPE+JoeOvqzkq0gx3cBz8KCuuxHqK8vZGyM8qvq+/4ufEz4+ic5xmcYjvMdJpu9FWEUZgQzc+XhWgWrAwOGcODBAG5+YrYz13ePP4eWnyv1jCI5EzG3xL/AF7dOhgPV+tpXPXZ653lGjdOxpa9hLT+1bQ9+UA+org9cDQWw+DyH7O7dt9yuSv+VpFTnxCbXEucs65T6j8qJEQVMz8Khrx40HHpYyvXYe5lTWLZDrPMjQn8KPZ6Zsu2dri9Zslp/swn+aPM70BXqRZFzQqG8RNShvYZG3WLl5vvbpbHCI+XrVrVne3ZaWkm9fOw5gHie/hXmLuCsWj2bpst+45X4bUazfv5MqXbd637rDLPiU/EVKVvrYVlItnJYX27h0L84PLv41LMGSWBt4ddFWIa5ykfIVkt072l+s2XVE9lUh7c8zGvqNKfwvStq6wuZ1vPslsGFt+IOo+ZpQLcuABXvdlB+ztDfxI5/AVmXLMnMHKBtkVcwHrWqLLZidLt9t59i2OA/p61ZbGbtWyD91hp2SNxQeUYnlRMPbk6kD+I5RTP0e6V+sWit1RoJmBPfNJ9KdlYGgzH0rSCvhCCNQQRoROtCxD2UgNc7XGAIHdJInyozs5w6sm4VhpoQRMVnDodL1nrszZicpA4Dnt30B7vZiDKnYj8qH1tL9GWz1boT2rcD0JHyirGgL1lRjOlb6yqAMVaAFQaLlBB0EnfehxRcNeW3eZnnLlBaInUZePetBXonpBrpIuIFKnXhzjTfhVMVisSynqizQzBiST94gaE93wot7pCzdvoLSxAOZtyY2kgRudBUYbHJZa51glWfmVie1w7moKdHY17qMH0uAMJ2IIAH+4U5hr2azaPHMQfgfnNVwmIN27cOTq1ACrGsnx46D41n4bpYWbQTIrksWJYN2dhAhhO0+dQHssepdddGWddPbAM+nzpi92kIB/uzB5dnupaxiOstXXVQoYEwBpoSTuTynfjThSNIHsFTpQBD6DXcfiRVesih2vZXhp89R865uE/D1qixuniatbYT2hI5HaeHjzjwoQHfRF286By0ZbMT3zy/W9DsPJYglZJ1nUSOdXKnJCgln0AHeY/XjQMLbZVIMypgnbXXflQIYc4yZLCB7T5tfHeSa27GIVbQe4i3GzdnPrMmNeMQDSmJJCqo3c6fIfGu6QAFqB91kG/KaBLD9IIb0XcOpUk7oEBH7uUCI3G9d9IEsWLxQWJQhWRxmJIYaycw2MjSm+lm0zfvrHnW5h0L23kgdSpuAnWRA7PmYoPLWsG2XNYGRwCxVie2OUE0zg8WLiZhodmHukcKLhidTxIP69aWNvLczja4Ib+IbHzE0DGfjXB6CTUTQNhqkPQEbSuzUDSOJgnTnVz3EEUoprp2oGifGrYnNAt2zDN7Te6OPnwoeFMus6yaNYMsTzn4f8AmgL0ZhsIq9pMxI9ppZj4zSfSHRVvPmtTZbdWQ6HxGxFBuM2QBIzcM21a2Ds5gxuGFRdxz5DxoAdGY3PNm9C3lEg8HHAju+VDxOERvbQSOOxHmNaFjbefKyCHTVTxMe0p8RTuMecrcxr40C9q3dtgi1fYAiCr9sHz9oetXudLYhIy2lGkEp2g3IwxBFVmpF2KlAHReNtveum2MqxAjiSdajpG0brrajTKdt9fCr2cMloKEEAb6ySeO9K4x8Sl5zYViGAysJ0BAlZBGmlWhs/Rl3awyMuqaHTmNfxrN6F0tXLZ3Rj+R+VR0Ajve+07NxCS6k9oggxz5jjQOkMccLiLmZMyOcwI79SDrzmg7BrlxTr76z5wPyNQ9qOdG6Mx3X3TeyZUtoVG+pOw1meM1ZlJoAC0aj6ur3FVhKssGDGzc/5qOqmh3rNwm2UIAVu1tqD4+AoOXBLbLC2I5ncmO81X6iLrujQQyggndTlAnxGQ04Ekkk/1oFizlvC7miEKR57/ABNAP6O4ggNYf2kJmSI7iPED4d9M9F2oOIWASHkaTGrSNfGqPYBvLekZwCDA3mR+NXwaBHdgT9oZb0igGtoF8QkjNkMAGYlUgwPE0PorpjDsoNy5kI3UjWTuBrtvr30TqVFxnBMsADx0G367qBi+ibTPmZTJ5ce80HWWVgCk5J7M7wNB8qt1dMqiqAFEfrlVSKAOSr2knTnt3HhVjXeVApjuicUGJSDMAg6jSdpHHSr9EWHcEyIQEXI94aAR5MfKm3xt22jNbYtoCFaSNN4gyJHlTnRmMS2rEWyS5zntbsQJO2nxoFujmR7huz9mgAU8zsv+40p0m+W254ZlMnkTE/GtXDnDojKEuLmYsYykSY21FX6rCsrKxuHMIMqPw48aDDxt5Gs6OM8p9n96eOnIbzWljCy21tTLXGE94GgHqfhSVjoWyjAm+SgOiFGJ7s0aR4U8cLabEZzfAlYjUayQDJ0G5oFLiZHK8AYqjDsKObT5AR+Ip+7hbaks15HjZEOZm5baAeJFBxt3rHL5QgIACjZe4ecnzoECtcE8aLlqQKAWSpamTlywACeJM+g5fGgsnCgqzAAQD6+ukVwf/wA1OSrpbmg602UhuEirdHXsvWxujP5DWPKIrivMafrjWdij1Vztfs765W/dO0+kUDNwMQoDZDprEyOIpjG9L5WFghgpIOg3O0TSNjoa4uUq5NuQd+E66eFNY1A+YTo0+I76DRwS5mAG4Jn0rsepUxwBA8NBR+gbYw1g3bkkAaE7u3D8KSxt8mAd92/iOp9NvKpHcMYZlVCzCTso/PuqlhesEjSkbuNCm2raKSfXTT0mtTA3VlyskTA/XmKoDd1Ow51WT70dwmrZKnIKCuEIW6bmpLABu8DbSrY185MgFeRGnpUqOVWuITQCt3CBAAAqpBo9u1V+qoE2TXnVwgjvpk2KsuHoEyuw5VAt099Xrvq/KgS6upCGnfq5qww5igSNuoKTTy4fuq/1buoM/qe8VXq60vq1R9WoM7qzXdVWicNVWw1AgUNcqU79WqOooEild1dOGzXdTQKvb1oeWnwnCJoZtd1Avln5UNhB/RpvJUPb7qBLJXC3TWSo6ugUt4O4XORguYwuZZhvygd9HxNqCRuRoeZjc6c9TRrK9pO5x8jU4m12jxoEkWpI5UUqP0ahlM0ELc3JAMcDtMga0njOkLZBt37BUawdV8xwp9bfZPiPmKfuDKkkZidgdh3moPN9G4trXZtXUu2zsr9lvU1o2+kLmbTCAsdiO0PnVW6OtXgZtqGAns9iatiPo6qFRbvujkA5SMwHdNAC9YxNxw+JlQPZTgOWg0rmWmsJZvr2b10Op0AE6+u1SiDUd9UZ2Jsq4yuJFXwlw20CIcoHLej3LRB20oRSg2ls1ZbFaItCuWNqBFcPRurPM6UW9fRfaYLHMgfM0hf+kOHXe6p/hlvkIoGxYqwsCsG99MbI0UXG8lUfEk/Cs9/pgSYW0J/eYn4LFB68WgK4hRqTXg730qvnbIo7ln/UTSdz6QYg73WHgcv+mKo+jdYOAY+Ck0O7iVXcAeJC/M18zuYq6+7u3iSfnQINB9Kbpe2Pv2h/9gJ+FLv9ILI/vU8gx+S188K99dA8aD3jfSawP7yfBD+MUJvpTZ95z4IB/vrx1rCsdkY+Ck0wvRV47WLp8LbflQeiP0pt87p8lH+6o/6rt+7cPmBWB/YuI/wLvmhHzrv7Gv8A+GR4kD5mg3j9KU9y5/mH5Vy/SpP8N/8AMP8AjWF/Y97iFHi6f8qn+yLs7L/+lv8A5VBvj6VW/wDDf1B/Cub6UIY7DCNogfhWCehr3AKR/wDJb/5V39j3o9kf51P+6qPQj6SW9ocazoo18dR30RfpHY/eB4yoJ+dedfoi+P7tyO4T8q5ujMSNDau/5G0+FB6i105Yg9uP5I9YmiDpaz/iL3SGE+o2ryf1S4o+0RhJjVSCKRupGsEVB7sdIWm06xOOzAfMijWCh1lYHukMW8gfDevnYaKL1xPKqPfMPHXyjxnSpyiT2p4cNfKK8JZxLLszA9xo69L3hs58zPzoPai1Akzo67+IH40a9b1gjWvF2fpFeHumeaj8IrRt/SvUFrYnTUGNu4zUGzct1UJG0Utb+keHb2s6E9wIpu3j7DDs3F/mJU/ERQUI0/mX50z0s+QIT7I7LEa5ZiGMcNImh4nD51ZbT6nZhDagyNATpQ8O2NQyVtXdI2ysee/yoL9GXEV2uBw6quYgQ0eOUaDuoVnGLdfrQ2YF9SNhOw/pVrfSgtgh8I1oGcxtr2Seek0EYmw7oyXsoHtWyAobkSN576g0beHJhf4qveixbJVQz94kDmY4mmMMJZcpBJBOhpLpzFGy6NcBVDoTBgePcairdH4TrRMhYOo2HM+FCGDW4xCONB/D6TvTGBw4v2XyMVDkw4MQBxHdS9rDDN1dsNcKr2nEAuZ1J4chViR5XEfTG+05Qi+Ak+rTWZiOmr7+1deOUkD0FMp0GB+0v2l7lm4f+wR8aKMFhV3N24f5bY/3GtIxGuE8Saha9B1tlfYw6eLln+ZA+FT/AGxcXRWCdyKqfFADQZdvAPlz9Vcyj72Ux6xV8LgkYjK5zzoCMqjvZzoPAU8+JZtXdmPNjPxNL3MeYiTHjUBW6IQe3fQfwq7ekqo+NVXCYdd3vOe5UQepZj8KRa+edRbvc59Ko1JsAaWWb+K4Y/7VWrW7qfdw1vzDt/qcish8SYjXuqUxZ8hUGs/SOX2UtA//ABWv+E/GqHpm9wusv8PY/wBMVlG5xiqNenU/ryqjUPSV473rh8XY/M0s98ndmPmaTS5VlunhFAxArlik3vGpLwKB3re8jzruu7z61ni4aljrAoH+vHM+tcGG9Z7NBqCxmg1A43k+tSMQeB/XjWZ1pq4u6R6/hQa69IMAMpI85nyiK5Ok7w0F+54dY0ek1lG7XLdoNhukLp3cN/EiN/qU1T62eNuy3/1qP9IFZjXajrqDU61Dvhk/la4vzYj4UPLZ427q+DhvgyfjShxR/WtEF4xQEaxaO1x1/itg/FWPyrlwE+zdtN4kof8AuUD40NcT3CmEvj3V15j5UAz0bd4IWH7pD/6SaWuqyntAr4iPnT/XJyI/CmrWMIEBm9ZHodKgxkvMDoda0sL9IsQmguMRyJzD/umjl1b2raN5AH1WKH9Usn7rp4Nm+BH40Gjh/pjciHVSP8p+H5UyvTGGun7S2PMBviINYj9Dz7Dg+II+UilrvRtwfcJjcqQ3yp0HsujbeGV89pyND2c5jX9007dJM9qRyOo+NfNlYgxMdx/KncH0ldUwGPcOHpSh7S+xe2bbaLEdk5SOUEUHoa0LLGbrspEQQCQZH3vL41lDpVlgMbbniqkhl4mTGWaPb6UtN94qeRH4ig8o+Iob4qBSLtUMZiqGmvTzqFeqqfSqi7sKB20Syb6yaXYkVQ4uDpx3oDXtZoCO5q9ttI+PKk2uV3W0DN1tYq9k7mkjdoloMRoPjQNtd0mli1W+rXDw+NWHR791ByHSpz6GiL0W/MURehm979etAmWFcz1or0E3P5UQfR9ve+VKS2WrRXIda1f+nW5n1FSPo63M+opRbInWozVsf9OnmfUVX/p5ve+VC2Xmoo2pw9An3qg9DP71KWymhqwiinotxxFUbAXBy9aCoIqI41xs3Bw+IoLuRuKAwSRNXB+FAF7bSrC6O+gJJqQ/9KGH76lKAitrRGc0Imhs2vhQNC81M2sZzpC2ao2lBv2sdxImmBjdNPjrXmUvkUYYk1KHomxOb21Vvj85oN3D2W1Eo0aHWPTWs21iZ0ppHqUIt9GNyBPvZhl/OfGl8RgnXdW15CR6jSmluQZBIptMa45H4fI0H//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solidFill>
                <a:prstClr val="black"/>
              </a:solidFill>
            </a:endParaRPr>
          </a:p>
        </p:txBody>
      </p:sp>
      <p:pic>
        <p:nvPicPr>
          <p:cNvPr id="206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858" y="4437906"/>
            <a:ext cx="3780420" cy="15121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2"/>
          <p:cNvSpPr/>
          <p:nvPr/>
        </p:nvSpPr>
        <p:spPr>
          <a:xfrm rot="20272049">
            <a:off x="5304584" y="3392806"/>
            <a:ext cx="1714228" cy="301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2" name="Rektangel 11"/>
          <p:cNvSpPr/>
          <p:nvPr/>
        </p:nvSpPr>
        <p:spPr>
          <a:xfrm rot="20417407">
            <a:off x="7612481" y="3642029"/>
            <a:ext cx="454001" cy="284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Rektangel 12"/>
          <p:cNvSpPr/>
          <p:nvPr/>
        </p:nvSpPr>
        <p:spPr>
          <a:xfrm rot="20417407">
            <a:off x="5754814" y="2911823"/>
            <a:ext cx="389801" cy="2449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4" name="Rektangel 3"/>
          <p:cNvSpPr/>
          <p:nvPr/>
        </p:nvSpPr>
        <p:spPr>
          <a:xfrm>
            <a:off x="-35718" y="1629594"/>
            <a:ext cx="4819179" cy="369332"/>
          </a:xfrm>
          <a:prstGeom prst="rect">
            <a:avLst/>
          </a:prstGeom>
        </p:spPr>
        <p:txBody>
          <a:bodyPr wrap="square">
            <a:spAutoFit/>
          </a:bodyPr>
          <a:lstStyle/>
          <a:p>
            <a:r>
              <a:rPr lang="nb-NO"/>
              <a:t>Sommerdekk, helårsdekk,  piggfrie vinterdekk</a:t>
            </a:r>
          </a:p>
        </p:txBody>
      </p:sp>
    </p:spTree>
    <p:extLst>
      <p:ext uri="{BB962C8B-B14F-4D97-AF65-F5344CB8AC3E}">
        <p14:creationId xmlns:p14="http://schemas.microsoft.com/office/powerpoint/2010/main" val="3796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12" grpId="0" animBg="1"/>
      <p:bldP spid="1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a:extLst>
              <a:ext uri="{FF2B5EF4-FFF2-40B4-BE49-F238E27FC236}">
                <a16:creationId xmlns:a16="http://schemas.microsoft.com/office/drawing/2014/main" id="{EBC95D3C-FB9F-4E7E-A85F-004F387B01A8}"/>
              </a:ext>
            </a:extLst>
          </p:cNvPr>
          <p:cNvSpPr>
            <a:spLocks noGrp="1"/>
          </p:cNvSpPr>
          <p:nvPr>
            <p:ph type="ctrTitle"/>
          </p:nvPr>
        </p:nvSpPr>
        <p:spPr>
          <a:xfrm>
            <a:off x="2902665" y="2319294"/>
            <a:ext cx="3337357" cy="813661"/>
          </a:xfrm>
        </p:spPr>
        <p:style>
          <a:lnRef idx="1">
            <a:schemeClr val="accent1"/>
          </a:lnRef>
          <a:fillRef idx="2">
            <a:schemeClr val="accent1"/>
          </a:fillRef>
          <a:effectRef idx="1">
            <a:schemeClr val="accent1"/>
          </a:effectRef>
          <a:fontRef idx="minor">
            <a:schemeClr val="dk1"/>
          </a:fontRef>
        </p:style>
        <p:txBody>
          <a:bodyPr anchor="b">
            <a:normAutofit/>
          </a:bodyPr>
          <a:lstStyle/>
          <a:p>
            <a:r>
              <a:rPr lang="en-US" dirty="0" err="1">
                <a:solidFill>
                  <a:srgbClr val="4B392C"/>
                </a:solidFill>
              </a:rPr>
              <a:t>Takk</a:t>
            </a:r>
            <a:r>
              <a:rPr lang="en-US" dirty="0">
                <a:solidFill>
                  <a:srgbClr val="4B392C"/>
                </a:solidFill>
              </a:rPr>
              <a:t> for </a:t>
            </a:r>
            <a:r>
              <a:rPr lang="en-US" dirty="0" err="1">
                <a:solidFill>
                  <a:srgbClr val="4B392C"/>
                </a:solidFill>
              </a:rPr>
              <a:t>i</a:t>
            </a:r>
            <a:r>
              <a:rPr lang="en-US" dirty="0">
                <a:solidFill>
                  <a:srgbClr val="4B392C"/>
                </a:solidFill>
              </a:rPr>
              <a:t> </a:t>
            </a:r>
            <a:r>
              <a:rPr lang="en-US" dirty="0" err="1">
                <a:solidFill>
                  <a:srgbClr val="4B392C"/>
                </a:solidFill>
              </a:rPr>
              <a:t>dag</a:t>
            </a:r>
            <a:r>
              <a:rPr lang="en-US" dirty="0">
                <a:solidFill>
                  <a:srgbClr val="4B392C"/>
                </a:solidFill>
              </a:rPr>
              <a:t> </a:t>
            </a:r>
            <a:r>
              <a:rPr lang="en-US" dirty="0" err="1">
                <a:solidFill>
                  <a:srgbClr val="4B392C"/>
                </a:solidFill>
              </a:rPr>
              <a:t>og</a:t>
            </a:r>
            <a:r>
              <a:rPr lang="en-US" dirty="0">
                <a:solidFill>
                  <a:srgbClr val="4B392C"/>
                </a:solidFill>
              </a:rPr>
              <a:t> </a:t>
            </a:r>
            <a:br>
              <a:rPr lang="en-US" dirty="0"/>
            </a:br>
            <a:r>
              <a:rPr lang="en-US">
                <a:solidFill>
                  <a:srgbClr val="4B392C"/>
                </a:solidFill>
              </a:rPr>
              <a:t>vel </a:t>
            </a:r>
            <a:r>
              <a:rPr lang="en-US" dirty="0" err="1">
                <a:solidFill>
                  <a:srgbClr val="4B392C"/>
                </a:solidFill>
              </a:rPr>
              <a:t>hjem</a:t>
            </a:r>
            <a:r>
              <a:rPr lang="en-US" dirty="0">
                <a:solidFill>
                  <a:srgbClr val="4B392C"/>
                </a:solidFill>
              </a:rPr>
              <a:t>! </a:t>
            </a:r>
          </a:p>
        </p:txBody>
      </p:sp>
    </p:spTree>
    <p:extLst>
      <p:ext uri="{BB962C8B-B14F-4D97-AF65-F5344CB8AC3E}">
        <p14:creationId xmlns:p14="http://schemas.microsoft.com/office/powerpoint/2010/main" val="3574335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82015" y="1275872"/>
            <a:ext cx="3706133" cy="346239"/>
          </a:xfrm>
        </p:spPr>
        <p:txBody>
          <a:bodyPr anchor="b">
            <a:normAutofit/>
          </a:bodyPr>
          <a:lstStyle/>
          <a:p>
            <a:pPr>
              <a:lnSpc>
                <a:spcPct val="90000"/>
              </a:lnSpc>
            </a:pPr>
            <a:r>
              <a:rPr lang="nb-NO" sz="1700"/>
              <a:t>NAF, Norges Automobil-Forbund</a:t>
            </a:r>
          </a:p>
        </p:txBody>
      </p:sp>
      <p:sp>
        <p:nvSpPr>
          <p:cNvPr id="3" name="Plassholder for innhold 2"/>
          <p:cNvSpPr>
            <a:spLocks noGrp="1"/>
          </p:cNvSpPr>
          <p:nvPr>
            <p:ph idx="10"/>
          </p:nvPr>
        </p:nvSpPr>
        <p:spPr>
          <a:xfrm>
            <a:off x="4982015" y="2174234"/>
            <a:ext cx="3321343" cy="3395052"/>
          </a:xfrm>
        </p:spPr>
        <p:txBody>
          <a:bodyPr>
            <a:normAutofit/>
          </a:bodyPr>
          <a:lstStyle/>
          <a:p>
            <a:pPr marL="0" indent="0">
              <a:spcAft>
                <a:spcPts val="600"/>
              </a:spcAft>
              <a:buNone/>
            </a:pPr>
            <a:r>
              <a:rPr lang="nb-NO" b="1" dirty="0"/>
              <a:t>NAF</a:t>
            </a:r>
            <a:r>
              <a:rPr lang="nb-NO" dirty="0"/>
              <a:t> er en uavhengig, medlemsstyrt forbruker- og interesseorganisasjon som ivaretar medlemmets behov </a:t>
            </a:r>
            <a:br>
              <a:rPr lang="nb-NO" dirty="0"/>
            </a:br>
            <a:r>
              <a:rPr lang="nb-NO" dirty="0"/>
              <a:t>som trafikant. </a:t>
            </a:r>
          </a:p>
          <a:p>
            <a:pPr marL="0" indent="0">
              <a:spcAft>
                <a:spcPts val="600"/>
              </a:spcAft>
              <a:buNone/>
            </a:pPr>
            <a:endParaRPr lang="nb-NO" dirty="0"/>
          </a:p>
          <a:p>
            <a:pPr marL="0" indent="0">
              <a:spcAft>
                <a:spcPts val="600"/>
              </a:spcAft>
              <a:buNone/>
            </a:pPr>
            <a:endParaRPr lang="nb-NO" dirty="0"/>
          </a:p>
          <a:p>
            <a:pPr marL="0" indent="0">
              <a:spcAft>
                <a:spcPts val="600"/>
              </a:spcAft>
              <a:buNone/>
            </a:pPr>
            <a:r>
              <a:rPr lang="nb-NO" dirty="0"/>
              <a:t>- </a:t>
            </a:r>
            <a:r>
              <a:rPr lang="nb-NO" dirty="0" err="1"/>
              <a:t>ca</a:t>
            </a:r>
            <a:r>
              <a:rPr lang="nb-NO" dirty="0"/>
              <a:t> </a:t>
            </a:r>
            <a:r>
              <a:rPr lang="nb-NO" b="1" dirty="0"/>
              <a:t>500 000 </a:t>
            </a:r>
            <a:r>
              <a:rPr lang="nb-NO" dirty="0"/>
              <a:t>medlemmer uten </a:t>
            </a:r>
            <a:br>
              <a:rPr lang="nb-NO" dirty="0"/>
            </a:br>
            <a:r>
              <a:rPr lang="nb-NO" dirty="0"/>
              <a:t>  offentlig støtte.</a:t>
            </a:r>
          </a:p>
        </p:txBody>
      </p:sp>
      <p:pic>
        <p:nvPicPr>
          <p:cNvPr id="5" name="Picture 2" descr="Se kildebildet">
            <a:extLst>
              <a:ext uri="{FF2B5EF4-FFF2-40B4-BE49-F238E27FC236}">
                <a16:creationId xmlns:a16="http://schemas.microsoft.com/office/drawing/2014/main" id="{6325CE99-24DA-4BB4-8651-CAA585FD5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70" r="14901" b="2"/>
          <a:stretch/>
        </p:blipFill>
        <p:spPr bwMode="auto">
          <a:xfrm>
            <a:off x="749327" y="929634"/>
            <a:ext cx="3483360" cy="4639652"/>
          </a:xfrm>
          <a:prstGeom prst="rect">
            <a:avLst/>
          </a:prstGeom>
          <a:solidFill>
            <a:srgbClr val="FFFFFF"/>
          </a:solidFill>
        </p:spPr>
      </p:pic>
    </p:spTree>
    <p:extLst>
      <p:ext uri="{BB962C8B-B14F-4D97-AF65-F5344CB8AC3E}">
        <p14:creationId xmlns:p14="http://schemas.microsoft.com/office/powerpoint/2010/main" val="352290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870834"/>
            <a:ext cx="3706133" cy="346239"/>
          </a:xfrm>
        </p:spPr>
        <p:txBody>
          <a:bodyPr vert="horz" lIns="0" tIns="0" rIns="0" bIns="0" rtlCol="0" anchor="b" anchorCtr="0">
            <a:normAutofit/>
          </a:bodyPr>
          <a:lstStyle/>
          <a:p>
            <a:pPr>
              <a:lnSpc>
                <a:spcPct val="90000"/>
              </a:lnSpc>
            </a:pPr>
            <a:r>
              <a:rPr lang="nb-NO" sz="1700" b="1" kern="1200">
                <a:latin typeface="+mj-lt"/>
                <a:ea typeface="+mj-ea"/>
                <a:cs typeface="+mj-cs"/>
              </a:rPr>
              <a:t>NAF, Norges Automobil-Forbund</a:t>
            </a:r>
          </a:p>
        </p:txBody>
      </p:sp>
      <p:sp>
        <p:nvSpPr>
          <p:cNvPr id="4" name="TekstSylinder 3"/>
          <p:cNvSpPr txBox="1"/>
          <p:nvPr/>
        </p:nvSpPr>
        <p:spPr>
          <a:xfrm>
            <a:off x="810084" y="1770020"/>
            <a:ext cx="3321343" cy="3799265"/>
          </a:xfrm>
          <a:prstGeom prst="rect">
            <a:avLst/>
          </a:prstGeom>
        </p:spPr>
        <p:txBody>
          <a:bodyPr vert="horz" lIns="91440" tIns="45720" rIns="91440" bIns="45720" rtlCol="0" anchor="t">
            <a:normAutofit lnSpcReduction="10000"/>
          </a:bodyPr>
          <a:lstStyle/>
          <a:p>
            <a:pPr>
              <a:lnSpc>
                <a:spcPct val="90000"/>
              </a:lnSpc>
              <a:spcAft>
                <a:spcPts val="600"/>
              </a:spcAft>
              <a:buFont typeface="Arial" pitchFamily="34" charset="0"/>
            </a:pPr>
            <a:r>
              <a:rPr lang="nb-NO" sz="1700" b="1" dirty="0">
                <a:solidFill>
                  <a:srgbClr val="4B392C"/>
                </a:solidFill>
              </a:rPr>
              <a:t>NAF over hele landet –</a:t>
            </a:r>
          </a:p>
          <a:p>
            <a:pPr marL="342900" indent="-342900">
              <a:lnSpc>
                <a:spcPct val="90000"/>
              </a:lnSpc>
              <a:spcAft>
                <a:spcPts val="600"/>
              </a:spcAft>
              <a:buFont typeface="Arial" pitchFamily="34" charset="0"/>
              <a:buChar char="•"/>
            </a:pPr>
            <a:endParaRPr lang="nb-NO" sz="1700" dirty="0">
              <a:solidFill>
                <a:srgbClr val="4B392C"/>
              </a:solidFill>
            </a:endParaRPr>
          </a:p>
          <a:p>
            <a:pPr marL="285750" indent="-285750">
              <a:lnSpc>
                <a:spcPct val="90000"/>
              </a:lnSpc>
              <a:spcAft>
                <a:spcPts val="600"/>
              </a:spcAft>
              <a:buFont typeface="Arial" panose="020B0604020202020204" pitchFamily="34" charset="0"/>
              <a:buChar char="•"/>
            </a:pPr>
            <a:r>
              <a:rPr lang="nb-NO" sz="1700" dirty="0">
                <a:solidFill>
                  <a:srgbClr val="4B392C"/>
                </a:solidFill>
              </a:rPr>
              <a:t>Gode medlemsfordeler</a:t>
            </a:r>
          </a:p>
          <a:p>
            <a:pPr marL="285750" indent="-285750">
              <a:lnSpc>
                <a:spcPct val="90000"/>
              </a:lnSpc>
              <a:spcAft>
                <a:spcPts val="600"/>
              </a:spcAft>
              <a:buFont typeface="Arial" panose="020B0604020202020204" pitchFamily="34" charset="0"/>
              <a:buChar char="•"/>
            </a:pPr>
            <a:r>
              <a:rPr lang="nb-NO" sz="1700" dirty="0">
                <a:solidFill>
                  <a:srgbClr val="4B392C"/>
                </a:solidFill>
              </a:rPr>
              <a:t>67 lokalavdelinger med </a:t>
            </a:r>
            <a:br>
              <a:rPr lang="nb-NO" sz="1700" dirty="0">
                <a:solidFill>
                  <a:srgbClr val="4B392C"/>
                </a:solidFill>
              </a:rPr>
            </a:br>
            <a:r>
              <a:rPr lang="nb-NO" sz="1700" dirty="0">
                <a:solidFill>
                  <a:srgbClr val="4B392C"/>
                </a:solidFill>
              </a:rPr>
              <a:t>ca. 2 000 frivillige </a:t>
            </a:r>
            <a:br>
              <a:rPr lang="nb-NO" sz="1700" dirty="0">
                <a:solidFill>
                  <a:srgbClr val="4B392C"/>
                </a:solidFill>
              </a:rPr>
            </a:br>
            <a:r>
              <a:rPr lang="nb-NO" sz="1700" dirty="0">
                <a:solidFill>
                  <a:srgbClr val="4B392C"/>
                </a:solidFill>
              </a:rPr>
              <a:t>og tillitsvalgte</a:t>
            </a:r>
          </a:p>
          <a:p>
            <a:pPr marL="285750" indent="-285750">
              <a:lnSpc>
                <a:spcPct val="90000"/>
              </a:lnSpc>
              <a:spcAft>
                <a:spcPts val="600"/>
              </a:spcAft>
              <a:buFont typeface="Arial" panose="020B0604020202020204" pitchFamily="34" charset="0"/>
              <a:buChar char="•"/>
            </a:pPr>
            <a:r>
              <a:rPr lang="nb-NO" sz="1700" dirty="0">
                <a:solidFill>
                  <a:srgbClr val="4B392C"/>
                </a:solidFill>
              </a:rPr>
              <a:t>27 MC klubber med </a:t>
            </a:r>
            <a:br>
              <a:rPr lang="nb-NO" sz="1700" dirty="0">
                <a:solidFill>
                  <a:srgbClr val="4B392C"/>
                </a:solidFill>
              </a:rPr>
            </a:br>
            <a:r>
              <a:rPr lang="nb-NO" sz="1700" dirty="0">
                <a:solidFill>
                  <a:srgbClr val="4B392C"/>
                </a:solidFill>
              </a:rPr>
              <a:t>ca. 15000 medlemmer</a:t>
            </a:r>
          </a:p>
          <a:p>
            <a:pPr marL="285750" lvl="1" indent="-285750">
              <a:lnSpc>
                <a:spcPct val="90000"/>
              </a:lnSpc>
              <a:spcAft>
                <a:spcPts val="600"/>
              </a:spcAft>
              <a:buFont typeface="Arial" panose="020B0604020202020204" pitchFamily="34" charset="0"/>
              <a:buChar char="•"/>
            </a:pPr>
            <a:r>
              <a:rPr lang="nb-NO" sz="1700" dirty="0">
                <a:solidFill>
                  <a:srgbClr val="4B392C"/>
                </a:solidFill>
              </a:rPr>
              <a:t>26 Øvingsbaner </a:t>
            </a:r>
            <a:br>
              <a:rPr lang="nb-NO" sz="1700" dirty="0">
                <a:solidFill>
                  <a:srgbClr val="4B392C"/>
                </a:solidFill>
              </a:rPr>
            </a:br>
            <a:r>
              <a:rPr lang="nb-NO" sz="1700" dirty="0">
                <a:solidFill>
                  <a:srgbClr val="4B392C"/>
                </a:solidFill>
              </a:rPr>
              <a:t>(70 000 på kurs </a:t>
            </a:r>
            <a:br>
              <a:rPr lang="nb-NO" sz="1700" dirty="0">
                <a:solidFill>
                  <a:srgbClr val="4B392C"/>
                </a:solidFill>
              </a:rPr>
            </a:br>
            <a:r>
              <a:rPr lang="nb-NO" sz="1700" dirty="0">
                <a:solidFill>
                  <a:srgbClr val="4B392C"/>
                </a:solidFill>
              </a:rPr>
              <a:t>eller opplæring)</a:t>
            </a:r>
          </a:p>
          <a:p>
            <a:pPr marL="285750" lvl="1" indent="-285750">
              <a:lnSpc>
                <a:spcPct val="90000"/>
              </a:lnSpc>
              <a:spcAft>
                <a:spcPts val="600"/>
              </a:spcAft>
              <a:buFont typeface="Arial" panose="020B0604020202020204" pitchFamily="34" charset="0"/>
              <a:buChar char="•"/>
            </a:pPr>
            <a:r>
              <a:rPr lang="nb-NO" sz="1700" dirty="0">
                <a:solidFill>
                  <a:srgbClr val="4B392C"/>
                </a:solidFill>
              </a:rPr>
              <a:t>NAF Trafikksenter, Vålerbanen </a:t>
            </a:r>
            <a:br>
              <a:rPr lang="nb-NO" sz="1700" dirty="0">
                <a:solidFill>
                  <a:srgbClr val="4B392C"/>
                </a:solidFill>
              </a:rPr>
            </a:br>
            <a:r>
              <a:rPr lang="nb-NO" sz="1700" dirty="0">
                <a:solidFill>
                  <a:srgbClr val="4B392C"/>
                </a:solidFill>
              </a:rPr>
              <a:t>(10 000 på kurs, opplæring/</a:t>
            </a:r>
            <a:r>
              <a:rPr lang="nb-NO" sz="1700" dirty="0" err="1">
                <a:solidFill>
                  <a:srgbClr val="4B392C"/>
                </a:solidFill>
              </a:rPr>
              <a:t>event</a:t>
            </a:r>
            <a:r>
              <a:rPr lang="nb-NO" sz="1700" dirty="0">
                <a:solidFill>
                  <a:srgbClr val="4B392C"/>
                </a:solidFill>
              </a:rPr>
              <a:t>)</a:t>
            </a:r>
          </a:p>
        </p:txBody>
      </p:sp>
      <p:sp>
        <p:nvSpPr>
          <p:cNvPr id="10" name="Text Placeholder 3">
            <a:extLst>
              <a:ext uri="{FF2B5EF4-FFF2-40B4-BE49-F238E27FC236}">
                <a16:creationId xmlns:a16="http://schemas.microsoft.com/office/drawing/2014/main" id="{1497088D-E267-40B9-99E4-1DF9B7A88EDA}"/>
              </a:ext>
            </a:extLst>
          </p:cNvPr>
          <p:cNvSpPr>
            <a:spLocks noGrp="1"/>
          </p:cNvSpPr>
          <p:nvPr>
            <p:ph type="body" sz="quarter" idx="11"/>
          </p:nvPr>
        </p:nvSpPr>
        <p:spPr>
          <a:xfrm>
            <a:off x="4981765" y="870834"/>
            <a:ext cx="3706633" cy="346239"/>
          </a:xfrm>
        </p:spPr>
        <p:txBody>
          <a:bodyPr/>
          <a:lstStyle/>
          <a:p>
            <a:endParaRPr lang="en-US"/>
          </a:p>
        </p:txBody>
      </p:sp>
      <p:pic>
        <p:nvPicPr>
          <p:cNvPr id="5" name="Picture 2" descr="Se kildebildet">
            <a:extLst>
              <a:ext uri="{FF2B5EF4-FFF2-40B4-BE49-F238E27FC236}">
                <a16:creationId xmlns:a16="http://schemas.microsoft.com/office/drawing/2014/main" id="{8FE3051B-004D-4998-8D94-2B89BBF5AA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2015" y="2229021"/>
            <a:ext cx="3321343" cy="2881264"/>
          </a:xfrm>
          <a:prstGeom prst="rect">
            <a:avLst/>
          </a:prstGeom>
          <a:solidFill>
            <a:srgbClr val="FFFFFF"/>
          </a:solidFill>
        </p:spPr>
      </p:pic>
    </p:spTree>
    <p:extLst>
      <p:ext uri="{BB962C8B-B14F-4D97-AF65-F5344CB8AC3E}">
        <p14:creationId xmlns:p14="http://schemas.microsoft.com/office/powerpoint/2010/main" val="151726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80" y="847741"/>
            <a:ext cx="8231029" cy="369332"/>
          </a:xfrm>
        </p:spPr>
        <p:txBody>
          <a:bodyPr/>
          <a:lstStyle/>
          <a:p>
            <a:r>
              <a:rPr lang="nb-NO" sz="2400"/>
              <a:t>NAF, Norges Automobil-Forbund</a:t>
            </a:r>
          </a:p>
        </p:txBody>
      </p:sp>
      <p:sp>
        <p:nvSpPr>
          <p:cNvPr id="3" name="Plassholder for innhold 2"/>
          <p:cNvSpPr>
            <a:spLocks noGrp="1"/>
          </p:cNvSpPr>
          <p:nvPr>
            <p:ph idx="1"/>
          </p:nvPr>
        </p:nvSpPr>
        <p:spPr>
          <a:xfrm>
            <a:off x="416784" y="1413203"/>
            <a:ext cx="8764522" cy="4753529"/>
          </a:xfrm>
        </p:spPr>
        <p:txBody>
          <a:bodyPr>
            <a:noAutofit/>
          </a:bodyPr>
          <a:lstStyle/>
          <a:p>
            <a:pPr marL="447720" lvl="1" indent="0">
              <a:buNone/>
            </a:pPr>
            <a:endParaRPr lang="nb-NO" sz="900">
              <a:solidFill>
                <a:schemeClr val="tx1"/>
              </a:solidFill>
              <a:latin typeface="+mj-lt"/>
            </a:endParaRPr>
          </a:p>
          <a:p>
            <a:pPr marL="87322" indent="0">
              <a:buNone/>
            </a:pPr>
            <a:r>
              <a:rPr lang="nb-NO" sz="2400" b="1">
                <a:solidFill>
                  <a:schemeClr val="tx1"/>
                </a:solidFill>
                <a:latin typeface="+mj-lt"/>
              </a:rPr>
              <a:t>Kurs og trafikksikkerhetsaktiviteter i din lokalavdeling</a:t>
            </a:r>
          </a:p>
          <a:p>
            <a:pPr lvl="1">
              <a:buFont typeface="Wingdings" pitchFamily="2" charset="2"/>
              <a:buChar char="§"/>
            </a:pPr>
            <a:r>
              <a:rPr lang="nb-NO" sz="2000" b="1" err="1">
                <a:solidFill>
                  <a:schemeClr val="tx1"/>
                </a:solidFill>
                <a:latin typeface="+mj-lt"/>
              </a:rPr>
              <a:t>Xxx</a:t>
            </a:r>
            <a:endParaRPr lang="nb-NO" sz="2000" b="1">
              <a:solidFill>
                <a:schemeClr val="tx1"/>
              </a:solidFill>
              <a:latin typeface="+mj-lt"/>
            </a:endParaRPr>
          </a:p>
          <a:p>
            <a:pPr lvl="1">
              <a:buFont typeface="Wingdings" pitchFamily="2" charset="2"/>
              <a:buChar char="§"/>
            </a:pPr>
            <a:r>
              <a:rPr lang="nb-NO" sz="2000" b="1" err="1">
                <a:solidFill>
                  <a:schemeClr val="tx1"/>
                </a:solidFill>
                <a:latin typeface="+mj-lt"/>
              </a:rPr>
              <a:t>Xxx</a:t>
            </a:r>
            <a:endParaRPr lang="nb-NO" sz="2000" b="1">
              <a:solidFill>
                <a:schemeClr val="tx1"/>
              </a:solidFill>
              <a:latin typeface="+mj-lt"/>
            </a:endParaRPr>
          </a:p>
          <a:p>
            <a:pPr lvl="1">
              <a:buFont typeface="Wingdings" pitchFamily="2" charset="2"/>
              <a:buChar char="§"/>
            </a:pPr>
            <a:r>
              <a:rPr lang="nb-NO" sz="2000" b="1" err="1">
                <a:solidFill>
                  <a:schemeClr val="tx1"/>
                </a:solidFill>
                <a:latin typeface="+mj-lt"/>
              </a:rPr>
              <a:t>Xxx</a:t>
            </a:r>
            <a:endParaRPr lang="nb-NO" sz="2000" b="1">
              <a:solidFill>
                <a:schemeClr val="tx1"/>
              </a:solidFill>
              <a:latin typeface="+mj-lt"/>
            </a:endParaRPr>
          </a:p>
          <a:p>
            <a:pPr lvl="1">
              <a:buFont typeface="Wingdings" pitchFamily="2" charset="2"/>
              <a:buChar char="§"/>
            </a:pPr>
            <a:r>
              <a:rPr lang="nb-NO" sz="2000" b="1" err="1">
                <a:solidFill>
                  <a:schemeClr val="tx1"/>
                </a:solidFill>
                <a:latin typeface="+mj-lt"/>
              </a:rPr>
              <a:t>Xxx</a:t>
            </a:r>
            <a:endParaRPr lang="nb-NO" sz="2000" b="1">
              <a:solidFill>
                <a:schemeClr val="tx1"/>
              </a:solidFill>
              <a:latin typeface="+mj-lt"/>
            </a:endParaRPr>
          </a:p>
          <a:p>
            <a:pPr lvl="1">
              <a:buFont typeface="Wingdings" pitchFamily="2" charset="2"/>
              <a:buChar char="§"/>
            </a:pPr>
            <a:r>
              <a:rPr lang="nb-NO" sz="2000" b="1" err="1">
                <a:solidFill>
                  <a:schemeClr val="tx1"/>
                </a:solidFill>
                <a:latin typeface="+mj-lt"/>
              </a:rPr>
              <a:t>Xxx</a:t>
            </a:r>
            <a:endParaRPr lang="nb-NO" sz="2000" b="1">
              <a:solidFill>
                <a:schemeClr val="tx1"/>
              </a:solidFill>
              <a:latin typeface="+mj-lt"/>
            </a:endParaRPr>
          </a:p>
          <a:p>
            <a:pPr lvl="1">
              <a:buFont typeface="Wingdings" pitchFamily="2" charset="2"/>
              <a:buChar char="§"/>
            </a:pPr>
            <a:r>
              <a:rPr lang="nb-NO" sz="2000" b="1">
                <a:solidFill>
                  <a:schemeClr val="tx1"/>
                </a:solidFill>
                <a:latin typeface="+mj-lt"/>
              </a:rPr>
              <a:t>xxx </a:t>
            </a:r>
          </a:p>
          <a:p>
            <a:pPr marL="247650" lvl="1" indent="0">
              <a:buNone/>
            </a:pPr>
            <a:endParaRPr lang="nb-NO" sz="2000">
              <a:solidFill>
                <a:schemeClr val="tx1"/>
              </a:solidFill>
              <a:latin typeface="+mj-lt"/>
            </a:endParaRPr>
          </a:p>
          <a:p>
            <a:pPr marL="247650" lvl="1" indent="0">
              <a:buNone/>
            </a:pPr>
            <a:endParaRPr lang="nb-NO" sz="2000">
              <a:solidFill>
                <a:schemeClr val="tx1"/>
              </a:solidFill>
              <a:latin typeface="+mj-lt"/>
            </a:endParaRPr>
          </a:p>
          <a:p>
            <a:pPr marL="87322" indent="0">
              <a:buNone/>
            </a:pPr>
            <a:r>
              <a:rPr lang="nb-NO" sz="2000">
                <a:solidFill>
                  <a:schemeClr val="tx1"/>
                </a:solidFill>
                <a:latin typeface="+mj-lt"/>
              </a:rPr>
              <a:t>.</a:t>
            </a:r>
          </a:p>
          <a:p>
            <a:pPr marL="87322" indent="0">
              <a:buNone/>
            </a:pPr>
            <a:endParaRPr lang="nb-NO" sz="2000" b="1">
              <a:solidFill>
                <a:schemeClr val="tx1"/>
              </a:solidFill>
              <a:latin typeface="+mj-lt"/>
            </a:endParaRPr>
          </a:p>
          <a:p>
            <a:endParaRPr lang="nb-NO" sz="1800">
              <a:solidFill>
                <a:schemeClr val="tx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938" y="4941962"/>
            <a:ext cx="3168352" cy="15031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55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457280" y="870834"/>
            <a:ext cx="3706133" cy="346239"/>
          </a:xfrm>
        </p:spPr>
        <p:txBody>
          <a:bodyPr anchor="b">
            <a:normAutofit/>
          </a:bodyPr>
          <a:lstStyle/>
          <a:p>
            <a:pPr>
              <a:lnSpc>
                <a:spcPct val="90000"/>
              </a:lnSpc>
            </a:pPr>
            <a:r>
              <a:rPr lang="nb-NO" sz="1700"/>
              <a:t>Ulykkesrisiko og seniortrafikanter</a:t>
            </a:r>
          </a:p>
        </p:txBody>
      </p:sp>
      <p:sp>
        <p:nvSpPr>
          <p:cNvPr id="3" name="Plassholder for innhold 2"/>
          <p:cNvSpPr>
            <a:spLocks noGrp="1"/>
          </p:cNvSpPr>
          <p:nvPr>
            <p:ph idx="1"/>
          </p:nvPr>
        </p:nvSpPr>
        <p:spPr>
          <a:xfrm>
            <a:off x="810084" y="1770020"/>
            <a:ext cx="3321343" cy="3799265"/>
          </a:xfrm>
        </p:spPr>
        <p:txBody>
          <a:bodyPr>
            <a:normAutofit/>
          </a:bodyPr>
          <a:lstStyle/>
          <a:p>
            <a:pPr marL="0" indent="0">
              <a:spcAft>
                <a:spcPts val="600"/>
              </a:spcAft>
              <a:buNone/>
            </a:pPr>
            <a:r>
              <a:rPr lang="nb-NO" b="1" dirty="0"/>
              <a:t>Oppgave: </a:t>
            </a:r>
            <a:r>
              <a:rPr lang="nb-NO" dirty="0"/>
              <a:t>Noter ned stikkord </a:t>
            </a:r>
            <a:br>
              <a:rPr lang="nb-NO" dirty="0"/>
            </a:br>
            <a:r>
              <a:rPr lang="nb-NO" dirty="0"/>
              <a:t>for deg selv.</a:t>
            </a:r>
          </a:p>
          <a:p>
            <a:pPr marL="0" indent="0">
              <a:spcAft>
                <a:spcPts val="600"/>
              </a:spcAft>
              <a:buNone/>
            </a:pPr>
            <a:endParaRPr lang="nb-NO" b="1" dirty="0"/>
          </a:p>
          <a:p>
            <a:pPr>
              <a:spcAft>
                <a:spcPts val="600"/>
              </a:spcAft>
              <a:buFont typeface="Wingdings" panose="05000000000000000000" pitchFamily="2" charset="2"/>
              <a:buChar char="§"/>
            </a:pPr>
            <a:r>
              <a:rPr lang="nb-NO" b="1" dirty="0"/>
              <a:t>Hvem er mest utsatt for ulykker her i landet?</a:t>
            </a:r>
          </a:p>
          <a:p>
            <a:pPr>
              <a:spcAft>
                <a:spcPts val="600"/>
              </a:spcAft>
              <a:buFont typeface="Wingdings" panose="05000000000000000000" pitchFamily="2" charset="2"/>
              <a:buChar char="§"/>
            </a:pPr>
            <a:endParaRPr lang="nb-NO" b="1" dirty="0"/>
          </a:p>
          <a:p>
            <a:pPr>
              <a:spcAft>
                <a:spcPts val="600"/>
              </a:spcAft>
              <a:buFont typeface="Wingdings" panose="05000000000000000000" pitchFamily="2" charset="2"/>
              <a:buChar char="§"/>
            </a:pPr>
            <a:r>
              <a:rPr lang="nb-NO" b="1" dirty="0"/>
              <a:t>Hvilke trafikkulykker </a:t>
            </a:r>
            <a:br>
              <a:rPr lang="nb-NO" b="1" dirty="0"/>
            </a:br>
            <a:r>
              <a:rPr lang="nb-NO" b="1" dirty="0"/>
              <a:t>tar flest liv?</a:t>
            </a:r>
          </a:p>
          <a:p>
            <a:pPr marL="0" indent="0">
              <a:spcAft>
                <a:spcPts val="600"/>
              </a:spcAft>
              <a:buNone/>
            </a:pPr>
            <a:endParaRPr lang="nb-NO" b="1" dirty="0"/>
          </a:p>
          <a:p>
            <a:pPr marL="0" indent="0">
              <a:spcAft>
                <a:spcPts val="600"/>
              </a:spcAft>
              <a:buNone/>
            </a:pPr>
            <a:endParaRPr lang="nb-NO" b="1" dirty="0"/>
          </a:p>
        </p:txBody>
      </p:sp>
      <p:pic>
        <p:nvPicPr>
          <p:cNvPr id="6146" name="Picture 2" descr="Gratis arkivbilde med bil, bilulykke, frontrute">
            <a:extLst>
              <a:ext uri="{FF2B5EF4-FFF2-40B4-BE49-F238E27FC236}">
                <a16:creationId xmlns:a16="http://schemas.microsoft.com/office/drawing/2014/main" id="{964D86EC-56BF-46DF-A468-B3D527DD4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39" r="16906" b="-3"/>
          <a:stretch/>
        </p:blipFill>
        <p:spPr bwMode="auto">
          <a:xfrm>
            <a:off x="5103935" y="1217073"/>
            <a:ext cx="3321343" cy="3799265"/>
          </a:xfrm>
          <a:prstGeom prst="rect">
            <a:avLst/>
          </a:prstGeom>
          <a:solidFill>
            <a:srgbClr val="FFFFFF"/>
          </a:solidFill>
        </p:spPr>
      </p:pic>
    </p:spTree>
    <p:extLst>
      <p:ext uri="{BB962C8B-B14F-4D97-AF65-F5344CB8AC3E}">
        <p14:creationId xmlns:p14="http://schemas.microsoft.com/office/powerpoint/2010/main" val="283325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CC68C892-D9B6-3B22-CD3E-4E0E8A01D019}"/>
              </a:ext>
            </a:extLst>
          </p:cNvPr>
          <p:cNvSpPr/>
          <p:nvPr/>
        </p:nvSpPr>
        <p:spPr>
          <a:xfrm>
            <a:off x="732276" y="803824"/>
            <a:ext cx="4874136" cy="291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cs typeface="Arial"/>
              </a:rPr>
              <a:t>UTFORKJØRINGSULYKKER</a:t>
            </a:r>
            <a:endParaRPr lang="nb-NO" dirty="0">
              <a:solidFill>
                <a:schemeClr val="tx1"/>
              </a:solidFill>
            </a:endParaRPr>
          </a:p>
        </p:txBody>
      </p:sp>
      <p:sp>
        <p:nvSpPr>
          <p:cNvPr id="4" name="Ellipse 3">
            <a:extLst>
              <a:ext uri="{FF2B5EF4-FFF2-40B4-BE49-F238E27FC236}">
                <a16:creationId xmlns:a16="http://schemas.microsoft.com/office/drawing/2014/main" id="{07EA8BEB-CDF2-E2D8-5105-21FAFC8973D5}"/>
              </a:ext>
            </a:extLst>
          </p:cNvPr>
          <p:cNvSpPr/>
          <p:nvPr/>
        </p:nvSpPr>
        <p:spPr>
          <a:xfrm>
            <a:off x="3570821" y="2620900"/>
            <a:ext cx="4874136" cy="2914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tx1"/>
                </a:solidFill>
                <a:cs typeface="Arial"/>
              </a:rPr>
              <a:t>MØTEULYKKER</a:t>
            </a:r>
            <a:endParaRPr lang="nb-NO" dirty="0">
              <a:solidFill>
                <a:schemeClr val="tx1"/>
              </a:solidFill>
            </a:endParaRPr>
          </a:p>
        </p:txBody>
      </p:sp>
      <p:sp>
        <p:nvSpPr>
          <p:cNvPr id="5" name="Ellipse 4">
            <a:extLst>
              <a:ext uri="{FF2B5EF4-FFF2-40B4-BE49-F238E27FC236}">
                <a16:creationId xmlns:a16="http://schemas.microsoft.com/office/drawing/2014/main" id="{06CFC3A9-188D-B5C7-A808-A3DB79E738A0}"/>
              </a:ext>
            </a:extLst>
          </p:cNvPr>
          <p:cNvSpPr/>
          <p:nvPr/>
        </p:nvSpPr>
        <p:spPr>
          <a:xfrm>
            <a:off x="1076210" y="3425292"/>
            <a:ext cx="2922743" cy="2009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cs typeface="Arial"/>
              </a:rPr>
              <a:t>RUS</a:t>
            </a:r>
            <a:endParaRPr lang="nb-NO" dirty="0">
              <a:solidFill>
                <a:schemeClr val="tx1"/>
              </a:solidFill>
            </a:endParaRPr>
          </a:p>
        </p:txBody>
      </p:sp>
      <p:sp>
        <p:nvSpPr>
          <p:cNvPr id="6" name="Ellipse 5">
            <a:extLst>
              <a:ext uri="{FF2B5EF4-FFF2-40B4-BE49-F238E27FC236}">
                <a16:creationId xmlns:a16="http://schemas.microsoft.com/office/drawing/2014/main" id="{F5B59F0E-F9FD-2647-40C6-C97DDA73E470}"/>
              </a:ext>
            </a:extLst>
          </p:cNvPr>
          <p:cNvSpPr/>
          <p:nvPr/>
        </p:nvSpPr>
        <p:spPr>
          <a:xfrm>
            <a:off x="4777208" y="837841"/>
            <a:ext cx="2922743" cy="2009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tx1"/>
                </a:solidFill>
                <a:cs typeface="Arial"/>
              </a:rPr>
              <a:t>FEIL BRUK / IKKE BRUKT BILBELTE</a:t>
            </a:r>
          </a:p>
        </p:txBody>
      </p:sp>
      <p:sp>
        <p:nvSpPr>
          <p:cNvPr id="8" name="Ellipse 7">
            <a:extLst>
              <a:ext uri="{FF2B5EF4-FFF2-40B4-BE49-F238E27FC236}">
                <a16:creationId xmlns:a16="http://schemas.microsoft.com/office/drawing/2014/main" id="{7471FD47-5A74-C8F5-F4C4-99003381C139}"/>
              </a:ext>
            </a:extLst>
          </p:cNvPr>
          <p:cNvSpPr/>
          <p:nvPr/>
        </p:nvSpPr>
        <p:spPr>
          <a:xfrm>
            <a:off x="56370" y="-56462"/>
            <a:ext cx="2922743" cy="2009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tx1"/>
                </a:solidFill>
                <a:cs typeface="Arial"/>
              </a:rPr>
              <a:t>MC</a:t>
            </a:r>
          </a:p>
        </p:txBody>
      </p:sp>
      <p:sp>
        <p:nvSpPr>
          <p:cNvPr id="7" name="Ellipse 6">
            <a:extLst>
              <a:ext uri="{FF2B5EF4-FFF2-40B4-BE49-F238E27FC236}">
                <a16:creationId xmlns:a16="http://schemas.microsoft.com/office/drawing/2014/main" id="{A9B9CFC7-2AF6-5717-8064-FC89419421C1}"/>
              </a:ext>
            </a:extLst>
          </p:cNvPr>
          <p:cNvSpPr/>
          <p:nvPr/>
        </p:nvSpPr>
        <p:spPr>
          <a:xfrm>
            <a:off x="4753734" y="4431736"/>
            <a:ext cx="3961252" cy="2294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dirty="0">
                <a:solidFill>
                  <a:schemeClr val="tx1"/>
                </a:solidFill>
                <a:cs typeface="Arial"/>
              </a:rPr>
              <a:t>FOTGJENGERULYKKER</a:t>
            </a:r>
          </a:p>
        </p:txBody>
      </p:sp>
    </p:spTree>
    <p:extLst>
      <p:ext uri="{BB962C8B-B14F-4D97-AF65-F5344CB8AC3E}">
        <p14:creationId xmlns:p14="http://schemas.microsoft.com/office/powerpoint/2010/main" val="60232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Lst>
  </p:timing>
  <p:extLst>
    <p:ext uri="{6950BFC3-D8DA-4A85-94F7-54DA5524770B}">
      <p188:commentRel xmlns:p188="http://schemas.microsoft.com/office/powerpoint/2018/8/main" r:id="rId2"/>
    </p:ext>
  </p:extLst>
</p:sld>
</file>

<file path=ppt/theme/theme1.xml><?xml version="1.0" encoding="utf-8"?>
<a:theme xmlns:a="http://schemas.openxmlformats.org/drawingml/2006/main" name="3.-powerpointmal_tom-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ødt ly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yskry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skry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skry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skry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skry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skry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skrys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skry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skry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skry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skry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skry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Vikeplikt 20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keplikt 2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keplikt 2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keplikt 2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keplikt 2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keplikt 2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keplikt 2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keplikt 2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keplikt 2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keplikt 2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keplikt 2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keplikt 2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keplikt 2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orkjørsve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rkjørsve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rkjørsve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rkjørsve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rkjørsve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rkjørsve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rkjørsve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rkjørsve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rkjørsve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rkjørsve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rkjørsve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rkjørsve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rkjørsve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undkjøring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Høyreregel">
  <a:themeElements>
    <a:clrScheme name="Egendefinert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øyrereg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øyrereg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øyrereg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øyrereg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øyrereg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øyrereg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øyrereg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øyrereg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øyrereg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øyrereg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øyrereg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øyrereg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keplikt trin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rkjørsvei høyre n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orkjørsvei Venst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orkjørsvei rett frem venst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orkjørsvei rett frem 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resentasjon">
  <a:themeElements>
    <a:clrScheme name="NAF">
      <a:dk1>
        <a:sysClr val="windowText" lastClr="000000"/>
      </a:dk1>
      <a:lt1>
        <a:sysClr val="window" lastClr="FFFFFF"/>
      </a:lt1>
      <a:dk2>
        <a:srgbClr val="FBDF39"/>
      </a:dk2>
      <a:lt2>
        <a:srgbClr val="FFFFFF"/>
      </a:lt2>
      <a:accent1>
        <a:srgbClr val="FBDF39"/>
      </a:accent1>
      <a:accent2>
        <a:srgbClr val="32A83F"/>
      </a:accent2>
      <a:accent3>
        <a:srgbClr val="E6452C"/>
      </a:accent3>
      <a:accent4>
        <a:srgbClr val="7D6D5D"/>
      </a:accent4>
      <a:accent5>
        <a:srgbClr val="9E9E9D"/>
      </a:accent5>
      <a:accent6>
        <a:srgbClr val="ECECEC"/>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opp fra side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l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l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l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l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l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l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l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l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l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l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l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l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ult ly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op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op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op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op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op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op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op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op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op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op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op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op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1FE3450293A40A3B6C597F062DDC6" ma:contentTypeVersion="14" ma:contentTypeDescription="Create a new document." ma:contentTypeScope="" ma:versionID="f05d96ae4e344ffdcac815a54c202d12">
  <xsd:schema xmlns:xsd="http://www.w3.org/2001/XMLSchema" xmlns:xs="http://www.w3.org/2001/XMLSchema" xmlns:p="http://schemas.microsoft.com/office/2006/metadata/properties" xmlns:ns2="9ff6f756-2a13-4bcd-8b2a-420397328965" xmlns:ns3="5942b03d-fbd5-483d-aa42-2bcc24df90cd" targetNamespace="http://schemas.microsoft.com/office/2006/metadata/properties" ma:root="true" ma:fieldsID="c0e4f09a16074397d352bf632cf521e4" ns2:_="" ns3:_="">
    <xsd:import namespace="9ff6f756-2a13-4bcd-8b2a-420397328965"/>
    <xsd:import namespace="5942b03d-fbd5-483d-aa42-2bcc24df90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6f756-2a13-4bcd-8b2a-4203973289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6d57abe-60bc-4160-989f-94d7368572c7}" ma:internalName="TaxCatchAll" ma:showField="CatchAllData" ma:web="9ff6f756-2a13-4bcd-8b2a-4203973289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42b03d-fbd5-483d-aa42-2bcc24df90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767c72e-1e14-4334-a56f-10af7567070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ff6f756-2a13-4bcd-8b2a-420397328965">
      <UserInfo>
        <DisplayName>Limited Access System Group For Web 9ff6f756-2a13-4bcd-8b2a-420397328965</DisplayName>
        <AccountId>17</AccountId>
        <AccountType/>
      </UserInfo>
      <UserInfo>
        <DisplayName>NAF Gjøvik og Omegn</DisplayName>
        <AccountId>116</AccountId>
        <AccountType/>
      </UserInfo>
    </SharedWithUsers>
    <lcf76f155ced4ddcb4097134ff3c332f xmlns="5942b03d-fbd5-483d-aa42-2bcc24df90cd">
      <Terms xmlns="http://schemas.microsoft.com/office/infopath/2007/PartnerControls"/>
    </lcf76f155ced4ddcb4097134ff3c332f>
    <TaxCatchAll xmlns="9ff6f756-2a13-4bcd-8b2a-42039732896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0DC964-08B8-4D76-BD2A-86967B570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f6f756-2a13-4bcd-8b2a-420397328965"/>
    <ds:schemaRef ds:uri="5942b03d-fbd5-483d-aa42-2bcc24df9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EA6C1B-7491-4703-AC98-D034072BFF16}">
  <ds:schemaRefs>
    <ds:schemaRef ds:uri="48a81fbf-50c1-4f83-9f44-927ce3382f6c"/>
    <ds:schemaRef ds:uri="71a059a6-ee15-4210-b708-59aacde4ef70"/>
    <ds:schemaRef ds:uri="e9597f8e-db0e-446b-8ca2-042bcb791d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9ad9c47-daba-46c1-b8be-3d1192a880a5"/>
    <ds:schemaRef ds:uri="9ff6f756-2a13-4bcd-8b2a-420397328965"/>
    <ds:schemaRef ds:uri="5942b03d-fbd5-483d-aa42-2bcc24df90cd"/>
  </ds:schemaRefs>
</ds:datastoreItem>
</file>

<file path=customXml/itemProps3.xml><?xml version="1.0" encoding="utf-8"?>
<ds:datastoreItem xmlns:ds="http://schemas.openxmlformats.org/officeDocument/2006/customXml" ds:itemID="{AB3B7F40-B086-4E6C-B67B-0E9D260D5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859</TotalTime>
  <Words>6428</Words>
  <Application>Microsoft Office PowerPoint</Application>
  <PresentationFormat>Egendefinert</PresentationFormat>
  <Paragraphs>701</Paragraphs>
  <Slides>43</Slides>
  <Notes>39</Notes>
  <HiddenSlides>0</HiddenSlides>
  <MMClips>0</MMClips>
  <ScaleCrop>false</ScaleCrop>
  <HeadingPairs>
    <vt:vector size="6" baseType="variant">
      <vt:variant>
        <vt:lpstr>Brukte skrifter</vt:lpstr>
      </vt:variant>
      <vt:variant>
        <vt:i4>7</vt:i4>
      </vt:variant>
      <vt:variant>
        <vt:lpstr>Tema</vt:lpstr>
      </vt:variant>
      <vt:variant>
        <vt:i4>15</vt:i4>
      </vt:variant>
      <vt:variant>
        <vt:lpstr>Lysbildetitler</vt:lpstr>
      </vt:variant>
      <vt:variant>
        <vt:i4>43</vt:i4>
      </vt:variant>
    </vt:vector>
  </HeadingPairs>
  <TitlesOfParts>
    <vt:vector size="65" baseType="lpstr">
      <vt:lpstr>Arial</vt:lpstr>
      <vt:lpstr>Arial Black</vt:lpstr>
      <vt:lpstr>Calibri</vt:lpstr>
      <vt:lpstr>Helvetica Neue</vt:lpstr>
      <vt:lpstr>LFT Etica</vt:lpstr>
      <vt:lpstr>Verdana</vt:lpstr>
      <vt:lpstr>Wingdings</vt:lpstr>
      <vt:lpstr>3.-powerpointmal_tom-presentasjon</vt:lpstr>
      <vt:lpstr>Vikeplikt trinn 1</vt:lpstr>
      <vt:lpstr>Forkjørsvei høyre ny</vt:lpstr>
      <vt:lpstr>Forkjørsvei Venstre</vt:lpstr>
      <vt:lpstr>Forkjørsvei rett frem venstre</vt:lpstr>
      <vt:lpstr>Forkjørsvei rett frem H</vt:lpstr>
      <vt:lpstr>Presentasjon</vt:lpstr>
      <vt:lpstr>Stopp fra sidene</vt:lpstr>
      <vt:lpstr>gult lys</vt:lpstr>
      <vt:lpstr>Rødt lys</vt:lpstr>
      <vt:lpstr>Vikeplikt 202</vt:lpstr>
      <vt:lpstr>Forkjørsvei</vt:lpstr>
      <vt:lpstr>Rundkjøring2</vt:lpstr>
      <vt:lpstr>Høyreregel</vt:lpstr>
      <vt:lpstr>1_Presentasjon</vt:lpstr>
      <vt:lpstr>Velkommen til NAF senior trafikkurs – Dag 1.</vt:lpstr>
      <vt:lpstr>Mål for kurset: Beholde en trygg mobilitet  så lenge som mulig  </vt:lpstr>
      <vt:lpstr>NAF Senior Trafikkurs</vt:lpstr>
      <vt:lpstr>NAF Senior Trafikkurs</vt:lpstr>
      <vt:lpstr>NAF, Norges Automobil-Forbund</vt:lpstr>
      <vt:lpstr>NAF, Norges Automobil-Forbund</vt:lpstr>
      <vt:lpstr>NAF, Norges Automobil-Forbund</vt:lpstr>
      <vt:lpstr>Ulykkesrisiko og seniortrafikanter</vt:lpstr>
      <vt:lpstr>PowerPoint-presentasjon</vt:lpstr>
      <vt:lpstr>Typiske ulykker for seniorførere</vt:lpstr>
      <vt:lpstr>Hvilke utfordringer kan du få i en slik situasjon både som kjørende,  og som fotgjenger? </vt:lpstr>
      <vt:lpstr>Hvis bilen står parkert hva kan bilisten gjøre for at fotgjengeren skal synes? </vt:lpstr>
      <vt:lpstr>Refleks til barna, men hva med de voksne?</vt:lpstr>
      <vt:lpstr>PowerPoint-presentasjon</vt:lpstr>
      <vt:lpstr>Pause</vt:lpstr>
      <vt:lpstr>PowerPoint-presentasjon</vt:lpstr>
      <vt:lpstr>Synet</vt:lpstr>
      <vt:lpstr>Kroppen</vt:lpstr>
      <vt:lpstr>PowerPoint-presentasjon</vt:lpstr>
      <vt:lpstr>PowerPoint-presentasjon</vt:lpstr>
      <vt:lpstr>PowerPoint-presentasjon</vt:lpstr>
      <vt:lpstr>Adaptive lys  </vt:lpstr>
      <vt:lpstr>PowerPoint-presentasjon</vt:lpstr>
      <vt:lpstr>Førerstøttesystemer </vt:lpstr>
      <vt:lpstr>PowerPoint-presentasjon</vt:lpstr>
      <vt:lpstr>Pause</vt:lpstr>
      <vt:lpstr>PowerPoint-presentasjon</vt:lpstr>
      <vt:lpstr>Regulering av trafikken</vt:lpstr>
      <vt:lpstr>Myndighetspyramiden</vt:lpstr>
      <vt:lpstr>Vikeplikt</vt:lpstr>
      <vt:lpstr>Vikeplikt </vt:lpstr>
      <vt:lpstr>PowerPoint-presentasjon</vt:lpstr>
      <vt:lpstr>PowerPoint-presentasjon</vt:lpstr>
      <vt:lpstr>PowerPoint-presentasjon</vt:lpstr>
      <vt:lpstr>PowerPoint-presentasjon</vt:lpstr>
      <vt:lpstr>PowerPoint-presentasjon</vt:lpstr>
      <vt:lpstr>PowerPoint-presentasjon</vt:lpstr>
      <vt:lpstr>PowerPoint-presentasjon</vt:lpstr>
      <vt:lpstr>Du skal av til Trosterud (til høyre). Hvordan velger du å kjøre her? </vt:lpstr>
      <vt:lpstr>Kollektivfelt  Sambruksfelt</vt:lpstr>
      <vt:lpstr>Dekk og mønsterdybde</vt:lpstr>
      <vt:lpstr>Dekktyper</vt:lpstr>
      <vt:lpstr>Takk for i dag og  vel hjem!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NAF senior trafikkurs</dc:title>
  <dc:creator>Marianne Søhagen</dc:creator>
  <cp:lastModifiedBy>Løkken Stein</cp:lastModifiedBy>
  <cp:revision>607</cp:revision>
  <dcterms:created xsi:type="dcterms:W3CDTF">2021-10-27T13:16:03Z</dcterms:created>
  <dcterms:modified xsi:type="dcterms:W3CDTF">2025-05-05T13:28:14Z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0x01010092D1FE3450293A40A3B6C597F062DDC6</vt:lpwstr>
  </property>
  <property fmtid="{D5CDD505-2E9C-101B-9397-08002B2CF9AE}" pid="3" name="MediaServiceImageTags">
    <vt:lpwstr/>
  </property>
</Properties>
</file>