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 id="2147483701" r:id="rId6"/>
  </p:sldMasterIdLst>
  <p:notesMasterIdLst>
    <p:notesMasterId r:id="rId51"/>
  </p:notesMasterIdLst>
  <p:sldIdLst>
    <p:sldId id="449" r:id="rId7"/>
    <p:sldId id="298" r:id="rId8"/>
    <p:sldId id="443" r:id="rId9"/>
    <p:sldId id="393" r:id="rId10"/>
    <p:sldId id="410" r:id="rId11"/>
    <p:sldId id="456" r:id="rId12"/>
    <p:sldId id="390" r:id="rId13"/>
    <p:sldId id="444" r:id="rId14"/>
    <p:sldId id="385" r:id="rId15"/>
    <p:sldId id="381" r:id="rId16"/>
    <p:sldId id="413" r:id="rId17"/>
    <p:sldId id="414" r:id="rId18"/>
    <p:sldId id="406" r:id="rId19"/>
    <p:sldId id="409" r:id="rId20"/>
    <p:sldId id="455" r:id="rId21"/>
    <p:sldId id="340" r:id="rId22"/>
    <p:sldId id="439" r:id="rId23"/>
    <p:sldId id="445" r:id="rId24"/>
    <p:sldId id="438" r:id="rId25"/>
    <p:sldId id="343" r:id="rId26"/>
    <p:sldId id="457" r:id="rId27"/>
    <p:sldId id="433" r:id="rId28"/>
    <p:sldId id="435" r:id="rId29"/>
    <p:sldId id="431" r:id="rId30"/>
    <p:sldId id="446" r:id="rId31"/>
    <p:sldId id="333" r:id="rId32"/>
    <p:sldId id="334" r:id="rId33"/>
    <p:sldId id="339" r:id="rId34"/>
    <p:sldId id="448" r:id="rId35"/>
    <p:sldId id="278" r:id="rId36"/>
    <p:sldId id="349" r:id="rId37"/>
    <p:sldId id="380" r:id="rId38"/>
    <p:sldId id="375" r:id="rId39"/>
    <p:sldId id="399" r:id="rId40"/>
    <p:sldId id="389" r:id="rId41"/>
    <p:sldId id="454" r:id="rId42"/>
    <p:sldId id="458" r:id="rId43"/>
    <p:sldId id="459" r:id="rId44"/>
    <p:sldId id="294" r:id="rId45"/>
    <p:sldId id="392" r:id="rId46"/>
    <p:sldId id="428" r:id="rId47"/>
    <p:sldId id="429" r:id="rId48"/>
    <p:sldId id="450" r:id="rId49"/>
    <p:sldId id="288" r:id="rId50"/>
  </p:sldIdLst>
  <p:sldSz cx="9145588" cy="6859588"/>
  <p:notesSz cx="6797675" cy="9926638"/>
  <p:defaultTextStyle>
    <a:defPPr>
      <a:defRPr lang="nb-NO"/>
    </a:defPPr>
    <a:lvl1pPr marL="0" algn="l" defTabSz="914403" rtl="0" eaLnBrk="1" latinLnBrk="0" hangingPunct="1">
      <a:defRPr sz="1800" kern="1200">
        <a:solidFill>
          <a:schemeClr val="tx1"/>
        </a:solidFill>
        <a:latin typeface="+mn-lt"/>
        <a:ea typeface="+mn-ea"/>
        <a:cs typeface="+mn-cs"/>
      </a:defRPr>
    </a:lvl1pPr>
    <a:lvl2pPr marL="457201"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6"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09" algn="l" defTabSz="914403" rtl="0" eaLnBrk="1" latinLnBrk="0" hangingPunct="1">
      <a:defRPr sz="1800" kern="1200">
        <a:solidFill>
          <a:schemeClr val="tx1"/>
        </a:solidFill>
        <a:latin typeface="+mn-lt"/>
        <a:ea typeface="+mn-ea"/>
        <a:cs typeface="+mn-cs"/>
      </a:defRPr>
    </a:lvl7pPr>
    <a:lvl8pPr marL="3200411" algn="l" defTabSz="914403" rtl="0" eaLnBrk="1" latinLnBrk="0" hangingPunct="1">
      <a:defRPr sz="1800" kern="1200">
        <a:solidFill>
          <a:schemeClr val="tx1"/>
        </a:solidFill>
        <a:latin typeface="+mn-lt"/>
        <a:ea typeface="+mn-ea"/>
        <a:cs typeface="+mn-cs"/>
      </a:defRPr>
    </a:lvl8pPr>
    <a:lvl9pPr marL="3657613" algn="l" defTabSz="91440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392C"/>
    <a:srgbClr val="FAF9F9"/>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71" autoAdjust="0"/>
    <p:restoredTop sz="93792" autoAdjust="0"/>
  </p:normalViewPr>
  <p:slideViewPr>
    <p:cSldViewPr snapToObjects="1">
      <p:cViewPr varScale="1">
        <p:scale>
          <a:sx n="160" d="100"/>
          <a:sy n="160" d="100"/>
        </p:scale>
        <p:origin x="4362" y="132"/>
      </p:cViewPr>
      <p:guideLst>
        <p:guide orient="horz" pos="2161"/>
        <p:guide pos="2881"/>
      </p:guideLst>
    </p:cSldViewPr>
  </p:slideViewPr>
  <p:outlineViewPr>
    <p:cViewPr>
      <p:scale>
        <a:sx n="33" d="100"/>
        <a:sy n="33" d="100"/>
      </p:scale>
      <p:origin x="0" y="-4469"/>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madsen@naf.no" userId="S::urn:spo:guest#marianne.madsen@naf.no::" providerId="AD" clId="Web-{EF6F19B4-CD44-B5C8-389F-A75C6CF8D4D8}"/>
    <pc:docChg chg="modSld">
      <pc:chgData name="marianne.madsen@naf.no" userId="S::urn:spo:guest#marianne.madsen@naf.no::" providerId="AD" clId="Web-{EF6F19B4-CD44-B5C8-389F-A75C6CF8D4D8}" dt="2022-09-28T11:08:51.874" v="42" actId="1076"/>
      <pc:docMkLst>
        <pc:docMk/>
      </pc:docMkLst>
      <pc:sldChg chg="delSp modSp">
        <pc:chgData name="marianne.madsen@naf.no" userId="S::urn:spo:guest#marianne.madsen@naf.no::" providerId="AD" clId="Web-{EF6F19B4-CD44-B5C8-389F-A75C6CF8D4D8}" dt="2022-09-28T11:04:56.011" v="31" actId="20577"/>
        <pc:sldMkLst>
          <pc:docMk/>
          <pc:sldMk cId="2939696271" sldId="390"/>
        </pc:sldMkLst>
        <pc:spChg chg="mod">
          <ac:chgData name="marianne.madsen@naf.no" userId="S::urn:spo:guest#marianne.madsen@naf.no::" providerId="AD" clId="Web-{EF6F19B4-CD44-B5C8-389F-A75C6CF8D4D8}" dt="2022-09-28T11:04:56.011" v="31" actId="20577"/>
          <ac:spMkLst>
            <pc:docMk/>
            <pc:sldMk cId="2939696271" sldId="390"/>
            <ac:spMk id="6" creationId="{00000000-0000-0000-0000-000000000000}"/>
          </ac:spMkLst>
        </pc:spChg>
        <pc:spChg chg="del mod">
          <ac:chgData name="marianne.madsen@naf.no" userId="S::urn:spo:guest#marianne.madsen@naf.no::" providerId="AD" clId="Web-{EF6F19B4-CD44-B5C8-389F-A75C6CF8D4D8}" dt="2022-09-28T11:03:40.338" v="2"/>
          <ac:spMkLst>
            <pc:docMk/>
            <pc:sldMk cId="2939696271" sldId="390"/>
            <ac:spMk id="11" creationId="{36E15194-751A-4942-B37E-2104ED77ECC4}"/>
          </ac:spMkLst>
        </pc:spChg>
      </pc:sldChg>
      <pc:sldChg chg="modSp">
        <pc:chgData name="marianne.madsen@naf.no" userId="S::urn:spo:guest#marianne.madsen@naf.no::" providerId="AD" clId="Web-{EF6F19B4-CD44-B5C8-389F-A75C6CF8D4D8}" dt="2022-09-28T10:57:21.004" v="0" actId="14100"/>
        <pc:sldMkLst>
          <pc:docMk/>
          <pc:sldMk cId="1381882429" sldId="393"/>
        </pc:sldMkLst>
        <pc:spChg chg="mod">
          <ac:chgData name="marianne.madsen@naf.no" userId="S::urn:spo:guest#marianne.madsen@naf.no::" providerId="AD" clId="Web-{EF6F19B4-CD44-B5C8-389F-A75C6CF8D4D8}" dt="2022-09-28T10:57:21.004" v="0" actId="14100"/>
          <ac:spMkLst>
            <pc:docMk/>
            <pc:sldMk cId="1381882429" sldId="393"/>
            <ac:spMk id="2" creationId="{CB296228-CBEC-4127-AFA3-C5C77F74E0AD}"/>
          </ac:spMkLst>
        </pc:spChg>
      </pc:sldChg>
      <pc:sldChg chg="modSp">
        <pc:chgData name="marianne.madsen@naf.no" userId="S::urn:spo:guest#marianne.madsen@naf.no::" providerId="AD" clId="Web-{EF6F19B4-CD44-B5C8-389F-A75C6CF8D4D8}" dt="2022-09-28T11:08:51.874" v="42" actId="1076"/>
        <pc:sldMkLst>
          <pc:docMk/>
          <pc:sldMk cId="2442633235" sldId="413"/>
        </pc:sldMkLst>
        <pc:spChg chg="mod">
          <ac:chgData name="marianne.madsen@naf.no" userId="S::urn:spo:guest#marianne.madsen@naf.no::" providerId="AD" clId="Web-{EF6F19B4-CD44-B5C8-389F-A75C6CF8D4D8}" dt="2022-09-28T11:08:43.936" v="41" actId="20577"/>
          <ac:spMkLst>
            <pc:docMk/>
            <pc:sldMk cId="2442633235" sldId="413"/>
            <ac:spMk id="30" creationId="{00000000-0000-0000-0000-000000000000}"/>
          </ac:spMkLst>
        </pc:spChg>
        <pc:spChg chg="mod">
          <ac:chgData name="marianne.madsen@naf.no" userId="S::urn:spo:guest#marianne.madsen@naf.no::" providerId="AD" clId="Web-{EF6F19B4-CD44-B5C8-389F-A75C6CF8D4D8}" dt="2022-09-28T11:08:51.874" v="42" actId="1076"/>
          <ac:spMkLst>
            <pc:docMk/>
            <pc:sldMk cId="2442633235" sldId="413"/>
            <ac:spMk id="32" creationId="{00000000-0000-0000-0000-000000000000}"/>
          </ac:spMkLst>
        </pc:spChg>
      </pc:sldChg>
      <pc:sldChg chg="modSp">
        <pc:chgData name="marianne.madsen@naf.no" userId="S::urn:spo:guest#marianne.madsen@naf.no::" providerId="AD" clId="Web-{EF6F19B4-CD44-B5C8-389F-A75C6CF8D4D8}" dt="2022-09-28T11:08:03.513" v="35" actId="20577"/>
        <pc:sldMkLst>
          <pc:docMk/>
          <pc:sldMk cId="2803071523" sldId="414"/>
        </pc:sldMkLst>
        <pc:spChg chg="mod">
          <ac:chgData name="marianne.madsen@naf.no" userId="S::urn:spo:guest#marianne.madsen@naf.no::" providerId="AD" clId="Web-{EF6F19B4-CD44-B5C8-389F-A75C6CF8D4D8}" dt="2022-09-28T11:08:03.513" v="35" actId="20577"/>
          <ac:spMkLst>
            <pc:docMk/>
            <pc:sldMk cId="2803071523" sldId="414"/>
            <ac:spMk id="48" creationId="{00000000-0000-0000-0000-000000000000}"/>
          </ac:spMkLst>
        </pc:spChg>
      </pc:sldChg>
    </pc:docChg>
  </pc:docChgLst>
  <pc:docChgLst>
    <pc:chgData name="Marianne" userId="bb77a81d-be25-47a9-9db2-c6484cccc422" providerId="ADAL" clId="{03B5889D-E98B-4557-B3C3-07AD128BBCC9}"/>
    <pc:docChg chg="custSel modSld">
      <pc:chgData name="Marianne" userId="bb77a81d-be25-47a9-9db2-c6484cccc422" providerId="ADAL" clId="{03B5889D-E98B-4557-B3C3-07AD128BBCC9}" dt="2022-04-29T08:03:31.041" v="15" actId="20577"/>
      <pc:docMkLst>
        <pc:docMk/>
      </pc:docMkLst>
      <pc:sldChg chg="addSp delSp modSp mod delAnim modAnim">
        <pc:chgData name="Marianne" userId="bb77a81d-be25-47a9-9db2-c6484cccc422" providerId="ADAL" clId="{03B5889D-E98B-4557-B3C3-07AD128BBCC9}" dt="2022-04-29T08:03:31.041" v="15" actId="20577"/>
        <pc:sldMkLst>
          <pc:docMk/>
          <pc:sldMk cId="1750797316" sldId="456"/>
        </pc:sldMkLst>
        <pc:spChg chg="add mod">
          <ac:chgData name="Marianne" userId="bb77a81d-be25-47a9-9db2-c6484cccc422" providerId="ADAL" clId="{03B5889D-E98B-4557-B3C3-07AD128BBCC9}" dt="2022-04-29T08:03:31.041" v="15" actId="20577"/>
          <ac:spMkLst>
            <pc:docMk/>
            <pc:sldMk cId="1750797316" sldId="456"/>
            <ac:spMk id="2" creationId="{DEDA02D2-33D9-417A-BD94-3EC6E8156109}"/>
          </ac:spMkLst>
        </pc:spChg>
        <pc:spChg chg="del mod">
          <ac:chgData name="Marianne" userId="bb77a81d-be25-47a9-9db2-c6484cccc422" providerId="ADAL" clId="{03B5889D-E98B-4557-B3C3-07AD128BBCC9}" dt="2022-04-29T08:02:28.369" v="3"/>
          <ac:spMkLst>
            <pc:docMk/>
            <pc:sldMk cId="1750797316" sldId="456"/>
            <ac:spMk id="5" creationId="{00000000-0000-0000-0000-000000000000}"/>
          </ac:spMkLst>
        </pc:spChg>
        <pc:spChg chg="del mod">
          <ac:chgData name="Marianne" userId="bb77a81d-be25-47a9-9db2-c6484cccc422" providerId="ADAL" clId="{03B5889D-E98B-4557-B3C3-07AD128BBCC9}" dt="2022-04-29T08:02:36.130" v="8"/>
          <ac:spMkLst>
            <pc:docMk/>
            <pc:sldMk cId="1750797316" sldId="456"/>
            <ac:spMk id="6" creationId="{00000000-0000-0000-0000-000000000000}"/>
          </ac:spMkLst>
        </pc:spChg>
        <pc:picChg chg="del">
          <ac:chgData name="Marianne" userId="bb77a81d-be25-47a9-9db2-c6484cccc422" providerId="ADAL" clId="{03B5889D-E98B-4557-B3C3-07AD128BBCC9}" dt="2022-04-29T08:02:28.369" v="1" actId="478"/>
          <ac:picMkLst>
            <pc:docMk/>
            <pc:sldMk cId="1750797316" sldId="456"/>
            <ac:picMk id="3" creationId="{5AA647E9-A8CA-4D2C-94A7-B378FC5C58DC}"/>
          </ac:picMkLst>
        </pc:picChg>
        <pc:picChg chg="del">
          <ac:chgData name="Marianne" userId="bb77a81d-be25-47a9-9db2-c6484cccc422" providerId="ADAL" clId="{03B5889D-E98B-4557-B3C3-07AD128BBCC9}" dt="2022-04-29T08:02:36.130" v="6" actId="478"/>
          <ac:picMkLst>
            <pc:docMk/>
            <pc:sldMk cId="1750797316" sldId="456"/>
            <ac:picMk id="15" creationId="{FD91842B-FEE7-4366-875E-8F0054AC4909}"/>
          </ac:picMkLst>
        </pc:picChg>
      </pc:sldChg>
    </pc:docChg>
  </pc:docChgLst>
  <pc:docChgLst>
    <pc:chgData name="marianne.madsen@naf.no" userId="S::urn:spo:guest#marianne.madsen@naf.no::" providerId="AD" clId="Web-{48871AA3-2390-3AFD-8692-AF6D31519D0A}"/>
    <pc:docChg chg="modSld">
      <pc:chgData name="marianne.madsen@naf.no" userId="S::urn:spo:guest#marianne.madsen@naf.no::" providerId="AD" clId="Web-{48871AA3-2390-3AFD-8692-AF6D31519D0A}" dt="2022-10-26T12:37:53.307" v="21" actId="20577"/>
      <pc:docMkLst>
        <pc:docMk/>
      </pc:docMkLst>
      <pc:sldChg chg="addSp delSp modSp">
        <pc:chgData name="marianne.madsen@naf.no" userId="S::urn:spo:guest#marianne.madsen@naf.no::" providerId="AD" clId="Web-{48871AA3-2390-3AFD-8692-AF6D31519D0A}" dt="2022-10-26T12:37:53.307" v="21" actId="20577"/>
        <pc:sldMkLst>
          <pc:docMk/>
          <pc:sldMk cId="3088032790" sldId="294"/>
        </pc:sldMkLst>
        <pc:spChg chg="del mod">
          <ac:chgData name="marianne.madsen@naf.no" userId="S::urn:spo:guest#marianne.madsen@naf.no::" providerId="AD" clId="Web-{48871AA3-2390-3AFD-8692-AF6D31519D0A}" dt="2022-10-26T12:34:30.038" v="15"/>
          <ac:spMkLst>
            <pc:docMk/>
            <pc:sldMk cId="3088032790" sldId="294"/>
            <ac:spMk id="2" creationId="{00000000-0000-0000-0000-000000000000}"/>
          </ac:spMkLst>
        </pc:spChg>
        <pc:spChg chg="del mod">
          <ac:chgData name="marianne.madsen@naf.no" userId="S::urn:spo:guest#marianne.madsen@naf.no::" providerId="AD" clId="Web-{48871AA3-2390-3AFD-8692-AF6D31519D0A}" dt="2022-10-26T12:35:11.586" v="17"/>
          <ac:spMkLst>
            <pc:docMk/>
            <pc:sldMk cId="3088032790" sldId="294"/>
            <ac:spMk id="3" creationId="{00000000-0000-0000-0000-000000000000}"/>
          </ac:spMkLst>
        </pc:spChg>
        <pc:spChg chg="add mod">
          <ac:chgData name="marianne.madsen@naf.no" userId="S::urn:spo:guest#marianne.madsen@naf.no::" providerId="AD" clId="Web-{48871AA3-2390-3AFD-8692-AF6D31519D0A}" dt="2022-10-26T12:37:15.447" v="19"/>
          <ac:spMkLst>
            <pc:docMk/>
            <pc:sldMk cId="3088032790" sldId="294"/>
            <ac:spMk id="4" creationId="{23B77B06-CE9A-7E8D-C9C3-BF278763E845}"/>
          </ac:spMkLst>
        </pc:spChg>
        <pc:spChg chg="mod">
          <ac:chgData name="marianne.madsen@naf.no" userId="S::urn:spo:guest#marianne.madsen@naf.no::" providerId="AD" clId="Web-{48871AA3-2390-3AFD-8692-AF6D31519D0A}" dt="2022-10-26T12:37:53.307" v="21" actId="20577"/>
          <ac:spMkLst>
            <pc:docMk/>
            <pc:sldMk cId="3088032790" sldId="294"/>
            <ac:spMk id="30727" creationId="{00000000-0000-0000-0000-000000000000}"/>
          </ac:spMkLst>
        </pc:spChg>
      </pc:sldChg>
      <pc:sldChg chg="delSp">
        <pc:chgData name="marianne.madsen@naf.no" userId="S::urn:spo:guest#marianne.madsen@naf.no::" providerId="AD" clId="Web-{48871AA3-2390-3AFD-8692-AF6D31519D0A}" dt="2022-10-26T12:03:31.979" v="7"/>
        <pc:sldMkLst>
          <pc:docMk/>
          <pc:sldMk cId="3964379148" sldId="333"/>
        </pc:sldMkLst>
        <pc:spChg chg="del">
          <ac:chgData name="marianne.madsen@naf.no" userId="S::urn:spo:guest#marianne.madsen@naf.no::" providerId="AD" clId="Web-{48871AA3-2390-3AFD-8692-AF6D31519D0A}" dt="2022-10-26T12:03:31.979" v="7"/>
          <ac:spMkLst>
            <pc:docMk/>
            <pc:sldMk cId="3964379148" sldId="333"/>
            <ac:spMk id="4" creationId="{00000000-0000-0000-0000-000000000000}"/>
          </ac:spMkLst>
        </pc:spChg>
      </pc:sldChg>
      <pc:sldChg chg="delSp modSp">
        <pc:chgData name="marianne.madsen@naf.no" userId="S::urn:spo:guest#marianne.madsen@naf.no::" providerId="AD" clId="Web-{48871AA3-2390-3AFD-8692-AF6D31519D0A}" dt="2022-10-26T12:03:44.760" v="9"/>
        <pc:sldMkLst>
          <pc:docMk/>
          <pc:sldMk cId="1910634630" sldId="339"/>
        </pc:sldMkLst>
        <pc:spChg chg="del mod">
          <ac:chgData name="marianne.madsen@naf.no" userId="S::urn:spo:guest#marianne.madsen@naf.no::" providerId="AD" clId="Web-{48871AA3-2390-3AFD-8692-AF6D31519D0A}" dt="2022-10-26T12:03:44.760" v="9"/>
          <ac:spMkLst>
            <pc:docMk/>
            <pc:sldMk cId="1910634630" sldId="339"/>
            <ac:spMk id="7" creationId="{00000000-0000-0000-0000-000000000000}"/>
          </ac:spMkLst>
        </pc:spChg>
      </pc:sldChg>
      <pc:sldChg chg="delSp modSp">
        <pc:chgData name="marianne.madsen@naf.no" userId="S::urn:spo:guest#marianne.madsen@naf.no::" providerId="AD" clId="Web-{48871AA3-2390-3AFD-8692-AF6D31519D0A}" dt="2022-10-26T12:02:19.353" v="2"/>
        <pc:sldMkLst>
          <pc:docMk/>
          <pc:sldMk cId="4052299792" sldId="340"/>
        </pc:sldMkLst>
        <pc:spChg chg="del mod">
          <ac:chgData name="marianne.madsen@naf.no" userId="S::urn:spo:guest#marianne.madsen@naf.no::" providerId="AD" clId="Web-{48871AA3-2390-3AFD-8692-AF6D31519D0A}" dt="2022-10-26T12:02:19.353" v="2"/>
          <ac:spMkLst>
            <pc:docMk/>
            <pc:sldMk cId="4052299792" sldId="340"/>
            <ac:spMk id="4" creationId="{00000000-0000-0000-0000-000000000000}"/>
          </ac:spMkLst>
        </pc:spChg>
      </pc:sldChg>
      <pc:sldChg chg="delSp modSp">
        <pc:chgData name="marianne.madsen@naf.no" userId="S::urn:spo:guest#marianne.madsen@naf.no::" providerId="AD" clId="Web-{48871AA3-2390-3AFD-8692-AF6D31519D0A}" dt="2022-10-26T12:03:10.104" v="6"/>
        <pc:sldMkLst>
          <pc:docMk/>
          <pc:sldMk cId="353269376" sldId="343"/>
        </pc:sldMkLst>
        <pc:spChg chg="del mod">
          <ac:chgData name="marianne.madsen@naf.no" userId="S::urn:spo:guest#marianne.madsen@naf.no::" providerId="AD" clId="Web-{48871AA3-2390-3AFD-8692-AF6D31519D0A}" dt="2022-10-26T12:03:10.104" v="6"/>
          <ac:spMkLst>
            <pc:docMk/>
            <pc:sldMk cId="353269376" sldId="343"/>
            <ac:spMk id="9" creationId="{00000000-0000-0000-0000-000000000000}"/>
          </ac:spMkLst>
        </pc:spChg>
      </pc:sldChg>
      <pc:sldChg chg="delSp">
        <pc:chgData name="marianne.madsen@naf.no" userId="S::urn:spo:guest#marianne.madsen@naf.no::" providerId="AD" clId="Web-{48871AA3-2390-3AFD-8692-AF6D31519D0A}" dt="2022-10-26T12:03:55.526" v="10"/>
        <pc:sldMkLst>
          <pc:docMk/>
          <pc:sldMk cId="1772468681" sldId="349"/>
        </pc:sldMkLst>
        <pc:spChg chg="del">
          <ac:chgData name="marianne.madsen@naf.no" userId="S::urn:spo:guest#marianne.madsen@naf.no::" providerId="AD" clId="Web-{48871AA3-2390-3AFD-8692-AF6D31519D0A}" dt="2022-10-26T12:03:55.526" v="10"/>
          <ac:spMkLst>
            <pc:docMk/>
            <pc:sldMk cId="1772468681" sldId="349"/>
            <ac:spMk id="8" creationId="{00000000-0000-0000-0000-000000000000}"/>
          </ac:spMkLst>
        </pc:spChg>
      </pc:sldChg>
      <pc:sldChg chg="delSp">
        <pc:chgData name="marianne.madsen@naf.no" userId="S::urn:spo:guest#marianne.madsen@naf.no::" providerId="AD" clId="Web-{48871AA3-2390-3AFD-8692-AF6D31519D0A}" dt="2022-10-26T12:04:06.479" v="12"/>
        <pc:sldMkLst>
          <pc:docMk/>
          <pc:sldMk cId="220965386" sldId="375"/>
        </pc:sldMkLst>
        <pc:spChg chg="del">
          <ac:chgData name="marianne.madsen@naf.no" userId="S::urn:spo:guest#marianne.madsen@naf.no::" providerId="AD" clId="Web-{48871AA3-2390-3AFD-8692-AF6D31519D0A}" dt="2022-10-26T12:04:06.479" v="12"/>
          <ac:spMkLst>
            <pc:docMk/>
            <pc:sldMk cId="220965386" sldId="375"/>
            <ac:spMk id="4" creationId="{00000000-0000-0000-0000-000000000000}"/>
          </ac:spMkLst>
        </pc:spChg>
      </pc:sldChg>
      <pc:sldChg chg="delSp">
        <pc:chgData name="marianne.madsen@naf.no" userId="S::urn:spo:guest#marianne.madsen@naf.no::" providerId="AD" clId="Web-{48871AA3-2390-3AFD-8692-AF6D31519D0A}" dt="2022-10-26T12:04:01.479" v="11"/>
        <pc:sldMkLst>
          <pc:docMk/>
          <pc:sldMk cId="1772410303" sldId="380"/>
        </pc:sldMkLst>
        <pc:spChg chg="del">
          <ac:chgData name="marianne.madsen@naf.no" userId="S::urn:spo:guest#marianne.madsen@naf.no::" providerId="AD" clId="Web-{48871AA3-2390-3AFD-8692-AF6D31519D0A}" dt="2022-10-26T12:04:01.479" v="11"/>
          <ac:spMkLst>
            <pc:docMk/>
            <pc:sldMk cId="1772410303" sldId="380"/>
            <ac:spMk id="8" creationId="{00000000-0000-0000-0000-000000000000}"/>
          </ac:spMkLst>
        </pc:spChg>
      </pc:sldChg>
      <pc:sldChg chg="delSp">
        <pc:chgData name="marianne.madsen@naf.no" userId="S::urn:spo:guest#marianne.madsen@naf.no::" providerId="AD" clId="Web-{48871AA3-2390-3AFD-8692-AF6D31519D0A}" dt="2022-10-26T12:02:25.009" v="3"/>
        <pc:sldMkLst>
          <pc:docMk/>
          <pc:sldMk cId="1413729114" sldId="439"/>
        </pc:sldMkLst>
        <pc:spChg chg="del">
          <ac:chgData name="marianne.madsen@naf.no" userId="S::urn:spo:guest#marianne.madsen@naf.no::" providerId="AD" clId="Web-{48871AA3-2390-3AFD-8692-AF6D31519D0A}" dt="2022-10-26T12:02:25.009" v="3"/>
          <ac:spMkLst>
            <pc:docMk/>
            <pc:sldMk cId="1413729114" sldId="439"/>
            <ac:spMk id="5" creationId="{00000000-0000-0000-0000-000000000000}"/>
          </ac:spMkLst>
        </pc:spChg>
      </pc:sldChg>
    </pc:docChg>
  </pc:docChgLst>
  <pc:docChgLst>
    <pc:chgData name="Stein Løkken" userId="06bc6ab8-2c5c-447b-952c-492006f794cc" providerId="ADAL" clId="{D7E62D14-A837-48EE-ADDF-81B0A27DEAC8}"/>
    <pc:docChg chg="modSld">
      <pc:chgData name="Stein Løkken" userId="06bc6ab8-2c5c-447b-952c-492006f794cc" providerId="ADAL" clId="{D7E62D14-A837-48EE-ADDF-81B0A27DEAC8}" dt="2024-01-17T16:47:55.270" v="8" actId="1076"/>
      <pc:docMkLst>
        <pc:docMk/>
      </pc:docMkLst>
      <pc:sldChg chg="modSp mod">
        <pc:chgData name="Stein Løkken" userId="06bc6ab8-2c5c-447b-952c-492006f794cc" providerId="ADAL" clId="{D7E62D14-A837-48EE-ADDF-81B0A27DEAC8}" dt="2024-01-17T16:47:55.270" v="8" actId="1076"/>
        <pc:sldMkLst>
          <pc:docMk/>
          <pc:sldMk cId="2442633235" sldId="413"/>
        </pc:sldMkLst>
        <pc:spChg chg="mod">
          <ac:chgData name="Stein Løkken" userId="06bc6ab8-2c5c-447b-952c-492006f794cc" providerId="ADAL" clId="{D7E62D14-A837-48EE-ADDF-81B0A27DEAC8}" dt="2024-01-17T16:47:55.270" v="8" actId="1076"/>
          <ac:spMkLst>
            <pc:docMk/>
            <pc:sldMk cId="2442633235" sldId="413"/>
            <ac:spMk id="30" creationId="{00000000-0000-0000-0000-000000000000}"/>
          </ac:spMkLst>
        </pc:spChg>
        <pc:spChg chg="mod">
          <ac:chgData name="Stein Løkken" userId="06bc6ab8-2c5c-447b-952c-492006f794cc" providerId="ADAL" clId="{D7E62D14-A837-48EE-ADDF-81B0A27DEAC8}" dt="2024-01-17T16:47:45.441" v="7" actId="1076"/>
          <ac:spMkLst>
            <pc:docMk/>
            <pc:sldMk cId="2442633235" sldId="413"/>
            <ac:spMk id="32" creationId="{00000000-0000-0000-0000-000000000000}"/>
          </ac:spMkLst>
        </pc:spChg>
      </pc:sldChg>
      <pc:sldChg chg="modSp mod">
        <pc:chgData name="Stein Løkken" userId="06bc6ab8-2c5c-447b-952c-492006f794cc" providerId="ADAL" clId="{D7E62D14-A837-48EE-ADDF-81B0A27DEAC8}" dt="2024-01-17T16:46:57.841" v="6" actId="20577"/>
        <pc:sldMkLst>
          <pc:docMk/>
          <pc:sldMk cId="1750797316" sldId="456"/>
        </pc:sldMkLst>
        <pc:spChg chg="mod">
          <ac:chgData name="Stein Løkken" userId="06bc6ab8-2c5c-447b-952c-492006f794cc" providerId="ADAL" clId="{D7E62D14-A837-48EE-ADDF-81B0A27DEAC8}" dt="2024-01-17T16:46:57.841" v="6" actId="20577"/>
          <ac:spMkLst>
            <pc:docMk/>
            <pc:sldMk cId="1750797316" sldId="456"/>
            <ac:spMk id="2" creationId="{DEDA02D2-33D9-417A-BD94-3EC6E8156109}"/>
          </ac:spMkLst>
        </pc:spChg>
      </pc:sldChg>
    </pc:docChg>
  </pc:docChgLst>
  <pc:docChgLst>
    <pc:chgData name="Kine Osan" userId="6584c10c-58d9-4f35-80b2-652240e4e950" providerId="ADAL" clId="{C24ACB92-0D82-4161-9E4C-B6D67F61D78C}"/>
    <pc:docChg chg="undo custSel addSld delSld modSld">
      <pc:chgData name="Kine Osan" userId="6584c10c-58d9-4f35-80b2-652240e4e950" providerId="ADAL" clId="{C24ACB92-0D82-4161-9E4C-B6D67F61D78C}" dt="2022-02-01T14:20:22.560" v="1127" actId="478"/>
      <pc:docMkLst>
        <pc:docMk/>
      </pc:docMkLst>
      <pc:sldChg chg="modSp mod">
        <pc:chgData name="Kine Osan" userId="6584c10c-58d9-4f35-80b2-652240e4e950" providerId="ADAL" clId="{C24ACB92-0D82-4161-9E4C-B6D67F61D78C}" dt="2022-01-05T10:37:34.400" v="16" actId="1076"/>
        <pc:sldMkLst>
          <pc:docMk/>
          <pc:sldMk cId="3964379148" sldId="333"/>
        </pc:sldMkLst>
        <pc:spChg chg="mod">
          <ac:chgData name="Kine Osan" userId="6584c10c-58d9-4f35-80b2-652240e4e950" providerId="ADAL" clId="{C24ACB92-0D82-4161-9E4C-B6D67F61D78C}" dt="2022-01-05T10:37:34.400" v="16" actId="1076"/>
          <ac:spMkLst>
            <pc:docMk/>
            <pc:sldMk cId="3964379148" sldId="333"/>
            <ac:spMk id="2" creationId="{00000000-0000-0000-0000-000000000000}"/>
          </ac:spMkLst>
        </pc:spChg>
      </pc:sldChg>
      <pc:sldChg chg="modTransition">
        <pc:chgData name="Kine Osan" userId="6584c10c-58d9-4f35-80b2-652240e4e950" providerId="ADAL" clId="{C24ACB92-0D82-4161-9E4C-B6D67F61D78C}" dt="2022-01-05T10:44:36.285" v="21"/>
        <pc:sldMkLst>
          <pc:docMk/>
          <pc:sldMk cId="2128327524" sldId="381"/>
        </pc:sldMkLst>
      </pc:sldChg>
      <pc:sldChg chg="modSp mod">
        <pc:chgData name="Kine Osan" userId="6584c10c-58d9-4f35-80b2-652240e4e950" providerId="ADAL" clId="{C24ACB92-0D82-4161-9E4C-B6D67F61D78C}" dt="2022-01-05T11:20:33.835" v="58" actId="1076"/>
        <pc:sldMkLst>
          <pc:docMk/>
          <pc:sldMk cId="1750031252" sldId="399"/>
        </pc:sldMkLst>
        <pc:spChg chg="mod">
          <ac:chgData name="Kine Osan" userId="6584c10c-58d9-4f35-80b2-652240e4e950" providerId="ADAL" clId="{C24ACB92-0D82-4161-9E4C-B6D67F61D78C}" dt="2022-01-05T11:20:23.898" v="57" actId="1076"/>
          <ac:spMkLst>
            <pc:docMk/>
            <pc:sldMk cId="1750031252" sldId="399"/>
            <ac:spMk id="2" creationId="{00000000-0000-0000-0000-000000000000}"/>
          </ac:spMkLst>
        </pc:spChg>
        <pc:picChg chg="mod">
          <ac:chgData name="Kine Osan" userId="6584c10c-58d9-4f35-80b2-652240e4e950" providerId="ADAL" clId="{C24ACB92-0D82-4161-9E4C-B6D67F61D78C}" dt="2022-01-05T11:20:33.835" v="58" actId="1076"/>
          <ac:picMkLst>
            <pc:docMk/>
            <pc:sldMk cId="1750031252" sldId="399"/>
            <ac:picMk id="4" creationId="{649D319F-BA12-452C-A7DD-A6F7A667E188}"/>
          </ac:picMkLst>
        </pc:picChg>
        <pc:picChg chg="mod">
          <ac:chgData name="Kine Osan" userId="6584c10c-58d9-4f35-80b2-652240e4e950" providerId="ADAL" clId="{C24ACB92-0D82-4161-9E4C-B6D67F61D78C}" dt="2022-01-05T11:20:33.835" v="58" actId="1076"/>
          <ac:picMkLst>
            <pc:docMk/>
            <pc:sldMk cId="1750031252" sldId="399"/>
            <ac:picMk id="5" creationId="{DF9F3463-3F8E-4517-A453-6B53837381C4}"/>
          </ac:picMkLst>
        </pc:picChg>
        <pc:picChg chg="mod">
          <ac:chgData name="Kine Osan" userId="6584c10c-58d9-4f35-80b2-652240e4e950" providerId="ADAL" clId="{C24ACB92-0D82-4161-9E4C-B6D67F61D78C}" dt="2022-01-05T11:20:33.835" v="58" actId="1076"/>
          <ac:picMkLst>
            <pc:docMk/>
            <pc:sldMk cId="1750031252" sldId="399"/>
            <ac:picMk id="6" creationId="{51CE284C-788D-4D51-AF89-3F53444E37C9}"/>
          </ac:picMkLst>
        </pc:picChg>
        <pc:picChg chg="mod">
          <ac:chgData name="Kine Osan" userId="6584c10c-58d9-4f35-80b2-652240e4e950" providerId="ADAL" clId="{C24ACB92-0D82-4161-9E4C-B6D67F61D78C}" dt="2022-01-05T11:20:33.835" v="58" actId="1076"/>
          <ac:picMkLst>
            <pc:docMk/>
            <pc:sldMk cId="1750031252" sldId="399"/>
            <ac:picMk id="7" creationId="{3B9F9EDC-F356-4845-8717-5A0856137EF9}"/>
          </ac:picMkLst>
        </pc:picChg>
      </pc:sldChg>
      <pc:sldChg chg="addSp delSp modSp del mod addAnim delAnim modAnim">
        <pc:chgData name="Kine Osan" userId="6584c10c-58d9-4f35-80b2-652240e4e950" providerId="ADAL" clId="{C24ACB92-0D82-4161-9E4C-B6D67F61D78C}" dt="2022-01-05T11:08:46.394" v="53" actId="47"/>
        <pc:sldMkLst>
          <pc:docMk/>
          <pc:sldMk cId="1937613938" sldId="403"/>
        </pc:sldMkLst>
        <pc:spChg chg="add del mod">
          <ac:chgData name="Kine Osan" userId="6584c10c-58d9-4f35-80b2-652240e4e950" providerId="ADAL" clId="{C24ACB92-0D82-4161-9E4C-B6D67F61D78C}" dt="2022-01-05T10:44:36.855" v="22" actId="478"/>
          <ac:spMkLst>
            <pc:docMk/>
            <pc:sldMk cId="1937613938" sldId="403"/>
            <ac:spMk id="9" creationId="{00000000-0000-0000-0000-000000000000}"/>
          </ac:spMkLst>
        </pc:spChg>
        <pc:spChg chg="mod">
          <ac:chgData name="Kine Osan" userId="6584c10c-58d9-4f35-80b2-652240e4e950" providerId="ADAL" clId="{C24ACB92-0D82-4161-9E4C-B6D67F61D78C}" dt="2022-01-05T11:05:48.127" v="33" actId="1076"/>
          <ac:spMkLst>
            <pc:docMk/>
            <pc:sldMk cId="1937613938" sldId="403"/>
            <ac:spMk id="10" creationId="{00000000-0000-0000-0000-000000000000}"/>
          </ac:spMkLst>
        </pc:spChg>
        <pc:spChg chg="mod">
          <ac:chgData name="Kine Osan" userId="6584c10c-58d9-4f35-80b2-652240e4e950" providerId="ADAL" clId="{C24ACB92-0D82-4161-9E4C-B6D67F61D78C}" dt="2022-01-05T11:04:59.742" v="30" actId="1076"/>
          <ac:spMkLst>
            <pc:docMk/>
            <pc:sldMk cId="1937613938" sldId="403"/>
            <ac:spMk id="11" creationId="{00000000-0000-0000-0000-000000000000}"/>
          </ac:spMkLst>
        </pc:spChg>
        <pc:spChg chg="mod">
          <ac:chgData name="Kine Osan" userId="6584c10c-58d9-4f35-80b2-652240e4e950" providerId="ADAL" clId="{C24ACB92-0D82-4161-9E4C-B6D67F61D78C}" dt="2022-01-05T11:04:38.069" v="24" actId="1076"/>
          <ac:spMkLst>
            <pc:docMk/>
            <pc:sldMk cId="1937613938" sldId="403"/>
            <ac:spMk id="12" creationId="{00000000-0000-0000-0000-000000000000}"/>
          </ac:spMkLst>
        </pc:spChg>
        <pc:spChg chg="mod">
          <ac:chgData name="Kine Osan" userId="6584c10c-58d9-4f35-80b2-652240e4e950" providerId="ADAL" clId="{C24ACB92-0D82-4161-9E4C-B6D67F61D78C}" dt="2022-01-05T11:04:36.326" v="23" actId="1076"/>
          <ac:spMkLst>
            <pc:docMk/>
            <pc:sldMk cId="1937613938" sldId="403"/>
            <ac:spMk id="13" creationId="{00000000-0000-0000-0000-000000000000}"/>
          </ac:spMkLst>
        </pc:spChg>
        <pc:spChg chg="add mod">
          <ac:chgData name="Kine Osan" userId="6584c10c-58d9-4f35-80b2-652240e4e950" providerId="ADAL" clId="{C24ACB92-0D82-4161-9E4C-B6D67F61D78C}" dt="2022-01-05T11:05:53.499" v="34"/>
          <ac:spMkLst>
            <pc:docMk/>
            <pc:sldMk cId="1937613938" sldId="403"/>
            <ac:spMk id="14" creationId="{EDED2E5A-AE47-4984-8762-8F1AD900F168}"/>
          </ac:spMkLst>
        </pc:spChg>
        <pc:picChg chg="mod">
          <ac:chgData name="Kine Osan" userId="6584c10c-58d9-4f35-80b2-652240e4e950" providerId="ADAL" clId="{C24ACB92-0D82-4161-9E4C-B6D67F61D78C}" dt="2022-01-05T11:04:55.255" v="29" actId="1076"/>
          <ac:picMkLst>
            <pc:docMk/>
            <pc:sldMk cId="1937613938" sldId="403"/>
            <ac:picMk id="1026" creationId="{00000000-0000-0000-0000-000000000000}"/>
          </ac:picMkLst>
        </pc:picChg>
      </pc:sldChg>
      <pc:sldChg chg="modSp mod modNotesTx">
        <pc:chgData name="Kine Osan" userId="6584c10c-58d9-4f35-80b2-652240e4e950" providerId="ADAL" clId="{C24ACB92-0D82-4161-9E4C-B6D67F61D78C}" dt="2022-01-06T10:07:00.439" v="828" actId="20577"/>
        <pc:sldMkLst>
          <pc:docMk/>
          <pc:sldMk cId="2803071523" sldId="414"/>
        </pc:sldMkLst>
        <pc:cxnChg chg="mod">
          <ac:chgData name="Kine Osan" userId="6584c10c-58d9-4f35-80b2-652240e4e950" providerId="ADAL" clId="{C24ACB92-0D82-4161-9E4C-B6D67F61D78C}" dt="2022-01-05T11:14:29.803" v="56" actId="1076"/>
          <ac:cxnSpMkLst>
            <pc:docMk/>
            <pc:sldMk cId="2803071523" sldId="414"/>
            <ac:cxnSpMk id="44" creationId="{00000000-0000-0000-0000-000000000000}"/>
          </ac:cxnSpMkLst>
        </pc:cxnChg>
      </pc:sldChg>
      <pc:sldChg chg="modNotesTx">
        <pc:chgData name="Kine Osan" userId="6584c10c-58d9-4f35-80b2-652240e4e950" providerId="ADAL" clId="{C24ACB92-0D82-4161-9E4C-B6D67F61D78C}" dt="2022-02-01T14:02:34.026" v="1123" actId="20577"/>
        <pc:sldMkLst>
          <pc:docMk/>
          <pc:sldMk cId="2581501249" sldId="444"/>
        </pc:sldMkLst>
      </pc:sldChg>
      <pc:sldChg chg="del">
        <pc:chgData name="Kine Osan" userId="6584c10c-58d9-4f35-80b2-652240e4e950" providerId="ADAL" clId="{C24ACB92-0D82-4161-9E4C-B6D67F61D78C}" dt="2022-01-05T11:22:07.676" v="59" actId="47"/>
        <pc:sldMkLst>
          <pc:docMk/>
          <pc:sldMk cId="3952969222" sldId="452"/>
        </pc:sldMkLst>
      </pc:sldChg>
      <pc:sldChg chg="addSp delSp modSp del mod">
        <pc:chgData name="Kine Osan" userId="6584c10c-58d9-4f35-80b2-652240e4e950" providerId="ADAL" clId="{C24ACB92-0D82-4161-9E4C-B6D67F61D78C}" dt="2022-01-17T08:41:19.844" v="838" actId="47"/>
        <pc:sldMkLst>
          <pc:docMk/>
          <pc:sldMk cId="122350250" sldId="453"/>
        </pc:sldMkLst>
        <pc:spChg chg="add mod">
          <ac:chgData name="Kine Osan" userId="6584c10c-58d9-4f35-80b2-652240e4e950" providerId="ADAL" clId="{C24ACB92-0D82-4161-9E4C-B6D67F61D78C}" dt="2022-01-05T11:50:37.159" v="103" actId="1076"/>
          <ac:spMkLst>
            <pc:docMk/>
            <pc:sldMk cId="122350250" sldId="453"/>
            <ac:spMk id="2" creationId="{DBF6264E-A0FD-46F9-9428-B14661ABAE31}"/>
          </ac:spMkLst>
        </pc:spChg>
        <pc:spChg chg="add mod">
          <ac:chgData name="Kine Osan" userId="6584c10c-58d9-4f35-80b2-652240e4e950" providerId="ADAL" clId="{C24ACB92-0D82-4161-9E4C-B6D67F61D78C}" dt="2022-01-05T11:51:25.101" v="108"/>
          <ac:spMkLst>
            <pc:docMk/>
            <pc:sldMk cId="122350250" sldId="453"/>
            <ac:spMk id="6" creationId="{15FF5CBB-3B05-42B7-BECE-8033EEC6236F}"/>
          </ac:spMkLst>
        </pc:spChg>
        <pc:spChg chg="add mod">
          <ac:chgData name="Kine Osan" userId="6584c10c-58d9-4f35-80b2-652240e4e950" providerId="ADAL" clId="{C24ACB92-0D82-4161-9E4C-B6D67F61D78C}" dt="2022-01-05T11:52:02.870" v="124" actId="1076"/>
          <ac:spMkLst>
            <pc:docMk/>
            <pc:sldMk cId="122350250" sldId="453"/>
            <ac:spMk id="7" creationId="{347D6BD6-B84C-46D9-8A50-986828FA7631}"/>
          </ac:spMkLst>
        </pc:spChg>
        <pc:spChg chg="add">
          <ac:chgData name="Kine Osan" userId="6584c10c-58d9-4f35-80b2-652240e4e950" providerId="ADAL" clId="{C24ACB92-0D82-4161-9E4C-B6D67F61D78C}" dt="2022-01-17T08:40:09.949" v="829" actId="22"/>
          <ac:spMkLst>
            <pc:docMk/>
            <pc:sldMk cId="122350250" sldId="453"/>
            <ac:spMk id="8" creationId="{AB3ADBBB-8FCA-40DB-B492-49CA39E78452}"/>
          </ac:spMkLst>
        </pc:spChg>
        <pc:picChg chg="mod">
          <ac:chgData name="Kine Osan" userId="6584c10c-58d9-4f35-80b2-652240e4e950" providerId="ADAL" clId="{C24ACB92-0D82-4161-9E4C-B6D67F61D78C}" dt="2022-01-05T11:23:46.685" v="60"/>
          <ac:picMkLst>
            <pc:docMk/>
            <pc:sldMk cId="122350250" sldId="453"/>
            <ac:picMk id="5" creationId="{00000000-0000-0000-0000-000000000000}"/>
          </ac:picMkLst>
        </pc:picChg>
        <pc:cxnChg chg="add del">
          <ac:chgData name="Kine Osan" userId="6584c10c-58d9-4f35-80b2-652240e4e950" providerId="ADAL" clId="{C24ACB92-0D82-4161-9E4C-B6D67F61D78C}" dt="2022-01-05T11:50:45.352" v="105" actId="478"/>
          <ac:cxnSpMkLst>
            <pc:docMk/>
            <pc:sldMk cId="122350250" sldId="453"/>
            <ac:cxnSpMk id="4" creationId="{7EFAC96C-562C-4C88-964B-A6964E772761}"/>
          </ac:cxnSpMkLst>
        </pc:cxnChg>
      </pc:sldChg>
      <pc:sldChg chg="addSp delSp modSp add mod delAnim modAnim">
        <pc:chgData name="Kine Osan" userId="6584c10c-58d9-4f35-80b2-652240e4e950" providerId="ADAL" clId="{C24ACB92-0D82-4161-9E4C-B6D67F61D78C}" dt="2022-01-19T11:59:34.943" v="854" actId="14100"/>
        <pc:sldMkLst>
          <pc:docMk/>
          <pc:sldMk cId="1750797316" sldId="456"/>
        </pc:sldMkLst>
        <pc:spChg chg="del">
          <ac:chgData name="Kine Osan" userId="6584c10c-58d9-4f35-80b2-652240e4e950" providerId="ADAL" clId="{C24ACB92-0D82-4161-9E4C-B6D67F61D78C}" dt="2022-01-05T11:07:30.755" v="37" actId="478"/>
          <ac:spMkLst>
            <pc:docMk/>
            <pc:sldMk cId="1750797316" sldId="456"/>
            <ac:spMk id="7" creationId="{00000000-0000-0000-0000-000000000000}"/>
          </ac:spMkLst>
        </pc:spChg>
        <pc:spChg chg="mod">
          <ac:chgData name="Kine Osan" userId="6584c10c-58d9-4f35-80b2-652240e4e950" providerId="ADAL" clId="{C24ACB92-0D82-4161-9E4C-B6D67F61D78C}" dt="2022-01-19T11:58:54.791" v="853" actId="14100"/>
          <ac:spMkLst>
            <pc:docMk/>
            <pc:sldMk cId="1750797316" sldId="456"/>
            <ac:spMk id="9" creationId="{00000000-0000-0000-0000-000000000000}"/>
          </ac:spMkLst>
        </pc:spChg>
        <pc:spChg chg="del">
          <ac:chgData name="Kine Osan" userId="6584c10c-58d9-4f35-80b2-652240e4e950" providerId="ADAL" clId="{C24ACB92-0D82-4161-9E4C-B6D67F61D78C}" dt="2022-01-05T11:07:32.192" v="39" actId="478"/>
          <ac:spMkLst>
            <pc:docMk/>
            <pc:sldMk cId="1750797316" sldId="456"/>
            <ac:spMk id="10" creationId="{00000000-0000-0000-0000-000000000000}"/>
          </ac:spMkLst>
        </pc:spChg>
        <pc:spChg chg="del">
          <ac:chgData name="Kine Osan" userId="6584c10c-58d9-4f35-80b2-652240e4e950" providerId="ADAL" clId="{C24ACB92-0D82-4161-9E4C-B6D67F61D78C}" dt="2022-01-05T11:07:33.671" v="41" actId="478"/>
          <ac:spMkLst>
            <pc:docMk/>
            <pc:sldMk cId="1750797316" sldId="456"/>
            <ac:spMk id="11" creationId="{00000000-0000-0000-0000-000000000000}"/>
          </ac:spMkLst>
        </pc:spChg>
        <pc:spChg chg="del">
          <ac:chgData name="Kine Osan" userId="6584c10c-58d9-4f35-80b2-652240e4e950" providerId="ADAL" clId="{C24ACB92-0D82-4161-9E4C-B6D67F61D78C}" dt="2022-01-05T11:07:33.033" v="40" actId="478"/>
          <ac:spMkLst>
            <pc:docMk/>
            <pc:sldMk cId="1750797316" sldId="456"/>
            <ac:spMk id="12" creationId="{00000000-0000-0000-0000-000000000000}"/>
          </ac:spMkLst>
        </pc:spChg>
        <pc:spChg chg="mod">
          <ac:chgData name="Kine Osan" userId="6584c10c-58d9-4f35-80b2-652240e4e950" providerId="ADAL" clId="{C24ACB92-0D82-4161-9E4C-B6D67F61D78C}" dt="2022-01-19T11:59:34.943" v="854" actId="14100"/>
          <ac:spMkLst>
            <pc:docMk/>
            <pc:sldMk cId="1750797316" sldId="456"/>
            <ac:spMk id="13" creationId="{00000000-0000-0000-0000-000000000000}"/>
          </ac:spMkLst>
        </pc:spChg>
        <pc:spChg chg="del">
          <ac:chgData name="Kine Osan" userId="6584c10c-58d9-4f35-80b2-652240e4e950" providerId="ADAL" clId="{C24ACB92-0D82-4161-9E4C-B6D67F61D78C}" dt="2022-01-05T11:07:29.837" v="36" actId="478"/>
          <ac:spMkLst>
            <pc:docMk/>
            <pc:sldMk cId="1750797316" sldId="456"/>
            <ac:spMk id="14" creationId="{EDED2E5A-AE47-4984-8762-8F1AD900F168}"/>
          </ac:spMkLst>
        </pc:spChg>
        <pc:picChg chg="add mod">
          <ac:chgData name="Kine Osan" userId="6584c10c-58d9-4f35-80b2-652240e4e950" providerId="ADAL" clId="{C24ACB92-0D82-4161-9E4C-B6D67F61D78C}" dt="2022-01-05T11:07:57.942" v="47" actId="1076"/>
          <ac:picMkLst>
            <pc:docMk/>
            <pc:sldMk cId="1750797316" sldId="456"/>
            <ac:picMk id="3" creationId="{5AA647E9-A8CA-4D2C-94A7-B378FC5C58DC}"/>
          </ac:picMkLst>
        </pc:picChg>
        <pc:picChg chg="del">
          <ac:chgData name="Kine Osan" userId="6584c10c-58d9-4f35-80b2-652240e4e950" providerId="ADAL" clId="{C24ACB92-0D82-4161-9E4C-B6D67F61D78C}" dt="2022-01-05T11:07:31.552" v="38" actId="478"/>
          <ac:picMkLst>
            <pc:docMk/>
            <pc:sldMk cId="1750797316" sldId="456"/>
            <ac:picMk id="8" creationId="{00000000-0000-0000-0000-000000000000}"/>
          </ac:picMkLst>
        </pc:picChg>
        <pc:picChg chg="add mod">
          <ac:chgData name="Kine Osan" userId="6584c10c-58d9-4f35-80b2-652240e4e950" providerId="ADAL" clId="{C24ACB92-0D82-4161-9E4C-B6D67F61D78C}" dt="2022-01-05T11:08:27.986" v="51" actId="1076"/>
          <ac:picMkLst>
            <pc:docMk/>
            <pc:sldMk cId="1750797316" sldId="456"/>
            <ac:picMk id="15" creationId="{FD91842B-FEE7-4366-875E-8F0054AC4909}"/>
          </ac:picMkLst>
        </pc:picChg>
        <pc:picChg chg="del">
          <ac:chgData name="Kine Osan" userId="6584c10c-58d9-4f35-80b2-652240e4e950" providerId="ADAL" clId="{C24ACB92-0D82-4161-9E4C-B6D67F61D78C}" dt="2022-01-05T11:07:34.427" v="42" actId="478"/>
          <ac:picMkLst>
            <pc:docMk/>
            <pc:sldMk cId="1750797316" sldId="456"/>
            <ac:picMk id="1026" creationId="{00000000-0000-0000-0000-000000000000}"/>
          </ac:picMkLst>
        </pc:picChg>
      </pc:sldChg>
      <pc:sldChg chg="addSp delSp modSp new mod">
        <pc:chgData name="Kine Osan" userId="6584c10c-58d9-4f35-80b2-652240e4e950" providerId="ADAL" clId="{C24ACB92-0D82-4161-9E4C-B6D67F61D78C}" dt="2022-01-05T11:48:58.796" v="64" actId="962"/>
        <pc:sldMkLst>
          <pc:docMk/>
          <pc:sldMk cId="894446630" sldId="457"/>
        </pc:sldMkLst>
        <pc:spChg chg="del">
          <ac:chgData name="Kine Osan" userId="6584c10c-58d9-4f35-80b2-652240e4e950" providerId="ADAL" clId="{C24ACB92-0D82-4161-9E4C-B6D67F61D78C}" dt="2022-01-05T11:48:56.288" v="62" actId="931"/>
          <ac:spMkLst>
            <pc:docMk/>
            <pc:sldMk cId="894446630" sldId="457"/>
            <ac:spMk id="3" creationId="{3E2BD88E-7F3C-4663-8B7F-69DF69B33F54}"/>
          </ac:spMkLst>
        </pc:spChg>
        <pc:picChg chg="add mod">
          <ac:chgData name="Kine Osan" userId="6584c10c-58d9-4f35-80b2-652240e4e950" providerId="ADAL" clId="{C24ACB92-0D82-4161-9E4C-B6D67F61D78C}" dt="2022-01-05T11:48:58.796" v="64" actId="962"/>
          <ac:picMkLst>
            <pc:docMk/>
            <pc:sldMk cId="894446630" sldId="457"/>
            <ac:picMk id="5" creationId="{886C9A45-6E9D-483C-B130-BA9CEDA60F00}"/>
          </ac:picMkLst>
        </pc:picChg>
      </pc:sldChg>
      <pc:sldChg chg="addSp delSp modSp add mod">
        <pc:chgData name="Kine Osan" userId="6584c10c-58d9-4f35-80b2-652240e4e950" providerId="ADAL" clId="{C24ACB92-0D82-4161-9E4C-B6D67F61D78C}" dt="2022-02-01T14:20:22.560" v="1127" actId="478"/>
        <pc:sldMkLst>
          <pc:docMk/>
          <pc:sldMk cId="1465424291" sldId="458"/>
        </pc:sldMkLst>
        <pc:spChg chg="del">
          <ac:chgData name="Kine Osan" userId="6584c10c-58d9-4f35-80b2-652240e4e950" providerId="ADAL" clId="{C24ACB92-0D82-4161-9E4C-B6D67F61D78C}" dt="2022-02-01T14:20:20.637" v="1124" actId="478"/>
          <ac:spMkLst>
            <pc:docMk/>
            <pc:sldMk cId="1465424291" sldId="458"/>
            <ac:spMk id="2" creationId="{DBF6264E-A0FD-46F9-9428-B14661ABAE31}"/>
          </ac:spMkLst>
        </pc:spChg>
        <pc:spChg chg="del">
          <ac:chgData name="Kine Osan" userId="6584c10c-58d9-4f35-80b2-652240e4e950" providerId="ADAL" clId="{C24ACB92-0D82-4161-9E4C-B6D67F61D78C}" dt="2022-02-01T14:20:22.560" v="1127" actId="478"/>
          <ac:spMkLst>
            <pc:docMk/>
            <pc:sldMk cId="1465424291" sldId="458"/>
            <ac:spMk id="6" creationId="{15FF5CBB-3B05-42B7-BECE-8033EEC6236F}"/>
          </ac:spMkLst>
        </pc:spChg>
        <pc:spChg chg="del mod">
          <ac:chgData name="Kine Osan" userId="6584c10c-58d9-4f35-80b2-652240e4e950" providerId="ADAL" clId="{C24ACB92-0D82-4161-9E4C-B6D67F61D78C}" dt="2022-02-01T14:20:21.880" v="1126" actId="478"/>
          <ac:spMkLst>
            <pc:docMk/>
            <pc:sldMk cId="1465424291" sldId="458"/>
            <ac:spMk id="7" creationId="{347D6BD6-B84C-46D9-8A50-986828FA7631}"/>
          </ac:spMkLst>
        </pc:spChg>
        <pc:spChg chg="del">
          <ac:chgData name="Kine Osan" userId="6584c10c-58d9-4f35-80b2-652240e4e950" providerId="ADAL" clId="{C24ACB92-0D82-4161-9E4C-B6D67F61D78C}" dt="2022-01-17T08:40:24.526" v="831" actId="478"/>
          <ac:spMkLst>
            <pc:docMk/>
            <pc:sldMk cId="1465424291" sldId="458"/>
            <ac:spMk id="8" creationId="{AB3ADBBB-8FCA-40DB-B492-49CA39E78452}"/>
          </ac:spMkLst>
        </pc:spChg>
        <pc:picChg chg="add del mod">
          <ac:chgData name="Kine Osan" userId="6584c10c-58d9-4f35-80b2-652240e4e950" providerId="ADAL" clId="{C24ACB92-0D82-4161-9E4C-B6D67F61D78C}" dt="2022-01-17T08:41:14.828" v="837"/>
          <ac:picMkLst>
            <pc:docMk/>
            <pc:sldMk cId="1465424291" sldId="458"/>
            <ac:picMk id="5" creationId="{00000000-0000-0000-0000-000000000000}"/>
          </ac:picMkLst>
        </pc:picChg>
      </pc:sldChg>
      <pc:sldChg chg="addSp delSp modSp add mod modAnim">
        <pc:chgData name="Kine Osan" userId="6584c10c-58d9-4f35-80b2-652240e4e950" providerId="ADAL" clId="{C24ACB92-0D82-4161-9E4C-B6D67F61D78C}" dt="2022-01-17T08:41:55.936" v="845" actId="1076"/>
        <pc:sldMkLst>
          <pc:docMk/>
          <pc:sldMk cId="1939396144" sldId="459"/>
        </pc:sldMkLst>
        <pc:picChg chg="add mod">
          <ac:chgData name="Kine Osan" userId="6584c10c-58d9-4f35-80b2-652240e4e950" providerId="ADAL" clId="{C24ACB92-0D82-4161-9E4C-B6D67F61D78C}" dt="2022-01-17T08:41:55.936" v="845" actId="1076"/>
          <ac:picMkLst>
            <pc:docMk/>
            <pc:sldMk cId="1939396144" sldId="459"/>
            <ac:picMk id="2" creationId="{D31AFE70-A8B5-4366-9367-C52FF6CC35A3}"/>
          </ac:picMkLst>
        </pc:picChg>
        <pc:picChg chg="del">
          <ac:chgData name="Kine Osan" userId="6584c10c-58d9-4f35-80b2-652240e4e950" providerId="ADAL" clId="{C24ACB92-0D82-4161-9E4C-B6D67F61D78C}" dt="2022-01-17T08:41:26.229" v="840" actId="478"/>
          <ac:picMkLst>
            <pc:docMk/>
            <pc:sldMk cId="1939396144" sldId="459"/>
            <ac:picMk id="5" creationId="{00000000-0000-0000-0000-000000000000}"/>
          </ac:picMkLst>
        </pc:picChg>
      </pc:sldChg>
    </pc:docChg>
  </pc:docChgLst>
  <pc:docChgLst>
    <pc:chgData name="NAF Halden og Omegn - Anita" userId="S::haldenogomegn@lokal.naf.no::2dbd7b2e-bb2f-4682-b6f0-14e00588d929" providerId="AD" clId="Web-{089D12B7-2048-CFC2-7D3F-D62CDC695B64}"/>
    <pc:docChg chg="modSld">
      <pc:chgData name="NAF Halden og Omegn - Anita" userId="S::haldenogomegn@lokal.naf.no::2dbd7b2e-bb2f-4682-b6f0-14e00588d929" providerId="AD" clId="Web-{089D12B7-2048-CFC2-7D3F-D62CDC695B64}" dt="2024-04-18T15:25:42.569" v="1"/>
      <pc:docMkLst>
        <pc:docMk/>
      </pc:docMkLst>
      <pc:sldChg chg="modNotes">
        <pc:chgData name="NAF Halden og Omegn - Anita" userId="S::haldenogomegn@lokal.naf.no::2dbd7b2e-bb2f-4682-b6f0-14e00588d929" providerId="AD" clId="Web-{089D12B7-2048-CFC2-7D3F-D62CDC695B64}" dt="2024-04-18T15:25:42.569" v="1"/>
        <pc:sldMkLst>
          <pc:docMk/>
          <pc:sldMk cId="1818215165" sldId="4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77A2FE3-884D-4120-9D2C-D2627A15E897}" type="datetimeFigureOut">
              <a:rPr lang="nb-NO" smtClean="0"/>
              <a:pPr/>
              <a:t>18.04.2024</a:t>
            </a:fld>
            <a:endParaRPr lang="nb-NO" dirty="0"/>
          </a:p>
        </p:txBody>
      </p:sp>
      <p:sp>
        <p:nvSpPr>
          <p:cNvPr id="4" name="Plassholder for lysbil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F8E1E2C-0E59-48A5-B913-23F50F1CFB8B}" type="slidenum">
              <a:rPr lang="nb-NO" smtClean="0"/>
              <a:pPr/>
              <a:t>‹#›</a:t>
            </a:fld>
            <a:endParaRPr lang="nb-NO" dirty="0"/>
          </a:p>
        </p:txBody>
      </p:sp>
    </p:spTree>
    <p:extLst>
      <p:ext uri="{BB962C8B-B14F-4D97-AF65-F5344CB8AC3E}">
        <p14:creationId xmlns:p14="http://schemas.microsoft.com/office/powerpoint/2010/main" val="271748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Ønsk velkommen!</a:t>
            </a:r>
          </a:p>
        </p:txBody>
      </p:sp>
      <p:sp>
        <p:nvSpPr>
          <p:cNvPr id="4" name="Plassholder for lysbildenummer 3"/>
          <p:cNvSpPr>
            <a:spLocks noGrp="1"/>
          </p:cNvSpPr>
          <p:nvPr>
            <p:ph type="sldNum" sz="quarter" idx="5"/>
          </p:nvPr>
        </p:nvSpPr>
        <p:spPr/>
        <p:txBody>
          <a:bodyPr/>
          <a:lstStyle/>
          <a:p>
            <a:fld id="{0F8E1E2C-0E59-48A5-B913-23F50F1CFB8B}" type="slidenum">
              <a:rPr lang="nb-NO" smtClean="0"/>
              <a:pPr/>
              <a:t>1</a:t>
            </a:fld>
            <a:endParaRPr lang="nb-NO" dirty="0"/>
          </a:p>
        </p:txBody>
      </p:sp>
    </p:spTree>
    <p:extLst>
      <p:ext uri="{BB962C8B-B14F-4D97-AF65-F5344CB8AC3E}">
        <p14:creationId xmlns:p14="http://schemas.microsoft.com/office/powerpoint/2010/main" val="2179526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b="1" dirty="0"/>
              <a:t>Forrige</a:t>
            </a:r>
            <a:r>
              <a:rPr lang="nb-NO" b="1" baseline="0" dirty="0"/>
              <a:t> gang hadde dere en del om problematikken rundt synet.</a:t>
            </a:r>
          </a:p>
          <a:p>
            <a:pPr marL="0" indent="0">
              <a:buNone/>
            </a:pPr>
            <a:r>
              <a:rPr lang="nb-NO" b="1" baseline="0" dirty="0"/>
              <a:t>Et av forslagene til hvordan kompensere for dårligere syn var å senke farten.</a:t>
            </a:r>
          </a:p>
          <a:p>
            <a:pPr marL="0" indent="0">
              <a:buNone/>
            </a:pPr>
            <a:r>
              <a:rPr lang="nb-NO" b="1" baseline="0" dirty="0"/>
              <a:t>Da tenkte jeg det var kjekt å vite litt mer om hva små fartsendringer har av betydning.</a:t>
            </a:r>
            <a:endParaRPr lang="nb-NO" b="1" dirty="0"/>
          </a:p>
          <a:p>
            <a:pPr marL="0" indent="0">
              <a:buNone/>
            </a:pPr>
            <a:endParaRPr lang="nb-NO" b="1" dirty="0"/>
          </a:p>
          <a:p>
            <a:pPr marL="0" indent="0">
              <a:buNone/>
            </a:pPr>
            <a:r>
              <a:rPr lang="nb-NO" b="1" dirty="0"/>
              <a:t>Tenk</a:t>
            </a:r>
            <a:r>
              <a:rPr lang="nb-NO" b="1" baseline="0" dirty="0"/>
              <a:t> deg at du kjører i 40 km/t. Så nærmer du deg for eksempel et dårlig opplyst gangfelt, noe som betyr at det er vanskelig å oppdage en gående tidlig.</a:t>
            </a:r>
          </a:p>
          <a:p>
            <a:pPr marL="0" indent="0">
              <a:buNone/>
            </a:pPr>
            <a:r>
              <a:rPr lang="nb-NO" b="1" baseline="0" dirty="0"/>
              <a:t>Dersom du da senker farten bare 10 km/t, hva vil det kunne bety for bremselengden?</a:t>
            </a:r>
          </a:p>
          <a:p>
            <a:pPr marL="0" indent="0">
              <a:buNone/>
            </a:pPr>
            <a:endParaRPr lang="nb-NO" b="1" baseline="0" dirty="0"/>
          </a:p>
          <a:p>
            <a:pPr marL="0" indent="0">
              <a:buNone/>
            </a:pPr>
            <a:r>
              <a:rPr lang="nb-NO" b="1" baseline="0" dirty="0"/>
              <a:t>KLIKK: Fasiten dukker opp.</a:t>
            </a:r>
          </a:p>
          <a:p>
            <a:pPr marL="0" indent="0">
              <a:buNone/>
            </a:pPr>
            <a:r>
              <a:rPr lang="nb-NO" b="1" baseline="0" dirty="0"/>
              <a:t>Ned til 30: halvparten av 40 igjen</a:t>
            </a:r>
          </a:p>
          <a:p>
            <a:pPr marL="0" indent="0">
              <a:buNone/>
            </a:pPr>
            <a:endParaRPr lang="nb-NO" b="1" baseline="0" dirty="0"/>
          </a:p>
          <a:p>
            <a:pPr marL="0" indent="0">
              <a:buNone/>
            </a:pPr>
            <a:r>
              <a:rPr lang="nb-NO" b="1" baseline="0" dirty="0"/>
              <a:t>Når vi først prater om bremselengden, Hvilke andre ting har betydning for bremselengden?</a:t>
            </a:r>
          </a:p>
          <a:p>
            <a:pPr marL="0" indent="0">
              <a:buNone/>
            </a:pPr>
            <a:r>
              <a:rPr lang="nb-NO" b="1" baseline="0" dirty="0"/>
              <a:t>Veggrep, dekk, føret. Grus … La oss ta litt om dekk. KLIKK:</a:t>
            </a:r>
            <a:endParaRPr lang="nb-NO" b="1" dirty="0"/>
          </a:p>
        </p:txBody>
      </p:sp>
      <p:sp>
        <p:nvSpPr>
          <p:cNvPr id="4" name="Plassholder for lysbildenummer 3"/>
          <p:cNvSpPr>
            <a:spLocks noGrp="1"/>
          </p:cNvSpPr>
          <p:nvPr>
            <p:ph type="sldNum" sz="quarter" idx="10"/>
          </p:nvPr>
        </p:nvSpPr>
        <p:spPr/>
        <p:txBody>
          <a:bodyPr/>
          <a:lstStyle/>
          <a:p>
            <a:fld id="{0F8E1E2C-0E59-48A5-B913-23F50F1CFB8B}" type="slidenum">
              <a:rPr lang="nb-NO" smtClean="0"/>
              <a:pPr/>
              <a:t>10</a:t>
            </a:fld>
            <a:endParaRPr lang="nb-NO" dirty="0"/>
          </a:p>
        </p:txBody>
      </p:sp>
    </p:spTree>
    <p:extLst>
      <p:ext uri="{BB962C8B-B14F-4D97-AF65-F5344CB8AC3E}">
        <p14:creationId xmlns:p14="http://schemas.microsoft.com/office/powerpoint/2010/main" val="3411260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Du kjører i 30 km/t og klarer akkurat å stoppe for fotgjengeren. Neste gang kjører du i 40 km/t. Hvor stor hastighet har du </a:t>
            </a:r>
          </a:p>
          <a:p>
            <a:r>
              <a:rPr lang="nb-NO" dirty="0"/>
              <a:t>Når du treffer fotgjengeren?</a:t>
            </a:r>
          </a:p>
          <a:p>
            <a:endParaRPr lang="nb-NO" dirty="0"/>
          </a:p>
          <a:p>
            <a:r>
              <a:rPr lang="nb-NO" dirty="0"/>
              <a:t>Diskuter?</a:t>
            </a:r>
          </a:p>
        </p:txBody>
      </p:sp>
      <p:sp>
        <p:nvSpPr>
          <p:cNvPr id="4" name="Plassholder for lysbilde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F8E1E2C-0E59-48A5-B913-23F50F1CFB8B}" type="slidenum">
              <a:rPr kumimoji="0" lang="nb-N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nb-NO"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08864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V=Fart</a:t>
            </a:r>
          </a:p>
          <a:p>
            <a:endParaRPr lang="nb-NO" dirty="0"/>
          </a:p>
          <a:p>
            <a:r>
              <a:rPr lang="nb-NO" dirty="0"/>
              <a:t>Reaksjonslengde:</a:t>
            </a:r>
          </a:p>
          <a:p>
            <a:endParaRPr lang="nb-NO" dirty="0"/>
          </a:p>
          <a:p>
            <a:r>
              <a:rPr lang="nb-NO" dirty="0"/>
              <a:t>1time=3600 sekunder</a:t>
            </a:r>
          </a:p>
          <a:p>
            <a:endParaRPr lang="nb-NO" dirty="0"/>
          </a:p>
          <a:p>
            <a:r>
              <a:rPr lang="nb-NO" dirty="0"/>
              <a:t>Utregning:</a:t>
            </a:r>
          </a:p>
          <a:p>
            <a:r>
              <a:rPr lang="nb-NO" dirty="0"/>
              <a:t>V/3,6</a:t>
            </a:r>
          </a:p>
          <a:p>
            <a:endParaRPr lang="nb-NO" dirty="0"/>
          </a:p>
          <a:p>
            <a:endParaRPr lang="nb-NO" dirty="0"/>
          </a:p>
          <a:p>
            <a:r>
              <a:rPr lang="nb-NO" dirty="0"/>
              <a:t>Bremselengde:</a:t>
            </a:r>
          </a:p>
          <a:p>
            <a:endParaRPr lang="nb-NO" dirty="0"/>
          </a:p>
          <a:p>
            <a:r>
              <a:rPr lang="nb-NO" dirty="0"/>
              <a:t>Første tallet i farten x første tallet i farten: 3x3=9 (Bremselengde på våt asfalt)</a:t>
            </a:r>
          </a:p>
          <a:p>
            <a:r>
              <a:rPr lang="nb-NO" dirty="0"/>
              <a:t>Første tallet i farten x første tallet i farten / 2: 3x3=9, 9/2=4,5 (bremselengde på tørr asfalt) </a:t>
            </a:r>
          </a:p>
          <a:p>
            <a:endParaRPr lang="nb-NO" dirty="0"/>
          </a:p>
          <a:p>
            <a:r>
              <a:rPr lang="nb-NO" dirty="0"/>
              <a:t>V=fart</a:t>
            </a:r>
          </a:p>
          <a:p>
            <a:endParaRPr lang="nb-NO" dirty="0"/>
          </a:p>
          <a:p>
            <a:r>
              <a:rPr lang="nb-NO" dirty="0"/>
              <a:t>(V/10)^2 = Våt asfalt</a:t>
            </a:r>
          </a:p>
          <a:p>
            <a:r>
              <a:rPr lang="nb-NO" dirty="0"/>
              <a:t>((V/10)^2)*2 = Glatt føre</a:t>
            </a:r>
          </a:p>
          <a:p>
            <a:r>
              <a:rPr lang="nb-NO" dirty="0"/>
              <a:t>((V/10)^2)/2 = Tørr asfalt</a:t>
            </a:r>
          </a:p>
          <a:p>
            <a:endParaRPr lang="nb-NO" dirty="0"/>
          </a:p>
          <a:p>
            <a:r>
              <a:rPr lang="nb-NO" dirty="0"/>
              <a:t>Utregning hvilken fart treffer man personen når </a:t>
            </a:r>
            <a:r>
              <a:rPr lang="nb-NO"/>
              <a:t>man kjører på han</a:t>
            </a:r>
            <a:endParaRPr lang="nb-NO" dirty="0"/>
          </a:p>
          <a:p>
            <a:endParaRPr lang="nb-NO" dirty="0"/>
          </a:p>
        </p:txBody>
      </p:sp>
      <p:sp>
        <p:nvSpPr>
          <p:cNvPr id="4" name="Plassholder for lysbilde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F8E1E2C-0E59-48A5-B913-23F50F1CFB8B}" type="slidenum">
              <a:rPr kumimoji="0" lang="nb-N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nb-NO"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98172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333333"/>
                </a:solidFill>
                <a:effectLst/>
                <a:latin typeface="Helvetica Neue"/>
              </a:rPr>
              <a:t>§ 13.</a:t>
            </a:r>
            <a:r>
              <a:rPr lang="nb-NO" b="1" i="1" dirty="0">
                <a:solidFill>
                  <a:srgbClr val="333333"/>
                </a:solidFill>
                <a:effectLst/>
                <a:latin typeface="Helvetica Neue"/>
              </a:rPr>
              <a:t>Særlige bestemmelser om kjørefarten</a:t>
            </a:r>
            <a:endParaRPr lang="nb-NO" b="0" i="0" dirty="0">
              <a:solidFill>
                <a:srgbClr val="333333"/>
              </a:solidFill>
              <a:effectLst/>
              <a:latin typeface="Helvetica Neue"/>
            </a:endParaRPr>
          </a:p>
          <a:p>
            <a:r>
              <a:rPr lang="nb-NO" dirty="0">
                <a:effectLst/>
              </a:rPr>
              <a:t>1. Kjørende må kunne stanse på den vegstrekning som den kjørende har oversikt over, og foran enhver påregnelig hindring</a:t>
            </a:r>
          </a:p>
          <a:p>
            <a:endParaRPr lang="nb-NO" dirty="0">
              <a:effectLst/>
            </a:endParaRPr>
          </a:p>
          <a:p>
            <a:pPr algn="l"/>
            <a:r>
              <a:rPr lang="nb-NO" b="1" i="0" dirty="0">
                <a:solidFill>
                  <a:srgbClr val="333333"/>
                </a:solidFill>
                <a:effectLst/>
                <a:latin typeface="Helvetica Neue"/>
              </a:rPr>
              <a:t>§ 6.</a:t>
            </a:r>
            <a:r>
              <a:rPr lang="nb-NO" b="1" i="1" dirty="0">
                <a:solidFill>
                  <a:srgbClr val="333333"/>
                </a:solidFill>
                <a:effectLst/>
                <a:latin typeface="Helvetica Neue"/>
              </a:rPr>
              <a:t>Fartsregler.</a:t>
            </a:r>
            <a:endParaRPr lang="nb-NO" b="0" i="0" dirty="0">
              <a:solidFill>
                <a:srgbClr val="333333"/>
              </a:solidFill>
              <a:effectLst/>
              <a:latin typeface="Helvetica Neue"/>
            </a:endParaRPr>
          </a:p>
          <a:p>
            <a:pPr algn="l"/>
            <a:r>
              <a:rPr lang="nb-NO" b="0" i="0" dirty="0">
                <a:solidFill>
                  <a:srgbClr val="333333"/>
                </a:solidFill>
                <a:effectLst/>
                <a:latin typeface="Helvetica Neue"/>
              </a:rPr>
              <a:t>Fører av kjøretøy skal avpasse farten etter sted, føre-, sikt- og trafikkforholdene slik at det ikke kan oppstå fare eller voldes ulempe for andre, og slik at annen trafikk blir minst mulig hindret eller forstyrret. Føreren skal alltid ha fullt herredømme over kjøretøyet.</a:t>
            </a:r>
          </a:p>
          <a:p>
            <a:pPr algn="l"/>
            <a:r>
              <a:rPr lang="nb-NO" b="0" i="0" dirty="0">
                <a:solidFill>
                  <a:srgbClr val="333333"/>
                </a:solidFill>
                <a:effectLst/>
                <a:latin typeface="Helvetica Neue"/>
              </a:rPr>
              <a:t>Dersom ikke annen fartsgrense er fastsatt ved offentlig trafikkskilt, må det i tettbygd strøk ikke kjøres fortere enn 50 km/t, og utenfor tettbygd strøk ikke fortere enn 80 km/t. Departementet kan delegere til Statens vegvesen, politiet eller kommunen å avgjøre om et område skal regnes som tettbygd strøk etter denne lov, og kan fastsette grensene for det tettbygde strøk.</a:t>
            </a:r>
          </a:p>
          <a:p>
            <a:endParaRPr lang="nb-NO" dirty="0"/>
          </a:p>
        </p:txBody>
      </p:sp>
      <p:sp>
        <p:nvSpPr>
          <p:cNvPr id="4" name="Plassholder for lysbildenummer 3"/>
          <p:cNvSpPr>
            <a:spLocks noGrp="1"/>
          </p:cNvSpPr>
          <p:nvPr>
            <p:ph type="sldNum" sz="quarter" idx="5"/>
          </p:nvPr>
        </p:nvSpPr>
        <p:spPr/>
        <p:txBody>
          <a:bodyPr/>
          <a:lstStyle/>
          <a:p>
            <a:fld id="{0F8E1E2C-0E59-48A5-B913-23F50F1CFB8B}" type="slidenum">
              <a:rPr lang="nb-NO" smtClean="0"/>
              <a:pPr/>
              <a:t>13</a:t>
            </a:fld>
            <a:endParaRPr lang="nb-NO" dirty="0"/>
          </a:p>
        </p:txBody>
      </p:sp>
    </p:spTree>
    <p:extLst>
      <p:ext uri="{BB962C8B-B14F-4D97-AF65-F5344CB8AC3E}">
        <p14:creationId xmlns:p14="http://schemas.microsoft.com/office/powerpoint/2010/main" val="3609536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333333"/>
                </a:solidFill>
                <a:effectLst/>
                <a:latin typeface="Helvetica Neue"/>
              </a:rPr>
              <a:t>§ 3.</a:t>
            </a:r>
            <a:r>
              <a:rPr lang="nb-NO" b="1" i="1" dirty="0">
                <a:solidFill>
                  <a:srgbClr val="333333"/>
                </a:solidFill>
                <a:effectLst/>
                <a:latin typeface="Helvetica Neue"/>
              </a:rPr>
              <a:t>Grunnregler for trafikk.</a:t>
            </a:r>
            <a:endParaRPr lang="nb-NO" b="0" i="0" dirty="0">
              <a:solidFill>
                <a:srgbClr val="333333"/>
              </a:solidFill>
              <a:effectLst/>
              <a:latin typeface="Helvetica Neue"/>
            </a:endParaRPr>
          </a:p>
          <a:p>
            <a:pPr algn="l"/>
            <a:r>
              <a:rPr lang="nb-NO" b="0" i="0" dirty="0">
                <a:solidFill>
                  <a:srgbClr val="333333"/>
                </a:solidFill>
                <a:effectLst/>
                <a:latin typeface="Helvetica Neue"/>
              </a:rPr>
              <a:t>Enhver skal ferdes hensynsfullt og være aktpågivende og varsom så det ikke kan oppstå fare eller voldes skade og slik at annen trafikk ikke unødig blir hindret eller forstyrret.</a:t>
            </a:r>
          </a:p>
          <a:p>
            <a:endParaRPr lang="nb-NO" dirty="0"/>
          </a:p>
          <a:p>
            <a:endParaRPr lang="nb-NO" dirty="0"/>
          </a:p>
          <a:p>
            <a:r>
              <a:rPr lang="nb-NO" dirty="0"/>
              <a:t>Mange som havner i trafikkulykke blir dømt ut ifra veitrafikkloven § 3. </a:t>
            </a:r>
          </a:p>
        </p:txBody>
      </p:sp>
      <p:sp>
        <p:nvSpPr>
          <p:cNvPr id="4" name="Plassholder for lysbildenummer 3"/>
          <p:cNvSpPr>
            <a:spLocks noGrp="1"/>
          </p:cNvSpPr>
          <p:nvPr>
            <p:ph type="sldNum" sz="quarter" idx="5"/>
          </p:nvPr>
        </p:nvSpPr>
        <p:spPr/>
        <p:txBody>
          <a:bodyPr/>
          <a:lstStyle/>
          <a:p>
            <a:fld id="{0F8E1E2C-0E59-48A5-B913-23F50F1CFB8B}" type="slidenum">
              <a:rPr lang="nb-NO" smtClean="0"/>
              <a:pPr/>
              <a:t>14</a:t>
            </a:fld>
            <a:endParaRPr lang="nb-NO" dirty="0"/>
          </a:p>
        </p:txBody>
      </p:sp>
    </p:spTree>
    <p:extLst>
      <p:ext uri="{BB962C8B-B14F-4D97-AF65-F5344CB8AC3E}">
        <p14:creationId xmlns:p14="http://schemas.microsoft.com/office/powerpoint/2010/main" val="3393697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solidFill>
                  <a:srgbClr val="202124"/>
                </a:solidFill>
                <a:effectLst/>
                <a:latin typeface="arial" panose="020B0604020202020204" pitchFamily="34" charset="0"/>
              </a:rPr>
              <a:t>Veiarbeid</a:t>
            </a:r>
            <a:r>
              <a:rPr lang="nb-NO" b="0" i="0" dirty="0">
                <a:solidFill>
                  <a:srgbClr val="202124"/>
                </a:solidFill>
                <a:effectLst/>
                <a:latin typeface="arial" panose="020B0604020202020204" pitchFamily="34" charset="0"/>
              </a:rPr>
              <a:t>: Få tidlig med deg skilt som varsler om </a:t>
            </a:r>
            <a:r>
              <a:rPr lang="nb-NO" b="1" i="0" dirty="0">
                <a:solidFill>
                  <a:srgbClr val="202124"/>
                </a:solidFill>
                <a:effectLst/>
                <a:latin typeface="arial" panose="020B0604020202020204" pitchFamily="34" charset="0"/>
              </a:rPr>
              <a:t>veiarbeid</a:t>
            </a:r>
            <a:r>
              <a:rPr lang="nb-NO" b="0" i="0" dirty="0">
                <a:solidFill>
                  <a:srgbClr val="202124"/>
                </a:solidFill>
                <a:effectLst/>
                <a:latin typeface="arial" panose="020B0604020202020204" pitchFamily="34" charset="0"/>
              </a:rPr>
              <a:t>, og kjør forsiktig </a:t>
            </a:r>
            <a:r>
              <a:rPr lang="nb-NO" b="1" i="0" dirty="0">
                <a:solidFill>
                  <a:srgbClr val="202124"/>
                </a:solidFill>
                <a:effectLst/>
                <a:latin typeface="arial" panose="020B0604020202020204" pitchFamily="34" charset="0"/>
              </a:rPr>
              <a:t>forbi</a:t>
            </a:r>
            <a:r>
              <a:rPr lang="nb-NO" b="0" i="0" dirty="0">
                <a:solidFill>
                  <a:srgbClr val="202124"/>
                </a:solidFill>
                <a:effectLst/>
                <a:latin typeface="arial" panose="020B0604020202020204" pitchFamily="34" charset="0"/>
              </a:rPr>
              <a:t>. Ta spesielt hensyn til de som jobber langs veiene. </a:t>
            </a:r>
            <a:r>
              <a:rPr lang="nb-NO" b="0" i="0" dirty="0">
                <a:solidFill>
                  <a:srgbClr val="444F55"/>
                </a:solidFill>
                <a:effectLst/>
                <a:latin typeface="LFT Etica"/>
              </a:rPr>
              <a:t>De som jobber for å gjøre veiene våre bedre og tryggere, opplever ofte ufin og farlig oppførsel fra bilistene.</a:t>
            </a:r>
            <a:endParaRPr lang="nb-NO" b="0" i="0" dirty="0">
              <a:solidFill>
                <a:srgbClr val="202124"/>
              </a:solidFill>
              <a:effectLst/>
              <a:latin typeface="arial" panose="020B0604020202020204" pitchFamily="34" charset="0"/>
            </a:endParaRPr>
          </a:p>
          <a:p>
            <a:pPr algn="l"/>
            <a:endParaRPr lang="nb-NO" b="0" i="0" dirty="0">
              <a:solidFill>
                <a:srgbClr val="202124"/>
              </a:solidFill>
              <a:effectLst/>
              <a:latin typeface="arial" panose="020B0604020202020204" pitchFamily="34" charset="0"/>
            </a:endParaRPr>
          </a:p>
          <a:p>
            <a:pPr algn="l"/>
            <a:r>
              <a:rPr lang="nb-NO" b="0" i="0" dirty="0">
                <a:solidFill>
                  <a:srgbClr val="202124"/>
                </a:solidFill>
                <a:effectLst/>
                <a:latin typeface="arial" panose="020B0604020202020204" pitchFamily="34" charset="0"/>
              </a:rPr>
              <a:t>Hvis det er uoversiktlig så er det viktigste tiltak å senke farten, sånn at dere kan stoppe for enhver påregnelige hindring. </a:t>
            </a:r>
          </a:p>
          <a:p>
            <a:pPr algn="l"/>
            <a:r>
              <a:rPr lang="nb-NO" b="0" i="0" dirty="0">
                <a:solidFill>
                  <a:srgbClr val="202124"/>
                </a:solidFill>
                <a:effectLst/>
                <a:latin typeface="arial" panose="020B0604020202020204" pitchFamily="34" charset="0"/>
              </a:rPr>
              <a:t> </a:t>
            </a:r>
          </a:p>
          <a:p>
            <a:pPr algn="l"/>
            <a:r>
              <a:rPr lang="nb-NO" b="0" i="0" dirty="0">
                <a:solidFill>
                  <a:srgbClr val="202124"/>
                </a:solidFill>
                <a:effectLst/>
                <a:latin typeface="arial" panose="020B0604020202020204" pitchFamily="34" charset="0"/>
              </a:rPr>
              <a:t>Ulykker: Ved stopp på grunn av ulykke eller uhell - hold godt til høyre eller eventuelt til venstre mot midtrabatten.</a:t>
            </a:r>
          </a:p>
          <a:p>
            <a:pPr algn="l"/>
            <a:endParaRPr lang="nb-NO" b="0" i="0" dirty="0">
              <a:solidFill>
                <a:srgbClr val="202124"/>
              </a:solidFill>
              <a:effectLst/>
              <a:latin typeface="arial" panose="020B0604020202020204" pitchFamily="34" charset="0"/>
            </a:endParaRPr>
          </a:p>
          <a:p>
            <a:pPr algn="l"/>
            <a:r>
              <a:rPr lang="nb-NO" b="0" i="0" dirty="0">
                <a:solidFill>
                  <a:srgbClr val="202124"/>
                </a:solidFill>
                <a:effectLst/>
                <a:latin typeface="arial" panose="020B0604020202020204" pitchFamily="34" charset="0"/>
              </a:rPr>
              <a:t>Hindermarkering: </a:t>
            </a:r>
            <a:r>
              <a:rPr lang="nb-NO" dirty="0"/>
              <a:t>Hindermarkeringene plasseres slik at skråstrekene heller ned mot den side bilen skal kjøre på. Strekene peker ned på venstre side på markeringen, bilen skal kjøre på venstre side. </a:t>
            </a:r>
          </a:p>
          <a:p>
            <a:pPr algn="l"/>
            <a:endParaRPr lang="nb-NO" dirty="0"/>
          </a:p>
          <a:p>
            <a:pPr algn="l"/>
            <a:r>
              <a:rPr lang="nb-NO" dirty="0"/>
              <a:t>HUSK det viktigste alle kan gjøre er å få ned farten, for å gjøre det så trygt som mulig for de som jobber langs veien. De skal alle hjem til noen. </a:t>
            </a:r>
            <a:r>
              <a:rPr lang="nb-NO"/>
              <a:t>HUSK VEL FREM for alle. </a:t>
            </a:r>
            <a:endParaRPr lang="nb-NO" dirty="0"/>
          </a:p>
        </p:txBody>
      </p:sp>
      <p:sp>
        <p:nvSpPr>
          <p:cNvPr id="4" name="Plassholder for lysbildenummer 3"/>
          <p:cNvSpPr>
            <a:spLocks noGrp="1"/>
          </p:cNvSpPr>
          <p:nvPr>
            <p:ph type="sldNum" sz="quarter" idx="5"/>
          </p:nvPr>
        </p:nvSpPr>
        <p:spPr/>
        <p:txBody>
          <a:bodyPr/>
          <a:lstStyle/>
          <a:p>
            <a:fld id="{0F8E1E2C-0E59-48A5-B913-23F50F1CFB8B}" type="slidenum">
              <a:rPr lang="nb-NO" smtClean="0"/>
              <a:pPr/>
              <a:t>15</a:t>
            </a:fld>
            <a:endParaRPr lang="nb-NO" dirty="0"/>
          </a:p>
        </p:txBody>
      </p:sp>
    </p:spTree>
    <p:extLst>
      <p:ext uri="{BB962C8B-B14F-4D97-AF65-F5344CB8AC3E}">
        <p14:creationId xmlns:p14="http://schemas.microsoft.com/office/powerpoint/2010/main" val="3435079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Arial" panose="020B0604020202020204" pitchFamily="34" charset="0"/>
                <a:cs typeface="Arial" panose="020B0604020202020204" pitchFamily="34" charset="0"/>
              </a:rPr>
              <a:t>NB!</a:t>
            </a:r>
            <a:r>
              <a:rPr lang="nb-NO" b="1"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nb-NO" b="1" baseline="0" dirty="0">
                <a:latin typeface="Arial" panose="020B0604020202020204" pitchFamily="34" charset="0"/>
                <a:cs typeface="Arial" panose="020B0604020202020204" pitchFamily="34" charset="0"/>
              </a:rPr>
              <a:t>La deltagerne jobbe i par.</a:t>
            </a:r>
          </a:p>
          <a:p>
            <a:pPr marL="171450" indent="-171450">
              <a:buFont typeface="Arial" panose="020B0604020202020204" pitchFamily="34" charset="0"/>
              <a:buChar char="•"/>
            </a:pPr>
            <a:r>
              <a:rPr lang="nb-NO" b="1" baseline="0" dirty="0">
                <a:latin typeface="Arial" panose="020B0604020202020204" pitchFamily="34" charset="0"/>
                <a:cs typeface="Arial" panose="020B0604020202020204" pitchFamily="34" charset="0"/>
              </a:rPr>
              <a:t>Løft frem svarene fra de forskjellige parrene</a:t>
            </a:r>
          </a:p>
          <a:p>
            <a:pPr marL="171450" indent="-171450">
              <a:buFont typeface="Arial" panose="020B0604020202020204" pitchFamily="34" charset="0"/>
              <a:buChar char="•"/>
            </a:pPr>
            <a:r>
              <a:rPr lang="nb-NO" b="1" baseline="0" dirty="0">
                <a:latin typeface="Arial" panose="020B0604020202020204" pitchFamily="34" charset="0"/>
                <a:cs typeface="Arial" panose="020B0604020202020204" pitchFamily="34" charset="0"/>
              </a:rPr>
              <a:t>Kommenter gjerne at det var da mange muligheter, med et lite smil</a:t>
            </a:r>
          </a:p>
          <a:p>
            <a:pPr marL="171450" indent="-171450">
              <a:buFont typeface="Arial" panose="020B0604020202020204" pitchFamily="34" charset="0"/>
              <a:buChar char="•"/>
            </a:pPr>
            <a:r>
              <a:rPr lang="nb-NO" b="1" baseline="0" dirty="0">
                <a:latin typeface="Arial" panose="020B0604020202020204" pitchFamily="34" charset="0"/>
                <a:cs typeface="Arial" panose="020B0604020202020204" pitchFamily="34" charset="0"/>
              </a:rPr>
              <a:t>Gi dem fasiten</a:t>
            </a:r>
          </a:p>
          <a:p>
            <a:pPr marL="171450" indent="-171450">
              <a:buFont typeface="Arial" panose="020B0604020202020204" pitchFamily="34" charset="0"/>
              <a:buChar char="•"/>
            </a:pPr>
            <a:r>
              <a:rPr lang="nb-NO" b="1" baseline="0" dirty="0">
                <a:latin typeface="Arial" panose="020B0604020202020204" pitchFamily="34" charset="0"/>
                <a:cs typeface="Arial" panose="020B0604020202020204" pitchFamily="34" charset="0"/>
              </a:rPr>
              <a:t>Begrunn fasiten kort.</a:t>
            </a:r>
            <a:endParaRPr lang="nb-NO" b="1" dirty="0">
              <a:latin typeface="Arial" panose="020B0604020202020204" pitchFamily="34" charset="0"/>
              <a:cs typeface="Arial" panose="020B0604020202020204" pitchFamily="34" charset="0"/>
            </a:endParaRPr>
          </a:p>
          <a:p>
            <a:endParaRPr lang="nb-NO" b="1" dirty="0">
              <a:latin typeface="Arial" panose="020B0604020202020204" pitchFamily="34" charset="0"/>
              <a:cs typeface="Arial" panose="020B0604020202020204" pitchFamily="34" charset="0"/>
            </a:endParaRPr>
          </a:p>
          <a:p>
            <a:r>
              <a:rPr lang="nb-NO" b="1" dirty="0">
                <a:latin typeface="Arial" panose="020B0604020202020204" pitchFamily="34" charset="0"/>
                <a:cs typeface="Arial" panose="020B0604020202020204" pitchFamily="34" charset="0"/>
              </a:rPr>
              <a:t>Bil nr 3 og 2 har vikeplikt.</a:t>
            </a:r>
          </a:p>
          <a:p>
            <a:r>
              <a:rPr lang="nb-NO" b="1" dirty="0">
                <a:latin typeface="Arial" panose="020B0604020202020204" pitchFamily="34" charset="0"/>
                <a:cs typeface="Arial" panose="020B0604020202020204" pitchFamily="34" charset="0"/>
              </a:rPr>
              <a:t>3 = Vikepliktskilt</a:t>
            </a:r>
          </a:p>
          <a:p>
            <a:r>
              <a:rPr lang="nb-NO" b="1" dirty="0">
                <a:latin typeface="Arial" panose="020B0604020202020204" pitchFamily="34" charset="0"/>
                <a:cs typeface="Arial" panose="020B0604020202020204" pitchFamily="34" charset="0"/>
              </a:rPr>
              <a:t>2</a:t>
            </a:r>
            <a:r>
              <a:rPr lang="nb-NO" b="1" baseline="0" dirty="0">
                <a:latin typeface="Arial" panose="020B0604020202020204" pitchFamily="34" charset="0"/>
                <a:cs typeface="Arial" panose="020B0604020202020204" pitchFamily="34" charset="0"/>
              </a:rPr>
              <a:t> = Høyreregel</a:t>
            </a:r>
            <a:endParaRPr lang="nb-NO" b="1"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0F8E1E2C-0E59-48A5-B913-23F50F1CFB8B}" type="slidenum">
              <a:rPr lang="nb-NO" smtClean="0"/>
              <a:pPr/>
              <a:t>16</a:t>
            </a:fld>
            <a:endParaRPr lang="nb-NO" dirty="0"/>
          </a:p>
        </p:txBody>
      </p:sp>
    </p:spTree>
    <p:extLst>
      <p:ext uri="{BB962C8B-B14F-4D97-AF65-F5344CB8AC3E}">
        <p14:creationId xmlns:p14="http://schemas.microsoft.com/office/powerpoint/2010/main" val="2239079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F8E1E2C-0E59-48A5-B913-23F50F1CFB8B}" type="slidenum">
              <a:rPr lang="nb-NO" smtClean="0"/>
              <a:pPr/>
              <a:t>17</a:t>
            </a:fld>
            <a:endParaRPr lang="nb-NO" dirty="0"/>
          </a:p>
        </p:txBody>
      </p:sp>
    </p:spTree>
    <p:extLst>
      <p:ext uri="{BB962C8B-B14F-4D97-AF65-F5344CB8AC3E}">
        <p14:creationId xmlns:p14="http://schemas.microsoft.com/office/powerpoint/2010/main" val="1870563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risiko med tog? Hvordan kan man kjøre trygt over? </a:t>
            </a:r>
          </a:p>
          <a:p>
            <a:endParaRPr lang="nb-NO" dirty="0"/>
          </a:p>
          <a:p>
            <a:r>
              <a:rPr lang="nb-NO" dirty="0"/>
              <a:t>Stoppe-Lytte-se før man kjører over. Hva må man passe seg for? </a:t>
            </a:r>
          </a:p>
          <a:p>
            <a:endParaRPr lang="nb-NO" dirty="0"/>
          </a:p>
          <a:p>
            <a:pPr algn="l"/>
            <a:r>
              <a:rPr lang="nb-NO" b="1" i="0" dirty="0">
                <a:solidFill>
                  <a:srgbClr val="0A0A0A"/>
                </a:solidFill>
                <a:effectLst/>
                <a:latin typeface="Source Sans Pro" panose="020B0503030403020204" pitchFamily="34" charset="0"/>
              </a:rPr>
              <a:t>Hva skal du gjøre ved kryssing av planovergang?</a:t>
            </a:r>
            <a:endParaRPr lang="nb-NO" b="0" i="0" dirty="0">
              <a:solidFill>
                <a:srgbClr val="0A0A0A"/>
              </a:solidFill>
              <a:effectLst/>
              <a:latin typeface="Source Sans Pro" panose="020B0503030403020204" pitchFamily="34" charset="0"/>
            </a:endParaRPr>
          </a:p>
          <a:p>
            <a:pPr algn="l"/>
            <a:r>
              <a:rPr lang="nb-NO" b="0" i="0" dirty="0">
                <a:solidFill>
                  <a:srgbClr val="0A0A0A"/>
                </a:solidFill>
                <a:effectLst/>
                <a:latin typeface="Source Sans Pro" panose="020B0503030403020204" pitchFamily="34" charset="0"/>
              </a:rPr>
              <a:t>Når du skal krysse en planovergang må du:</a:t>
            </a:r>
          </a:p>
          <a:p>
            <a:pPr algn="l">
              <a:buFont typeface="Arial" panose="020B0604020202020204" pitchFamily="34" charset="0"/>
              <a:buChar char="•"/>
            </a:pPr>
            <a:r>
              <a:rPr lang="nb-NO" b="0" i="0" dirty="0">
                <a:solidFill>
                  <a:srgbClr val="444444"/>
                </a:solidFill>
                <a:effectLst/>
                <a:latin typeface="Source Sans Pro" panose="020B0503030403020204" pitchFamily="34" charset="0"/>
              </a:rPr>
              <a:t>Se etter lyssignal</a:t>
            </a:r>
          </a:p>
          <a:p>
            <a:pPr algn="l">
              <a:buFont typeface="Arial" panose="020B0604020202020204" pitchFamily="34" charset="0"/>
              <a:buChar char="•"/>
            </a:pPr>
            <a:r>
              <a:rPr lang="nb-NO" b="0" i="0" dirty="0">
                <a:solidFill>
                  <a:srgbClr val="444444"/>
                </a:solidFill>
                <a:effectLst/>
                <a:latin typeface="Source Sans Pro" panose="020B0503030403020204" pitchFamily="34" charset="0"/>
              </a:rPr>
              <a:t>Se deg for til begge sider</a:t>
            </a:r>
          </a:p>
          <a:p>
            <a:pPr algn="l">
              <a:buFont typeface="Arial" panose="020B0604020202020204" pitchFamily="34" charset="0"/>
              <a:buChar char="•"/>
            </a:pPr>
            <a:r>
              <a:rPr lang="nb-NO" b="0" i="0" dirty="0">
                <a:solidFill>
                  <a:srgbClr val="444444"/>
                </a:solidFill>
                <a:effectLst/>
                <a:latin typeface="Source Sans Pro" panose="020B0503030403020204" pitchFamily="34" charset="0"/>
              </a:rPr>
              <a:t>Hør etter lydsignal</a:t>
            </a:r>
          </a:p>
          <a:p>
            <a:endParaRPr lang="nb-NO" dirty="0"/>
          </a:p>
          <a:p>
            <a:r>
              <a:rPr lang="nb-NO" b="0" i="0" dirty="0">
                <a:solidFill>
                  <a:srgbClr val="202124"/>
                </a:solidFill>
                <a:effectLst/>
                <a:latin typeface="arial" panose="020B0604020202020204" pitchFamily="34" charset="0"/>
              </a:rPr>
              <a:t>Du skal alltid se etter tog selv om overgangen er sikret. Er det bilkø, vent med å </a:t>
            </a:r>
            <a:r>
              <a:rPr lang="nb-NO" b="1" i="0" dirty="0">
                <a:solidFill>
                  <a:srgbClr val="202124"/>
                </a:solidFill>
                <a:effectLst/>
                <a:latin typeface="arial" panose="020B0604020202020204" pitchFamily="34" charset="0"/>
              </a:rPr>
              <a:t>kjøre</a:t>
            </a:r>
            <a:r>
              <a:rPr lang="nb-NO" b="0" i="0" dirty="0">
                <a:solidFill>
                  <a:srgbClr val="202124"/>
                </a:solidFill>
                <a:effectLst/>
                <a:latin typeface="arial" panose="020B0604020202020204" pitchFamily="34" charset="0"/>
              </a:rPr>
              <a:t> ut på </a:t>
            </a:r>
            <a:r>
              <a:rPr lang="nb-NO" b="1" i="0" dirty="0">
                <a:solidFill>
                  <a:srgbClr val="202124"/>
                </a:solidFill>
                <a:effectLst/>
                <a:latin typeface="arial" panose="020B0604020202020204" pitchFamily="34" charset="0"/>
              </a:rPr>
              <a:t>planovergangen</a:t>
            </a:r>
            <a:r>
              <a:rPr lang="nb-NO" b="0" i="0" dirty="0">
                <a:solidFill>
                  <a:srgbClr val="202124"/>
                </a:solidFill>
                <a:effectLst/>
                <a:latin typeface="arial" panose="020B0604020202020204" pitchFamily="34" charset="0"/>
              </a:rPr>
              <a:t> til du ser det er plass til å krysse uten å stoppe. Rødt blinkende lys og lydvarsling starter like før bommene går ned. Har du startet å krysse, rekker du å komme </a:t>
            </a:r>
            <a:r>
              <a:rPr lang="nb-NO" b="1" i="0" dirty="0">
                <a:solidFill>
                  <a:srgbClr val="202124"/>
                </a:solidFill>
                <a:effectLst/>
                <a:latin typeface="arial" panose="020B0604020202020204" pitchFamily="34" charset="0"/>
              </a:rPr>
              <a:t>over</a:t>
            </a:r>
            <a:r>
              <a:rPr lang="nb-NO" b="0" i="0" dirty="0">
                <a:solidFill>
                  <a:srgbClr val="202124"/>
                </a:solidFill>
                <a:effectLst/>
                <a:latin typeface="arial" panose="020B0604020202020204" pitchFamily="34" charset="0"/>
              </a:rPr>
              <a:t> før bommene senkes.</a:t>
            </a:r>
          </a:p>
          <a:p>
            <a:endParaRPr lang="nb-NO" b="0" i="0" dirty="0">
              <a:solidFill>
                <a:srgbClr val="202124"/>
              </a:solidFill>
              <a:effectLst/>
              <a:latin typeface="arial" panose="020B0604020202020204" pitchFamily="34" charset="0"/>
            </a:endParaRPr>
          </a:p>
          <a:p>
            <a:pPr algn="l"/>
            <a:r>
              <a:rPr lang="nb-NO" b="1" i="1" dirty="0">
                <a:solidFill>
                  <a:srgbClr val="000000"/>
                </a:solidFill>
                <a:effectLst/>
                <a:latin typeface="myriad-pro"/>
              </a:rPr>
              <a:t>Trafikant skal gi fri veg og om nødvendig stanse for sporvogn og for jernbanetog.</a:t>
            </a:r>
            <a:endParaRPr lang="nb-NO" b="0" i="0" dirty="0">
              <a:solidFill>
                <a:srgbClr val="000000"/>
              </a:solidFill>
              <a:effectLst/>
              <a:latin typeface="myriad-pro"/>
            </a:endParaRPr>
          </a:p>
          <a:p>
            <a:pPr algn="l"/>
            <a:r>
              <a:rPr lang="nb-NO" b="1" i="1" dirty="0">
                <a:solidFill>
                  <a:srgbClr val="000000"/>
                </a:solidFill>
                <a:effectLst/>
                <a:latin typeface="myriad-pro"/>
              </a:rPr>
              <a:t>Før passering av planovergang skal trafikant være oppmerksom på om jernbanetog eller sporvogn nærmer seg. Dette gjelder selv om overgangen er særskilt sikret. Kjørende skal holde så liten fart at stans om nødvendig kan skje i trygg avstand fra overgangen.</a:t>
            </a:r>
          </a:p>
          <a:p>
            <a:pPr algn="l"/>
            <a:endParaRPr lang="nb-NO" b="1" i="1" dirty="0">
              <a:solidFill>
                <a:srgbClr val="000000"/>
              </a:solidFill>
              <a:effectLst/>
              <a:latin typeface="myriad-pro"/>
            </a:endParaRPr>
          </a:p>
          <a:p>
            <a:r>
              <a:rPr lang="nb-NO" b="1" dirty="0">
                <a:latin typeface="Arial" panose="020B0604020202020204" pitchFamily="34" charset="0"/>
                <a:cs typeface="Arial" panose="020B0604020202020204" pitchFamily="34" charset="0"/>
              </a:rPr>
              <a:t>En må aldri</a:t>
            </a:r>
            <a:r>
              <a:rPr lang="nb-NO" b="1" baseline="0" dirty="0">
                <a:latin typeface="Arial" panose="020B0604020202020204" pitchFamily="34" charset="0"/>
                <a:cs typeface="Arial" panose="020B0604020202020204" pitchFamily="34" charset="0"/>
              </a:rPr>
              <a:t> kjøre inn på planovergangen før det er klart til å kjøre helt over.</a:t>
            </a:r>
          </a:p>
          <a:p>
            <a:r>
              <a:rPr lang="nb-NO" b="1" baseline="0" dirty="0">
                <a:latin typeface="Arial" panose="020B0604020202020204" pitchFamily="34" charset="0"/>
                <a:cs typeface="Arial" panose="020B0604020202020204" pitchFamily="34" charset="0"/>
              </a:rPr>
              <a:t>Her har vi planovergangen i Skjeberg (Østfold)</a:t>
            </a:r>
          </a:p>
          <a:p>
            <a:r>
              <a:rPr lang="nb-NO" b="1" baseline="0" dirty="0">
                <a:latin typeface="Arial" panose="020B0604020202020204" pitchFamily="34" charset="0"/>
                <a:cs typeface="Arial" panose="020B0604020202020204" pitchFamily="34" charset="0"/>
              </a:rPr>
              <a:t>Her har biler kommet i klemma mellom bommene og blitt stående på skinnegangen, fordi fører har kjørt frem før det er ledig plass på kryssende veg.</a:t>
            </a:r>
          </a:p>
          <a:p>
            <a:pPr marL="0" marR="0" indent="0" algn="l" defTabSz="914400" rtl="0" eaLnBrk="1" fontAlgn="auto" latinLnBrk="0" hangingPunct="1">
              <a:lnSpc>
                <a:spcPct val="100000"/>
              </a:lnSpc>
              <a:spcBef>
                <a:spcPts val="0"/>
              </a:spcBef>
              <a:spcAft>
                <a:spcPts val="0"/>
              </a:spcAft>
              <a:buClrTx/>
              <a:buSzTx/>
              <a:buFontTx/>
              <a:buNone/>
              <a:tabLst/>
              <a:defRPr/>
            </a:pPr>
            <a:endParaRPr lang="nb-NO" b="1"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b="1" baseline="0" dirty="0">
                <a:latin typeface="Arial" panose="020B0604020202020204" pitchFamily="34" charset="0"/>
                <a:cs typeface="Arial" panose="020B0604020202020204" pitchFamily="34" charset="0"/>
              </a:rPr>
              <a:t>Ta oppgavene i plenum.</a:t>
            </a:r>
          </a:p>
          <a:p>
            <a:pPr marL="228600" indent="-228600">
              <a:buFont typeface="+mj-lt"/>
              <a:buAutoNum type="arabicPeriod"/>
            </a:pPr>
            <a:r>
              <a:rPr lang="nb-NO" b="1" baseline="0" dirty="0">
                <a:latin typeface="Arial" panose="020B0604020202020204" pitchFamily="34" charset="0"/>
                <a:cs typeface="Arial" panose="020B0604020202020204" pitchFamily="34" charset="0"/>
              </a:rPr>
              <a:t>Om det noen gang skulle skje at dere havner i en slik klemme og blir stående på skinnegangen. Hva kan en gjøre?</a:t>
            </a:r>
          </a:p>
          <a:p>
            <a:pPr marL="0" indent="0">
              <a:buFont typeface="+mj-lt"/>
              <a:buNone/>
            </a:pPr>
            <a:r>
              <a:rPr lang="nb-NO" b="1" baseline="0" dirty="0">
                <a:latin typeface="Arial" panose="020B0604020202020204" pitchFamily="34" charset="0"/>
                <a:cs typeface="Arial" panose="020B0604020202020204" pitchFamily="34" charset="0"/>
              </a:rPr>
              <a:t>     Kjør bommen rett ned. (Du kommer deg vekk og togfører får rødt lys)</a:t>
            </a:r>
          </a:p>
          <a:p>
            <a:pPr marL="0" indent="0">
              <a:buFont typeface="+mj-lt"/>
              <a:buNone/>
            </a:pPr>
            <a:endParaRPr lang="nb-NO" b="1" baseline="0" dirty="0">
              <a:latin typeface="Arial" panose="020B0604020202020204" pitchFamily="34" charset="0"/>
              <a:cs typeface="Arial" panose="020B0604020202020204" pitchFamily="34" charset="0"/>
            </a:endParaRPr>
          </a:p>
          <a:p>
            <a:pPr marL="0" indent="0">
              <a:buFont typeface="+mj-lt"/>
              <a:buNone/>
            </a:pPr>
            <a:r>
              <a:rPr lang="nb-NO" b="1" baseline="0" dirty="0">
                <a:latin typeface="Arial" panose="020B0604020202020204" pitchFamily="34" charset="0"/>
                <a:cs typeface="Arial" panose="020B0604020202020204" pitchFamily="34" charset="0"/>
              </a:rPr>
              <a:t>2. Hva kan en gjøre på denne planovergangen i Skjeberg for ikke på havne i klemma?</a:t>
            </a:r>
          </a:p>
          <a:p>
            <a:pPr marL="0" indent="0">
              <a:buFont typeface="+mj-lt"/>
              <a:buNone/>
            </a:pPr>
            <a:r>
              <a:rPr lang="nb-NO" b="1" baseline="0" dirty="0">
                <a:latin typeface="Arial" panose="020B0604020202020204" pitchFamily="34" charset="0"/>
                <a:cs typeface="Arial" panose="020B0604020202020204" pitchFamily="34" charset="0"/>
              </a:rPr>
              <a:t>Det er sikt til begge sider før du passerer første bom. </a:t>
            </a:r>
          </a:p>
          <a:p>
            <a:pPr marL="0" indent="0">
              <a:buFont typeface="+mj-lt"/>
              <a:buNone/>
            </a:pPr>
            <a:r>
              <a:rPr lang="nb-NO" b="1" baseline="0" dirty="0">
                <a:latin typeface="Arial" panose="020B0604020202020204" pitchFamily="34" charset="0"/>
                <a:cs typeface="Arial" panose="020B0604020202020204" pitchFamily="34" charset="0"/>
              </a:rPr>
              <a:t>Bruk første bom som vikelinje og vent med å kjøre frem.</a:t>
            </a:r>
          </a:p>
          <a:p>
            <a:pPr algn="l"/>
            <a:endParaRPr lang="nb-NO" b="0" i="0" dirty="0">
              <a:solidFill>
                <a:srgbClr val="000000"/>
              </a:solidFill>
              <a:effectLst/>
              <a:latin typeface="myriad-pro"/>
            </a:endParaRPr>
          </a:p>
          <a:p>
            <a:endParaRPr lang="nb-NO" dirty="0"/>
          </a:p>
        </p:txBody>
      </p:sp>
      <p:sp>
        <p:nvSpPr>
          <p:cNvPr id="4" name="Plassholder for lysbildenummer 3"/>
          <p:cNvSpPr>
            <a:spLocks noGrp="1"/>
          </p:cNvSpPr>
          <p:nvPr>
            <p:ph type="sldNum" sz="quarter" idx="5"/>
          </p:nvPr>
        </p:nvSpPr>
        <p:spPr/>
        <p:txBody>
          <a:bodyPr/>
          <a:lstStyle/>
          <a:p>
            <a:fld id="{0F8E1E2C-0E59-48A5-B913-23F50F1CFB8B}" type="slidenum">
              <a:rPr lang="nb-NO" smtClean="0"/>
              <a:pPr/>
              <a:t>18</a:t>
            </a:fld>
            <a:endParaRPr lang="nb-NO" dirty="0"/>
          </a:p>
        </p:txBody>
      </p:sp>
    </p:spTree>
    <p:extLst>
      <p:ext uri="{BB962C8B-B14F-4D97-AF65-F5344CB8AC3E}">
        <p14:creationId xmlns:p14="http://schemas.microsoft.com/office/powerpoint/2010/main" val="4223981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står det på bommen? </a:t>
            </a:r>
          </a:p>
          <a:p>
            <a:endParaRPr lang="nb-NO" dirty="0"/>
          </a:p>
          <a:p>
            <a:r>
              <a:rPr lang="nb-NO" dirty="0"/>
              <a:t>Ved fare kjør ned bommen. Blir man «fanget» i mellom bommene, er de laget for å knekke om man kjører på de. Dette fordi det er en sikkerhets mulighet hvis man blir fanget å kunne komme seg ut av situasjonen. </a:t>
            </a:r>
          </a:p>
          <a:p>
            <a:endParaRPr lang="nb-NO" dirty="0"/>
          </a:p>
          <a:p>
            <a:endParaRPr lang="nb-NO" dirty="0"/>
          </a:p>
          <a:p>
            <a:pPr algn="l"/>
            <a:r>
              <a:rPr lang="nb-NO" b="0" i="0" dirty="0">
                <a:solidFill>
                  <a:srgbClr val="000000"/>
                </a:solidFill>
                <a:effectLst/>
                <a:latin typeface="myriad-pro"/>
              </a:rPr>
              <a:t>Skulle du av en eller annen grunn bli fanget mellom bommene, skal du kjøre ned bommen. Den knekker lett, og </a:t>
            </a:r>
            <a:r>
              <a:rPr lang="nb-NO" b="1" i="0" dirty="0">
                <a:solidFill>
                  <a:srgbClr val="000000"/>
                </a:solidFill>
                <a:effectLst/>
                <a:latin typeface="myriad-pro"/>
              </a:rPr>
              <a:t>det er bedre å kjøre ned bommen enn å bli truffet av toget</a:t>
            </a:r>
            <a:r>
              <a:rPr lang="nb-NO" b="0" i="0" dirty="0">
                <a:solidFill>
                  <a:srgbClr val="000000"/>
                </a:solidFill>
                <a:effectLst/>
                <a:latin typeface="myriad-pro"/>
              </a:rPr>
              <a:t>! Hvis du får motorstopp eller kjører deg fast på planovergangen, forlat bilen og bring personer i sikkerhet raskest mulig.</a:t>
            </a:r>
          </a:p>
          <a:p>
            <a:pPr algn="l"/>
            <a:endParaRPr lang="nb-NO" b="0" i="0" dirty="0">
              <a:solidFill>
                <a:srgbClr val="000000"/>
              </a:solidFill>
              <a:effectLst/>
              <a:latin typeface="myriad-pro"/>
            </a:endParaRPr>
          </a:p>
          <a:p>
            <a:pPr algn="l"/>
            <a:r>
              <a:rPr lang="nb-NO" b="0" i="0" dirty="0">
                <a:solidFill>
                  <a:srgbClr val="000000"/>
                </a:solidFill>
                <a:effectLst/>
                <a:latin typeface="myriad-pro"/>
              </a:rPr>
              <a:t>Vent alltid med å krysse til det røde lyset slutter å blinke. Selv om ett tog har passert, kan det komme ett til!</a:t>
            </a:r>
          </a:p>
          <a:p>
            <a:endParaRPr lang="nb-NO" dirty="0"/>
          </a:p>
        </p:txBody>
      </p:sp>
      <p:sp>
        <p:nvSpPr>
          <p:cNvPr id="4" name="Plassholder for lysbildenummer 3"/>
          <p:cNvSpPr>
            <a:spLocks noGrp="1"/>
          </p:cNvSpPr>
          <p:nvPr>
            <p:ph type="sldNum" sz="quarter" idx="5"/>
          </p:nvPr>
        </p:nvSpPr>
        <p:spPr/>
        <p:txBody>
          <a:bodyPr/>
          <a:lstStyle/>
          <a:p>
            <a:fld id="{0F8E1E2C-0E59-48A5-B913-23F50F1CFB8B}" type="slidenum">
              <a:rPr lang="nb-NO" smtClean="0"/>
              <a:pPr/>
              <a:t>19</a:t>
            </a:fld>
            <a:endParaRPr lang="nb-NO" dirty="0"/>
          </a:p>
        </p:txBody>
      </p:sp>
    </p:spTree>
    <p:extLst>
      <p:ext uri="{BB962C8B-B14F-4D97-AF65-F5344CB8AC3E}">
        <p14:creationId xmlns:p14="http://schemas.microsoft.com/office/powerpoint/2010/main" val="2982045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ssholder for lysbilde 1"/>
          <p:cNvSpPr>
            <a:spLocks noGrp="1" noRot="1" noChangeAspect="1" noTextEdit="1"/>
          </p:cNvSpPr>
          <p:nvPr>
            <p:ph type="sldImg"/>
          </p:nvPr>
        </p:nvSpPr>
        <p:spPr>
          <a:ln/>
        </p:spPr>
      </p:sp>
      <p:sp>
        <p:nvSpPr>
          <p:cNvPr id="43011" name="Plassholder for notater 2"/>
          <p:cNvSpPr>
            <a:spLocks noGrp="1"/>
          </p:cNvSpPr>
          <p:nvPr>
            <p:ph type="body" idx="1"/>
          </p:nvPr>
        </p:nvSpPr>
        <p:spPr>
          <a:noFill/>
        </p:spPr>
        <p:txBody>
          <a:bodyPr/>
          <a:lstStyle/>
          <a:p>
            <a:pPr eaLnBrk="1" hangingPunct="1"/>
            <a:r>
              <a:rPr lang="nb-NO" b="1" baseline="0" dirty="0"/>
              <a:t>Her må en fylle inn for hvert enkelt kurs</a:t>
            </a:r>
          </a:p>
          <a:p>
            <a:pPr eaLnBrk="1" hangingPunct="1"/>
            <a:endParaRPr lang="nb-NO" b="1" baseline="0" dirty="0"/>
          </a:p>
          <a:p>
            <a:pPr eaLnBrk="1" hangingPunct="1"/>
            <a:r>
              <a:rPr lang="nb-NO" b="1" baseline="0" dirty="0"/>
              <a:t>Forrige gang startet der med hva dere hadde av ønsker/forventninger.</a:t>
            </a:r>
          </a:p>
          <a:p>
            <a:pPr marL="0" marR="0" indent="0" algn="l" defTabSz="914400" rtl="0" eaLnBrk="1" fontAlgn="auto" latinLnBrk="0" hangingPunct="1">
              <a:lnSpc>
                <a:spcPct val="100000"/>
              </a:lnSpc>
              <a:spcBef>
                <a:spcPts val="0"/>
              </a:spcBef>
              <a:spcAft>
                <a:spcPts val="0"/>
              </a:spcAft>
              <a:buClrTx/>
              <a:buSzTx/>
              <a:buFontTx/>
              <a:buNone/>
              <a:tabLst/>
              <a:defRPr/>
            </a:pPr>
            <a:r>
              <a:rPr lang="nb-NO" b="1" baseline="0" dirty="0"/>
              <a:t>Hva på denne lista har dere fått svar på? KLIKK; og lista fra forrige gang dukker opp.</a:t>
            </a:r>
          </a:p>
          <a:p>
            <a:pPr eaLnBrk="1" hangingPunct="1"/>
            <a:endParaRPr lang="nb-NO" b="1" baseline="0" dirty="0"/>
          </a:p>
          <a:p>
            <a:pPr eaLnBrk="1" hangingPunct="1"/>
            <a:r>
              <a:rPr lang="nb-NO" b="1" baseline="0" dirty="0"/>
              <a:t>Har det dukket opp noen nye ting på ønskelista deres?</a:t>
            </a:r>
          </a:p>
          <a:p>
            <a:pPr eaLnBrk="1" hangingPunct="1"/>
            <a:endParaRPr lang="nb-NO" b="1" baseline="0" dirty="0"/>
          </a:p>
          <a:p>
            <a:pPr eaLnBrk="1" hangingPunct="1"/>
            <a:endParaRPr lang="nb-NO" b="1" baseline="0" dirty="0"/>
          </a:p>
          <a:p>
            <a:pPr eaLnBrk="1" hangingPunct="1"/>
            <a:r>
              <a:rPr lang="nb-NO" b="1" u="sng" dirty="0"/>
              <a:t>KLIKK</a:t>
            </a:r>
            <a:r>
              <a:rPr lang="nb-NO" b="1" dirty="0"/>
              <a:t>: mer tekst dukker opp</a:t>
            </a:r>
          </a:p>
          <a:p>
            <a:pPr eaLnBrk="1" hangingPunct="1"/>
            <a:r>
              <a:rPr lang="nb-NO" b="1" dirty="0"/>
              <a:t>I tillegg til dette skal vi ha noen oppgaver om trafikk, for å sjekke hvordan det ligger an. </a:t>
            </a:r>
          </a:p>
          <a:p>
            <a:pPr eaLnBrk="1" hangingPunct="1"/>
            <a:r>
              <a:rPr lang="nb-NO" b="1" dirty="0"/>
              <a:t>Da er det fint om dere sitter to og to (eventuelt tre), for da kan dere løse oppgavene sammen.</a:t>
            </a:r>
          </a:p>
          <a:p>
            <a:pPr eaLnBrk="1" hangingPunct="1"/>
            <a:endParaRPr lang="nb-NO" b="1" dirty="0"/>
          </a:p>
          <a:p>
            <a:pPr eaLnBrk="1" hangingPunct="1"/>
            <a:r>
              <a:rPr lang="nb-NO" b="1" u="sng" dirty="0"/>
              <a:t>KLIKK</a:t>
            </a:r>
            <a:r>
              <a:rPr lang="nb-NO" b="1" dirty="0"/>
              <a:t>: Nytt bilde</a:t>
            </a:r>
            <a:r>
              <a:rPr lang="nb-NO" b="1" baseline="0" dirty="0"/>
              <a:t> om førerkort dukker opp.</a:t>
            </a:r>
            <a:endParaRPr lang="nb-NO" b="1" dirty="0"/>
          </a:p>
        </p:txBody>
      </p:sp>
      <p:sp>
        <p:nvSpPr>
          <p:cNvPr id="43012" name="Plassholder for lysbildenummer 3"/>
          <p:cNvSpPr>
            <a:spLocks noGrp="1"/>
          </p:cNvSpPr>
          <p:nvPr>
            <p:ph type="sldNum" sz="quarter" idx="5"/>
          </p:nvPr>
        </p:nvSpPr>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4945B905-35C1-4404-8631-B72F9F29C275}" type="slidenum">
              <a:rPr lang="en-US" smtClean="0">
                <a:latin typeface="Arial" charset="0"/>
              </a:rPr>
              <a:pPr eaLnBrk="1" hangingPunct="1">
                <a:defRPr/>
              </a:pPr>
              <a:t>2</a:t>
            </a:fld>
            <a:endParaRPr lang="en-US" dirty="0">
              <a:latin typeface="Arial" charset="0"/>
            </a:endParaRPr>
          </a:p>
        </p:txBody>
      </p:sp>
    </p:spTree>
    <p:extLst>
      <p:ext uri="{BB962C8B-B14F-4D97-AF65-F5344CB8AC3E}">
        <p14:creationId xmlns:p14="http://schemas.microsoft.com/office/powerpoint/2010/main" val="3111454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Arial" panose="020B0604020202020204" pitchFamily="34" charset="0"/>
                <a:cs typeface="Arial" panose="020B0604020202020204" pitchFamily="34" charset="0"/>
              </a:rPr>
              <a:t>Bil 3 og 2 er ulovlig parkert.</a:t>
            </a:r>
          </a:p>
          <a:p>
            <a:r>
              <a:rPr lang="nb-NO" b="1" dirty="0">
                <a:latin typeface="Arial" panose="020B0604020202020204" pitchFamily="34" charset="0"/>
                <a:cs typeface="Arial" panose="020B0604020202020204" pitchFamily="34" charset="0"/>
              </a:rPr>
              <a:t>«Det er forbudt å stanse nærmere</a:t>
            </a:r>
            <a:r>
              <a:rPr lang="nb-NO" b="1" baseline="0" dirty="0">
                <a:latin typeface="Arial" panose="020B0604020202020204" pitchFamily="34" charset="0"/>
                <a:cs typeface="Arial" panose="020B0604020202020204" pitchFamily="34" charset="0"/>
              </a:rPr>
              <a:t> enn 5 meter </a:t>
            </a:r>
            <a:r>
              <a:rPr lang="nb-NO" b="1" u="sng" baseline="0" dirty="0">
                <a:latin typeface="Arial" panose="020B0604020202020204" pitchFamily="34" charset="0"/>
                <a:cs typeface="Arial" panose="020B0604020202020204" pitchFamily="34" charset="0"/>
              </a:rPr>
              <a:t>FORAN</a:t>
            </a:r>
            <a:r>
              <a:rPr lang="nb-NO" b="1" baseline="0" dirty="0">
                <a:latin typeface="Arial" panose="020B0604020202020204" pitchFamily="34" charset="0"/>
                <a:cs typeface="Arial" panose="020B0604020202020204" pitchFamily="34" charset="0"/>
              </a:rPr>
              <a:t> gangfelt/sykkelfelt»</a:t>
            </a:r>
          </a:p>
          <a:p>
            <a:r>
              <a:rPr lang="nb-NO" b="1" baseline="0" dirty="0">
                <a:latin typeface="Arial" panose="020B0604020202020204" pitchFamily="34" charset="0"/>
                <a:cs typeface="Arial" panose="020B0604020202020204" pitchFamily="34" charset="0"/>
              </a:rPr>
              <a:t>Poenget er å gi sikt til gangfeltet.</a:t>
            </a:r>
          </a:p>
          <a:p>
            <a:endParaRPr lang="nb-NO" b="1" baseline="0" dirty="0">
              <a:latin typeface="Arial" panose="020B0604020202020204" pitchFamily="34" charset="0"/>
              <a:cs typeface="Arial" panose="020B0604020202020204" pitchFamily="34" charset="0"/>
            </a:endParaRPr>
          </a:p>
          <a:p>
            <a:r>
              <a:rPr lang="nb-NO" b="1" baseline="0" dirty="0">
                <a:latin typeface="Arial" panose="020B0604020202020204" pitchFamily="34" charset="0"/>
                <a:cs typeface="Arial" panose="020B0604020202020204" pitchFamily="34" charset="0"/>
              </a:rPr>
              <a:t>KLIKK; og det dukker opp piler som angir retning og 5 m.</a:t>
            </a:r>
            <a:endParaRPr lang="nb-NO" b="1"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0F8E1E2C-0E59-48A5-B913-23F50F1CFB8B}" type="slidenum">
              <a:rPr lang="nb-NO" smtClean="0"/>
              <a:pPr/>
              <a:t>20</a:t>
            </a:fld>
            <a:endParaRPr lang="nb-NO" dirty="0"/>
          </a:p>
        </p:txBody>
      </p:sp>
    </p:spTree>
    <p:extLst>
      <p:ext uri="{BB962C8B-B14F-4D97-AF65-F5344CB8AC3E}">
        <p14:creationId xmlns:p14="http://schemas.microsoft.com/office/powerpoint/2010/main" val="449908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F8E1E2C-0E59-48A5-B913-23F50F1CFB8B}" type="slidenum">
              <a:rPr lang="nb-NO" smtClean="0"/>
              <a:pPr/>
              <a:t>22</a:t>
            </a:fld>
            <a:endParaRPr lang="nb-NO" dirty="0"/>
          </a:p>
        </p:txBody>
      </p:sp>
    </p:spTree>
    <p:extLst>
      <p:ext uri="{BB962C8B-B14F-4D97-AF65-F5344CB8AC3E}">
        <p14:creationId xmlns:p14="http://schemas.microsoft.com/office/powerpoint/2010/main" val="550356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baseline="0"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0F8E1E2C-0E59-48A5-B913-23F50F1CFB8B}" type="slidenum">
              <a:rPr lang="nb-NO" smtClean="0">
                <a:solidFill>
                  <a:prstClr val="black"/>
                </a:solidFill>
              </a:rPr>
              <a:pPr/>
              <a:t>24</a:t>
            </a:fld>
            <a:endParaRPr lang="nb-NO" dirty="0">
              <a:solidFill>
                <a:prstClr val="black"/>
              </a:solidFill>
            </a:endParaRPr>
          </a:p>
        </p:txBody>
      </p:sp>
    </p:spTree>
    <p:extLst>
      <p:ext uri="{BB962C8B-B14F-4D97-AF65-F5344CB8AC3E}">
        <p14:creationId xmlns:p14="http://schemas.microsoft.com/office/powerpoint/2010/main" val="2550831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risikoen på bildet? Hva kan skje her?</a:t>
            </a:r>
          </a:p>
          <a:p>
            <a:endParaRPr lang="nb-NO" dirty="0"/>
          </a:p>
          <a:p>
            <a:r>
              <a:rPr lang="nb-NO" dirty="0"/>
              <a:t>Det er vanlig at for å kjøre ut av butikk/bensinstasjon så må man kjøre på gangfelt for å komme seg ut på veien. Mange som ikke ser godt nok til høyre og venstre før de kjører over. Dette kan resultere i å kjøre ned fotgjengere/syklister/sparkesykkel</a:t>
            </a:r>
          </a:p>
          <a:p>
            <a:endParaRPr lang="nb-NO" dirty="0"/>
          </a:p>
          <a:p>
            <a:r>
              <a:rPr lang="nb-NO" dirty="0"/>
              <a:t>Se begge sider før man kjører over gangfeltet. </a:t>
            </a:r>
          </a:p>
          <a:p>
            <a:endParaRPr lang="nb-NO" dirty="0"/>
          </a:p>
          <a:p>
            <a:endParaRPr lang="nb-NO" dirty="0"/>
          </a:p>
        </p:txBody>
      </p:sp>
      <p:sp>
        <p:nvSpPr>
          <p:cNvPr id="4" name="Plassholder for lysbildenummer 3"/>
          <p:cNvSpPr>
            <a:spLocks noGrp="1"/>
          </p:cNvSpPr>
          <p:nvPr>
            <p:ph type="sldNum" sz="quarter" idx="5"/>
          </p:nvPr>
        </p:nvSpPr>
        <p:spPr/>
        <p:txBody>
          <a:bodyPr/>
          <a:lstStyle/>
          <a:p>
            <a:fld id="{0F8E1E2C-0E59-48A5-B913-23F50F1CFB8B}" type="slidenum">
              <a:rPr lang="nb-NO" smtClean="0"/>
              <a:pPr/>
              <a:t>25</a:t>
            </a:fld>
            <a:endParaRPr lang="nb-NO" dirty="0"/>
          </a:p>
        </p:txBody>
      </p:sp>
    </p:spTree>
    <p:extLst>
      <p:ext uri="{BB962C8B-B14F-4D97-AF65-F5344CB8AC3E}">
        <p14:creationId xmlns:p14="http://schemas.microsoft.com/office/powerpoint/2010/main" val="1666537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dirty="0">
                <a:solidFill>
                  <a:srgbClr val="FF0000"/>
                </a:solidFill>
                <a:latin typeface="Arial" panose="020B0604020202020204" pitchFamily="34" charset="0"/>
                <a:cs typeface="Arial" panose="020B0604020202020204" pitchFamily="34" charset="0"/>
              </a:rPr>
              <a:t>IDP</a:t>
            </a:r>
            <a:r>
              <a:rPr lang="nb-NO" b="1" baseline="0" dirty="0">
                <a:latin typeface="Arial" panose="020B0604020202020204" pitchFamily="34" charset="0"/>
                <a:cs typeface="Arial" panose="020B0604020202020204" pitchFamily="34" charset="0"/>
              </a:rPr>
              <a:t> oppgave!!</a:t>
            </a:r>
          </a:p>
          <a:p>
            <a:r>
              <a:rPr lang="nb-NO" sz="1400" b="1" baseline="0" dirty="0">
                <a:solidFill>
                  <a:srgbClr val="FF0000"/>
                </a:solidFill>
                <a:latin typeface="Arial" panose="020B0604020202020204" pitchFamily="34" charset="0"/>
                <a:cs typeface="Arial" panose="020B0604020202020204" pitchFamily="34" charset="0"/>
              </a:rPr>
              <a:t>I</a:t>
            </a:r>
            <a:r>
              <a:rPr lang="nb-NO" b="1" baseline="0" dirty="0">
                <a:latin typeface="Arial" panose="020B0604020202020204" pitchFamily="34" charset="0"/>
                <a:cs typeface="Arial" panose="020B0604020202020204" pitchFamily="34" charset="0"/>
              </a:rPr>
              <a:t>ndividuelt i 1-2 minutter hvor de skriver stikkord</a:t>
            </a:r>
          </a:p>
          <a:p>
            <a:r>
              <a:rPr lang="nb-NO" sz="1400" b="1" baseline="0" dirty="0">
                <a:solidFill>
                  <a:srgbClr val="FF0000"/>
                </a:solidFill>
                <a:latin typeface="Arial" panose="020B0604020202020204" pitchFamily="34" charset="0"/>
                <a:cs typeface="Arial" panose="020B0604020202020204" pitchFamily="34" charset="0"/>
              </a:rPr>
              <a:t>D</a:t>
            </a:r>
            <a:r>
              <a:rPr lang="nb-NO" b="1" baseline="0" dirty="0">
                <a:latin typeface="Arial" panose="020B0604020202020204" pitchFamily="34" charset="0"/>
                <a:cs typeface="Arial" panose="020B0604020202020204" pitchFamily="34" charset="0"/>
              </a:rPr>
              <a:t>ele med naboen i 1-2 minutter</a:t>
            </a:r>
          </a:p>
          <a:p>
            <a:r>
              <a:rPr lang="nb-NO" sz="1400" b="1" baseline="0" dirty="0">
                <a:solidFill>
                  <a:srgbClr val="FF0000"/>
                </a:solidFill>
                <a:latin typeface="Arial" panose="020B0604020202020204" pitchFamily="34" charset="0"/>
                <a:cs typeface="Arial" panose="020B0604020202020204" pitchFamily="34" charset="0"/>
              </a:rPr>
              <a:t>P</a:t>
            </a:r>
            <a:r>
              <a:rPr lang="nb-NO" b="1" baseline="0" dirty="0">
                <a:latin typeface="Arial" panose="020B0604020202020204" pitchFamily="34" charset="0"/>
                <a:cs typeface="Arial" panose="020B0604020202020204" pitchFamily="34" charset="0"/>
              </a:rPr>
              <a:t>lenum. Du spør enkelte eller hver enkelt nabopar hva de pratet om/hadde notert</a:t>
            </a:r>
          </a:p>
          <a:p>
            <a:endParaRPr lang="nb-NO" b="1" baseline="0" dirty="0">
              <a:latin typeface="Arial" panose="020B0604020202020204" pitchFamily="34" charset="0"/>
              <a:cs typeface="Arial" panose="020B0604020202020204" pitchFamily="34" charset="0"/>
            </a:endParaRPr>
          </a:p>
          <a:p>
            <a:r>
              <a:rPr lang="nb-NO" b="1" baseline="0" dirty="0">
                <a:latin typeface="Arial" panose="020B0604020202020204" pitchFamily="34" charset="0"/>
                <a:cs typeface="Arial" panose="020B0604020202020204" pitchFamily="34" charset="0"/>
              </a:rPr>
              <a:t>KLIKK. Og fasiten dukker opp</a:t>
            </a:r>
            <a:endParaRPr lang="nb-NO" b="1"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0F8E1E2C-0E59-48A5-B913-23F50F1CFB8B}" type="slidenum">
              <a:rPr lang="nb-NO" smtClean="0"/>
              <a:pPr/>
              <a:t>26</a:t>
            </a:fld>
            <a:endParaRPr lang="nb-NO" dirty="0"/>
          </a:p>
        </p:txBody>
      </p:sp>
    </p:spTree>
    <p:extLst>
      <p:ext uri="{BB962C8B-B14F-4D97-AF65-F5344CB8AC3E}">
        <p14:creationId xmlns:p14="http://schemas.microsoft.com/office/powerpoint/2010/main" val="4259317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F8E1E2C-0E59-48A5-B913-23F50F1CFB8B}" type="slidenum">
              <a:rPr lang="nb-NO" smtClean="0"/>
              <a:pPr/>
              <a:t>27</a:t>
            </a:fld>
            <a:endParaRPr lang="nb-NO" dirty="0"/>
          </a:p>
        </p:txBody>
      </p:sp>
    </p:spTree>
    <p:extLst>
      <p:ext uri="{BB962C8B-B14F-4D97-AF65-F5344CB8AC3E}">
        <p14:creationId xmlns:p14="http://schemas.microsoft.com/office/powerpoint/2010/main" val="4259317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Arial" panose="020B0604020202020204" pitchFamily="34" charset="0"/>
                <a:cs typeface="Arial" panose="020B0604020202020204" pitchFamily="34" charset="0"/>
              </a:rPr>
              <a:t>Så dette betyr da at vi skal bruke tegn slik at andre i så god tid som mulig skjønner hvor vi skal.</a:t>
            </a:r>
          </a:p>
          <a:p>
            <a:r>
              <a:rPr lang="nb-NO" b="1" dirty="0">
                <a:latin typeface="Arial" panose="020B0604020202020204" pitchFamily="34" charset="0"/>
                <a:cs typeface="Arial" panose="020B0604020202020204" pitchFamily="34" charset="0"/>
              </a:rPr>
              <a:t>Ta den blå bilen på bildet til venstre. </a:t>
            </a:r>
          </a:p>
          <a:p>
            <a:r>
              <a:rPr lang="nb-NO" b="1" dirty="0">
                <a:latin typeface="Arial" panose="020B0604020202020204" pitchFamily="34" charset="0"/>
                <a:cs typeface="Arial" panose="020B0604020202020204" pitchFamily="34" charset="0"/>
              </a:rPr>
              <a:t>Om den kjører rett frem</a:t>
            </a:r>
            <a:r>
              <a:rPr lang="nb-NO" b="1" baseline="0" dirty="0">
                <a:latin typeface="Arial" panose="020B0604020202020204" pitchFamily="34" charset="0"/>
                <a:cs typeface="Arial" panose="020B0604020202020204" pitchFamily="34" charset="0"/>
              </a:rPr>
              <a:t>, kan møtende bil kjøre. Om den blå bilen svinger til venstre må måtende vente.</a:t>
            </a:r>
          </a:p>
          <a:p>
            <a:endParaRPr lang="nb-NO" b="1" baseline="0" dirty="0">
              <a:latin typeface="Arial" panose="020B0604020202020204" pitchFamily="34" charset="0"/>
              <a:cs typeface="Arial" panose="020B0604020202020204" pitchFamily="34" charset="0"/>
            </a:endParaRPr>
          </a:p>
          <a:p>
            <a:r>
              <a:rPr lang="nb-NO" b="1" baseline="0" dirty="0">
                <a:latin typeface="Arial" panose="020B0604020202020204" pitchFamily="34" charset="0"/>
                <a:cs typeface="Arial" panose="020B0604020202020204" pitchFamily="34" charset="0"/>
              </a:rPr>
              <a:t>Oppgave i plenum: Hvordan kan den blå bilen fortelle møtende bil at han skal til venstre?</a:t>
            </a:r>
          </a:p>
          <a:p>
            <a:pPr marL="171450" indent="-171450">
              <a:buFont typeface="Arial" panose="020B0604020202020204" pitchFamily="34" charset="0"/>
              <a:buChar char="•"/>
            </a:pPr>
            <a:r>
              <a:rPr lang="nb-NO" b="1" baseline="0" dirty="0">
                <a:latin typeface="Arial" panose="020B0604020202020204" pitchFamily="34" charset="0"/>
                <a:cs typeface="Arial" panose="020B0604020202020204" pitchFamily="34" charset="0"/>
              </a:rPr>
              <a:t>Tydelig plassering mot midten</a:t>
            </a:r>
          </a:p>
          <a:p>
            <a:pPr marL="171450" indent="-171450">
              <a:buFont typeface="Arial" panose="020B0604020202020204" pitchFamily="34" charset="0"/>
              <a:buChar char="•"/>
            </a:pPr>
            <a:r>
              <a:rPr lang="nb-NO" b="1" baseline="0" dirty="0">
                <a:latin typeface="Arial" panose="020B0604020202020204" pitchFamily="34" charset="0"/>
                <a:cs typeface="Arial" panose="020B0604020202020204" pitchFamily="34" charset="0"/>
              </a:rPr>
              <a:t>Tegn til venstre mot rundkjøringa</a:t>
            </a:r>
          </a:p>
          <a:p>
            <a:pPr marL="171450" indent="-171450">
              <a:buFont typeface="Arial" panose="020B0604020202020204" pitchFamily="34" charset="0"/>
              <a:buChar char="•"/>
            </a:pPr>
            <a:endParaRPr lang="nb-NO" b="1"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nb-NO" b="1" baseline="0" dirty="0">
                <a:latin typeface="Arial" panose="020B0604020202020204" pitchFamily="34" charset="0"/>
                <a:cs typeface="Arial" panose="020B0604020202020204" pitchFamily="34" charset="0"/>
              </a:rPr>
              <a:t>Inne i rundkjøringa må vi tenke litt videre. Blinklys på til venstre vil jo bety at du skal rundt og rundt.</a:t>
            </a:r>
          </a:p>
          <a:p>
            <a:pPr marL="0" indent="0">
              <a:buFont typeface="Arial" panose="020B0604020202020204" pitchFamily="34" charset="0"/>
              <a:buNone/>
            </a:pPr>
            <a:r>
              <a:rPr lang="nb-NO" b="1" baseline="0" dirty="0">
                <a:latin typeface="Arial" panose="020B0604020202020204" pitchFamily="34" charset="0"/>
                <a:cs typeface="Arial" panose="020B0604020202020204" pitchFamily="34" charset="0"/>
              </a:rPr>
              <a:t>Derfor må en blinke til høyre før en skal ut, også når en skal rett frem.</a:t>
            </a:r>
            <a:endParaRPr lang="nb-NO" b="1"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0F8E1E2C-0E59-48A5-B913-23F50F1CFB8B}" type="slidenum">
              <a:rPr lang="nb-NO" smtClean="0"/>
              <a:pPr/>
              <a:t>28</a:t>
            </a:fld>
            <a:endParaRPr lang="nb-NO" dirty="0"/>
          </a:p>
        </p:txBody>
      </p:sp>
    </p:spTree>
    <p:extLst>
      <p:ext uri="{BB962C8B-B14F-4D97-AF65-F5344CB8AC3E}">
        <p14:creationId xmlns:p14="http://schemas.microsoft.com/office/powerpoint/2010/main" val="2337608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risikoen her? Hvordan vil dere løse denne oppgaven?</a:t>
            </a:r>
          </a:p>
          <a:p>
            <a:endParaRPr lang="nb-NO" dirty="0"/>
          </a:p>
          <a:p>
            <a:endParaRPr lang="nb-NO" dirty="0"/>
          </a:p>
          <a:p>
            <a:r>
              <a:rPr lang="nb-NO" dirty="0"/>
              <a:t>Se på skiltene og snakk om utfordringene!</a:t>
            </a:r>
          </a:p>
        </p:txBody>
      </p:sp>
      <p:sp>
        <p:nvSpPr>
          <p:cNvPr id="4" name="Plassholder for lysbildenummer 3"/>
          <p:cNvSpPr>
            <a:spLocks noGrp="1"/>
          </p:cNvSpPr>
          <p:nvPr>
            <p:ph type="sldNum" sz="quarter" idx="5"/>
          </p:nvPr>
        </p:nvSpPr>
        <p:spPr/>
        <p:txBody>
          <a:bodyPr/>
          <a:lstStyle/>
          <a:p>
            <a:fld id="{0F8E1E2C-0E59-48A5-B913-23F50F1CFB8B}" type="slidenum">
              <a:rPr lang="nb-NO" smtClean="0"/>
              <a:pPr/>
              <a:t>29</a:t>
            </a:fld>
            <a:endParaRPr lang="nb-NO" dirty="0"/>
          </a:p>
        </p:txBody>
      </p:sp>
    </p:spTree>
    <p:extLst>
      <p:ext uri="{BB962C8B-B14F-4D97-AF65-F5344CB8AC3E}">
        <p14:creationId xmlns:p14="http://schemas.microsoft.com/office/powerpoint/2010/main" val="3167105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Plassholder for lysbilde 1"/>
          <p:cNvSpPr>
            <a:spLocks noGrp="1" noRot="1" noChangeAspect="1" noTextEdit="1"/>
          </p:cNvSpPr>
          <p:nvPr>
            <p:ph type="sldImg"/>
          </p:nvPr>
        </p:nvSpPr>
        <p:spPr>
          <a:ln/>
        </p:spPr>
      </p:sp>
      <p:sp>
        <p:nvSpPr>
          <p:cNvPr id="57347" name="Plassholder for nota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b="1" dirty="0"/>
              <a:t>Det er ikke alltid mulig å holde så stort handlingsrom som en ønsker. </a:t>
            </a:r>
          </a:p>
          <a:p>
            <a:pPr eaLnBrk="1" hangingPunct="1"/>
            <a:endParaRPr lang="nb-NO" b="1" dirty="0"/>
          </a:p>
          <a:p>
            <a:pPr eaLnBrk="1" hangingPunct="1"/>
            <a:r>
              <a:rPr lang="nb-NO" b="1" dirty="0"/>
              <a:t>Hva gjør du da?</a:t>
            </a:r>
          </a:p>
          <a:p>
            <a:pPr eaLnBrk="1" hangingPunct="1"/>
            <a:endParaRPr lang="nb-NO" b="1" dirty="0"/>
          </a:p>
          <a:p>
            <a:pPr eaLnBrk="1" hangingPunct="1"/>
            <a:r>
              <a:rPr lang="nb-NO" b="1" dirty="0"/>
              <a:t>Løsningen blir da å se langt frem for å være forutseende og skape fly i kjøringen.</a:t>
            </a:r>
          </a:p>
          <a:p>
            <a:pPr eaLnBrk="1" hangingPunct="1"/>
            <a:r>
              <a:rPr lang="nb-NO" b="1" dirty="0"/>
              <a:t>Aktiv plassering kan være nødvendig for å se langt frem</a:t>
            </a:r>
          </a:p>
          <a:p>
            <a:pPr eaLnBrk="1" hangingPunct="1"/>
            <a:endParaRPr lang="nb-NO" b="1" dirty="0"/>
          </a:p>
          <a:p>
            <a:pPr eaLnBrk="1" hangingPunct="1"/>
            <a:r>
              <a:rPr lang="nb-NO" b="1" u="sng" dirty="0"/>
              <a:t>KLIKK</a:t>
            </a:r>
            <a:r>
              <a:rPr lang="nb-NO" b="1" dirty="0"/>
              <a:t> – </a:t>
            </a:r>
          </a:p>
          <a:p>
            <a:pPr eaLnBrk="1" hangingPunct="1"/>
            <a:r>
              <a:rPr lang="nb-NO" b="1" dirty="0">
                <a:solidFill>
                  <a:srgbClr val="8D674E"/>
                </a:solidFill>
              </a:rPr>
              <a:t>Med fysisk trangt handlingsrom, kan du kompensere med bevisst informasjonsinnhenting</a:t>
            </a:r>
          </a:p>
          <a:p>
            <a:pPr eaLnBrk="1" hangingPunct="1"/>
            <a:endParaRPr lang="nb-NO" b="1" dirty="0"/>
          </a:p>
          <a:p>
            <a:pPr eaLnBrk="1" hangingPunct="1"/>
            <a:r>
              <a:rPr lang="nb-NO" b="1" u="sng" dirty="0"/>
              <a:t>KLIKK</a:t>
            </a:r>
            <a:r>
              <a:rPr lang="nb-NO" b="1" dirty="0"/>
              <a:t> – </a:t>
            </a:r>
          </a:p>
          <a:p>
            <a:pPr eaLnBrk="1" hangingPunct="1"/>
            <a:r>
              <a:rPr lang="nb-NO" b="1" dirty="0">
                <a:solidFill>
                  <a:srgbClr val="8D674E"/>
                </a:solidFill>
              </a:rPr>
              <a:t>Mål når du kjører i kø:</a:t>
            </a:r>
          </a:p>
          <a:p>
            <a:pPr eaLnBrk="1" hangingPunct="1"/>
            <a:endParaRPr lang="nb-NO" sz="700" b="1" dirty="0">
              <a:solidFill>
                <a:srgbClr val="8D674E"/>
              </a:solidFill>
            </a:endParaRPr>
          </a:p>
          <a:p>
            <a:pPr eaLnBrk="1" hangingPunct="1"/>
            <a:r>
              <a:rPr lang="nb-NO" b="1" dirty="0">
                <a:solidFill>
                  <a:srgbClr val="8D674E"/>
                </a:solidFill>
              </a:rPr>
              <a:t>Du skal alltid begynne fartsavpassing </a:t>
            </a:r>
            <a:r>
              <a:rPr lang="nb-NO" b="1" u="sng" dirty="0">
                <a:solidFill>
                  <a:srgbClr val="8D674E"/>
                </a:solidFill>
              </a:rPr>
              <a:t>før</a:t>
            </a:r>
            <a:r>
              <a:rPr lang="nb-NO" b="1" dirty="0">
                <a:solidFill>
                  <a:srgbClr val="8D674E"/>
                </a:solidFill>
              </a:rPr>
              <a:t> bilene foran</a:t>
            </a:r>
          </a:p>
        </p:txBody>
      </p:sp>
      <p:sp>
        <p:nvSpPr>
          <p:cNvPr id="57348" name="Plassholder for lysbildenummer 3"/>
          <p:cNvSpPr txBox="1">
            <a:spLocks noGrp="1"/>
          </p:cNvSpPr>
          <p:nvPr/>
        </p:nvSpPr>
        <p:spPr bwMode="auto">
          <a:xfrm>
            <a:off x="3849689" y="9428164"/>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61" tIns="45332" rIns="90661" bIns="45332"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9ECB1356-C2E7-452A-AE1D-AA182B18DDF2}" type="slidenum">
              <a:rPr lang="en-US" sz="1200">
                <a:latin typeface="Arial" charset="0"/>
              </a:rPr>
              <a:pPr algn="r" eaLnBrk="1" hangingPunct="1"/>
              <a:t>30</a:t>
            </a:fld>
            <a:endParaRPr lang="en-US" sz="1200" dirty="0">
              <a:latin typeface="Arial" charset="0"/>
            </a:endParaRPr>
          </a:p>
        </p:txBody>
      </p:sp>
      <p:sp>
        <p:nvSpPr>
          <p:cNvPr id="57349" name="Plassholder for bunntekst 1"/>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r>
              <a:rPr lang="nb-NO" dirty="0">
                <a:latin typeface="Arial" charset="0"/>
              </a:rPr>
              <a:t>Om du er i tvil. Du kommer alltid lengre med et smil. </a:t>
            </a:r>
            <a:endParaRPr lang="en-US" dirty="0">
              <a:latin typeface="Arial" charset="0"/>
            </a:endParaRPr>
          </a:p>
        </p:txBody>
      </p:sp>
      <p:sp>
        <p:nvSpPr>
          <p:cNvPr id="57350" name="Plassholder for dato 1"/>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endParaRPr lang="nb-NO" dirty="0">
              <a:latin typeface="Arial" charset="0"/>
            </a:endParaRPr>
          </a:p>
        </p:txBody>
      </p:sp>
    </p:spTree>
    <p:extLst>
      <p:ext uri="{BB962C8B-B14F-4D97-AF65-F5344CB8AC3E}">
        <p14:creationId xmlns:p14="http://schemas.microsoft.com/office/powerpoint/2010/main" val="3667927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Arial" panose="020B0604020202020204" pitchFamily="34" charset="0"/>
                <a:cs typeface="Arial" panose="020B0604020202020204" pitchFamily="34" charset="0"/>
              </a:rPr>
              <a:t>Hva blir forskjellen i hvordan dere kjører ut her?</a:t>
            </a:r>
          </a:p>
          <a:p>
            <a:endParaRPr lang="nb-NO" b="1" dirty="0">
              <a:latin typeface="Arial" panose="020B0604020202020204" pitchFamily="34" charset="0"/>
              <a:cs typeface="Arial" panose="020B0604020202020204" pitchFamily="34" charset="0"/>
            </a:endParaRPr>
          </a:p>
          <a:p>
            <a:r>
              <a:rPr lang="nb-NO" b="1" dirty="0">
                <a:latin typeface="Arial" panose="020B0604020202020204" pitchFamily="34" charset="0"/>
                <a:cs typeface="Arial" panose="020B0604020202020204" pitchFamily="34" charset="0"/>
              </a:rPr>
              <a:t>Bilde</a:t>
            </a:r>
            <a:r>
              <a:rPr lang="nb-NO" b="1" baseline="0" dirty="0">
                <a:latin typeface="Arial" panose="020B0604020202020204" pitchFamily="34" charset="0"/>
                <a:cs typeface="Arial" panose="020B0604020202020204" pitchFamily="34" charset="0"/>
              </a:rPr>
              <a:t> 1: skiltet informerer om at fletting vil gjelde. Begynne å øke farten tidlig for å oppnå samme fart som trafikken på veien. Skiltet betyr faktisk at du ikke trenger å tenke på fartsgrensa, men kan fokusere på trafikkens fart (Trafikkreglenes § 8.2)</a:t>
            </a:r>
          </a:p>
          <a:p>
            <a:endParaRPr lang="nb-NO" b="1" baseline="0" dirty="0">
              <a:latin typeface="Arial" panose="020B0604020202020204" pitchFamily="34" charset="0"/>
              <a:cs typeface="Arial" panose="020B0604020202020204" pitchFamily="34" charset="0"/>
            </a:endParaRPr>
          </a:p>
          <a:p>
            <a:r>
              <a:rPr lang="nb-NO" b="1" baseline="0" dirty="0">
                <a:latin typeface="Arial" panose="020B0604020202020204" pitchFamily="34" charset="0"/>
                <a:cs typeface="Arial" panose="020B0604020202020204" pitchFamily="34" charset="0"/>
              </a:rPr>
              <a:t>Bilde 2: her er det mange som feiler og blir stående oppe i kroken her oppe KLIKK: (bil dukker opp «i kroken») der er det farlig å stå, stor fare for påkjøring bakfra. </a:t>
            </a:r>
          </a:p>
          <a:p>
            <a:r>
              <a:rPr lang="nb-NO" b="1" baseline="0" dirty="0">
                <a:latin typeface="Arial" panose="020B0604020202020204" pitchFamily="34" charset="0"/>
                <a:cs typeface="Arial" panose="020B0604020202020204" pitchFamily="34" charset="0"/>
              </a:rPr>
              <a:t>I tillegg trenger du veldig stor luke for å kunne kjøre ut.</a:t>
            </a:r>
          </a:p>
          <a:p>
            <a:r>
              <a:rPr lang="nb-NO" b="1" baseline="0" dirty="0">
                <a:latin typeface="Arial" panose="020B0604020202020204" pitchFamily="34" charset="0"/>
                <a:cs typeface="Arial" panose="020B0604020202020204" pitchFamily="34" charset="0"/>
              </a:rPr>
              <a:t>Grunnen til at dette skjer er at folk kjører som om det er akselerasjonsfelt med fletting.</a:t>
            </a:r>
          </a:p>
          <a:p>
            <a:r>
              <a:rPr lang="nb-NO" b="1" baseline="0" dirty="0">
                <a:latin typeface="Arial" panose="020B0604020202020204" pitchFamily="34" charset="0"/>
                <a:cs typeface="Arial" panose="020B0604020202020204" pitchFamily="34" charset="0"/>
              </a:rPr>
              <a:t>Så løsningen ligger mentalt. KLIKK:</a:t>
            </a:r>
          </a:p>
          <a:p>
            <a:endParaRPr lang="nb-NO" b="1" baseline="0"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0F8E1E2C-0E59-48A5-B913-23F50F1CFB8B}" type="slidenum">
              <a:rPr lang="nb-NO" smtClean="0"/>
              <a:pPr/>
              <a:t>31</a:t>
            </a:fld>
            <a:endParaRPr lang="nb-NO" dirty="0"/>
          </a:p>
        </p:txBody>
      </p:sp>
    </p:spTree>
    <p:extLst>
      <p:ext uri="{BB962C8B-B14F-4D97-AF65-F5344CB8AC3E}">
        <p14:creationId xmlns:p14="http://schemas.microsoft.com/office/powerpoint/2010/main" val="3530742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444F55"/>
                </a:solidFill>
                <a:effectLst/>
                <a:latin typeface="LFT Etica"/>
              </a:rPr>
              <a:t>Hvis du fortsatt ønsker å ha førerkort etter at du har fylt 80 år, må du levere helseattest fra legen din.</a:t>
            </a:r>
          </a:p>
          <a:p>
            <a:pPr algn="l"/>
            <a:r>
              <a:rPr lang="nb-NO" b="0" i="0" dirty="0">
                <a:solidFill>
                  <a:srgbClr val="444F55"/>
                </a:solidFill>
                <a:effectLst/>
                <a:latin typeface="LFT Etica"/>
              </a:rPr>
              <a:t>Førerkortet er gyldig til du fyller 75 år</a:t>
            </a:r>
          </a:p>
          <a:p>
            <a:pPr algn="l"/>
            <a:endParaRPr lang="nb-NO" b="0" i="0" dirty="0">
              <a:solidFill>
                <a:srgbClr val="444F55"/>
              </a:solidFill>
              <a:effectLst/>
              <a:latin typeface="LFT Etica"/>
            </a:endParaRPr>
          </a:p>
          <a:p>
            <a:pPr algn="l"/>
            <a:r>
              <a:rPr lang="nb-NO" b="0" i="0" dirty="0">
                <a:solidFill>
                  <a:srgbClr val="444F55"/>
                </a:solidFill>
                <a:effectLst/>
                <a:latin typeface="LFT Etica"/>
              </a:rPr>
              <a:t>Er førerkortet ditt gyldig til du blir 75 år og du fortsatt vil ha førerrett, må du fornye førerkortet ditt. Du må ikke levere helseattest.</a:t>
            </a:r>
          </a:p>
          <a:p>
            <a:pPr algn="l"/>
            <a:endParaRPr lang="nb-NO" b="0" i="0" dirty="0">
              <a:solidFill>
                <a:srgbClr val="444F55"/>
              </a:solidFill>
              <a:effectLst/>
              <a:latin typeface="LFT Etica"/>
            </a:endParaRPr>
          </a:p>
          <a:p>
            <a:pPr algn="l"/>
            <a:r>
              <a:rPr lang="nb-NO" b="0" i="0" dirty="0">
                <a:solidFill>
                  <a:srgbClr val="444F55"/>
                </a:solidFill>
                <a:effectLst/>
                <a:latin typeface="LFT Etica"/>
              </a:rPr>
              <a:t>Det nye førerkortet ditt vil bli gyldig til dagen før du fyller 80 år. Vil du ha førerrett etter dette må du levere helseattest.</a:t>
            </a:r>
          </a:p>
          <a:p>
            <a:pPr algn="l"/>
            <a:r>
              <a:rPr lang="nb-NO" b="0" i="0" dirty="0">
                <a:solidFill>
                  <a:srgbClr val="444F55"/>
                </a:solidFill>
                <a:effectLst/>
                <a:latin typeface="LFT Etica"/>
              </a:rPr>
              <a:t>Fornyet førerkortet med helseattest før 19. juni 2019</a:t>
            </a:r>
          </a:p>
          <a:p>
            <a:pPr algn="l"/>
            <a:endParaRPr lang="nb-NO" b="0" i="0" dirty="0">
              <a:solidFill>
                <a:srgbClr val="444F55"/>
              </a:solidFill>
              <a:effectLst/>
              <a:latin typeface="LFT Etica"/>
            </a:endParaRPr>
          </a:p>
          <a:p>
            <a:pPr algn="l"/>
            <a:r>
              <a:rPr lang="nb-NO" b="0" i="0" dirty="0">
                <a:solidFill>
                  <a:srgbClr val="444F55"/>
                </a:solidFill>
                <a:effectLst/>
                <a:latin typeface="LFT Etica"/>
              </a:rPr>
              <a:t>Før 19. juni 2019 måtte alle fornye førerkortet med helseattest fra de fylte 75 år. Hvis du gjorde dette, og førerkortet ditt utløper før du fyller 80 år, er det gyldigheten på helseattesten som avgjør hvordan du fornyer førerkortet.</a:t>
            </a:r>
          </a:p>
          <a:p>
            <a:pPr algn="l"/>
            <a:endParaRPr lang="nb-NO" b="0" i="0" dirty="0">
              <a:solidFill>
                <a:srgbClr val="444F55"/>
              </a:solidFill>
              <a:effectLst/>
              <a:latin typeface="LFT Etica"/>
            </a:endParaRPr>
          </a:p>
          <a:p>
            <a:pPr algn="l"/>
            <a:r>
              <a:rPr lang="nb-NO" b="0" i="0" dirty="0">
                <a:solidFill>
                  <a:srgbClr val="444F55"/>
                </a:solidFill>
                <a:effectLst/>
                <a:latin typeface="LFT Etica"/>
              </a:rPr>
              <a:t>Førerkortet er gyldig til etter at du fyller 80 år</a:t>
            </a:r>
          </a:p>
          <a:p>
            <a:pPr algn="l"/>
            <a:r>
              <a:rPr lang="nb-NO" b="0" i="0" dirty="0">
                <a:solidFill>
                  <a:srgbClr val="444F55"/>
                </a:solidFill>
                <a:effectLst/>
                <a:latin typeface="LFT Etica"/>
              </a:rPr>
              <a:t>Hvis du har fornyet førerkortet ditt og det er gyldig til etter at du fyller/fylte 80 år, forholder du deg til gyldigheten på førerkortet. Når det utløper må du fornye med ny helseattest.</a:t>
            </a:r>
          </a:p>
          <a:p>
            <a:pPr algn="l"/>
            <a:endParaRPr lang="nb-NO" b="0" i="0" dirty="0">
              <a:solidFill>
                <a:srgbClr val="444F55"/>
              </a:solidFill>
              <a:effectLst/>
              <a:latin typeface="LFT Etica"/>
            </a:endParaRPr>
          </a:p>
          <a:p>
            <a:pPr algn="l"/>
            <a:r>
              <a:rPr lang="nb-NO" b="0" i="0" dirty="0">
                <a:solidFill>
                  <a:srgbClr val="444F55"/>
                </a:solidFill>
                <a:effectLst/>
                <a:latin typeface="LFT Etica"/>
              </a:rPr>
              <a:t>Førerkortet er gyldig til du fyller 100 år</a:t>
            </a:r>
          </a:p>
          <a:p>
            <a:pPr algn="l"/>
            <a:r>
              <a:rPr lang="nb-NO" b="0" i="0" dirty="0">
                <a:solidFill>
                  <a:srgbClr val="444F55"/>
                </a:solidFill>
                <a:effectLst/>
                <a:latin typeface="LFT Etica"/>
              </a:rPr>
              <a:t>Gyldigheten til førerkort som ble utstedt før 2013, har blitt kortet ned. Fristen for når du må fornye førerkortet avhenger av når førerkortet ditt ble utstedt.</a:t>
            </a:r>
          </a:p>
          <a:p>
            <a:pPr algn="l"/>
            <a:endParaRPr lang="nb-NO" b="0" i="0" dirty="0">
              <a:solidFill>
                <a:srgbClr val="444F55"/>
              </a:solidFill>
              <a:effectLst/>
              <a:latin typeface="LFT Etica"/>
            </a:endParaRPr>
          </a:p>
          <a:p>
            <a:pPr algn="l"/>
            <a:r>
              <a:rPr lang="nb-NO" b="0" i="0" dirty="0">
                <a:solidFill>
                  <a:srgbClr val="444F55"/>
                </a:solidFill>
                <a:effectLst/>
                <a:latin typeface="LFT Etica"/>
              </a:rPr>
              <a:t>Du skal ikke kjøre ved kortvarig sykdom, helsesvekkelse eller hvis du bruker medikamenter som gjør at du ikke kan kjøre på en trygg måte. Er du usikker på om du oppfyller helsekravene så spør legen din om du trenger helseattest selv om du ikke har fylt 80 år.</a:t>
            </a:r>
          </a:p>
          <a:p>
            <a:pPr algn="l"/>
            <a:endParaRPr lang="nb-NO" b="0" i="0" dirty="0">
              <a:solidFill>
                <a:srgbClr val="444F55"/>
              </a:solidFill>
              <a:effectLst/>
              <a:latin typeface="LFT Etica"/>
            </a:endParaRPr>
          </a:p>
          <a:p>
            <a:pPr algn="l"/>
            <a:r>
              <a:rPr lang="nb-NO" b="0" i="0" dirty="0">
                <a:solidFill>
                  <a:srgbClr val="444F55"/>
                </a:solidFill>
                <a:effectLst/>
                <a:latin typeface="LFT Etica"/>
              </a:rPr>
              <a:t>Legen har plikt til å melde fra til statsforvalteren hvis du over lengre tid (6 måneder eller mer) ikke fyller helsekravene for førerkort.</a:t>
            </a:r>
          </a:p>
          <a:p>
            <a:pPr algn="l"/>
            <a:endParaRPr lang="nb-NO" b="0" i="0" dirty="0">
              <a:solidFill>
                <a:srgbClr val="444F55"/>
              </a:solidFill>
              <a:effectLst/>
              <a:latin typeface="LFT Etica"/>
            </a:endParaRPr>
          </a:p>
          <a:p>
            <a:endParaRPr lang="nb-NO" dirty="0"/>
          </a:p>
        </p:txBody>
      </p:sp>
      <p:sp>
        <p:nvSpPr>
          <p:cNvPr id="4" name="Plassholder for lysbildenummer 3"/>
          <p:cNvSpPr>
            <a:spLocks noGrp="1"/>
          </p:cNvSpPr>
          <p:nvPr>
            <p:ph type="sldNum" sz="quarter" idx="5"/>
          </p:nvPr>
        </p:nvSpPr>
        <p:spPr/>
        <p:txBody>
          <a:bodyPr/>
          <a:lstStyle/>
          <a:p>
            <a:fld id="{0F8E1E2C-0E59-48A5-B913-23F50F1CFB8B}" type="slidenum">
              <a:rPr lang="nb-NO" smtClean="0"/>
              <a:pPr/>
              <a:t>3</a:t>
            </a:fld>
            <a:endParaRPr lang="nb-NO" dirty="0"/>
          </a:p>
        </p:txBody>
      </p:sp>
    </p:spTree>
    <p:extLst>
      <p:ext uri="{BB962C8B-B14F-4D97-AF65-F5344CB8AC3E}">
        <p14:creationId xmlns:p14="http://schemas.microsoft.com/office/powerpoint/2010/main" val="1718175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baseline="0" dirty="0">
                <a:latin typeface="Arial" panose="020B0604020202020204" pitchFamily="34" charset="0"/>
                <a:cs typeface="Arial" panose="020B0604020202020204" pitchFamily="34" charset="0"/>
              </a:rPr>
              <a:t>Det som en må gjøre er å kjøre mot feltet som du ville gjort mot dette vegkrysset (Bilde 1)</a:t>
            </a:r>
          </a:p>
          <a:p>
            <a:r>
              <a:rPr lang="nb-NO" b="1" baseline="0" dirty="0">
                <a:latin typeface="Arial" panose="020B0604020202020204" pitchFamily="34" charset="0"/>
                <a:cs typeface="Arial" panose="020B0604020202020204" pitchFamily="34" charset="0"/>
              </a:rPr>
              <a:t>Det som er vrient her er jo at du må vente på lang nok luke.</a:t>
            </a:r>
          </a:p>
          <a:p>
            <a:endParaRPr lang="nb-NO" b="1" baseline="0" dirty="0">
              <a:latin typeface="Arial" panose="020B0604020202020204" pitchFamily="34" charset="0"/>
              <a:cs typeface="Arial" panose="020B0604020202020204" pitchFamily="34" charset="0"/>
            </a:endParaRPr>
          </a:p>
          <a:p>
            <a:r>
              <a:rPr lang="nb-NO" b="1" baseline="0" dirty="0">
                <a:latin typeface="Arial" panose="020B0604020202020204" pitchFamily="34" charset="0"/>
                <a:cs typeface="Arial" panose="020B0604020202020204" pitchFamily="34" charset="0"/>
              </a:rPr>
              <a:t>Kjør ALLTID mot vikepliktskiltet som du gjør mot et vegkryss. Er det ikke ledig plass, vent så tidlig som mulig KLIKK (rød ring som angir området dukker opp). For eksempel omtrent der den gule bilen står nå (Bilde 2).</a:t>
            </a:r>
          </a:p>
          <a:p>
            <a:r>
              <a:rPr lang="nb-NO" b="1" baseline="0" dirty="0">
                <a:latin typeface="Arial" panose="020B0604020202020204" pitchFamily="34" charset="0"/>
                <a:cs typeface="Arial" panose="020B0604020202020204" pitchFamily="34" charset="0"/>
              </a:rPr>
              <a:t>Der vil du synes for trafikk bakfra (unngå påkjøring bakfra) og du har hele påkjøringsfeltet foran deg til å øke farten i slik at du ikke trenger så store luker som i et vanlig vegkryss.</a:t>
            </a:r>
            <a:endParaRPr lang="nb-NO" b="1"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0F8E1E2C-0E59-48A5-B913-23F50F1CFB8B}" type="slidenum">
              <a:rPr lang="nb-NO" smtClean="0">
                <a:solidFill>
                  <a:prstClr val="black"/>
                </a:solidFill>
              </a:rPr>
              <a:pPr/>
              <a:t>32</a:t>
            </a:fld>
            <a:endParaRPr lang="nb-NO" dirty="0">
              <a:solidFill>
                <a:prstClr val="black"/>
              </a:solidFill>
            </a:endParaRPr>
          </a:p>
        </p:txBody>
      </p:sp>
    </p:spTree>
    <p:extLst>
      <p:ext uri="{BB962C8B-B14F-4D97-AF65-F5344CB8AC3E}">
        <p14:creationId xmlns:p14="http://schemas.microsoft.com/office/powerpoint/2010/main" val="3530742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Arial" panose="020B0604020202020204" pitchFamily="34" charset="0"/>
                <a:cs typeface="Arial" panose="020B0604020202020204" pitchFamily="34" charset="0"/>
              </a:rPr>
              <a:t>Dette er en situasjon som vi gamlinger skaper en del ulykker i. faktisk en veldig farlig situasjon å gjøre feil i.</a:t>
            </a:r>
          </a:p>
          <a:p>
            <a:r>
              <a:rPr lang="nb-NO" sz="1200" b="1" dirty="0">
                <a:latin typeface="Arial" panose="020B0604020202020204" pitchFamily="34" charset="0"/>
                <a:cs typeface="Arial" panose="020B0604020202020204" pitchFamily="34" charset="0"/>
              </a:rPr>
              <a:t>Vikepliktskilt og legg merke til vikelinja (haitenner)</a:t>
            </a:r>
          </a:p>
          <a:p>
            <a:r>
              <a:rPr lang="nb-NO" sz="1200" b="1" dirty="0">
                <a:latin typeface="Arial" panose="020B0604020202020204" pitchFamily="34" charset="0"/>
                <a:cs typeface="Arial" panose="020B0604020202020204" pitchFamily="34" charset="0"/>
              </a:rPr>
              <a:t>Hva betyr slik vikelinje?</a:t>
            </a:r>
            <a:r>
              <a:rPr lang="nb-NO" sz="1200" b="1" baseline="0" dirty="0">
                <a:latin typeface="Arial" panose="020B0604020202020204" pitchFamily="34" charset="0"/>
                <a:cs typeface="Arial" panose="020B0604020202020204" pitchFamily="34" charset="0"/>
              </a:rPr>
              <a:t> …</a:t>
            </a:r>
          </a:p>
          <a:p>
            <a:r>
              <a:rPr lang="nb-NO" sz="1200" b="1" baseline="0" dirty="0">
                <a:latin typeface="Arial" panose="020B0604020202020204" pitchFamily="34" charset="0"/>
                <a:cs typeface="Arial" panose="020B0604020202020204" pitchFamily="34" charset="0"/>
              </a:rPr>
              <a:t>Vikelinja angir hvor vikeplikten inntrer/begynner. Passerer fronten vikelinja og du blir påkjørt, har du «skylda».</a:t>
            </a:r>
            <a:endParaRPr lang="nb-NO" sz="1200" b="1" dirty="0">
              <a:latin typeface="Arial" panose="020B0604020202020204" pitchFamily="34" charset="0"/>
              <a:cs typeface="Arial" panose="020B0604020202020204" pitchFamily="34" charset="0"/>
            </a:endParaRPr>
          </a:p>
          <a:p>
            <a:endParaRPr lang="nb-NO" sz="1200" b="1" dirty="0">
              <a:latin typeface="Arial" panose="020B0604020202020204" pitchFamily="34" charset="0"/>
              <a:cs typeface="Arial" panose="020B0604020202020204" pitchFamily="34" charset="0"/>
            </a:endParaRPr>
          </a:p>
          <a:p>
            <a:r>
              <a:rPr lang="nb-NO" sz="1200" b="1" dirty="0">
                <a:latin typeface="Arial" panose="020B0604020202020204" pitchFamily="34" charset="0"/>
                <a:cs typeface="Arial" panose="020B0604020202020204" pitchFamily="34" charset="0"/>
              </a:rPr>
              <a:t>Ville du kjørt foran denne lastebilen</a:t>
            </a:r>
            <a:r>
              <a:rPr lang="nb-NO" sz="1200" b="1" baseline="0" dirty="0">
                <a:latin typeface="Arial" panose="020B0604020202020204" pitchFamily="34" charset="0"/>
                <a:cs typeface="Arial" panose="020B0604020202020204" pitchFamily="34" charset="0"/>
              </a:rPr>
              <a:t> her?. (spør flere enkeltpersoner personlig og be dem begrunne)</a:t>
            </a:r>
            <a:endParaRPr lang="nb-NO" sz="1200" b="1" dirty="0">
              <a:latin typeface="Arial" panose="020B0604020202020204" pitchFamily="34" charset="0"/>
              <a:cs typeface="Arial" panose="020B0604020202020204" pitchFamily="34" charset="0"/>
            </a:endParaRPr>
          </a:p>
          <a:p>
            <a:r>
              <a:rPr lang="nb-NO" sz="1200" b="1" dirty="0">
                <a:latin typeface="Arial" panose="020B0604020202020204" pitchFamily="34" charset="0"/>
                <a:cs typeface="Arial" panose="020B0604020202020204" pitchFamily="34" charset="0"/>
              </a:rPr>
              <a:t>Det bestemmes av din mulighet til fartsøkning.</a:t>
            </a:r>
          </a:p>
          <a:p>
            <a:pPr marL="171450" indent="-171450">
              <a:buFont typeface="Arial" panose="020B0604020202020204" pitchFamily="34" charset="0"/>
              <a:buChar char="•"/>
            </a:pPr>
            <a:r>
              <a:rPr lang="nb-NO" sz="1200" b="1" baseline="0" dirty="0">
                <a:latin typeface="Arial" panose="020B0604020202020204" pitchFamily="34" charset="0"/>
                <a:cs typeface="Arial" panose="020B0604020202020204" pitchFamily="34" charset="0"/>
              </a:rPr>
              <a:t>Dine ferdigheter</a:t>
            </a:r>
          </a:p>
          <a:p>
            <a:pPr marL="171450" indent="-171450">
              <a:buFont typeface="Arial" panose="020B0604020202020204" pitchFamily="34" charset="0"/>
              <a:buChar char="•"/>
            </a:pPr>
            <a:r>
              <a:rPr lang="nb-NO" sz="1200" b="1" baseline="0" dirty="0">
                <a:latin typeface="Arial" panose="020B0604020202020204" pitchFamily="34" charset="0"/>
                <a:cs typeface="Arial" panose="020B0604020202020204" pitchFamily="34" charset="0"/>
              </a:rPr>
              <a:t>Bilen </a:t>
            </a:r>
          </a:p>
          <a:p>
            <a:pPr marL="171450" indent="-171450">
              <a:buFont typeface="Arial" panose="020B0604020202020204" pitchFamily="34" charset="0"/>
              <a:buChar char="•"/>
            </a:pPr>
            <a:r>
              <a:rPr lang="nb-NO" sz="1200" b="1" baseline="0" dirty="0">
                <a:latin typeface="Arial" panose="020B0604020202020204" pitchFamily="34" charset="0"/>
                <a:cs typeface="Arial" panose="020B0604020202020204" pitchFamily="34" charset="0"/>
              </a:rPr>
              <a:t>Veggrep  </a:t>
            </a:r>
          </a:p>
          <a:p>
            <a:r>
              <a:rPr lang="nb-NO" sz="1200" b="1" baseline="0" dirty="0">
                <a:latin typeface="Arial" panose="020B0604020202020204" pitchFamily="34" charset="0"/>
                <a:cs typeface="Arial" panose="020B0604020202020204" pitchFamily="34" charset="0"/>
              </a:rPr>
              <a:t>(seniorer har ofte dårlige ferdigheter her, automatgir gjør det lettere))</a:t>
            </a:r>
          </a:p>
          <a:p>
            <a:r>
              <a:rPr lang="nb-NO" sz="1200" b="1" baseline="0" dirty="0">
                <a:latin typeface="Arial" panose="020B0604020202020204" pitchFamily="34" charset="0"/>
                <a:cs typeface="Arial" panose="020B0604020202020204" pitchFamily="34" charset="0"/>
              </a:rPr>
              <a:t>Dette kan du trene på ut fra bussholdeplasser.</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Hva er risikoen ved å kjøre foran en LASTEBIL? Drøft i plenum.</a:t>
            </a:r>
          </a:p>
          <a:p>
            <a:r>
              <a:rPr lang="nb-NO" sz="1200" b="1" baseline="0" dirty="0">
                <a:latin typeface="Arial" panose="020B0604020202020204" pitchFamily="34" charset="0"/>
                <a:cs typeface="Arial" panose="020B0604020202020204" pitchFamily="34" charset="0"/>
              </a:rPr>
              <a:t>Risikoen er at en bil bak begynner forbikjøring. (ja det er lov å kjøre forbi foran kryss, fordi det er forkjørsvei)</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Hva er med på å bestemme hvor mye plass du trenger?... Jo, hvor raskt du kommer opp i fart.</a:t>
            </a:r>
          </a:p>
          <a:p>
            <a:r>
              <a:rPr lang="nb-NO" sz="1200" b="1" baseline="0" dirty="0">
                <a:latin typeface="Arial" panose="020B0604020202020204" pitchFamily="34" charset="0"/>
                <a:cs typeface="Arial" panose="020B0604020202020204" pitchFamily="34" charset="0"/>
              </a:rPr>
              <a:t>Kjøreteknikk</a:t>
            </a:r>
          </a:p>
          <a:p>
            <a:r>
              <a:rPr lang="nb-NO" sz="1200" b="1" baseline="0" dirty="0">
                <a:latin typeface="Arial" panose="020B0604020202020204" pitchFamily="34" charset="0"/>
                <a:cs typeface="Arial" panose="020B0604020202020204" pitchFamily="34" charset="0"/>
              </a:rPr>
              <a:t>Veggrep</a:t>
            </a:r>
          </a:p>
          <a:p>
            <a:r>
              <a:rPr lang="nb-NO" sz="1200" b="1" baseline="0" dirty="0">
                <a:latin typeface="Arial" panose="020B0604020202020204" pitchFamily="34" charset="0"/>
                <a:cs typeface="Arial" panose="020B0604020202020204" pitchFamily="34" charset="0"/>
              </a:rPr>
              <a:t>Bilen.</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Her er det viktig å ta frem fordelene med </a:t>
            </a:r>
            <a:r>
              <a:rPr lang="nb-NO" sz="1200" b="1" baseline="0" dirty="0" err="1">
                <a:latin typeface="Arial" panose="020B0604020202020204" pitchFamily="34" charset="0"/>
                <a:cs typeface="Arial" panose="020B0604020202020204" pitchFamily="34" charset="0"/>
              </a:rPr>
              <a:t>automatgear</a:t>
            </a:r>
            <a:r>
              <a:rPr lang="nb-NO" sz="1200" b="1" baseline="0" dirty="0">
                <a:latin typeface="Arial" panose="020B0604020202020204" pitchFamily="34" charset="0"/>
                <a:cs typeface="Arial" panose="020B0604020202020204" pitchFamily="34" charset="0"/>
              </a:rPr>
              <a:t>:</a:t>
            </a:r>
          </a:p>
          <a:p>
            <a:r>
              <a:rPr lang="nb-NO" sz="1200" b="1" baseline="0" dirty="0">
                <a:latin typeface="Arial" panose="020B0604020202020204" pitchFamily="34" charset="0"/>
                <a:cs typeface="Arial" panose="020B0604020202020204" pitchFamily="34" charset="0"/>
              </a:rPr>
              <a:t>Frigjøre oppmerksomhet</a:t>
            </a:r>
          </a:p>
          <a:p>
            <a:r>
              <a:rPr lang="nb-NO" sz="1200" b="1" baseline="0" dirty="0">
                <a:latin typeface="Arial" panose="020B0604020202020204" pitchFamily="34" charset="0"/>
                <a:cs typeface="Arial" panose="020B0604020202020204" pitchFamily="34" charset="0"/>
              </a:rPr>
              <a:t>Kjøretekniske fordeler som ut her på bildet.</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I tillegge opplyse om at dersom de pga. alder/helse har svekkelser kan de få støtte av NAV til utstyr på bil som kan kompensere for svekkelsene.</a:t>
            </a:r>
          </a:p>
          <a:p>
            <a:r>
              <a:rPr lang="nb-NO" sz="1200" b="1" baseline="0" dirty="0">
                <a:latin typeface="Arial" panose="020B0604020202020204" pitchFamily="34" charset="0"/>
                <a:cs typeface="Arial" panose="020B0604020202020204" pitchFamily="34" charset="0"/>
              </a:rPr>
              <a:t>Blindsonekamera ved stiv nakke</a:t>
            </a:r>
          </a:p>
          <a:p>
            <a:r>
              <a:rPr lang="nb-NO" sz="1200" b="1" baseline="0" dirty="0" err="1">
                <a:latin typeface="Arial" panose="020B0604020202020204" pitchFamily="34" charset="0"/>
                <a:cs typeface="Arial" panose="020B0604020202020204" pitchFamily="34" charset="0"/>
              </a:rPr>
              <a:t>Rattkule</a:t>
            </a:r>
            <a:endParaRPr lang="nb-NO" sz="1200" b="1" baseline="0" dirty="0">
              <a:latin typeface="Arial" panose="020B0604020202020204" pitchFamily="34" charset="0"/>
              <a:cs typeface="Arial" panose="020B0604020202020204" pitchFamily="34" charset="0"/>
            </a:endParaRPr>
          </a:p>
          <a:p>
            <a:r>
              <a:rPr lang="nb-NO" sz="1200" b="1" baseline="0" dirty="0" err="1">
                <a:latin typeface="Arial" panose="020B0604020202020204" pitchFamily="34" charset="0"/>
                <a:cs typeface="Arial" panose="020B0604020202020204" pitchFamily="34" charset="0"/>
              </a:rPr>
              <a:t>Automatgear</a:t>
            </a:r>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Ryggekamera.</a:t>
            </a:r>
          </a:p>
          <a:p>
            <a:r>
              <a:rPr lang="nb-NO" sz="1200" b="1" baseline="0" dirty="0">
                <a:latin typeface="Arial" panose="020B0604020202020204" pitchFamily="34" charset="0"/>
                <a:cs typeface="Arial" panose="020B0604020202020204" pitchFamily="34" charset="0"/>
              </a:rPr>
              <a:t>….</a:t>
            </a:r>
          </a:p>
          <a:p>
            <a:r>
              <a:rPr lang="nb-NO" sz="1200" b="1" baseline="0" dirty="0">
                <a:latin typeface="Arial" panose="020B0604020202020204" pitchFamily="34" charset="0"/>
                <a:cs typeface="Arial" panose="020B0604020202020204" pitchFamily="34" charset="0"/>
              </a:rPr>
              <a:t>….</a:t>
            </a:r>
          </a:p>
          <a:p>
            <a:r>
              <a:rPr lang="nb-NO" sz="1200" b="1" baseline="0" dirty="0">
                <a:latin typeface="Arial" panose="020B0604020202020204" pitchFamily="34" charset="0"/>
                <a:cs typeface="Arial" panose="020B0604020202020204" pitchFamily="34" charset="0"/>
              </a:rPr>
              <a:t>Start med legen, ta med legens henvendelse til NAV, NAV samarbeider med hjelpemiddelsentralen som har spesialister som vurdere deg og gir råd om anbefalte støttesystemer.</a:t>
            </a:r>
          </a:p>
        </p:txBody>
      </p:sp>
      <p:sp>
        <p:nvSpPr>
          <p:cNvPr id="4" name="Plassholder for lysbildenummer 3"/>
          <p:cNvSpPr>
            <a:spLocks noGrp="1"/>
          </p:cNvSpPr>
          <p:nvPr>
            <p:ph type="sldNum" sz="quarter" idx="10"/>
          </p:nvPr>
        </p:nvSpPr>
        <p:spPr/>
        <p:txBody>
          <a:bodyPr/>
          <a:lstStyle/>
          <a:p>
            <a:fld id="{3C7A728E-371F-493A-B7FF-59DE375DF2BD}" type="slidenum">
              <a:rPr lang="nb-NO" smtClean="0">
                <a:solidFill>
                  <a:prstClr val="black"/>
                </a:solidFill>
              </a:rPr>
              <a:pPr/>
              <a:t>33</a:t>
            </a:fld>
            <a:endParaRPr lang="nb-NO" dirty="0">
              <a:solidFill>
                <a:prstClr val="black"/>
              </a:solidFill>
            </a:endParaRPr>
          </a:p>
        </p:txBody>
      </p:sp>
      <p:sp>
        <p:nvSpPr>
          <p:cNvPr id="5" name="Plassholder for bunntekst 4"/>
          <p:cNvSpPr>
            <a:spLocks noGrp="1"/>
          </p:cNvSpPr>
          <p:nvPr>
            <p:ph type="ftr" sz="quarter" idx="11"/>
          </p:nvPr>
        </p:nvSpPr>
        <p:spPr/>
        <p:txBody>
          <a:bodyPr/>
          <a:lstStyle/>
          <a:p>
            <a:r>
              <a:rPr lang="nb-NO" dirty="0">
                <a:solidFill>
                  <a:prstClr val="black"/>
                </a:solidFill>
              </a:rPr>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dirty="0">
                <a:solidFill>
                  <a:prstClr val="black"/>
                </a:solidFill>
              </a:rPr>
              <a:t>Er du i tvil? Gi dem et smil. De vet ikke hva du vet. Bruk I D P</a:t>
            </a:r>
          </a:p>
        </p:txBody>
      </p:sp>
    </p:spTree>
    <p:extLst>
      <p:ext uri="{BB962C8B-B14F-4D97-AF65-F5344CB8AC3E}">
        <p14:creationId xmlns:p14="http://schemas.microsoft.com/office/powerpoint/2010/main" val="3226859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forskjellen på disse to skiltene? </a:t>
            </a:r>
          </a:p>
          <a:p>
            <a:endParaRPr lang="nb-NO" dirty="0"/>
          </a:p>
          <a:p>
            <a:r>
              <a:rPr lang="nb-NO" dirty="0"/>
              <a:t>Ene skiltet forteller at du får et avkjøringsfelt om 300 meter. Det andre skiltet forteller deg at du kommer rett til et kryss og her må man senke farten på hovedveien. </a:t>
            </a:r>
          </a:p>
          <a:p>
            <a:endParaRPr lang="nb-NO" dirty="0"/>
          </a:p>
          <a:p>
            <a:r>
              <a:rPr lang="nb-NO" dirty="0"/>
              <a:t>Hva er risikoen med de ulike skiltene? Hva kan skje?</a:t>
            </a:r>
          </a:p>
          <a:p>
            <a:endParaRPr lang="nb-NO" dirty="0"/>
          </a:p>
          <a:p>
            <a:r>
              <a:rPr lang="nb-NO" dirty="0"/>
              <a:t>Hvordan skal man gjøre </a:t>
            </a:r>
            <a:r>
              <a:rPr lang="nb-NO"/>
              <a:t>det trafikksikkert. </a:t>
            </a:r>
            <a:endParaRPr lang="nb-NO" dirty="0"/>
          </a:p>
        </p:txBody>
      </p:sp>
      <p:sp>
        <p:nvSpPr>
          <p:cNvPr id="4" name="Plassholder for lysbildenummer 3"/>
          <p:cNvSpPr>
            <a:spLocks noGrp="1"/>
          </p:cNvSpPr>
          <p:nvPr>
            <p:ph type="sldNum" sz="quarter" idx="5"/>
          </p:nvPr>
        </p:nvSpPr>
        <p:spPr/>
        <p:txBody>
          <a:bodyPr/>
          <a:lstStyle/>
          <a:p>
            <a:fld id="{0F8E1E2C-0E59-48A5-B913-23F50F1CFB8B}" type="slidenum">
              <a:rPr lang="nb-NO" smtClean="0"/>
              <a:pPr/>
              <a:t>34</a:t>
            </a:fld>
            <a:endParaRPr lang="nb-NO" dirty="0"/>
          </a:p>
        </p:txBody>
      </p:sp>
    </p:spTree>
    <p:extLst>
      <p:ext uri="{BB962C8B-B14F-4D97-AF65-F5344CB8AC3E}">
        <p14:creationId xmlns:p14="http://schemas.microsoft.com/office/powerpoint/2010/main" val="1664521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b-NO" b="1" dirty="0">
                <a:latin typeface="Arial" pitchFamily="34" charset="0"/>
                <a:cs typeface="Arial" pitchFamily="34" charset="0"/>
              </a:rPr>
              <a:t>Uansett hvor bra du kjører, kan andre kjøre på deg. Riktig sittestilling vil da bidra til å redusere skade ved kollisjon</a:t>
            </a:r>
          </a:p>
          <a:p>
            <a:pPr eaLnBrk="1" hangingPunct="1"/>
            <a:endParaRPr lang="nb-NO" sz="800" b="1" dirty="0">
              <a:latin typeface="Arial" pitchFamily="34" charset="0"/>
              <a:cs typeface="Arial" pitchFamily="34" charset="0"/>
            </a:endParaRPr>
          </a:p>
          <a:p>
            <a:pPr eaLnBrk="1" hangingPunct="1"/>
            <a:r>
              <a:rPr lang="nb-NO" b="1" dirty="0">
                <a:latin typeface="Arial" pitchFamily="34" charset="0"/>
                <a:cs typeface="Arial" pitchFamily="34" charset="0"/>
              </a:rPr>
              <a:t>Rattgrep:</a:t>
            </a:r>
          </a:p>
          <a:p>
            <a:pPr eaLnBrk="1" hangingPunct="1"/>
            <a:r>
              <a:rPr lang="nb-NO" b="1" dirty="0">
                <a:latin typeface="Arial" pitchFamily="34" charset="0"/>
                <a:cs typeface="Arial" pitchFamily="34" charset="0"/>
              </a:rPr>
              <a:t>Kvart på tre eller lavere. Lett å betjene hendler og brytere. Bøyde albuer hindrer leddskader</a:t>
            </a:r>
          </a:p>
          <a:p>
            <a:pPr eaLnBrk="1" hangingPunct="1"/>
            <a:endParaRPr lang="nb-NO" sz="800" b="1" dirty="0">
              <a:latin typeface="Arial" pitchFamily="34" charset="0"/>
              <a:cs typeface="Arial" pitchFamily="34" charset="0"/>
            </a:endParaRPr>
          </a:p>
          <a:p>
            <a:pPr eaLnBrk="1" hangingPunct="1"/>
            <a:r>
              <a:rPr lang="nb-NO" b="1" u="sng" dirty="0">
                <a:latin typeface="Arial" pitchFamily="34" charset="0"/>
                <a:cs typeface="Arial" pitchFamily="34" charset="0"/>
              </a:rPr>
              <a:t>Hode</a:t>
            </a:r>
            <a:r>
              <a:rPr lang="nb-NO" b="1" dirty="0">
                <a:latin typeface="Arial" pitchFamily="34" charset="0"/>
                <a:cs typeface="Arial" pitchFamily="34" charset="0"/>
              </a:rPr>
              <a:t>støtte:</a:t>
            </a:r>
          </a:p>
          <a:p>
            <a:pPr eaLnBrk="1" hangingPunct="1"/>
            <a:r>
              <a:rPr lang="nb-NO" b="1" dirty="0">
                <a:latin typeface="Arial" pitchFamily="34" charset="0"/>
                <a:cs typeface="Arial" pitchFamily="34" charset="0"/>
              </a:rPr>
              <a:t>Øvre kant i høyde med issen (lav på bildet her) Så nær som mulig</a:t>
            </a:r>
          </a:p>
          <a:p>
            <a:pPr eaLnBrk="1" hangingPunct="1"/>
            <a:endParaRPr lang="nb-NO" b="1" dirty="0">
              <a:latin typeface="Arial" pitchFamily="34" charset="0"/>
              <a:cs typeface="Arial" pitchFamily="34" charset="0"/>
            </a:endParaRPr>
          </a:p>
          <a:p>
            <a:pPr eaLnBrk="1" hangingPunct="1"/>
            <a:r>
              <a:rPr lang="nb-NO" b="1" dirty="0">
                <a:latin typeface="Arial" pitchFamily="34" charset="0"/>
                <a:cs typeface="Arial" pitchFamily="34" charset="0"/>
              </a:rPr>
              <a:t>Sittestilling:</a:t>
            </a:r>
          </a:p>
          <a:p>
            <a:pPr eaLnBrk="1" hangingPunct="1"/>
            <a:r>
              <a:rPr lang="nb-NO" b="1" dirty="0">
                <a:latin typeface="Arial" pitchFamily="34" charset="0"/>
                <a:cs typeface="Arial" pitchFamily="34" charset="0"/>
              </a:rPr>
              <a:t>Rygg og hodet midtstilt i setet (For å treffe airbag riktig, hode skal treffe hodestøtte)</a:t>
            </a:r>
          </a:p>
          <a:p>
            <a:pPr eaLnBrk="1" hangingPunct="1"/>
            <a:r>
              <a:rPr lang="nb-NO" b="1" dirty="0">
                <a:latin typeface="Arial" pitchFamily="34" charset="0"/>
                <a:cs typeface="Arial" pitchFamily="34" charset="0"/>
              </a:rPr>
              <a:t>Ryggen inntil setet (Nære hodestøtte, avstand til airbag, redusere nakkesleng, forankring, presis styring)</a:t>
            </a:r>
          </a:p>
          <a:p>
            <a:pPr eaLnBrk="1" hangingPunct="1"/>
            <a:endParaRPr lang="nb-NO" sz="800" b="1" dirty="0">
              <a:latin typeface="Arial" pitchFamily="34" charset="0"/>
              <a:cs typeface="Arial" pitchFamily="34" charset="0"/>
            </a:endParaRPr>
          </a:p>
          <a:p>
            <a:pPr eaLnBrk="1" hangingPunct="1"/>
            <a:r>
              <a:rPr lang="nb-NO" b="1" dirty="0">
                <a:latin typeface="Arial" pitchFamily="34" charset="0"/>
                <a:cs typeface="Arial" pitchFamily="34" charset="0"/>
              </a:rPr>
              <a:t>Ben.</a:t>
            </a:r>
          </a:p>
          <a:p>
            <a:pPr eaLnBrk="1" hangingPunct="1"/>
            <a:r>
              <a:rPr lang="nb-NO" b="1" dirty="0">
                <a:latin typeface="Arial" pitchFamily="34" charset="0"/>
                <a:cs typeface="Arial" pitchFamily="34" charset="0"/>
              </a:rPr>
              <a:t>Rette ben i en frontkollisjon kan gi store leddskader i knær og hofter.</a:t>
            </a:r>
          </a:p>
          <a:p>
            <a:pPr eaLnBrk="1" hangingPunct="1"/>
            <a:r>
              <a:rPr lang="nb-NO" b="1" dirty="0">
                <a:latin typeface="Arial" pitchFamily="34" charset="0"/>
                <a:cs typeface="Arial" pitchFamily="34" charset="0"/>
              </a:rPr>
              <a:t>Rette ben i en frontkollisjon kan gi store bekkenskader, noe som kan gi livstruende blødninger.</a:t>
            </a:r>
          </a:p>
          <a:p>
            <a:pPr eaLnBrk="1" hangingPunct="1"/>
            <a:endParaRPr lang="nb-NO" b="1" dirty="0">
              <a:latin typeface="Arial" pitchFamily="34" charset="0"/>
              <a:cs typeface="Arial" pitchFamily="34" charset="0"/>
            </a:endParaRPr>
          </a:p>
          <a:p>
            <a:pPr eaLnBrk="1" hangingPunct="1"/>
            <a:r>
              <a:rPr lang="nb-NO" b="1" dirty="0">
                <a:latin typeface="Arial" pitchFamily="34" charset="0"/>
                <a:cs typeface="Arial" pitchFamily="34" charset="0"/>
              </a:rPr>
              <a:t>I tillegg MÅ du alltid</a:t>
            </a:r>
            <a:r>
              <a:rPr lang="nb-NO" b="1" baseline="0" dirty="0">
                <a:latin typeface="Arial" pitchFamily="34" charset="0"/>
                <a:cs typeface="Arial" pitchFamily="34" charset="0"/>
              </a:rPr>
              <a:t> bruke bilbeltet riktig!!!!!!!!!!</a:t>
            </a:r>
          </a:p>
          <a:p>
            <a:pPr eaLnBrk="1" hangingPunct="1"/>
            <a:r>
              <a:rPr lang="nb-NO" b="0" i="0" dirty="0">
                <a:solidFill>
                  <a:srgbClr val="202124"/>
                </a:solidFill>
                <a:effectLst/>
                <a:latin typeface="arial" panose="020B0604020202020204" pitchFamily="34" charset="0"/>
              </a:rPr>
              <a:t>For at </a:t>
            </a:r>
            <a:r>
              <a:rPr lang="nb-NO" b="1" i="0" dirty="0">
                <a:solidFill>
                  <a:srgbClr val="202124"/>
                </a:solidFill>
                <a:effectLst/>
                <a:latin typeface="arial" panose="020B0604020202020204" pitchFamily="34" charset="0"/>
              </a:rPr>
              <a:t>bilbeltet</a:t>
            </a:r>
            <a:r>
              <a:rPr lang="nb-NO" b="0" i="0" dirty="0">
                <a:solidFill>
                  <a:srgbClr val="202124"/>
                </a:solidFill>
                <a:effectLst/>
                <a:latin typeface="arial" panose="020B0604020202020204" pitchFamily="34" charset="0"/>
              </a:rPr>
              <a:t> skal beskytte deg best mulig, skal det være festet tett inntil kroppen og det må ikke være vridd. Du bør åpne eller ta av tykke ytterklær. Det skal ligge stramt nede på hoften og alltid over skulderen. Etter at </a:t>
            </a:r>
            <a:r>
              <a:rPr lang="nb-NO" b="1" i="0" dirty="0">
                <a:solidFill>
                  <a:srgbClr val="202124"/>
                </a:solidFill>
                <a:effectLst/>
                <a:latin typeface="arial" panose="020B0604020202020204" pitchFamily="34" charset="0"/>
              </a:rPr>
              <a:t>bilbeltet</a:t>
            </a:r>
            <a:r>
              <a:rPr lang="nb-NO" b="0" i="0" dirty="0">
                <a:solidFill>
                  <a:srgbClr val="202124"/>
                </a:solidFill>
                <a:effectLst/>
                <a:latin typeface="arial" panose="020B0604020202020204" pitchFamily="34" charset="0"/>
              </a:rPr>
              <a:t> er klikket på, husk å stram beltet til.</a:t>
            </a:r>
            <a:endParaRPr lang="nb-NO" b="1" dirty="0">
              <a:latin typeface="Arial" pitchFamily="34" charset="0"/>
              <a:cs typeface="Arial" pitchFamily="34" charset="0"/>
            </a:endParaRPr>
          </a:p>
          <a:p>
            <a:pPr eaLnBrk="1" hangingPunct="1"/>
            <a:endParaRPr lang="nb-NO" b="1" dirty="0"/>
          </a:p>
        </p:txBody>
      </p:sp>
      <p:sp>
        <p:nvSpPr>
          <p:cNvPr id="75780" name="Plassholder for bunntekst 1"/>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Verdana" pitchFamily="34" charset="0"/>
              </a:defRPr>
            </a:lvl1pPr>
            <a:lvl2pPr marL="742836" indent="-285706" eaLnBrk="0" hangingPunct="0">
              <a:defRPr sz="1000">
                <a:solidFill>
                  <a:schemeClr val="tx1"/>
                </a:solidFill>
                <a:latin typeface="Verdana" pitchFamily="34" charset="0"/>
              </a:defRPr>
            </a:lvl2pPr>
            <a:lvl3pPr marL="1142825" indent="-228564" eaLnBrk="0" hangingPunct="0">
              <a:defRPr sz="1000">
                <a:solidFill>
                  <a:schemeClr val="tx1"/>
                </a:solidFill>
                <a:latin typeface="Verdana" pitchFamily="34" charset="0"/>
              </a:defRPr>
            </a:lvl3pPr>
            <a:lvl4pPr marL="1599955" indent="-228564" eaLnBrk="0" hangingPunct="0">
              <a:defRPr sz="1000">
                <a:solidFill>
                  <a:schemeClr val="tx1"/>
                </a:solidFill>
                <a:latin typeface="Verdana" pitchFamily="34" charset="0"/>
              </a:defRPr>
            </a:lvl4pPr>
            <a:lvl5pPr marL="2057086" indent="-228564" eaLnBrk="0" hangingPunct="0">
              <a:defRPr sz="1000">
                <a:solidFill>
                  <a:schemeClr val="tx1"/>
                </a:solidFill>
                <a:latin typeface="Verdana" pitchFamily="34" charset="0"/>
              </a:defRPr>
            </a:lvl5pPr>
            <a:lvl6pPr marL="2514216" indent="-228564" eaLnBrk="0" fontAlgn="base" hangingPunct="0">
              <a:spcBef>
                <a:spcPct val="0"/>
              </a:spcBef>
              <a:spcAft>
                <a:spcPct val="0"/>
              </a:spcAft>
              <a:defRPr sz="1000">
                <a:solidFill>
                  <a:schemeClr val="tx1"/>
                </a:solidFill>
                <a:latin typeface="Verdana" pitchFamily="34" charset="0"/>
              </a:defRPr>
            </a:lvl6pPr>
            <a:lvl7pPr marL="2971344" indent="-228564" eaLnBrk="0" fontAlgn="base" hangingPunct="0">
              <a:spcBef>
                <a:spcPct val="0"/>
              </a:spcBef>
              <a:spcAft>
                <a:spcPct val="0"/>
              </a:spcAft>
              <a:defRPr sz="1000">
                <a:solidFill>
                  <a:schemeClr val="tx1"/>
                </a:solidFill>
                <a:latin typeface="Verdana" pitchFamily="34" charset="0"/>
              </a:defRPr>
            </a:lvl7pPr>
            <a:lvl8pPr marL="3428476" indent="-228564" eaLnBrk="0" fontAlgn="base" hangingPunct="0">
              <a:spcBef>
                <a:spcPct val="0"/>
              </a:spcBef>
              <a:spcAft>
                <a:spcPct val="0"/>
              </a:spcAft>
              <a:defRPr sz="1000">
                <a:solidFill>
                  <a:schemeClr val="tx1"/>
                </a:solidFill>
                <a:latin typeface="Verdana" pitchFamily="34" charset="0"/>
              </a:defRPr>
            </a:lvl8pPr>
            <a:lvl9pPr marL="3885606" indent="-228564" eaLnBrk="0" fontAlgn="base" hangingPunct="0">
              <a:spcBef>
                <a:spcPct val="0"/>
              </a:spcBef>
              <a:spcAft>
                <a:spcPct val="0"/>
              </a:spcAft>
              <a:defRPr sz="1000">
                <a:solidFill>
                  <a:schemeClr val="tx1"/>
                </a:solidFill>
                <a:latin typeface="Verdana" pitchFamily="34" charset="0"/>
              </a:defRPr>
            </a:lvl9pPr>
          </a:lstStyle>
          <a:p>
            <a:pPr eaLnBrk="1" hangingPunct="1">
              <a:defRPr/>
            </a:pPr>
            <a:r>
              <a:rPr lang="nb-NO" sz="1200" dirty="0">
                <a:latin typeface="Arial" charset="0"/>
              </a:rPr>
              <a:t>Om du er i tvil. Du kommer alltid lengre med et smil. </a:t>
            </a:r>
            <a:endParaRPr lang="en-US" sz="1200" dirty="0">
              <a:latin typeface="Arial" charset="0"/>
            </a:endParaRPr>
          </a:p>
        </p:txBody>
      </p:sp>
      <p:sp>
        <p:nvSpPr>
          <p:cNvPr id="75781" name="Plassholder for dato 1"/>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Verdana" pitchFamily="34" charset="0"/>
              </a:defRPr>
            </a:lvl1pPr>
            <a:lvl2pPr marL="742836" indent="-285706" eaLnBrk="0" hangingPunct="0">
              <a:defRPr sz="1000">
                <a:solidFill>
                  <a:schemeClr val="tx1"/>
                </a:solidFill>
                <a:latin typeface="Verdana" pitchFamily="34" charset="0"/>
              </a:defRPr>
            </a:lvl2pPr>
            <a:lvl3pPr marL="1142825" indent="-228564" eaLnBrk="0" hangingPunct="0">
              <a:defRPr sz="1000">
                <a:solidFill>
                  <a:schemeClr val="tx1"/>
                </a:solidFill>
                <a:latin typeface="Verdana" pitchFamily="34" charset="0"/>
              </a:defRPr>
            </a:lvl3pPr>
            <a:lvl4pPr marL="1599955" indent="-228564" eaLnBrk="0" hangingPunct="0">
              <a:defRPr sz="1000">
                <a:solidFill>
                  <a:schemeClr val="tx1"/>
                </a:solidFill>
                <a:latin typeface="Verdana" pitchFamily="34" charset="0"/>
              </a:defRPr>
            </a:lvl4pPr>
            <a:lvl5pPr marL="2057086" indent="-228564" eaLnBrk="0" hangingPunct="0">
              <a:defRPr sz="1000">
                <a:solidFill>
                  <a:schemeClr val="tx1"/>
                </a:solidFill>
                <a:latin typeface="Verdana" pitchFamily="34" charset="0"/>
              </a:defRPr>
            </a:lvl5pPr>
            <a:lvl6pPr marL="2514216" indent="-228564" eaLnBrk="0" fontAlgn="base" hangingPunct="0">
              <a:spcBef>
                <a:spcPct val="0"/>
              </a:spcBef>
              <a:spcAft>
                <a:spcPct val="0"/>
              </a:spcAft>
              <a:defRPr sz="1000">
                <a:solidFill>
                  <a:schemeClr val="tx1"/>
                </a:solidFill>
                <a:latin typeface="Verdana" pitchFamily="34" charset="0"/>
              </a:defRPr>
            </a:lvl6pPr>
            <a:lvl7pPr marL="2971344" indent="-228564" eaLnBrk="0" fontAlgn="base" hangingPunct="0">
              <a:spcBef>
                <a:spcPct val="0"/>
              </a:spcBef>
              <a:spcAft>
                <a:spcPct val="0"/>
              </a:spcAft>
              <a:defRPr sz="1000">
                <a:solidFill>
                  <a:schemeClr val="tx1"/>
                </a:solidFill>
                <a:latin typeface="Verdana" pitchFamily="34" charset="0"/>
              </a:defRPr>
            </a:lvl7pPr>
            <a:lvl8pPr marL="3428476" indent="-228564" eaLnBrk="0" fontAlgn="base" hangingPunct="0">
              <a:spcBef>
                <a:spcPct val="0"/>
              </a:spcBef>
              <a:spcAft>
                <a:spcPct val="0"/>
              </a:spcAft>
              <a:defRPr sz="1000">
                <a:solidFill>
                  <a:schemeClr val="tx1"/>
                </a:solidFill>
                <a:latin typeface="Verdana" pitchFamily="34" charset="0"/>
              </a:defRPr>
            </a:lvl8pPr>
            <a:lvl9pPr marL="3885606" indent="-228564" eaLnBrk="0" fontAlgn="base" hangingPunct="0">
              <a:spcBef>
                <a:spcPct val="0"/>
              </a:spcBef>
              <a:spcAft>
                <a:spcPct val="0"/>
              </a:spcAft>
              <a:defRPr sz="1000">
                <a:solidFill>
                  <a:schemeClr val="tx1"/>
                </a:solidFill>
                <a:latin typeface="Verdana" pitchFamily="34" charset="0"/>
              </a:defRPr>
            </a:lvl9pPr>
          </a:lstStyle>
          <a:p>
            <a:pPr eaLnBrk="1" hangingPunct="1">
              <a:defRPr/>
            </a:pPr>
            <a:endParaRPr lang="nb-NO" sz="1200" dirty="0">
              <a:latin typeface="Arial" charset="0"/>
            </a:endParaRPr>
          </a:p>
        </p:txBody>
      </p:sp>
    </p:spTree>
    <p:extLst>
      <p:ext uri="{BB962C8B-B14F-4D97-AF65-F5344CB8AC3E}">
        <p14:creationId xmlns:p14="http://schemas.microsoft.com/office/powerpoint/2010/main" val="1885639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444F55"/>
                </a:solidFill>
                <a:effectLst/>
                <a:latin typeface="LFT Etica"/>
              </a:rPr>
              <a:t>Kjør aldri inn i en stengt tunnel</a:t>
            </a:r>
          </a:p>
          <a:p>
            <a:pPr algn="l"/>
            <a:r>
              <a:rPr lang="nb-NO" b="0" i="0" dirty="0">
                <a:solidFill>
                  <a:srgbClr val="444F55"/>
                </a:solidFill>
                <a:effectLst/>
                <a:latin typeface="LFT Etica"/>
              </a:rPr>
              <a:t>Er bommen nede eller det blinker et rødt lys utenfor tunnelen, har det skjedd en hendelse som gjør at tunnelen er stengt. Kjør aldri inn i en stengt tunnel.</a:t>
            </a:r>
          </a:p>
          <a:p>
            <a:endParaRPr lang="nb-NO" dirty="0"/>
          </a:p>
          <a:p>
            <a:endParaRPr lang="nb-NO" dirty="0"/>
          </a:p>
          <a:p>
            <a:pPr algn="l"/>
            <a:r>
              <a:rPr lang="nb-NO" b="0" i="0" dirty="0">
                <a:solidFill>
                  <a:srgbClr val="444F55"/>
                </a:solidFill>
                <a:effectLst/>
                <a:latin typeface="LFT Etica"/>
              </a:rPr>
              <a:t>Vær oppmerksom og lytt til radio</a:t>
            </a:r>
          </a:p>
          <a:p>
            <a:pPr algn="l"/>
            <a:r>
              <a:rPr lang="nb-NO" b="0" i="0" dirty="0">
                <a:solidFill>
                  <a:srgbClr val="444F55"/>
                </a:solidFill>
                <a:effectLst/>
                <a:latin typeface="LFT Etica"/>
              </a:rPr>
              <a:t>Når du kjører i tunnel er det viktig å legge merke til sikkerhetsutstyr og rømningsveier, følge trafikkregler og holde god avstand til kjøretøyet foran.</a:t>
            </a:r>
          </a:p>
          <a:p>
            <a:pPr algn="l"/>
            <a:r>
              <a:rPr lang="nb-NO" b="0" i="0" dirty="0">
                <a:solidFill>
                  <a:srgbClr val="444F55"/>
                </a:solidFill>
                <a:effectLst/>
                <a:latin typeface="LFT Etica"/>
              </a:rPr>
              <a:t>Husk at tunge kjøretøy kan skape høyere lufttrykk når de passerer deg. Hør på radio, der vil du få nyttig informasjon dersom det skulle oppstå en hendelse.</a:t>
            </a:r>
          </a:p>
          <a:p>
            <a:endParaRPr lang="nb-NO" dirty="0"/>
          </a:p>
          <a:p>
            <a:pPr algn="l"/>
            <a:r>
              <a:rPr lang="nb-NO" b="0" i="0" dirty="0">
                <a:solidFill>
                  <a:srgbClr val="444F55"/>
                </a:solidFill>
                <a:effectLst/>
                <a:latin typeface="LFT Etica"/>
              </a:rPr>
              <a:t>Bruk nødtelefon, ikke mobilen</a:t>
            </a:r>
          </a:p>
          <a:p>
            <a:pPr algn="l"/>
            <a:r>
              <a:rPr lang="nb-NO" b="0" i="0" dirty="0">
                <a:solidFill>
                  <a:srgbClr val="444F55"/>
                </a:solidFill>
                <a:effectLst/>
                <a:latin typeface="LFT Etica"/>
              </a:rPr>
              <a:t>Tunnelen er utstyrt med røde skap med telefon og brannslukningsapparat. Bruk nødtelefonen fremfor mobilen, for da vet vegtrafikksentralen automatisk hvilken tunnel du er i og hvor i tunnelen du ringer fra.</a:t>
            </a:r>
          </a:p>
          <a:p>
            <a:endParaRPr lang="nb-NO" dirty="0"/>
          </a:p>
          <a:p>
            <a:r>
              <a:rPr lang="nb-NO" dirty="0"/>
              <a:t>Ved brann i tunnel</a:t>
            </a:r>
          </a:p>
          <a:p>
            <a:pPr algn="l"/>
            <a:r>
              <a:rPr lang="nb-NO" b="0" i="0" dirty="0">
                <a:solidFill>
                  <a:srgbClr val="444F55"/>
                </a:solidFill>
                <a:effectLst/>
                <a:latin typeface="LFT Etica"/>
              </a:rPr>
              <a:t>Kom deg raskt ut – ikke vent på hjelp</a:t>
            </a:r>
          </a:p>
          <a:p>
            <a:pPr algn="l"/>
            <a:r>
              <a:rPr lang="nb-NO" b="0" i="0" dirty="0">
                <a:solidFill>
                  <a:srgbClr val="444F55"/>
                </a:solidFill>
                <a:effectLst/>
                <a:latin typeface="LFT Etica"/>
              </a:rPr>
              <a:t>Om mulig så kjør ut av tunnelen, varsle møtende trafikk og ring vegtrafikksentralen fra en nødtelefon når du kommer ut. Er det ikke mulig å kjøre ut, så forlat bilen på siden av veien med </a:t>
            </a:r>
            <a:r>
              <a:rPr lang="nb-NO" b="0" i="0" dirty="0" err="1">
                <a:solidFill>
                  <a:srgbClr val="444F55"/>
                </a:solidFill>
                <a:effectLst/>
                <a:latin typeface="LFT Etica"/>
              </a:rPr>
              <a:t>nødblink</a:t>
            </a:r>
            <a:r>
              <a:rPr lang="nb-NO" b="0" i="0" dirty="0">
                <a:solidFill>
                  <a:srgbClr val="444F55"/>
                </a:solidFill>
                <a:effectLst/>
                <a:latin typeface="LFT Etica"/>
              </a:rPr>
              <a:t> på og evakuer til fots.</a:t>
            </a:r>
          </a:p>
          <a:p>
            <a:endParaRPr lang="nb-NO" dirty="0"/>
          </a:p>
        </p:txBody>
      </p:sp>
      <p:sp>
        <p:nvSpPr>
          <p:cNvPr id="4" name="Plassholder for lysbildenummer 3"/>
          <p:cNvSpPr>
            <a:spLocks noGrp="1"/>
          </p:cNvSpPr>
          <p:nvPr>
            <p:ph type="sldNum" sz="quarter" idx="10"/>
          </p:nvPr>
        </p:nvSpPr>
        <p:spPr/>
        <p:txBody>
          <a:bodyPr/>
          <a:lstStyle/>
          <a:p>
            <a:fld id="{0F8E1E2C-0E59-48A5-B913-23F50F1CFB8B}" type="slidenum">
              <a:rPr lang="nb-NO" smtClean="0"/>
              <a:pPr/>
              <a:t>40</a:t>
            </a:fld>
            <a:endParaRPr lang="nb-NO" dirty="0"/>
          </a:p>
        </p:txBody>
      </p:sp>
    </p:spTree>
    <p:extLst>
      <p:ext uri="{BB962C8B-B14F-4D97-AF65-F5344CB8AC3E}">
        <p14:creationId xmlns:p14="http://schemas.microsoft.com/office/powerpoint/2010/main" val="2245191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Selvbergingsprinsippet er generelt akseptert i samfunnet og det gjelder i prinsippet for alle typer byggverk. Et av de verste scenarier som kan inntreffe i en tunnel er en omfattende brann. Ved et slikt tilfelle har tidsaspektet fra når brannen oppstår og til evakuering er i gang en avgjørende innvirkning på konsekvensene av den samme brannen. All erfaring viser at i løpet av 10 – 15 minutter må trafikantene som er involvert i hendelsen ta inn over seg at noe er i ferd med å skje, orientere seg om nødutganger fra brannstedet og iverksette evakuering til sikker plass. I løpet av denne tiden må alt gjøres riktig hva gjelder selvberging. For at dette skal kunne bli vellykket må tunnelutformingen og tunnelutrustningen være utført slik at det er praktisk mulig å kunne utføre riktig selvberging. </a:t>
            </a:r>
          </a:p>
        </p:txBody>
      </p:sp>
      <p:sp>
        <p:nvSpPr>
          <p:cNvPr id="4" name="Plassholder for lysbildenummer 3"/>
          <p:cNvSpPr>
            <a:spLocks noGrp="1"/>
          </p:cNvSpPr>
          <p:nvPr>
            <p:ph type="sldNum" sz="quarter" idx="5"/>
          </p:nvPr>
        </p:nvSpPr>
        <p:spPr/>
        <p:txBody>
          <a:bodyPr/>
          <a:lstStyle/>
          <a:p>
            <a:fld id="{0F8E1E2C-0E59-48A5-B913-23F50F1CFB8B}" type="slidenum">
              <a:rPr lang="nb-NO" smtClean="0"/>
              <a:pPr/>
              <a:t>41</a:t>
            </a:fld>
            <a:endParaRPr lang="nb-NO" dirty="0"/>
          </a:p>
        </p:txBody>
      </p:sp>
    </p:spTree>
    <p:extLst>
      <p:ext uri="{BB962C8B-B14F-4D97-AF65-F5344CB8AC3E}">
        <p14:creationId xmlns:p14="http://schemas.microsoft.com/office/powerpoint/2010/main" val="695533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Selvberging gjelder som hovedprinsipp i alle norske vegtunneler. Eksterne redningsmannskaper kan bare i unntakstilfeller komme til unnsetning ved en hendelse inne i en tunnel. Dette må også trafikantene kjenne til og det påhviler eier et ekstra ansvar at denne forutsetningen er kjent. Det vil også være slik at det er trafikantene selv som kan være til hjelp for andre trafikanter i en ulykkessituasjon. Ved at evakuering kan iverksettes så tidlig som mulig og før situasjonen blir kaotisk, vil mulighetene være mye større for at de trafikanter som trenger hjelp til evakueringen vil kunne få den nødvendige veiledningen. </a:t>
            </a:r>
          </a:p>
        </p:txBody>
      </p:sp>
      <p:sp>
        <p:nvSpPr>
          <p:cNvPr id="4" name="Plassholder for lysbildenummer 3"/>
          <p:cNvSpPr>
            <a:spLocks noGrp="1"/>
          </p:cNvSpPr>
          <p:nvPr>
            <p:ph type="sldNum" sz="quarter" idx="5"/>
          </p:nvPr>
        </p:nvSpPr>
        <p:spPr/>
        <p:txBody>
          <a:bodyPr/>
          <a:lstStyle/>
          <a:p>
            <a:fld id="{0F8E1E2C-0E59-48A5-B913-23F50F1CFB8B}" type="slidenum">
              <a:rPr lang="nb-NO" smtClean="0"/>
              <a:pPr/>
              <a:t>42</a:t>
            </a:fld>
            <a:endParaRPr lang="nb-NO" dirty="0"/>
          </a:p>
        </p:txBody>
      </p:sp>
    </p:spTree>
    <p:extLst>
      <p:ext uri="{BB962C8B-B14F-4D97-AF65-F5344CB8AC3E}">
        <p14:creationId xmlns:p14="http://schemas.microsoft.com/office/powerpoint/2010/main" val="3585632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Plassholder for lysbilde 1"/>
          <p:cNvSpPr>
            <a:spLocks noGrp="1" noRot="1" noChangeAspect="1" noTextEdit="1"/>
          </p:cNvSpPr>
          <p:nvPr>
            <p:ph type="sldImg"/>
          </p:nvPr>
        </p:nvSpPr>
        <p:spPr>
          <a:ln/>
        </p:spPr>
      </p:sp>
      <p:sp>
        <p:nvSpPr>
          <p:cNvPr id="67587" name="Plassholder for notater 2"/>
          <p:cNvSpPr>
            <a:spLocks noGrp="1"/>
          </p:cNvSpPr>
          <p:nvPr>
            <p:ph type="body" idx="1"/>
          </p:nvPr>
        </p:nvSpPr>
        <p:spPr>
          <a:noFill/>
        </p:spPr>
        <p:txBody>
          <a:bodyPr/>
          <a:lstStyle/>
          <a:p>
            <a:pPr eaLnBrk="1" hangingPunct="1"/>
            <a:r>
              <a:rPr lang="nb-NO" b="1" dirty="0"/>
              <a:t>Oppsummering.</a:t>
            </a:r>
          </a:p>
          <a:p>
            <a:pPr eaLnBrk="1" hangingPunct="1"/>
            <a:endParaRPr lang="nb-NO" b="1" dirty="0"/>
          </a:p>
          <a:p>
            <a:pPr eaLnBrk="1" hangingPunct="1"/>
            <a:r>
              <a:rPr lang="nb-NO" b="1" dirty="0"/>
              <a:t>Vi hadde noen mål for kurset.</a:t>
            </a:r>
          </a:p>
          <a:p>
            <a:pPr eaLnBrk="1" hangingPunct="1"/>
            <a:r>
              <a:rPr lang="nb-NO" b="1" dirty="0"/>
              <a:t>Hvordan ligger vi an i forhold til de:</a:t>
            </a:r>
          </a:p>
          <a:p>
            <a:pPr eaLnBrk="1" hangingPunct="1"/>
            <a:endParaRPr lang="nb-NO" b="1" dirty="0"/>
          </a:p>
          <a:p>
            <a:pPr eaLnBrk="1" hangingPunct="1"/>
            <a:r>
              <a:rPr lang="nb-NO" b="1" dirty="0"/>
              <a:t>----------------------------------------------</a:t>
            </a:r>
          </a:p>
          <a:p>
            <a:pPr eaLnBrk="1" hangingPunct="1"/>
            <a:endParaRPr lang="nb-NO" b="1" dirty="0"/>
          </a:p>
          <a:p>
            <a:pPr eaLnBrk="1" hangingPunct="1"/>
            <a:r>
              <a:rPr lang="nb-NO" b="1" dirty="0"/>
              <a:t>Dere hadde noen forventninger til kurset.</a:t>
            </a:r>
          </a:p>
          <a:p>
            <a:pPr eaLnBrk="1" hangingPunct="1"/>
            <a:r>
              <a:rPr lang="nb-NO" b="1" dirty="0"/>
              <a:t>Hvordan har det gått med de?</a:t>
            </a:r>
          </a:p>
        </p:txBody>
      </p:sp>
      <p:sp>
        <p:nvSpPr>
          <p:cNvPr id="67588" name="Plassholder for lysbildenummer 3"/>
          <p:cNvSpPr>
            <a:spLocks noGrp="1"/>
          </p:cNvSpPr>
          <p:nvPr>
            <p:ph type="sldNum" sz="quarter" idx="5"/>
          </p:nvPr>
        </p:nvSpPr>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85BB43A3-B727-4E47-B016-363DB8BA9D3E}" type="slidenum">
              <a:rPr lang="en-US" smtClean="0">
                <a:latin typeface="Arial" charset="0"/>
              </a:rPr>
              <a:pPr eaLnBrk="1" hangingPunct="1">
                <a:defRPr/>
              </a:pPr>
              <a:t>44</a:t>
            </a:fld>
            <a:endParaRPr lang="en-US" dirty="0">
              <a:latin typeface="Arial" charset="0"/>
            </a:endParaRPr>
          </a:p>
        </p:txBody>
      </p:sp>
    </p:spTree>
    <p:extLst>
      <p:ext uri="{BB962C8B-B14F-4D97-AF65-F5344CB8AC3E}">
        <p14:creationId xmlns:p14="http://schemas.microsoft.com/office/powerpoint/2010/main" val="4008429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Disse nettsidene inneholder mye nyttig informasjon. </a:t>
            </a:r>
          </a:p>
        </p:txBody>
      </p:sp>
      <p:sp>
        <p:nvSpPr>
          <p:cNvPr id="4" name="Plassholder for lysbildenummer 3"/>
          <p:cNvSpPr>
            <a:spLocks noGrp="1"/>
          </p:cNvSpPr>
          <p:nvPr>
            <p:ph type="sldNum" sz="quarter" idx="10"/>
          </p:nvPr>
        </p:nvSpPr>
        <p:spPr/>
        <p:txBody>
          <a:bodyPr/>
          <a:lstStyle/>
          <a:p>
            <a:fld id="{0F8E1E2C-0E59-48A5-B913-23F50F1CFB8B}" type="slidenum">
              <a:rPr lang="nb-NO" smtClean="0"/>
              <a:pPr/>
              <a:t>4</a:t>
            </a:fld>
            <a:endParaRPr lang="nb-NO" dirty="0"/>
          </a:p>
        </p:txBody>
      </p:sp>
    </p:spTree>
    <p:extLst>
      <p:ext uri="{BB962C8B-B14F-4D97-AF65-F5344CB8AC3E}">
        <p14:creationId xmlns:p14="http://schemas.microsoft.com/office/powerpoint/2010/main" val="981593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Kjører dere med tilhenger? Vet dere kravet med å kjøre med tilhenger?</a:t>
            </a:r>
          </a:p>
          <a:p>
            <a:r>
              <a:rPr lang="nb-NO" dirty="0"/>
              <a:t>Hvor fort kan dere kjøre? M</a:t>
            </a:r>
          </a:p>
          <a:p>
            <a:endParaRPr lang="nb-NO" dirty="0"/>
          </a:p>
          <a:p>
            <a:pPr algn="l"/>
            <a:r>
              <a:rPr lang="nb-NO" b="0" i="0" dirty="0">
                <a:solidFill>
                  <a:srgbClr val="202124"/>
                </a:solidFill>
                <a:effectLst/>
                <a:latin typeface="Google Sans"/>
              </a:rPr>
              <a:t>Personbil med </a:t>
            </a:r>
            <a:r>
              <a:rPr lang="nb-NO" b="1" i="0" dirty="0">
                <a:solidFill>
                  <a:srgbClr val="202124"/>
                </a:solidFill>
                <a:effectLst/>
                <a:latin typeface="Google Sans"/>
              </a:rPr>
              <a:t>tilhenger</a:t>
            </a:r>
            <a:endParaRPr lang="nb-NO" b="0" i="0" dirty="0">
              <a:solidFill>
                <a:srgbClr val="202124"/>
              </a:solidFill>
              <a:effectLst/>
              <a:latin typeface="Google Sans"/>
            </a:endParaRPr>
          </a:p>
          <a:p>
            <a:r>
              <a:rPr lang="nb-NO" b="0" i="0" dirty="0">
                <a:solidFill>
                  <a:srgbClr val="202124"/>
                </a:solidFill>
                <a:effectLst/>
                <a:latin typeface="arial" panose="020B0604020202020204" pitchFamily="34" charset="0"/>
              </a:rPr>
              <a:t>Du kan trekke </a:t>
            </a:r>
            <a:r>
              <a:rPr lang="nb-NO" b="1" i="0" dirty="0">
                <a:solidFill>
                  <a:srgbClr val="202124"/>
                </a:solidFill>
                <a:effectLst/>
                <a:latin typeface="arial" panose="020B0604020202020204" pitchFamily="34" charset="0"/>
              </a:rPr>
              <a:t>tilhenger</a:t>
            </a:r>
            <a:r>
              <a:rPr lang="nb-NO" b="0" i="0" dirty="0">
                <a:solidFill>
                  <a:srgbClr val="202124"/>
                </a:solidFill>
                <a:effectLst/>
                <a:latin typeface="arial" panose="020B0604020202020204" pitchFamily="34" charset="0"/>
              </a:rPr>
              <a:t> etter en personbil når tilhengerens tillatte totalvekt er maks 750 kg. Du kan trekke en tyngre </a:t>
            </a:r>
            <a:r>
              <a:rPr lang="nb-NO" b="1" i="0" dirty="0">
                <a:solidFill>
                  <a:srgbClr val="202124"/>
                </a:solidFill>
                <a:effectLst/>
                <a:latin typeface="arial" panose="020B0604020202020204" pitchFamily="34" charset="0"/>
              </a:rPr>
              <a:t>tilhenger</a:t>
            </a:r>
            <a:r>
              <a:rPr lang="nb-NO" b="0" i="0" dirty="0">
                <a:solidFill>
                  <a:srgbClr val="202124"/>
                </a:solidFill>
                <a:effectLst/>
                <a:latin typeface="arial" panose="020B0604020202020204" pitchFamily="34" charset="0"/>
              </a:rPr>
              <a:t> hvis den tillatte totalvekten for bilen og </a:t>
            </a:r>
            <a:r>
              <a:rPr lang="nb-NO" b="1" i="0" dirty="0">
                <a:solidFill>
                  <a:srgbClr val="202124"/>
                </a:solidFill>
                <a:effectLst/>
                <a:latin typeface="arial" panose="020B0604020202020204" pitchFamily="34" charset="0"/>
              </a:rPr>
              <a:t>tilhengeren</a:t>
            </a:r>
            <a:r>
              <a:rPr lang="nb-NO" b="0" i="0" dirty="0">
                <a:solidFill>
                  <a:srgbClr val="202124"/>
                </a:solidFill>
                <a:effectLst/>
                <a:latin typeface="arial" panose="020B0604020202020204" pitchFamily="34" charset="0"/>
              </a:rPr>
              <a:t> til sammen er maks 3 500 kg. Vekten av </a:t>
            </a:r>
            <a:r>
              <a:rPr lang="nb-NO" b="1" i="0" dirty="0">
                <a:solidFill>
                  <a:srgbClr val="202124"/>
                </a:solidFill>
                <a:effectLst/>
                <a:latin typeface="arial" panose="020B0604020202020204" pitchFamily="34" charset="0"/>
              </a:rPr>
              <a:t>tilhengeren</a:t>
            </a:r>
            <a:r>
              <a:rPr lang="nb-NO" b="0" i="0" dirty="0">
                <a:solidFill>
                  <a:srgbClr val="202124"/>
                </a:solidFill>
                <a:effectLst/>
                <a:latin typeface="arial" panose="020B0604020202020204" pitchFamily="34" charset="0"/>
              </a:rPr>
              <a:t> må være innenfor det bilen er har lov å trekke m</a:t>
            </a:r>
            <a:r>
              <a:rPr lang="nb-NO" dirty="0"/>
              <a:t>ed eller uten brems?</a:t>
            </a:r>
          </a:p>
          <a:p>
            <a:endParaRPr lang="nb-NO" dirty="0"/>
          </a:p>
          <a:p>
            <a:pPr algn="l"/>
            <a:r>
              <a:rPr lang="nb-NO" b="1" i="0" dirty="0">
                <a:solidFill>
                  <a:srgbClr val="3C3D43"/>
                </a:solidFill>
                <a:effectLst/>
                <a:latin typeface="Oblik W01 Regular"/>
              </a:rPr>
              <a:t>«Campingvogn-regelen»</a:t>
            </a:r>
          </a:p>
          <a:p>
            <a:pPr algn="l"/>
            <a:r>
              <a:rPr lang="nb-NO" b="0" i="0" dirty="0">
                <a:solidFill>
                  <a:srgbClr val="3C3D43"/>
                </a:solidFill>
                <a:effectLst/>
                <a:latin typeface="din-2014"/>
              </a:rPr>
              <a:t>Begrensningen på 750 kg gjelder ikke for klasse B dersom du følger «campingvogn-regelen». Regelen gjelder for alle typer tilhengere, men har størst praktisk betydning for de som kjører campingvogn. Med klasse B kan man trekke en tilhenger med tillatt totalvekt over 750 kg hvis summen av tilhengerens tillatte totalvekt + bilens tillatte totalvekt ikke overskrider 3500 kg.</a:t>
            </a:r>
          </a:p>
          <a:p>
            <a:endParaRPr lang="nb-NO" dirty="0"/>
          </a:p>
        </p:txBody>
      </p:sp>
      <p:sp>
        <p:nvSpPr>
          <p:cNvPr id="4" name="Plassholder for lysbildenummer 3"/>
          <p:cNvSpPr>
            <a:spLocks noGrp="1"/>
          </p:cNvSpPr>
          <p:nvPr>
            <p:ph type="sldNum" sz="quarter" idx="5"/>
          </p:nvPr>
        </p:nvSpPr>
        <p:spPr/>
        <p:txBody>
          <a:bodyPr/>
          <a:lstStyle/>
          <a:p>
            <a:fld id="{0F8E1E2C-0E59-48A5-B913-23F50F1CFB8B}" type="slidenum">
              <a:rPr lang="nb-NO" smtClean="0"/>
              <a:pPr/>
              <a:t>5</a:t>
            </a:fld>
            <a:endParaRPr lang="nb-NO" dirty="0"/>
          </a:p>
        </p:txBody>
      </p:sp>
    </p:spTree>
    <p:extLst>
      <p:ext uri="{BB962C8B-B14F-4D97-AF65-F5344CB8AC3E}">
        <p14:creationId xmlns:p14="http://schemas.microsoft.com/office/powerpoint/2010/main" val="2297456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F8E1E2C-0E59-48A5-B913-23F50F1CFB8B}" type="slidenum">
              <a:rPr lang="nb-NO" smtClean="0"/>
              <a:pPr/>
              <a:t>6</a:t>
            </a:fld>
            <a:endParaRPr lang="nb-NO" dirty="0"/>
          </a:p>
        </p:txBody>
      </p:sp>
    </p:spTree>
    <p:extLst>
      <p:ext uri="{BB962C8B-B14F-4D97-AF65-F5344CB8AC3E}">
        <p14:creationId xmlns:p14="http://schemas.microsoft.com/office/powerpoint/2010/main" val="3035724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solidFill>
                  <a:srgbClr val="333333"/>
                </a:solidFill>
                <a:effectLst/>
                <a:latin typeface="Helvetica Neue"/>
              </a:rPr>
              <a:t>§ 34.</a:t>
            </a:r>
            <a:r>
              <a:rPr lang="nb-NO" b="1" i="1" dirty="0">
                <a:solidFill>
                  <a:srgbClr val="333333"/>
                </a:solidFill>
                <a:effectLst/>
                <a:latin typeface="Helvetica Neue"/>
              </a:rPr>
              <a:t>Tilbakekall av retten til å føre motorvogn mv. på grunn av særlige forhold</a:t>
            </a:r>
            <a:endParaRPr lang="nb-NO" b="0" i="0" dirty="0">
              <a:solidFill>
                <a:srgbClr val="333333"/>
              </a:solidFill>
              <a:effectLst/>
              <a:latin typeface="Helvetica Neue"/>
            </a:endParaRPr>
          </a:p>
          <a:p>
            <a:pPr algn="l"/>
            <a:r>
              <a:rPr lang="nb-NO" b="0" i="0" dirty="0">
                <a:solidFill>
                  <a:srgbClr val="333333"/>
                </a:solidFill>
                <a:effectLst/>
                <a:latin typeface="Helvetica Neue"/>
              </a:rPr>
              <a:t>Dersom politiet har skjellig grunn til å tro at innehaver av retten til å føre førerkortpliktig motorvogn ikke lenger fyller de krav som er fastsatt til syn, helse og førlighet for slik </a:t>
            </a:r>
            <a:r>
              <a:rPr lang="nb-NO" b="0" i="0" dirty="0" err="1">
                <a:solidFill>
                  <a:srgbClr val="333333"/>
                </a:solidFill>
                <a:effectLst/>
                <a:latin typeface="Helvetica Neue"/>
              </a:rPr>
              <a:t>førerett</a:t>
            </a:r>
            <a:r>
              <a:rPr lang="nb-NO" b="0" i="0" dirty="0">
                <a:solidFill>
                  <a:srgbClr val="333333"/>
                </a:solidFill>
                <a:effectLst/>
                <a:latin typeface="Helvetica Neue"/>
              </a:rPr>
              <a:t>, herunder at innehaveren ikke må misbruke alkohol eller annet berusende eller bedøvende middel, eller at innehaveren ikke har de kunnskaper eller den kjøreferdighet som hensynet til trafikksikkerheten krever, kan politimesteren eller den han gir myndighet pålegge innehaveren – dersom denne fortsatt ønsker å nytte sin </a:t>
            </a:r>
            <a:r>
              <a:rPr lang="nb-NO" b="0" i="0" dirty="0" err="1">
                <a:solidFill>
                  <a:srgbClr val="333333"/>
                </a:solidFill>
                <a:effectLst/>
                <a:latin typeface="Helvetica Neue"/>
              </a:rPr>
              <a:t>førerett</a:t>
            </a:r>
            <a:r>
              <a:rPr lang="nb-NO" b="0" i="0" dirty="0">
                <a:solidFill>
                  <a:srgbClr val="333333"/>
                </a:solidFill>
                <a:effectLst/>
                <a:latin typeface="Helvetica Neue"/>
              </a:rPr>
              <a:t> – innen en fastsatt frist å underkaste seg slik legeundersøkelse som finnes påkrevd og framstille seg til helt eller delvis ny førerprøve. Finner politiet det nødvendig, kan det pålegge ham å levere førerkortet til politiet inntil videre.</a:t>
            </a:r>
            <a:endParaRPr lang="nb-NO" dirty="0"/>
          </a:p>
        </p:txBody>
      </p:sp>
      <p:sp>
        <p:nvSpPr>
          <p:cNvPr id="4" name="Plassholder for lysbildenummer 3"/>
          <p:cNvSpPr>
            <a:spLocks noGrp="1"/>
          </p:cNvSpPr>
          <p:nvPr>
            <p:ph type="sldNum" sz="quarter" idx="5"/>
          </p:nvPr>
        </p:nvSpPr>
        <p:spPr/>
        <p:txBody>
          <a:bodyPr/>
          <a:lstStyle/>
          <a:p>
            <a:fld id="{0F8E1E2C-0E59-48A5-B913-23F50F1CFB8B}" type="slidenum">
              <a:rPr lang="nb-NO" smtClean="0"/>
              <a:pPr/>
              <a:t>7</a:t>
            </a:fld>
            <a:endParaRPr lang="nb-NO" dirty="0"/>
          </a:p>
        </p:txBody>
      </p:sp>
    </p:spTree>
    <p:extLst>
      <p:ext uri="{BB962C8B-B14F-4D97-AF65-F5344CB8AC3E}">
        <p14:creationId xmlns:p14="http://schemas.microsoft.com/office/powerpoint/2010/main" val="1455204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Norge er på topp når det kommer til trafikksikkerheten. Norge er verdens tryggeste når det kommer til trafikken og jobber ut i fra nullvisjonen. Det er vi trafikantene som er med på å avgjøre om det er trygt eller ikke?</a:t>
            </a:r>
          </a:p>
          <a:p>
            <a:endParaRPr lang="nb-NO" dirty="0"/>
          </a:p>
          <a:p>
            <a:endParaRPr lang="nb-NO" dirty="0"/>
          </a:p>
        </p:txBody>
      </p:sp>
      <p:sp>
        <p:nvSpPr>
          <p:cNvPr id="4" name="Plassholder for lysbildenummer 3"/>
          <p:cNvSpPr>
            <a:spLocks noGrp="1"/>
          </p:cNvSpPr>
          <p:nvPr>
            <p:ph type="sldNum" sz="quarter" idx="5"/>
          </p:nvPr>
        </p:nvSpPr>
        <p:spPr/>
        <p:txBody>
          <a:bodyPr/>
          <a:lstStyle/>
          <a:p>
            <a:fld id="{0F8E1E2C-0E59-48A5-B913-23F50F1CFB8B}" type="slidenum">
              <a:rPr lang="nb-NO" smtClean="0"/>
              <a:pPr/>
              <a:t>8</a:t>
            </a:fld>
            <a:endParaRPr lang="nb-NO" dirty="0"/>
          </a:p>
        </p:txBody>
      </p:sp>
    </p:spTree>
    <p:extLst>
      <p:ext uri="{BB962C8B-B14F-4D97-AF65-F5344CB8AC3E}">
        <p14:creationId xmlns:p14="http://schemas.microsoft.com/office/powerpoint/2010/main" val="89184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Da skal vi ta</a:t>
            </a:r>
            <a:r>
              <a:rPr lang="nb-NO" b="1" baseline="0" dirty="0"/>
              <a:t> noen oppgaver som er hentet fra denne arbeidsboka.</a:t>
            </a:r>
          </a:p>
          <a:p>
            <a:r>
              <a:rPr lang="nb-NO" b="1" baseline="0" dirty="0"/>
              <a:t>Dette er pensum for de som skal ta førerkortet.</a:t>
            </a:r>
          </a:p>
          <a:p>
            <a:r>
              <a:rPr lang="nb-NO" b="1" baseline="0" dirty="0"/>
              <a:t>Poenget er ikke å teste hver enkel, men se på oppgavene sammen.</a:t>
            </a:r>
          </a:p>
          <a:p>
            <a:endParaRPr lang="nb-NO" b="1" baseline="0" dirty="0"/>
          </a:p>
          <a:p>
            <a:r>
              <a:rPr lang="nb-NO" b="1" baseline="0" dirty="0"/>
              <a:t>Da jobber vi sånn at dere bruker et minutt HELT alene så alle får tid til å tenke.</a:t>
            </a:r>
          </a:p>
          <a:p>
            <a:r>
              <a:rPr lang="nb-NO" b="1" baseline="0" dirty="0"/>
              <a:t>Når jeg sier ifra, så drøfter di med sidemann/kvinne og så tar vi det sammen etterpå. OK?</a:t>
            </a:r>
          </a:p>
          <a:p>
            <a:endParaRPr lang="nb-NO" b="1" baseline="0" dirty="0"/>
          </a:p>
          <a:p>
            <a:r>
              <a:rPr lang="nb-NO" b="1" baseline="0" dirty="0"/>
              <a:t>Er dere klare?</a:t>
            </a:r>
            <a:endParaRPr lang="nb-NO" b="1" dirty="0"/>
          </a:p>
        </p:txBody>
      </p:sp>
      <p:sp>
        <p:nvSpPr>
          <p:cNvPr id="4" name="Plassholder for lysbildenummer 3"/>
          <p:cNvSpPr>
            <a:spLocks noGrp="1"/>
          </p:cNvSpPr>
          <p:nvPr>
            <p:ph type="sldNum" sz="quarter" idx="10"/>
          </p:nvPr>
        </p:nvSpPr>
        <p:spPr/>
        <p:txBody>
          <a:bodyPr/>
          <a:lstStyle/>
          <a:p>
            <a:fld id="{0F8E1E2C-0E59-48A5-B913-23F50F1CFB8B}" type="slidenum">
              <a:rPr lang="nb-NO" smtClean="0"/>
              <a:pPr/>
              <a:t>9</a:t>
            </a:fld>
            <a:endParaRPr lang="nb-NO" dirty="0"/>
          </a:p>
        </p:txBody>
      </p:sp>
    </p:spTree>
    <p:extLst>
      <p:ext uri="{BB962C8B-B14F-4D97-AF65-F5344CB8AC3E}">
        <p14:creationId xmlns:p14="http://schemas.microsoft.com/office/powerpoint/2010/main" val="6389450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1">
    <p:bg>
      <p:bgPr>
        <a:solidFill>
          <a:schemeClr val="bg1">
            <a:lumMod val="65000"/>
          </a:schemeClr>
        </a:solidFill>
        <a:effectLst/>
      </p:bgPr>
    </p:bg>
    <p:spTree>
      <p:nvGrpSpPr>
        <p:cNvPr id="1" name=""/>
        <p:cNvGrpSpPr/>
        <p:nvPr/>
      </p:nvGrpSpPr>
      <p:grpSpPr>
        <a:xfrm>
          <a:off x="0" y="0"/>
          <a:ext cx="0" cy="0"/>
          <a:chOff x="0" y="0"/>
          <a:chExt cx="0" cy="0"/>
        </a:xfrm>
      </p:grpSpPr>
      <p:sp>
        <p:nvSpPr>
          <p:cNvPr id="7" name="Avrundet rektangel 6"/>
          <p:cNvSpPr/>
          <p:nvPr userDrawn="1"/>
        </p:nvSpPr>
        <p:spPr>
          <a:xfrm>
            <a:off x="534655" y="528576"/>
            <a:ext cx="3068192" cy="5872983"/>
          </a:xfrm>
          <a:prstGeom prst="roundRect">
            <a:avLst>
              <a:gd name="adj" fmla="val 1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nb-NO" dirty="0"/>
          </a:p>
        </p:txBody>
      </p:sp>
      <p:sp>
        <p:nvSpPr>
          <p:cNvPr id="2" name="Tittel 1"/>
          <p:cNvSpPr>
            <a:spLocks noGrp="1"/>
          </p:cNvSpPr>
          <p:nvPr>
            <p:ph type="ctrTitle"/>
          </p:nvPr>
        </p:nvSpPr>
        <p:spPr>
          <a:xfrm>
            <a:off x="658307" y="2112969"/>
            <a:ext cx="2820888" cy="813661"/>
          </a:xfrm>
        </p:spPr>
        <p:txBody>
          <a:bodyPr lIns="80986" rIns="80986"/>
          <a:lstStyle>
            <a:lvl1pPr>
              <a:defRPr sz="2600"/>
            </a:lvl1pPr>
          </a:lstStyle>
          <a:p>
            <a:r>
              <a:rPr lang="nb-NO"/>
              <a:t>Klikk for å redigere tittelstil</a:t>
            </a:r>
            <a:endParaRPr lang="nb-NO" dirty="0"/>
          </a:p>
        </p:txBody>
      </p:sp>
      <p:sp>
        <p:nvSpPr>
          <p:cNvPr id="3" name="Undertittel 2"/>
          <p:cNvSpPr>
            <a:spLocks noGrp="1"/>
          </p:cNvSpPr>
          <p:nvPr>
            <p:ph type="subTitle" idx="1"/>
          </p:nvPr>
        </p:nvSpPr>
        <p:spPr>
          <a:xfrm>
            <a:off x="663869" y="3683682"/>
            <a:ext cx="2809764"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5886" y="5214877"/>
            <a:ext cx="805731" cy="812583"/>
          </a:xfrm>
          <a:prstGeom prst="rect">
            <a:avLst/>
          </a:prstGeom>
        </p:spPr>
      </p:pic>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8710" y="3292967"/>
            <a:ext cx="540082" cy="93520"/>
          </a:xfrm>
          <a:prstGeom prst="rect">
            <a:avLst/>
          </a:prstGeom>
        </p:spPr>
      </p:pic>
    </p:spTree>
    <p:extLst>
      <p:ext uri="{BB962C8B-B14F-4D97-AF65-F5344CB8AC3E}">
        <p14:creationId xmlns:p14="http://schemas.microsoft.com/office/powerpoint/2010/main" val="163872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0" y="870834"/>
            <a:ext cx="3706133" cy="346239"/>
          </a:xfrm>
        </p:spPr>
        <p:txBody>
          <a:bodyPr/>
          <a:lstStyle/>
          <a:p>
            <a:r>
              <a:rPr lang="nb-NO"/>
              <a:t>Klikk for å redigere tittelstil</a:t>
            </a:r>
            <a:endParaRPr lang="nb-NO" dirty="0"/>
          </a:p>
        </p:txBody>
      </p:sp>
      <p:sp>
        <p:nvSpPr>
          <p:cNvPr id="8" name="Plassholder for innhold 2"/>
          <p:cNvSpPr>
            <a:spLocks noGrp="1"/>
          </p:cNvSpPr>
          <p:nvPr>
            <p:ph idx="1"/>
          </p:nvPr>
        </p:nvSpPr>
        <p:spPr>
          <a:xfrm>
            <a:off x="810084" y="1770020"/>
            <a:ext cx="3321343"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0305" y="1417637"/>
            <a:ext cx="540082" cy="93520"/>
          </a:xfrm>
          <a:prstGeom prst="rect">
            <a:avLst/>
          </a:prstGeom>
        </p:spPr>
      </p:pic>
      <p:sp>
        <p:nvSpPr>
          <p:cNvPr id="13" name="Plassholder for tekst 12"/>
          <p:cNvSpPr>
            <a:spLocks noGrp="1"/>
          </p:cNvSpPr>
          <p:nvPr>
            <p:ph type="body" sz="quarter" idx="11" hasCustomPrompt="1"/>
          </p:nvPr>
        </p:nvSpPr>
        <p:spPr>
          <a:xfrm>
            <a:off x="4981765" y="870834"/>
            <a:ext cx="3706633" cy="346239"/>
          </a:xfrm>
          <a:prstGeom prst="rect">
            <a:avLst/>
          </a:prstGeom>
        </p:spPr>
        <p:txBody>
          <a:bodyPr anchor="b" anchorCtr="0">
            <a:spAutoFit/>
          </a:bodyPr>
          <a:lstStyle>
            <a:lvl1pPr marL="0" indent="0" algn="ctr">
              <a:spcBef>
                <a:spcPts val="0"/>
              </a:spcBef>
              <a:buNone/>
              <a:defRPr sz="2200" b="1" baseline="0">
                <a:solidFill>
                  <a:srgbClr val="4B392C"/>
                </a:solidFill>
              </a:defRPr>
            </a:lvl1pPr>
          </a:lstStyle>
          <a:p>
            <a:pPr lvl="0"/>
            <a:r>
              <a:rPr lang="nb-NO" dirty="0"/>
              <a:t>Klikk for å legge til en tittel</a:t>
            </a:r>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5041" y="1417637"/>
            <a:ext cx="540082" cy="93520"/>
          </a:xfrm>
          <a:prstGeom prst="rect">
            <a:avLst/>
          </a:prstGeom>
        </p:spPr>
      </p:pic>
      <p:sp>
        <p:nvSpPr>
          <p:cNvPr id="12" name="Plassholder for innhold 2"/>
          <p:cNvSpPr>
            <a:spLocks noGrp="1"/>
          </p:cNvSpPr>
          <p:nvPr>
            <p:ph idx="12"/>
          </p:nvPr>
        </p:nvSpPr>
        <p:spPr>
          <a:xfrm>
            <a:off x="4982015" y="1770021"/>
            <a:ext cx="3321343"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245390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pic>
        <p:nvPicPr>
          <p:cNvPr id="16" name="Bil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277" y="1822676"/>
            <a:ext cx="540082" cy="93520"/>
          </a:xfrm>
          <a:prstGeom prst="rect">
            <a:avLst/>
          </a:prstGeom>
        </p:spPr>
      </p:pic>
      <p:sp>
        <p:nvSpPr>
          <p:cNvPr id="17" name="Tittel 1"/>
          <p:cNvSpPr>
            <a:spLocks noGrp="1"/>
          </p:cNvSpPr>
          <p:nvPr>
            <p:ph type="title"/>
          </p:nvPr>
        </p:nvSpPr>
        <p:spPr>
          <a:xfrm>
            <a:off x="4982015" y="1275872"/>
            <a:ext cx="3706133" cy="346239"/>
          </a:xfrm>
        </p:spPr>
        <p:txBody>
          <a:bodyPr/>
          <a:lstStyle>
            <a:lvl1pPr>
              <a:defRPr/>
            </a:lvl1pPr>
          </a:lstStyle>
          <a:p>
            <a:r>
              <a:rPr lang="nb-NO"/>
              <a:t>Klikk for å redigere tittelstil</a:t>
            </a:r>
            <a:endParaRPr lang="nb-NO" dirty="0"/>
          </a:p>
        </p:txBody>
      </p:sp>
      <p:sp>
        <p:nvSpPr>
          <p:cNvPr id="18" name="Plassholder for innhold 2"/>
          <p:cNvSpPr>
            <a:spLocks noGrp="1"/>
          </p:cNvSpPr>
          <p:nvPr>
            <p:ph idx="10"/>
          </p:nvPr>
        </p:nvSpPr>
        <p:spPr>
          <a:xfrm>
            <a:off x="4982015" y="2174234"/>
            <a:ext cx="3321343" cy="3395052"/>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9" name="Plassholder for bilde 3"/>
          <p:cNvSpPr>
            <a:spLocks noGrp="1"/>
          </p:cNvSpPr>
          <p:nvPr>
            <p:ph type="pic" sz="quarter" idx="11"/>
          </p:nvPr>
        </p:nvSpPr>
        <p:spPr>
          <a:xfrm>
            <a:off x="749327" y="929634"/>
            <a:ext cx="3483360" cy="4639652"/>
          </a:xfrm>
          <a:prstGeom prst="rect">
            <a:avLst/>
          </a:prstGeom>
        </p:spPr>
        <p:txBody>
          <a:bodyPr/>
          <a:lstStyle/>
          <a:p>
            <a:r>
              <a:rPr lang="nb-NO" dirty="0"/>
              <a:t>Klikk ikonet for å legge til et bilde</a:t>
            </a:r>
          </a:p>
        </p:txBody>
      </p:sp>
    </p:spTree>
    <p:extLst>
      <p:ext uri="{BB962C8B-B14F-4D97-AF65-F5344CB8AC3E}">
        <p14:creationId xmlns:p14="http://schemas.microsoft.com/office/powerpoint/2010/main" val="1008962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tekst og faktaboks">
    <p:spTree>
      <p:nvGrpSpPr>
        <p:cNvPr id="1" name=""/>
        <p:cNvGrpSpPr/>
        <p:nvPr/>
      </p:nvGrpSpPr>
      <p:grpSpPr>
        <a:xfrm>
          <a:off x="0" y="0"/>
          <a:ext cx="0" cy="0"/>
          <a:chOff x="0" y="0"/>
          <a:chExt cx="0" cy="0"/>
        </a:xfrm>
      </p:grpSpPr>
      <p:sp>
        <p:nvSpPr>
          <p:cNvPr id="8" name="Plassholder for tekst 2"/>
          <p:cNvSpPr>
            <a:spLocks noGrp="1"/>
          </p:cNvSpPr>
          <p:nvPr>
            <p:ph type="body" sz="quarter" idx="12"/>
          </p:nvPr>
        </p:nvSpPr>
        <p:spPr>
          <a:xfrm>
            <a:off x="534655" y="880960"/>
            <a:ext cx="3858024" cy="4688326"/>
          </a:xfrm>
          <a:prstGeom prst="rect">
            <a:avLst/>
          </a:prstGeom>
          <a:solidFill>
            <a:srgbClr val="F1F1F1"/>
          </a:solidFill>
        </p:spPr>
        <p:txBody>
          <a:bodyPr lIns="273326" tIns="850349" rIns="273326">
            <a:normAutofit/>
          </a:bodyPr>
          <a:lstStyle>
            <a:lvl1pPr marL="202668" indent="-202668">
              <a:spcBef>
                <a:spcPts val="1350"/>
              </a:spcBef>
              <a:defRPr sz="1300"/>
            </a:lvl1pPr>
            <a:lvl2pPr>
              <a:spcBef>
                <a:spcPts val="1350"/>
              </a:spcBef>
              <a:defRPr sz="1300"/>
            </a:lvl2pPr>
            <a:lvl3pPr>
              <a:spcBef>
                <a:spcPts val="1350"/>
              </a:spcBef>
              <a:defRPr sz="1300"/>
            </a:lvl3pPr>
            <a:lvl4pPr>
              <a:spcBef>
                <a:spcPts val="1350"/>
              </a:spcBef>
              <a:defRPr sz="1300"/>
            </a:lvl4pPr>
            <a:lvl5pPr>
              <a:spcBef>
                <a:spcPts val="1350"/>
              </a:spcBef>
              <a:defRPr sz="13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3" name="Bild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277" y="1822676"/>
            <a:ext cx="540082" cy="93520"/>
          </a:xfrm>
          <a:prstGeom prst="rect">
            <a:avLst/>
          </a:prstGeom>
        </p:spPr>
      </p:pic>
      <p:sp>
        <p:nvSpPr>
          <p:cNvPr id="15" name="Tittel 1"/>
          <p:cNvSpPr>
            <a:spLocks noGrp="1"/>
          </p:cNvSpPr>
          <p:nvPr>
            <p:ph type="title"/>
          </p:nvPr>
        </p:nvSpPr>
        <p:spPr>
          <a:xfrm>
            <a:off x="4982015" y="1275872"/>
            <a:ext cx="3706133" cy="346239"/>
          </a:xfrm>
        </p:spPr>
        <p:txBody>
          <a:bodyPr/>
          <a:lstStyle>
            <a:lvl1pPr>
              <a:defRPr/>
            </a:lvl1pPr>
          </a:lstStyle>
          <a:p>
            <a:r>
              <a:rPr lang="nb-NO"/>
              <a:t>Klikk for å redigere tittelstil</a:t>
            </a:r>
            <a:endParaRPr lang="nb-NO" dirty="0"/>
          </a:p>
        </p:txBody>
      </p:sp>
      <p:sp>
        <p:nvSpPr>
          <p:cNvPr id="16" name="Plassholder for innhold 2"/>
          <p:cNvSpPr>
            <a:spLocks noGrp="1"/>
          </p:cNvSpPr>
          <p:nvPr>
            <p:ph idx="10"/>
          </p:nvPr>
        </p:nvSpPr>
        <p:spPr>
          <a:xfrm>
            <a:off x="4982015" y="2174234"/>
            <a:ext cx="3321343" cy="3395052"/>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tekst 6"/>
          <p:cNvSpPr>
            <a:spLocks noGrp="1"/>
          </p:cNvSpPr>
          <p:nvPr>
            <p:ph type="body" sz="quarter" idx="13" hasCustomPrompt="1"/>
          </p:nvPr>
        </p:nvSpPr>
        <p:spPr>
          <a:xfrm>
            <a:off x="759538" y="1268560"/>
            <a:ext cx="3408219" cy="292388"/>
          </a:xfrm>
          <a:prstGeom prst="rect">
            <a:avLst/>
          </a:prstGeom>
        </p:spPr>
        <p:txBody>
          <a:bodyPr wrap="square">
            <a:spAutoFit/>
          </a:bodyPr>
          <a:lstStyle>
            <a:lvl1pPr marL="0" indent="0" algn="ctr">
              <a:buNone/>
              <a:defRPr sz="1300" b="1" baseline="0"/>
            </a:lvl1pPr>
          </a:lstStyle>
          <a:p>
            <a:pPr lvl="0"/>
            <a:r>
              <a:rPr lang="nb-NO" dirty="0"/>
              <a:t>Klikk for å skriv inn </a:t>
            </a:r>
            <a:r>
              <a:rPr lang="nb-NO" dirty="0" err="1"/>
              <a:t>faktabokstittel</a:t>
            </a:r>
            <a:endParaRPr lang="nb-NO" dirty="0"/>
          </a:p>
        </p:txBody>
      </p:sp>
    </p:spTree>
    <p:extLst>
      <p:ext uri="{BB962C8B-B14F-4D97-AF65-F5344CB8AC3E}">
        <p14:creationId xmlns:p14="http://schemas.microsoft.com/office/powerpoint/2010/main" val="2114826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107537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327286" y="6310186"/>
            <a:ext cx="2133971" cy="215950"/>
          </a:xfrm>
          <a:prstGeom prst="rect">
            <a:avLst/>
          </a:prstGeom>
          <a:ln/>
        </p:spPr>
        <p:txBody>
          <a:bodyPr lIns="91449" tIns="45725" rIns="91449" bIns="45725"/>
          <a:lstStyle>
            <a:lvl1pPr>
              <a:defRPr/>
            </a:lvl1pPr>
          </a:lstStyle>
          <a:p>
            <a:pPr>
              <a:defRPr/>
            </a:pPr>
            <a:endParaRPr lang="en-US" dirty="0"/>
          </a:p>
        </p:txBody>
      </p:sp>
      <p:sp>
        <p:nvSpPr>
          <p:cNvPr id="3" name="Rectangle 5"/>
          <p:cNvSpPr>
            <a:spLocks noGrp="1" noChangeArrowheads="1"/>
          </p:cNvSpPr>
          <p:nvPr>
            <p:ph type="ftr" sz="quarter" idx="11"/>
          </p:nvPr>
        </p:nvSpPr>
        <p:spPr>
          <a:xfrm>
            <a:off x="395357" y="6310186"/>
            <a:ext cx="4393375" cy="215950"/>
          </a:xfrm>
          <a:prstGeom prst="rect">
            <a:avLst/>
          </a:prstGeom>
          <a:ln/>
        </p:spPr>
        <p:txBody>
          <a:bodyPr lIns="91449" tIns="45725" rIns="91449" bIns="45725"/>
          <a:lstStyle>
            <a:lvl1pPr>
              <a:defRPr/>
            </a:lvl1pPr>
          </a:lstStyle>
          <a:p>
            <a:pPr>
              <a:defRPr/>
            </a:pPr>
            <a:endParaRPr lang="en-US" dirty="0"/>
          </a:p>
        </p:txBody>
      </p:sp>
      <p:sp>
        <p:nvSpPr>
          <p:cNvPr id="4" name="Rectangle 6"/>
          <p:cNvSpPr>
            <a:spLocks noGrp="1" noChangeArrowheads="1"/>
          </p:cNvSpPr>
          <p:nvPr>
            <p:ph type="sldNum" sz="quarter" idx="12"/>
          </p:nvPr>
        </p:nvSpPr>
        <p:spPr>
          <a:xfrm>
            <a:off x="8464433" y="6310186"/>
            <a:ext cx="430287" cy="215950"/>
          </a:xfrm>
          <a:prstGeom prst="rect">
            <a:avLst/>
          </a:prstGeom>
          <a:ln/>
        </p:spPr>
        <p:txBody>
          <a:bodyPr lIns="91449" tIns="45725" rIns="91449" bIns="45725"/>
          <a:lstStyle>
            <a:lvl1pPr>
              <a:defRPr/>
            </a:lvl1pPr>
          </a:lstStyle>
          <a:p>
            <a:pPr>
              <a:defRPr/>
            </a:pPr>
            <a:fld id="{E3EA924B-F978-478B-A4A3-D0C86CFEC074}" type="slidenum">
              <a:rPr lang="en-US"/>
              <a:pPr>
                <a:defRPr/>
              </a:pPr>
              <a:t>‹#›</a:t>
            </a:fld>
            <a:endParaRPr lang="en-US" dirty="0"/>
          </a:p>
        </p:txBody>
      </p:sp>
    </p:spTree>
    <p:extLst>
      <p:ext uri="{BB962C8B-B14F-4D97-AF65-F5344CB8AC3E}">
        <p14:creationId xmlns:p14="http://schemas.microsoft.com/office/powerpoint/2010/main" val="2201506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tellysbilde #1">
    <p:bg>
      <p:bgPr>
        <a:solidFill>
          <a:schemeClr val="bg1">
            <a:lumMod val="65000"/>
          </a:schemeClr>
        </a:solidFill>
        <a:effectLst/>
      </p:bgPr>
    </p:bg>
    <p:spTree>
      <p:nvGrpSpPr>
        <p:cNvPr id="1" name=""/>
        <p:cNvGrpSpPr/>
        <p:nvPr/>
      </p:nvGrpSpPr>
      <p:grpSpPr>
        <a:xfrm>
          <a:off x="0" y="0"/>
          <a:ext cx="0" cy="0"/>
          <a:chOff x="0" y="0"/>
          <a:chExt cx="0" cy="0"/>
        </a:xfrm>
      </p:grpSpPr>
      <p:sp>
        <p:nvSpPr>
          <p:cNvPr id="7" name="Avrundet rektangel 6"/>
          <p:cNvSpPr/>
          <p:nvPr userDrawn="1"/>
        </p:nvSpPr>
        <p:spPr>
          <a:xfrm>
            <a:off x="534655" y="528576"/>
            <a:ext cx="3068192" cy="5872983"/>
          </a:xfrm>
          <a:prstGeom prst="roundRect">
            <a:avLst>
              <a:gd name="adj" fmla="val 1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nb-NO" dirty="0">
              <a:solidFill>
                <a:prstClr val="white"/>
              </a:solidFill>
            </a:endParaRPr>
          </a:p>
        </p:txBody>
      </p:sp>
      <p:sp>
        <p:nvSpPr>
          <p:cNvPr id="2" name="Tittel 1"/>
          <p:cNvSpPr>
            <a:spLocks noGrp="1"/>
          </p:cNvSpPr>
          <p:nvPr>
            <p:ph type="ctrTitle"/>
          </p:nvPr>
        </p:nvSpPr>
        <p:spPr>
          <a:xfrm>
            <a:off x="658307" y="2112969"/>
            <a:ext cx="2820888" cy="813661"/>
          </a:xfrm>
        </p:spPr>
        <p:txBody>
          <a:bodyPr lIns="80986" rIns="80986"/>
          <a:lstStyle>
            <a:lvl1pPr>
              <a:defRPr sz="2600"/>
            </a:lvl1pPr>
          </a:lstStyle>
          <a:p>
            <a:r>
              <a:rPr lang="nb-NO"/>
              <a:t>Klikk for å redigere tittelstil</a:t>
            </a:r>
            <a:endParaRPr lang="nb-NO" dirty="0"/>
          </a:p>
        </p:txBody>
      </p:sp>
      <p:sp>
        <p:nvSpPr>
          <p:cNvPr id="3" name="Undertittel 2"/>
          <p:cNvSpPr>
            <a:spLocks noGrp="1"/>
          </p:cNvSpPr>
          <p:nvPr>
            <p:ph type="subTitle" idx="1"/>
          </p:nvPr>
        </p:nvSpPr>
        <p:spPr>
          <a:xfrm>
            <a:off x="663869" y="3683682"/>
            <a:ext cx="2809764"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5886" y="5214877"/>
            <a:ext cx="805731" cy="812583"/>
          </a:xfrm>
          <a:prstGeom prst="rect">
            <a:avLst/>
          </a:prstGeom>
        </p:spPr>
      </p:pic>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8710" y="3292967"/>
            <a:ext cx="540082" cy="93520"/>
          </a:xfrm>
          <a:prstGeom prst="rect">
            <a:avLst/>
          </a:prstGeom>
        </p:spPr>
      </p:pic>
    </p:spTree>
    <p:extLst>
      <p:ext uri="{BB962C8B-B14F-4D97-AF65-F5344CB8AC3E}">
        <p14:creationId xmlns:p14="http://schemas.microsoft.com/office/powerpoint/2010/main" val="318303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tellysbilde #2">
    <p:bg>
      <p:bgPr>
        <a:solidFill>
          <a:schemeClr val="bg1">
            <a:lumMod val="65000"/>
          </a:schemeClr>
        </a:solidFill>
        <a:effectLst/>
      </p:bgPr>
    </p:bg>
    <p:spTree>
      <p:nvGrpSpPr>
        <p:cNvPr id="1" name=""/>
        <p:cNvGrpSpPr/>
        <p:nvPr/>
      </p:nvGrpSpPr>
      <p:grpSpPr>
        <a:xfrm>
          <a:off x="0" y="0"/>
          <a:ext cx="0" cy="0"/>
          <a:chOff x="0" y="0"/>
          <a:chExt cx="0" cy="0"/>
        </a:xfrm>
      </p:grpSpPr>
      <p:sp>
        <p:nvSpPr>
          <p:cNvPr id="7" name="Avrundet rektangel 6"/>
          <p:cNvSpPr/>
          <p:nvPr userDrawn="1"/>
        </p:nvSpPr>
        <p:spPr>
          <a:xfrm>
            <a:off x="5532872" y="528576"/>
            <a:ext cx="3068192" cy="5872983"/>
          </a:xfrm>
          <a:prstGeom prst="roundRect">
            <a:avLst>
              <a:gd name="adj" fmla="val 1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nb-NO" dirty="0">
              <a:solidFill>
                <a:prstClr val="white"/>
              </a:solidFill>
            </a:endParaRPr>
          </a:p>
        </p:txBody>
      </p:sp>
      <p:sp>
        <p:nvSpPr>
          <p:cNvPr id="2" name="Tittel 1"/>
          <p:cNvSpPr>
            <a:spLocks noGrp="1"/>
          </p:cNvSpPr>
          <p:nvPr>
            <p:ph type="ctrTitle"/>
          </p:nvPr>
        </p:nvSpPr>
        <p:spPr>
          <a:xfrm>
            <a:off x="5656524" y="2112969"/>
            <a:ext cx="2820888" cy="813661"/>
          </a:xfrm>
        </p:spPr>
        <p:txBody>
          <a:bodyPr lIns="80986" rIns="80986"/>
          <a:lstStyle>
            <a:lvl1pPr>
              <a:defRPr sz="2600"/>
            </a:lvl1pPr>
          </a:lstStyle>
          <a:p>
            <a:r>
              <a:rPr lang="nb-NO"/>
              <a:t>Klikk for å redigere tittelstil</a:t>
            </a:r>
            <a:endParaRPr lang="nb-NO" dirty="0"/>
          </a:p>
        </p:txBody>
      </p:sp>
      <p:sp>
        <p:nvSpPr>
          <p:cNvPr id="3" name="Undertittel 2"/>
          <p:cNvSpPr>
            <a:spLocks noGrp="1"/>
          </p:cNvSpPr>
          <p:nvPr>
            <p:ph type="subTitle" idx="1"/>
          </p:nvPr>
        </p:nvSpPr>
        <p:spPr>
          <a:xfrm>
            <a:off x="5662086" y="3683682"/>
            <a:ext cx="2809764"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4102" y="5214877"/>
            <a:ext cx="805731" cy="812583"/>
          </a:xfrm>
          <a:prstGeom prst="rect">
            <a:avLst/>
          </a:prstGeom>
        </p:spPr>
      </p:pic>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6927" y="3292967"/>
            <a:ext cx="540082" cy="93520"/>
          </a:xfrm>
          <a:prstGeom prst="rect">
            <a:avLst/>
          </a:prstGeom>
        </p:spPr>
      </p:pic>
    </p:spTree>
    <p:extLst>
      <p:ext uri="{BB962C8B-B14F-4D97-AF65-F5344CB8AC3E}">
        <p14:creationId xmlns:p14="http://schemas.microsoft.com/office/powerpoint/2010/main" val="2931362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tellysbilde #3">
    <p:bg>
      <p:bgPr>
        <a:solidFill>
          <a:schemeClr val="bg1">
            <a:lumMod val="65000"/>
          </a:schemeClr>
        </a:solidFill>
        <a:effectLst/>
      </p:bgPr>
    </p:bg>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702" cy="5882735"/>
          </a:xfrm>
          <a:prstGeom prst="rect">
            <a:avLst/>
          </a:prstGeom>
        </p:spPr>
      </p:pic>
      <p:sp>
        <p:nvSpPr>
          <p:cNvPr id="2" name="Tittel 1"/>
          <p:cNvSpPr>
            <a:spLocks noGrp="1"/>
          </p:cNvSpPr>
          <p:nvPr>
            <p:ph type="ctrTitle"/>
          </p:nvPr>
        </p:nvSpPr>
        <p:spPr>
          <a:xfrm>
            <a:off x="2943329" y="2319294"/>
            <a:ext cx="3256029" cy="813661"/>
          </a:xfrm>
        </p:spPr>
        <p:txBody>
          <a:bodyPr lIns="80986" rIns="80986"/>
          <a:lstStyle>
            <a:lvl1pPr>
              <a:defRPr sz="2600"/>
            </a:lvl1pPr>
          </a:lstStyle>
          <a:p>
            <a:r>
              <a:rPr lang="nb-NO"/>
              <a:t>Klikk for å redigere tittelstil</a:t>
            </a:r>
            <a:endParaRPr lang="nb-NO" dirty="0"/>
          </a:p>
        </p:txBody>
      </p:sp>
      <p:sp>
        <p:nvSpPr>
          <p:cNvPr id="3" name="Undertittel 2"/>
          <p:cNvSpPr>
            <a:spLocks noGrp="1"/>
          </p:cNvSpPr>
          <p:nvPr>
            <p:ph type="subTitle" idx="1"/>
          </p:nvPr>
        </p:nvSpPr>
        <p:spPr>
          <a:xfrm>
            <a:off x="2949749" y="3828571"/>
            <a:ext cx="3243190"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pic>
        <p:nvPicPr>
          <p:cNvPr id="10" name="Bild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Tree>
    <p:extLst>
      <p:ext uri="{BB962C8B-B14F-4D97-AF65-F5344CB8AC3E}">
        <p14:creationId xmlns:p14="http://schemas.microsoft.com/office/powerpoint/2010/main" val="2767168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tellysbilde #4 [uten bilde]">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902665" y="2319294"/>
            <a:ext cx="3337357" cy="813661"/>
          </a:xfrm>
        </p:spPr>
        <p:txBody>
          <a:bodyPr lIns="80986" rIns="80986"/>
          <a:lstStyle>
            <a:lvl1pPr>
              <a:defRPr sz="2600"/>
            </a:lvl1pPr>
          </a:lstStyle>
          <a:p>
            <a:r>
              <a:rPr lang="nb-NO"/>
              <a:t>Klikk for å redigere tittelstil</a:t>
            </a:r>
            <a:endParaRPr lang="nb-NO" dirty="0"/>
          </a:p>
        </p:txBody>
      </p:sp>
      <p:sp>
        <p:nvSpPr>
          <p:cNvPr id="3" name="Undertittel 2"/>
          <p:cNvSpPr>
            <a:spLocks noGrp="1"/>
          </p:cNvSpPr>
          <p:nvPr>
            <p:ph type="subTitle" idx="1"/>
          </p:nvPr>
        </p:nvSpPr>
        <p:spPr>
          <a:xfrm>
            <a:off x="2909245" y="3828571"/>
            <a:ext cx="3324197"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Tree>
    <p:extLst>
      <p:ext uri="{BB962C8B-B14F-4D97-AF65-F5344CB8AC3E}">
        <p14:creationId xmlns:p14="http://schemas.microsoft.com/office/powerpoint/2010/main" val="257649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a:xfrm>
            <a:off x="1129986" y="1770020"/>
            <a:ext cx="6885616"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5676" y="1417637"/>
            <a:ext cx="540082" cy="93520"/>
          </a:xfrm>
          <a:prstGeom prst="rect">
            <a:avLst/>
          </a:prstGeom>
        </p:spPr>
      </p:pic>
    </p:spTree>
    <p:extLst>
      <p:ext uri="{BB962C8B-B14F-4D97-AF65-F5344CB8AC3E}">
        <p14:creationId xmlns:p14="http://schemas.microsoft.com/office/powerpoint/2010/main" val="3045790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tellysbilde #2">
    <p:bg>
      <p:bgPr>
        <a:solidFill>
          <a:schemeClr val="bg1">
            <a:lumMod val="65000"/>
          </a:schemeClr>
        </a:solidFill>
        <a:effectLst/>
      </p:bgPr>
    </p:bg>
    <p:spTree>
      <p:nvGrpSpPr>
        <p:cNvPr id="1" name=""/>
        <p:cNvGrpSpPr/>
        <p:nvPr/>
      </p:nvGrpSpPr>
      <p:grpSpPr>
        <a:xfrm>
          <a:off x="0" y="0"/>
          <a:ext cx="0" cy="0"/>
          <a:chOff x="0" y="0"/>
          <a:chExt cx="0" cy="0"/>
        </a:xfrm>
      </p:grpSpPr>
      <p:sp>
        <p:nvSpPr>
          <p:cNvPr id="7" name="Avrundet rektangel 6"/>
          <p:cNvSpPr/>
          <p:nvPr userDrawn="1"/>
        </p:nvSpPr>
        <p:spPr>
          <a:xfrm>
            <a:off x="5532872" y="528576"/>
            <a:ext cx="3068192" cy="5872983"/>
          </a:xfrm>
          <a:prstGeom prst="roundRect">
            <a:avLst>
              <a:gd name="adj" fmla="val 1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nb-NO" dirty="0"/>
          </a:p>
        </p:txBody>
      </p:sp>
      <p:sp>
        <p:nvSpPr>
          <p:cNvPr id="2" name="Tittel 1"/>
          <p:cNvSpPr>
            <a:spLocks noGrp="1"/>
          </p:cNvSpPr>
          <p:nvPr>
            <p:ph type="ctrTitle"/>
          </p:nvPr>
        </p:nvSpPr>
        <p:spPr>
          <a:xfrm>
            <a:off x="5656524" y="2112969"/>
            <a:ext cx="2820888" cy="813661"/>
          </a:xfrm>
        </p:spPr>
        <p:txBody>
          <a:bodyPr lIns="80986" rIns="80986"/>
          <a:lstStyle>
            <a:lvl1pPr>
              <a:defRPr sz="2600"/>
            </a:lvl1pPr>
          </a:lstStyle>
          <a:p>
            <a:r>
              <a:rPr lang="nb-NO"/>
              <a:t>Klikk for å redigere tittelstil</a:t>
            </a:r>
            <a:endParaRPr lang="nb-NO" dirty="0"/>
          </a:p>
        </p:txBody>
      </p:sp>
      <p:sp>
        <p:nvSpPr>
          <p:cNvPr id="3" name="Undertittel 2"/>
          <p:cNvSpPr>
            <a:spLocks noGrp="1"/>
          </p:cNvSpPr>
          <p:nvPr>
            <p:ph type="subTitle" idx="1"/>
          </p:nvPr>
        </p:nvSpPr>
        <p:spPr>
          <a:xfrm>
            <a:off x="5662086" y="3683682"/>
            <a:ext cx="2809764"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4102" y="5214877"/>
            <a:ext cx="805731" cy="812583"/>
          </a:xfrm>
          <a:prstGeom prst="rect">
            <a:avLst/>
          </a:prstGeom>
        </p:spPr>
      </p:pic>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6927" y="3292967"/>
            <a:ext cx="540082" cy="93520"/>
          </a:xfrm>
          <a:prstGeom prst="rect">
            <a:avLst/>
          </a:prstGeom>
        </p:spPr>
      </p:pic>
    </p:spTree>
    <p:extLst>
      <p:ext uri="{BB962C8B-B14F-4D97-AF65-F5344CB8AC3E}">
        <p14:creationId xmlns:p14="http://schemas.microsoft.com/office/powerpoint/2010/main" val="297483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Rapportside">
    <p:spTree>
      <p:nvGrpSpPr>
        <p:cNvPr id="1" name=""/>
        <p:cNvGrpSpPr/>
        <p:nvPr/>
      </p:nvGrpSpPr>
      <p:grpSpPr>
        <a:xfrm>
          <a:off x="0" y="0"/>
          <a:ext cx="0" cy="0"/>
          <a:chOff x="0" y="0"/>
          <a:chExt cx="0" cy="0"/>
        </a:xfrm>
      </p:grpSpPr>
      <p:sp>
        <p:nvSpPr>
          <p:cNvPr id="2" name="Tittel 1"/>
          <p:cNvSpPr>
            <a:spLocks noGrp="1"/>
          </p:cNvSpPr>
          <p:nvPr>
            <p:ph type="title"/>
          </p:nvPr>
        </p:nvSpPr>
        <p:spPr>
          <a:xfrm>
            <a:off x="457280" y="455980"/>
            <a:ext cx="8231029" cy="338554"/>
          </a:xfrm>
        </p:spPr>
        <p:txBody>
          <a:bodyPr/>
          <a:lstStyle>
            <a:lvl1pPr>
              <a:defRPr/>
            </a:lvl1pPr>
          </a:lstStyle>
          <a:p>
            <a:r>
              <a:rPr lang="nb-NO"/>
              <a:t>Klikk for å redigere tittelstil</a:t>
            </a:r>
            <a:endParaRPr lang="nb-NO" dirty="0"/>
          </a:p>
        </p:txBody>
      </p:sp>
      <p:sp>
        <p:nvSpPr>
          <p:cNvPr id="3" name="Plassholder for innhold 2"/>
          <p:cNvSpPr>
            <a:spLocks noGrp="1"/>
          </p:cNvSpPr>
          <p:nvPr>
            <p:ph idx="1"/>
          </p:nvPr>
        </p:nvSpPr>
        <p:spPr>
          <a:xfrm>
            <a:off x="457279" y="1269554"/>
            <a:ext cx="8231030" cy="5256584"/>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5676" y="995098"/>
            <a:ext cx="540082" cy="93520"/>
          </a:xfrm>
          <a:prstGeom prst="rect">
            <a:avLst/>
          </a:prstGeom>
        </p:spPr>
      </p:pic>
    </p:spTree>
    <p:extLst>
      <p:ext uri="{BB962C8B-B14F-4D97-AF65-F5344CB8AC3E}">
        <p14:creationId xmlns:p14="http://schemas.microsoft.com/office/powerpoint/2010/main" val="76393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889" cy="5856457"/>
          </a:xfrm>
          <a:prstGeom prst="rect">
            <a:avLst/>
          </a:prstGeom>
        </p:spPr>
      </p:pic>
      <p:sp>
        <p:nvSpPr>
          <p:cNvPr id="2" name="Tittel 1"/>
          <p:cNvSpPr>
            <a:spLocks noGrp="1"/>
          </p:cNvSpPr>
          <p:nvPr>
            <p:ph type="title"/>
          </p:nvPr>
        </p:nvSpPr>
        <p:spPr>
          <a:xfrm>
            <a:off x="2547614" y="1108246"/>
            <a:ext cx="4050361" cy="346239"/>
          </a:xfrm>
        </p:spPr>
        <p:txBody>
          <a:bodyPr/>
          <a:lstStyle/>
          <a:p>
            <a:r>
              <a:rPr lang="nb-NO"/>
              <a:t>Klikk for å redigere tittelstil</a:t>
            </a:r>
            <a:endParaRPr lang="nb-NO" dirty="0"/>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5676" y="1654429"/>
            <a:ext cx="540082" cy="93520"/>
          </a:xfrm>
          <a:prstGeom prst="rect">
            <a:avLst/>
          </a:prstGeom>
        </p:spPr>
      </p:pic>
      <p:sp>
        <p:nvSpPr>
          <p:cNvPr id="11" name="Plassholder for tekst 10"/>
          <p:cNvSpPr>
            <a:spLocks noGrp="1"/>
          </p:cNvSpPr>
          <p:nvPr>
            <p:ph type="body" sz="quarter" idx="13"/>
          </p:nvPr>
        </p:nvSpPr>
        <p:spPr>
          <a:xfrm>
            <a:off x="2924402" y="2048596"/>
            <a:ext cx="3673573" cy="2931826"/>
          </a:xfrm>
          <a:prstGeom prst="rect">
            <a:avLst/>
          </a:prstGeom>
        </p:spPr>
        <p:txBody>
          <a:bodyPr/>
          <a:lstStyle>
            <a:lvl1pPr marL="257129" indent="-257129" algn="l">
              <a:spcBef>
                <a:spcPts val="0"/>
              </a:spcBef>
              <a:buFontTx/>
              <a:buBlip>
                <a:blip r:embed="rId4"/>
              </a:buBlip>
              <a:defRPr/>
            </a:lvl1pPr>
            <a:lvl2pPr marL="457201" indent="0" algn="ctr">
              <a:buNone/>
              <a:defRPr/>
            </a:lvl2pPr>
            <a:lvl3pPr marL="914403" indent="0" algn="ctr">
              <a:buNone/>
              <a:defRPr/>
            </a:lvl3pPr>
            <a:lvl4pPr marL="1371605" indent="0" algn="ctr">
              <a:buNone/>
              <a:defRPr/>
            </a:lvl4pPr>
            <a:lvl5pPr marL="1828806" indent="0" algn="ctr">
              <a:buNone/>
              <a:defRPr/>
            </a:lvl5pPr>
          </a:lstStyle>
          <a:p>
            <a:pPr lvl="0"/>
            <a:r>
              <a:rPr lang="nb-NO"/>
              <a:t>Klikk for å redigere tekststiler i malen</a:t>
            </a:r>
          </a:p>
        </p:txBody>
      </p:sp>
    </p:spTree>
    <p:extLst>
      <p:ext uri="{BB962C8B-B14F-4D97-AF65-F5344CB8AC3E}">
        <p14:creationId xmlns:p14="http://schemas.microsoft.com/office/powerpoint/2010/main" val="2266808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7" name="Tittel 1"/>
          <p:cNvSpPr>
            <a:spLocks noGrp="1"/>
          </p:cNvSpPr>
          <p:nvPr>
            <p:ph type="ctrTitle"/>
          </p:nvPr>
        </p:nvSpPr>
        <p:spPr>
          <a:xfrm>
            <a:off x="2423202" y="4285082"/>
            <a:ext cx="4296284" cy="813661"/>
          </a:xfrm>
        </p:spPr>
        <p:txBody>
          <a:bodyPr lIns="80986" rIns="80986"/>
          <a:lstStyle>
            <a:lvl1pPr>
              <a:defRPr sz="2600"/>
            </a:lvl1pPr>
          </a:lstStyle>
          <a:p>
            <a:r>
              <a:rPr lang="nb-NO"/>
              <a:t>Klikk for å redigere tittelstil</a:t>
            </a:r>
            <a:endParaRPr lang="nb-NO"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5397699"/>
            <a:ext cx="540082" cy="93520"/>
          </a:xfrm>
          <a:prstGeom prst="rect">
            <a:avLst/>
          </a:prstGeom>
        </p:spPr>
      </p:pic>
      <p:sp>
        <p:nvSpPr>
          <p:cNvPr id="12" name="Plassholder for bilde 11"/>
          <p:cNvSpPr>
            <a:spLocks noGrp="1"/>
          </p:cNvSpPr>
          <p:nvPr>
            <p:ph type="pic" sz="quarter" idx="10"/>
          </p:nvPr>
        </p:nvSpPr>
        <p:spPr>
          <a:xfrm>
            <a:off x="2926504" y="777675"/>
            <a:ext cx="3292579" cy="3292555"/>
          </a:xfrm>
          <a:prstGeom prst="ellipse">
            <a:avLst/>
          </a:prstGeom>
        </p:spPr>
        <p:txBody>
          <a:bodyPr/>
          <a:lstStyle/>
          <a:p>
            <a:r>
              <a:rPr lang="nb-NO" dirty="0"/>
              <a:t>Klikk ikonet for å legge til et bilde</a:t>
            </a:r>
          </a:p>
        </p:txBody>
      </p:sp>
    </p:spTree>
    <p:extLst>
      <p:ext uri="{BB962C8B-B14F-4D97-AF65-F5344CB8AC3E}">
        <p14:creationId xmlns:p14="http://schemas.microsoft.com/office/powerpoint/2010/main" val="4070404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loverskrift #2">
    <p:spTree>
      <p:nvGrpSpPr>
        <p:cNvPr id="1" name=""/>
        <p:cNvGrpSpPr/>
        <p:nvPr/>
      </p:nvGrpSpPr>
      <p:grpSpPr>
        <a:xfrm>
          <a:off x="0" y="0"/>
          <a:ext cx="0" cy="0"/>
          <a:chOff x="0" y="0"/>
          <a:chExt cx="0" cy="0"/>
        </a:xfrm>
      </p:grpSpPr>
      <p:sp>
        <p:nvSpPr>
          <p:cNvPr id="7" name="Tittel 1"/>
          <p:cNvSpPr>
            <a:spLocks noGrp="1"/>
          </p:cNvSpPr>
          <p:nvPr>
            <p:ph type="ctrTitle"/>
          </p:nvPr>
        </p:nvSpPr>
        <p:spPr>
          <a:xfrm>
            <a:off x="2423202" y="4285082"/>
            <a:ext cx="4296284" cy="813661"/>
          </a:xfrm>
        </p:spPr>
        <p:txBody>
          <a:bodyPr lIns="80986" rIns="80986"/>
          <a:lstStyle>
            <a:lvl1pPr>
              <a:defRPr sz="2600"/>
            </a:lvl1pPr>
          </a:lstStyle>
          <a:p>
            <a:r>
              <a:rPr lang="nb-NO"/>
              <a:t>Klikk for å redigere tittelstil</a:t>
            </a:r>
            <a:endParaRPr lang="nb-NO"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5397699"/>
            <a:ext cx="540082" cy="93520"/>
          </a:xfrm>
          <a:prstGeom prst="rect">
            <a:avLst/>
          </a:prstGeom>
        </p:spPr>
      </p:pic>
      <p:sp>
        <p:nvSpPr>
          <p:cNvPr id="12" name="Plassholder for bilde 11"/>
          <p:cNvSpPr>
            <a:spLocks noGrp="1"/>
          </p:cNvSpPr>
          <p:nvPr>
            <p:ph type="pic" sz="quarter" idx="10"/>
          </p:nvPr>
        </p:nvSpPr>
        <p:spPr>
          <a:xfrm>
            <a:off x="2871642" y="820437"/>
            <a:ext cx="3402304" cy="3250877"/>
          </a:xfrm>
          <a:custGeom>
            <a:avLst/>
            <a:gdLst>
              <a:gd name="connsiteX0" fmla="*/ 0 w 6048672"/>
              <a:gd name="connsiteY0" fmla="*/ 109317 h 5238000"/>
              <a:gd name="connsiteX1" fmla="*/ 109317 w 6048672"/>
              <a:gd name="connsiteY1" fmla="*/ 0 h 5238000"/>
              <a:gd name="connsiteX2" fmla="*/ 5939355 w 6048672"/>
              <a:gd name="connsiteY2" fmla="*/ 0 h 5238000"/>
              <a:gd name="connsiteX3" fmla="*/ 6048672 w 6048672"/>
              <a:gd name="connsiteY3" fmla="*/ 109317 h 5238000"/>
              <a:gd name="connsiteX4" fmla="*/ 6048672 w 6048672"/>
              <a:gd name="connsiteY4" fmla="*/ 5128683 h 5238000"/>
              <a:gd name="connsiteX5" fmla="*/ 5939355 w 6048672"/>
              <a:gd name="connsiteY5" fmla="*/ 5238000 h 5238000"/>
              <a:gd name="connsiteX6" fmla="*/ 109317 w 6048672"/>
              <a:gd name="connsiteY6" fmla="*/ 5238000 h 5238000"/>
              <a:gd name="connsiteX7" fmla="*/ 0 w 6048672"/>
              <a:gd name="connsiteY7" fmla="*/ 5128683 h 5238000"/>
              <a:gd name="connsiteX8" fmla="*/ 0 w 6048672"/>
              <a:gd name="connsiteY8" fmla="*/ 109317 h 5238000"/>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109317 w 6048672"/>
              <a:gd name="connsiteY7" fmla="*/ 5238000 h 5767707"/>
              <a:gd name="connsiteX8" fmla="*/ 0 w 6048672"/>
              <a:gd name="connsiteY8" fmla="*/ 5128683 h 5767707"/>
              <a:gd name="connsiteX9" fmla="*/ 0 w 6048672"/>
              <a:gd name="connsiteY9" fmla="*/ 109317 h 5767707"/>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224554 w 6048672"/>
              <a:gd name="connsiteY8" fmla="*/ 5234940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2"/>
              <a:gd name="connsiteX1" fmla="*/ 109317 w 6048672"/>
              <a:gd name="connsiteY1" fmla="*/ 0 h 5767732"/>
              <a:gd name="connsiteX2" fmla="*/ 5939355 w 6048672"/>
              <a:gd name="connsiteY2" fmla="*/ 0 h 5767732"/>
              <a:gd name="connsiteX3" fmla="*/ 6048672 w 6048672"/>
              <a:gd name="connsiteY3" fmla="*/ 109317 h 5767732"/>
              <a:gd name="connsiteX4" fmla="*/ 6048672 w 6048672"/>
              <a:gd name="connsiteY4" fmla="*/ 5128683 h 5767732"/>
              <a:gd name="connsiteX5" fmla="*/ 5939355 w 6048672"/>
              <a:gd name="connsiteY5" fmla="*/ 5238000 h 5767732"/>
              <a:gd name="connsiteX6" fmla="*/ 3032909 w 6048672"/>
              <a:gd name="connsiteY6" fmla="*/ 5767705 h 5767732"/>
              <a:gd name="connsiteX7" fmla="*/ 2566184 w 6048672"/>
              <a:gd name="connsiteY7" fmla="*/ 5239384 h 5767732"/>
              <a:gd name="connsiteX8" fmla="*/ 2224554 w 6048672"/>
              <a:gd name="connsiteY8" fmla="*/ 5234940 h 5767732"/>
              <a:gd name="connsiteX9" fmla="*/ 109317 w 6048672"/>
              <a:gd name="connsiteY9" fmla="*/ 5238000 h 5767732"/>
              <a:gd name="connsiteX10" fmla="*/ 0 w 6048672"/>
              <a:gd name="connsiteY10" fmla="*/ 5128683 h 5767732"/>
              <a:gd name="connsiteX11" fmla="*/ 0 w 6048672"/>
              <a:gd name="connsiteY11" fmla="*/ 109317 h 5767732"/>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224554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17619 w 6048672"/>
              <a:gd name="connsiteY7" fmla="*/ 5294629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29049 w 6048672"/>
              <a:gd name="connsiteY7" fmla="*/ 5304154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29607"/>
              <a:gd name="connsiteX1" fmla="*/ 109317 w 6048672"/>
              <a:gd name="connsiteY1" fmla="*/ 0 h 5729607"/>
              <a:gd name="connsiteX2" fmla="*/ 5939355 w 6048672"/>
              <a:gd name="connsiteY2" fmla="*/ 0 h 5729607"/>
              <a:gd name="connsiteX3" fmla="*/ 6048672 w 6048672"/>
              <a:gd name="connsiteY3" fmla="*/ 109317 h 5729607"/>
              <a:gd name="connsiteX4" fmla="*/ 6048672 w 6048672"/>
              <a:gd name="connsiteY4" fmla="*/ 5128683 h 5729607"/>
              <a:gd name="connsiteX5" fmla="*/ 5939355 w 6048672"/>
              <a:gd name="connsiteY5" fmla="*/ 5238000 h 5729607"/>
              <a:gd name="connsiteX6" fmla="*/ 2966234 w 6048672"/>
              <a:gd name="connsiteY6" fmla="*/ 5729605 h 5729607"/>
              <a:gd name="connsiteX7" fmla="*/ 2629049 w 6048672"/>
              <a:gd name="connsiteY7" fmla="*/ 5304154 h 5729607"/>
              <a:gd name="connsiteX8" fmla="*/ 2504589 w 6048672"/>
              <a:gd name="connsiteY8" fmla="*/ 5234940 h 5729607"/>
              <a:gd name="connsiteX9" fmla="*/ 109317 w 6048672"/>
              <a:gd name="connsiteY9" fmla="*/ 5238000 h 5729607"/>
              <a:gd name="connsiteX10" fmla="*/ 0 w 6048672"/>
              <a:gd name="connsiteY10" fmla="*/ 5128683 h 5729607"/>
              <a:gd name="connsiteX11" fmla="*/ 0 w 6048672"/>
              <a:gd name="connsiteY11" fmla="*/ 109317 h 5729607"/>
              <a:gd name="connsiteX0" fmla="*/ 0 w 6048672"/>
              <a:gd name="connsiteY0" fmla="*/ 109317 h 5785284"/>
              <a:gd name="connsiteX1" fmla="*/ 109317 w 6048672"/>
              <a:gd name="connsiteY1" fmla="*/ 0 h 5785284"/>
              <a:gd name="connsiteX2" fmla="*/ 5939355 w 6048672"/>
              <a:gd name="connsiteY2" fmla="*/ 0 h 5785284"/>
              <a:gd name="connsiteX3" fmla="*/ 6048672 w 6048672"/>
              <a:gd name="connsiteY3" fmla="*/ 109317 h 5785284"/>
              <a:gd name="connsiteX4" fmla="*/ 6048672 w 6048672"/>
              <a:gd name="connsiteY4" fmla="*/ 5128683 h 5785284"/>
              <a:gd name="connsiteX5" fmla="*/ 5939355 w 6048672"/>
              <a:gd name="connsiteY5" fmla="*/ 5238000 h 5785284"/>
              <a:gd name="connsiteX6" fmla="*/ 3082439 w 6048672"/>
              <a:gd name="connsiteY6" fmla="*/ 5727065 h 5785284"/>
              <a:gd name="connsiteX7" fmla="*/ 2966234 w 6048672"/>
              <a:gd name="connsiteY7" fmla="*/ 5729605 h 5785284"/>
              <a:gd name="connsiteX8" fmla="*/ 2629049 w 6048672"/>
              <a:gd name="connsiteY8" fmla="*/ 5304154 h 5785284"/>
              <a:gd name="connsiteX9" fmla="*/ 2504589 w 6048672"/>
              <a:gd name="connsiteY9" fmla="*/ 5234940 h 5785284"/>
              <a:gd name="connsiteX10" fmla="*/ 109317 w 6048672"/>
              <a:gd name="connsiteY10" fmla="*/ 5238000 h 5785284"/>
              <a:gd name="connsiteX11" fmla="*/ 0 w 6048672"/>
              <a:gd name="connsiteY11" fmla="*/ 5128683 h 5785284"/>
              <a:gd name="connsiteX12" fmla="*/ 0 w 6048672"/>
              <a:gd name="connsiteY12" fmla="*/ 109317 h 5785284"/>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082439 w 6048672"/>
              <a:gd name="connsiteY6" fmla="*/ 5727065 h 5778896"/>
              <a:gd name="connsiteX7" fmla="*/ 2966234 w 6048672"/>
              <a:gd name="connsiteY7" fmla="*/ 5729605 h 5778896"/>
              <a:gd name="connsiteX8" fmla="*/ 2629049 w 6048672"/>
              <a:gd name="connsiteY8" fmla="*/ 5304154 h 5778896"/>
              <a:gd name="connsiteX9" fmla="*/ 2504589 w 6048672"/>
              <a:gd name="connsiteY9" fmla="*/ 5234940 h 5778896"/>
              <a:gd name="connsiteX10" fmla="*/ 109317 w 6048672"/>
              <a:gd name="connsiteY10" fmla="*/ 5238000 h 5778896"/>
              <a:gd name="connsiteX11" fmla="*/ 0 w 6048672"/>
              <a:gd name="connsiteY11" fmla="*/ 5128683 h 5778896"/>
              <a:gd name="connsiteX12" fmla="*/ 0 w 6048672"/>
              <a:gd name="connsiteY12"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412004 w 6048672"/>
              <a:gd name="connsiteY6" fmla="*/ 53060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64081"/>
              <a:gd name="connsiteX1" fmla="*/ 109317 w 6048672"/>
              <a:gd name="connsiteY1" fmla="*/ 0 h 5764081"/>
              <a:gd name="connsiteX2" fmla="*/ 5939355 w 6048672"/>
              <a:gd name="connsiteY2" fmla="*/ 0 h 5764081"/>
              <a:gd name="connsiteX3" fmla="*/ 6048672 w 6048672"/>
              <a:gd name="connsiteY3" fmla="*/ 109317 h 5764081"/>
              <a:gd name="connsiteX4" fmla="*/ 6048672 w 6048672"/>
              <a:gd name="connsiteY4" fmla="*/ 5128683 h 5764081"/>
              <a:gd name="connsiteX5" fmla="*/ 5939355 w 6048672"/>
              <a:gd name="connsiteY5" fmla="*/ 5238000 h 5764081"/>
              <a:gd name="connsiteX6" fmla="*/ 3533924 w 6048672"/>
              <a:gd name="connsiteY6" fmla="*/ 5229859 h 5764081"/>
              <a:gd name="connsiteX7" fmla="*/ 3412004 w 6048672"/>
              <a:gd name="connsiteY7" fmla="*/ 5302249 h 5764081"/>
              <a:gd name="connsiteX8" fmla="*/ 3118634 w 6048672"/>
              <a:gd name="connsiteY8" fmla="*/ 5687060 h 5764081"/>
              <a:gd name="connsiteX9" fmla="*/ 2966234 w 6048672"/>
              <a:gd name="connsiteY9" fmla="*/ 5729605 h 5764081"/>
              <a:gd name="connsiteX10" fmla="*/ 2629049 w 6048672"/>
              <a:gd name="connsiteY10" fmla="*/ 5304154 h 5764081"/>
              <a:gd name="connsiteX11" fmla="*/ 2504589 w 6048672"/>
              <a:gd name="connsiteY11" fmla="*/ 5234940 h 5764081"/>
              <a:gd name="connsiteX12" fmla="*/ 109317 w 6048672"/>
              <a:gd name="connsiteY12" fmla="*/ 5238000 h 5764081"/>
              <a:gd name="connsiteX13" fmla="*/ 0 w 6048672"/>
              <a:gd name="connsiteY13" fmla="*/ 5128683 h 5764081"/>
              <a:gd name="connsiteX14" fmla="*/ 0 w 6048672"/>
              <a:gd name="connsiteY14" fmla="*/ 109317 h 5764081"/>
              <a:gd name="connsiteX0" fmla="*/ 0 w 6048672"/>
              <a:gd name="connsiteY0" fmla="*/ 109317 h 5735963"/>
              <a:gd name="connsiteX1" fmla="*/ 109317 w 6048672"/>
              <a:gd name="connsiteY1" fmla="*/ 0 h 5735963"/>
              <a:gd name="connsiteX2" fmla="*/ 5939355 w 6048672"/>
              <a:gd name="connsiteY2" fmla="*/ 0 h 5735963"/>
              <a:gd name="connsiteX3" fmla="*/ 6048672 w 6048672"/>
              <a:gd name="connsiteY3" fmla="*/ 109317 h 5735963"/>
              <a:gd name="connsiteX4" fmla="*/ 6048672 w 6048672"/>
              <a:gd name="connsiteY4" fmla="*/ 5128683 h 5735963"/>
              <a:gd name="connsiteX5" fmla="*/ 5939355 w 6048672"/>
              <a:gd name="connsiteY5" fmla="*/ 5238000 h 5735963"/>
              <a:gd name="connsiteX6" fmla="*/ 3533924 w 6048672"/>
              <a:gd name="connsiteY6" fmla="*/ 5229859 h 5735963"/>
              <a:gd name="connsiteX7" fmla="*/ 3412004 w 6048672"/>
              <a:gd name="connsiteY7" fmla="*/ 5302249 h 5735963"/>
              <a:gd name="connsiteX8" fmla="*/ 3118634 w 6048672"/>
              <a:gd name="connsiteY8" fmla="*/ 5687060 h 5735963"/>
              <a:gd name="connsiteX9" fmla="*/ 2928134 w 6048672"/>
              <a:gd name="connsiteY9" fmla="*/ 5683885 h 5735963"/>
              <a:gd name="connsiteX10" fmla="*/ 2629049 w 6048672"/>
              <a:gd name="connsiteY10" fmla="*/ 5304154 h 5735963"/>
              <a:gd name="connsiteX11" fmla="*/ 2504589 w 6048672"/>
              <a:gd name="connsiteY11" fmla="*/ 5234940 h 5735963"/>
              <a:gd name="connsiteX12" fmla="*/ 109317 w 6048672"/>
              <a:gd name="connsiteY12" fmla="*/ 5238000 h 5735963"/>
              <a:gd name="connsiteX13" fmla="*/ 0 w 6048672"/>
              <a:gd name="connsiteY13" fmla="*/ 5128683 h 5735963"/>
              <a:gd name="connsiteX14" fmla="*/ 0 w 6048672"/>
              <a:gd name="connsiteY14" fmla="*/ 109317 h 5735963"/>
              <a:gd name="connsiteX0" fmla="*/ 0 w 6048672"/>
              <a:gd name="connsiteY0" fmla="*/ 109317 h 5771754"/>
              <a:gd name="connsiteX1" fmla="*/ 109317 w 6048672"/>
              <a:gd name="connsiteY1" fmla="*/ 0 h 5771754"/>
              <a:gd name="connsiteX2" fmla="*/ 5939355 w 6048672"/>
              <a:gd name="connsiteY2" fmla="*/ 0 h 5771754"/>
              <a:gd name="connsiteX3" fmla="*/ 6048672 w 6048672"/>
              <a:gd name="connsiteY3" fmla="*/ 109317 h 5771754"/>
              <a:gd name="connsiteX4" fmla="*/ 6048672 w 6048672"/>
              <a:gd name="connsiteY4" fmla="*/ 5128683 h 5771754"/>
              <a:gd name="connsiteX5" fmla="*/ 5939355 w 6048672"/>
              <a:gd name="connsiteY5" fmla="*/ 5238000 h 5771754"/>
              <a:gd name="connsiteX6" fmla="*/ 3533924 w 6048672"/>
              <a:gd name="connsiteY6" fmla="*/ 5229859 h 5771754"/>
              <a:gd name="connsiteX7" fmla="*/ 3412004 w 6048672"/>
              <a:gd name="connsiteY7" fmla="*/ 5302249 h 5771754"/>
              <a:gd name="connsiteX8" fmla="*/ 3118634 w 6048672"/>
              <a:gd name="connsiteY8" fmla="*/ 5687060 h 5771754"/>
              <a:gd name="connsiteX9" fmla="*/ 2928134 w 6048672"/>
              <a:gd name="connsiteY9" fmla="*/ 5683885 h 5771754"/>
              <a:gd name="connsiteX10" fmla="*/ 2629049 w 6048672"/>
              <a:gd name="connsiteY10" fmla="*/ 5304154 h 5771754"/>
              <a:gd name="connsiteX11" fmla="*/ 2504589 w 6048672"/>
              <a:gd name="connsiteY11" fmla="*/ 5234940 h 5771754"/>
              <a:gd name="connsiteX12" fmla="*/ 109317 w 6048672"/>
              <a:gd name="connsiteY12" fmla="*/ 5238000 h 5771754"/>
              <a:gd name="connsiteX13" fmla="*/ 0 w 6048672"/>
              <a:gd name="connsiteY13" fmla="*/ 5128683 h 5771754"/>
              <a:gd name="connsiteX14" fmla="*/ 0 w 6048672"/>
              <a:gd name="connsiteY14" fmla="*/ 109317 h 5771754"/>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9504"/>
              <a:gd name="connsiteX1" fmla="*/ 109317 w 6048672"/>
              <a:gd name="connsiteY1" fmla="*/ 0 h 5779504"/>
              <a:gd name="connsiteX2" fmla="*/ 5939355 w 6048672"/>
              <a:gd name="connsiteY2" fmla="*/ 0 h 5779504"/>
              <a:gd name="connsiteX3" fmla="*/ 6048672 w 6048672"/>
              <a:gd name="connsiteY3" fmla="*/ 109317 h 5779504"/>
              <a:gd name="connsiteX4" fmla="*/ 6048672 w 6048672"/>
              <a:gd name="connsiteY4" fmla="*/ 5128683 h 5779504"/>
              <a:gd name="connsiteX5" fmla="*/ 5939355 w 6048672"/>
              <a:gd name="connsiteY5" fmla="*/ 5238000 h 5779504"/>
              <a:gd name="connsiteX6" fmla="*/ 3533924 w 6048672"/>
              <a:gd name="connsiteY6" fmla="*/ 5229859 h 5779504"/>
              <a:gd name="connsiteX7" fmla="*/ 3412004 w 6048672"/>
              <a:gd name="connsiteY7" fmla="*/ 5302249 h 5779504"/>
              <a:gd name="connsiteX8" fmla="*/ 3118634 w 6048672"/>
              <a:gd name="connsiteY8" fmla="*/ 5687060 h 5779504"/>
              <a:gd name="connsiteX9" fmla="*/ 2928134 w 6048672"/>
              <a:gd name="connsiteY9" fmla="*/ 5683885 h 5779504"/>
              <a:gd name="connsiteX10" fmla="*/ 2629049 w 6048672"/>
              <a:gd name="connsiteY10" fmla="*/ 5304154 h 5779504"/>
              <a:gd name="connsiteX11" fmla="*/ 2504589 w 6048672"/>
              <a:gd name="connsiteY11" fmla="*/ 5234940 h 5779504"/>
              <a:gd name="connsiteX12" fmla="*/ 109317 w 6048672"/>
              <a:gd name="connsiteY12" fmla="*/ 5238000 h 5779504"/>
              <a:gd name="connsiteX13" fmla="*/ 0 w 6048672"/>
              <a:gd name="connsiteY13" fmla="*/ 5128683 h 5779504"/>
              <a:gd name="connsiteX14" fmla="*/ 0 w 6048672"/>
              <a:gd name="connsiteY14" fmla="*/ 109317 h 577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8672" h="5779504">
                <a:moveTo>
                  <a:pt x="0" y="109317"/>
                </a:moveTo>
                <a:cubicBezTo>
                  <a:pt x="0" y="48943"/>
                  <a:pt x="48943" y="0"/>
                  <a:pt x="109317" y="0"/>
                </a:cubicBezTo>
                <a:lnTo>
                  <a:pt x="5939355" y="0"/>
                </a:lnTo>
                <a:cubicBezTo>
                  <a:pt x="5999729" y="0"/>
                  <a:pt x="6048672" y="48943"/>
                  <a:pt x="6048672" y="109317"/>
                </a:cubicBezTo>
                <a:lnTo>
                  <a:pt x="6048672" y="5128683"/>
                </a:lnTo>
                <a:cubicBezTo>
                  <a:pt x="6048672" y="5189057"/>
                  <a:pt x="5999729" y="5238000"/>
                  <a:pt x="5939355" y="5238000"/>
                </a:cubicBezTo>
                <a:cubicBezTo>
                  <a:pt x="5555790" y="5263435"/>
                  <a:pt x="3955149" y="5218516"/>
                  <a:pt x="3533924" y="5229859"/>
                </a:cubicBezTo>
                <a:cubicBezTo>
                  <a:pt x="3482586" y="5222787"/>
                  <a:pt x="3407241" y="5299391"/>
                  <a:pt x="3412004" y="5302249"/>
                </a:cubicBezTo>
                <a:lnTo>
                  <a:pt x="3118634" y="5687060"/>
                </a:lnTo>
                <a:cubicBezTo>
                  <a:pt x="3034594" y="5776614"/>
                  <a:pt x="3044974" y="5841365"/>
                  <a:pt x="2928134" y="5683885"/>
                </a:cubicBezTo>
                <a:lnTo>
                  <a:pt x="2629049" y="5304154"/>
                </a:lnTo>
                <a:cubicBezTo>
                  <a:pt x="2631166" y="5303307"/>
                  <a:pt x="2597519" y="5238981"/>
                  <a:pt x="2504589" y="5234940"/>
                </a:cubicBezTo>
                <a:lnTo>
                  <a:pt x="109317" y="5238000"/>
                </a:lnTo>
                <a:cubicBezTo>
                  <a:pt x="48943" y="5238000"/>
                  <a:pt x="0" y="5189057"/>
                  <a:pt x="0" y="5128683"/>
                </a:cubicBezTo>
                <a:lnTo>
                  <a:pt x="0" y="109317"/>
                </a:lnTo>
                <a:close/>
              </a:path>
            </a:pathLst>
          </a:custGeom>
        </p:spPr>
        <p:txBody>
          <a:bodyPr/>
          <a:lstStyle/>
          <a:p>
            <a:r>
              <a:rPr lang="nb-NO" dirty="0"/>
              <a:t>Klikk ikonet for å legge til et bilde</a:t>
            </a:r>
          </a:p>
        </p:txBody>
      </p:sp>
    </p:spTree>
    <p:extLst>
      <p:ext uri="{BB962C8B-B14F-4D97-AF65-F5344CB8AC3E}">
        <p14:creationId xmlns:p14="http://schemas.microsoft.com/office/powerpoint/2010/main" val="533451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loverskrift #3">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702" cy="5826170"/>
          </a:xfrm>
          <a:prstGeom prst="rect">
            <a:avLst/>
          </a:prstGeom>
        </p:spPr>
      </p:pic>
      <p:sp>
        <p:nvSpPr>
          <p:cNvPr id="6" name="Tittel 1"/>
          <p:cNvSpPr>
            <a:spLocks noGrp="1"/>
          </p:cNvSpPr>
          <p:nvPr>
            <p:ph type="ctrTitle"/>
          </p:nvPr>
        </p:nvSpPr>
        <p:spPr>
          <a:xfrm>
            <a:off x="2902665" y="2319294"/>
            <a:ext cx="3337357" cy="813661"/>
          </a:xfrm>
        </p:spPr>
        <p:txBody>
          <a:bodyPr lIns="80986" rIns="80986"/>
          <a:lstStyle>
            <a:lvl1pPr>
              <a:defRPr sz="2600"/>
            </a:lvl1pPr>
          </a:lstStyle>
          <a:p>
            <a:r>
              <a:rPr lang="nb-NO"/>
              <a:t>Klikk for å redigere tittelstil</a:t>
            </a:r>
            <a:endParaRPr lang="nb-NO" dirty="0"/>
          </a:p>
        </p:txBody>
      </p:sp>
      <p:sp>
        <p:nvSpPr>
          <p:cNvPr id="9" name="Undertittel 2"/>
          <p:cNvSpPr>
            <a:spLocks noGrp="1"/>
          </p:cNvSpPr>
          <p:nvPr>
            <p:ph type="subTitle" idx="1"/>
          </p:nvPr>
        </p:nvSpPr>
        <p:spPr>
          <a:xfrm>
            <a:off x="2909245" y="3828571"/>
            <a:ext cx="3324197"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spTree>
    <p:extLst>
      <p:ext uri="{BB962C8B-B14F-4D97-AF65-F5344CB8AC3E}">
        <p14:creationId xmlns:p14="http://schemas.microsoft.com/office/powerpoint/2010/main" val="1343399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0" y="870834"/>
            <a:ext cx="3706133" cy="346239"/>
          </a:xfrm>
        </p:spPr>
        <p:txBody>
          <a:bodyPr/>
          <a:lstStyle/>
          <a:p>
            <a:r>
              <a:rPr lang="nb-NO"/>
              <a:t>Klikk for å redigere tittelstil</a:t>
            </a:r>
            <a:endParaRPr lang="nb-NO" dirty="0"/>
          </a:p>
        </p:txBody>
      </p:sp>
      <p:sp>
        <p:nvSpPr>
          <p:cNvPr id="8" name="Plassholder for innhold 2"/>
          <p:cNvSpPr>
            <a:spLocks noGrp="1"/>
          </p:cNvSpPr>
          <p:nvPr>
            <p:ph idx="1"/>
          </p:nvPr>
        </p:nvSpPr>
        <p:spPr>
          <a:xfrm>
            <a:off x="810084" y="1770020"/>
            <a:ext cx="3321343"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0305" y="1417637"/>
            <a:ext cx="540082" cy="93520"/>
          </a:xfrm>
          <a:prstGeom prst="rect">
            <a:avLst/>
          </a:prstGeom>
        </p:spPr>
      </p:pic>
      <p:sp>
        <p:nvSpPr>
          <p:cNvPr id="13" name="Plassholder for tekst 12"/>
          <p:cNvSpPr>
            <a:spLocks noGrp="1"/>
          </p:cNvSpPr>
          <p:nvPr>
            <p:ph type="body" sz="quarter" idx="11" hasCustomPrompt="1"/>
          </p:nvPr>
        </p:nvSpPr>
        <p:spPr>
          <a:xfrm>
            <a:off x="4981765" y="870834"/>
            <a:ext cx="3706633" cy="346239"/>
          </a:xfrm>
          <a:prstGeom prst="rect">
            <a:avLst/>
          </a:prstGeom>
        </p:spPr>
        <p:txBody>
          <a:bodyPr anchor="b" anchorCtr="0">
            <a:spAutoFit/>
          </a:bodyPr>
          <a:lstStyle>
            <a:lvl1pPr marL="0" indent="0" algn="ctr">
              <a:spcBef>
                <a:spcPts val="0"/>
              </a:spcBef>
              <a:buNone/>
              <a:defRPr sz="2200" b="1" baseline="0">
                <a:solidFill>
                  <a:srgbClr val="4B392C"/>
                </a:solidFill>
              </a:defRPr>
            </a:lvl1pPr>
          </a:lstStyle>
          <a:p>
            <a:pPr lvl="0"/>
            <a:r>
              <a:rPr lang="nb-NO" dirty="0"/>
              <a:t>Klikk for å legge til en tittel</a:t>
            </a:r>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5041" y="1417637"/>
            <a:ext cx="540082" cy="93520"/>
          </a:xfrm>
          <a:prstGeom prst="rect">
            <a:avLst/>
          </a:prstGeom>
        </p:spPr>
      </p:pic>
      <p:sp>
        <p:nvSpPr>
          <p:cNvPr id="12" name="Plassholder for innhold 2"/>
          <p:cNvSpPr>
            <a:spLocks noGrp="1"/>
          </p:cNvSpPr>
          <p:nvPr>
            <p:ph idx="12"/>
          </p:nvPr>
        </p:nvSpPr>
        <p:spPr>
          <a:xfrm>
            <a:off x="4982015" y="1770021"/>
            <a:ext cx="3321343"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739624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pic>
        <p:nvPicPr>
          <p:cNvPr id="16" name="Bil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277" y="1822676"/>
            <a:ext cx="540082" cy="93520"/>
          </a:xfrm>
          <a:prstGeom prst="rect">
            <a:avLst/>
          </a:prstGeom>
        </p:spPr>
      </p:pic>
      <p:sp>
        <p:nvSpPr>
          <p:cNvPr id="17" name="Tittel 1"/>
          <p:cNvSpPr>
            <a:spLocks noGrp="1"/>
          </p:cNvSpPr>
          <p:nvPr>
            <p:ph type="title"/>
          </p:nvPr>
        </p:nvSpPr>
        <p:spPr>
          <a:xfrm>
            <a:off x="4982015" y="1275872"/>
            <a:ext cx="3706133" cy="346239"/>
          </a:xfrm>
        </p:spPr>
        <p:txBody>
          <a:bodyPr/>
          <a:lstStyle>
            <a:lvl1pPr>
              <a:defRPr/>
            </a:lvl1pPr>
          </a:lstStyle>
          <a:p>
            <a:r>
              <a:rPr lang="nb-NO"/>
              <a:t>Klikk for å redigere tittelstil</a:t>
            </a:r>
            <a:endParaRPr lang="nb-NO" dirty="0"/>
          </a:p>
        </p:txBody>
      </p:sp>
      <p:sp>
        <p:nvSpPr>
          <p:cNvPr id="18" name="Plassholder for innhold 2"/>
          <p:cNvSpPr>
            <a:spLocks noGrp="1"/>
          </p:cNvSpPr>
          <p:nvPr>
            <p:ph idx="10"/>
          </p:nvPr>
        </p:nvSpPr>
        <p:spPr>
          <a:xfrm>
            <a:off x="4982015" y="2174234"/>
            <a:ext cx="3321343" cy="3395052"/>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9" name="Plassholder for bilde 3"/>
          <p:cNvSpPr>
            <a:spLocks noGrp="1"/>
          </p:cNvSpPr>
          <p:nvPr>
            <p:ph type="pic" sz="quarter" idx="11"/>
          </p:nvPr>
        </p:nvSpPr>
        <p:spPr>
          <a:xfrm>
            <a:off x="749327" y="929634"/>
            <a:ext cx="3483360" cy="4639652"/>
          </a:xfrm>
          <a:prstGeom prst="rect">
            <a:avLst/>
          </a:prstGeom>
        </p:spPr>
        <p:txBody>
          <a:bodyPr/>
          <a:lstStyle/>
          <a:p>
            <a:r>
              <a:rPr lang="nb-NO" dirty="0"/>
              <a:t>Klikk ikonet for å legge til et bilde</a:t>
            </a:r>
          </a:p>
        </p:txBody>
      </p:sp>
    </p:spTree>
    <p:extLst>
      <p:ext uri="{BB962C8B-B14F-4D97-AF65-F5344CB8AC3E}">
        <p14:creationId xmlns:p14="http://schemas.microsoft.com/office/powerpoint/2010/main" val="2122014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tekst og faktaboks">
    <p:spTree>
      <p:nvGrpSpPr>
        <p:cNvPr id="1" name=""/>
        <p:cNvGrpSpPr/>
        <p:nvPr/>
      </p:nvGrpSpPr>
      <p:grpSpPr>
        <a:xfrm>
          <a:off x="0" y="0"/>
          <a:ext cx="0" cy="0"/>
          <a:chOff x="0" y="0"/>
          <a:chExt cx="0" cy="0"/>
        </a:xfrm>
      </p:grpSpPr>
      <p:sp>
        <p:nvSpPr>
          <p:cNvPr id="8" name="Plassholder for tekst 2"/>
          <p:cNvSpPr>
            <a:spLocks noGrp="1"/>
          </p:cNvSpPr>
          <p:nvPr>
            <p:ph type="body" sz="quarter" idx="12"/>
          </p:nvPr>
        </p:nvSpPr>
        <p:spPr>
          <a:xfrm>
            <a:off x="534655" y="880960"/>
            <a:ext cx="3858024" cy="4688326"/>
          </a:xfrm>
          <a:prstGeom prst="rect">
            <a:avLst/>
          </a:prstGeom>
          <a:solidFill>
            <a:srgbClr val="F1F1F1"/>
          </a:solidFill>
        </p:spPr>
        <p:txBody>
          <a:bodyPr lIns="273326" tIns="850349" rIns="273326">
            <a:normAutofit/>
          </a:bodyPr>
          <a:lstStyle>
            <a:lvl1pPr marL="202668" indent="-202668">
              <a:spcBef>
                <a:spcPts val="1350"/>
              </a:spcBef>
              <a:defRPr sz="1300"/>
            </a:lvl1pPr>
            <a:lvl2pPr>
              <a:spcBef>
                <a:spcPts val="1350"/>
              </a:spcBef>
              <a:defRPr sz="1300"/>
            </a:lvl2pPr>
            <a:lvl3pPr>
              <a:spcBef>
                <a:spcPts val="1350"/>
              </a:spcBef>
              <a:defRPr sz="1300"/>
            </a:lvl3pPr>
            <a:lvl4pPr>
              <a:spcBef>
                <a:spcPts val="1350"/>
              </a:spcBef>
              <a:defRPr sz="1300"/>
            </a:lvl4pPr>
            <a:lvl5pPr>
              <a:spcBef>
                <a:spcPts val="1350"/>
              </a:spcBef>
              <a:defRPr sz="13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3" name="Bild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277" y="1822676"/>
            <a:ext cx="540082" cy="93520"/>
          </a:xfrm>
          <a:prstGeom prst="rect">
            <a:avLst/>
          </a:prstGeom>
        </p:spPr>
      </p:pic>
      <p:sp>
        <p:nvSpPr>
          <p:cNvPr id="15" name="Tittel 1"/>
          <p:cNvSpPr>
            <a:spLocks noGrp="1"/>
          </p:cNvSpPr>
          <p:nvPr>
            <p:ph type="title"/>
          </p:nvPr>
        </p:nvSpPr>
        <p:spPr>
          <a:xfrm>
            <a:off x="4982015" y="1275872"/>
            <a:ext cx="3706133" cy="346239"/>
          </a:xfrm>
        </p:spPr>
        <p:txBody>
          <a:bodyPr/>
          <a:lstStyle>
            <a:lvl1pPr>
              <a:defRPr/>
            </a:lvl1pPr>
          </a:lstStyle>
          <a:p>
            <a:r>
              <a:rPr lang="nb-NO"/>
              <a:t>Klikk for å redigere tittelstil</a:t>
            </a:r>
            <a:endParaRPr lang="nb-NO" dirty="0"/>
          </a:p>
        </p:txBody>
      </p:sp>
      <p:sp>
        <p:nvSpPr>
          <p:cNvPr id="16" name="Plassholder for innhold 2"/>
          <p:cNvSpPr>
            <a:spLocks noGrp="1"/>
          </p:cNvSpPr>
          <p:nvPr>
            <p:ph idx="10"/>
          </p:nvPr>
        </p:nvSpPr>
        <p:spPr>
          <a:xfrm>
            <a:off x="4982015" y="2174234"/>
            <a:ext cx="3321343" cy="3395052"/>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tekst 6"/>
          <p:cNvSpPr>
            <a:spLocks noGrp="1"/>
          </p:cNvSpPr>
          <p:nvPr>
            <p:ph type="body" sz="quarter" idx="13" hasCustomPrompt="1"/>
          </p:nvPr>
        </p:nvSpPr>
        <p:spPr>
          <a:xfrm>
            <a:off x="759538" y="1268560"/>
            <a:ext cx="3408219" cy="292388"/>
          </a:xfrm>
          <a:prstGeom prst="rect">
            <a:avLst/>
          </a:prstGeom>
        </p:spPr>
        <p:txBody>
          <a:bodyPr wrap="square">
            <a:spAutoFit/>
          </a:bodyPr>
          <a:lstStyle>
            <a:lvl1pPr marL="0" indent="0" algn="ctr">
              <a:buNone/>
              <a:defRPr sz="1300" b="1" baseline="0"/>
            </a:lvl1pPr>
          </a:lstStyle>
          <a:p>
            <a:pPr lvl="0"/>
            <a:r>
              <a:rPr lang="nb-NO" dirty="0"/>
              <a:t>Klikk for å skriv inn </a:t>
            </a:r>
            <a:r>
              <a:rPr lang="nb-NO" dirty="0" err="1"/>
              <a:t>faktabokstittel</a:t>
            </a:r>
            <a:endParaRPr lang="nb-NO" dirty="0"/>
          </a:p>
        </p:txBody>
      </p:sp>
    </p:spTree>
    <p:extLst>
      <p:ext uri="{BB962C8B-B14F-4D97-AF65-F5344CB8AC3E}">
        <p14:creationId xmlns:p14="http://schemas.microsoft.com/office/powerpoint/2010/main" val="2019400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221820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tellysbilde #1">
    <p:bg>
      <p:bgPr>
        <a:solidFill>
          <a:schemeClr val="bg1">
            <a:lumMod val="65000"/>
          </a:schemeClr>
        </a:solidFill>
        <a:effectLst/>
      </p:bgPr>
    </p:bg>
    <p:spTree>
      <p:nvGrpSpPr>
        <p:cNvPr id="1" name=""/>
        <p:cNvGrpSpPr/>
        <p:nvPr/>
      </p:nvGrpSpPr>
      <p:grpSpPr>
        <a:xfrm>
          <a:off x="0" y="0"/>
          <a:ext cx="0" cy="0"/>
          <a:chOff x="0" y="0"/>
          <a:chExt cx="0" cy="0"/>
        </a:xfrm>
      </p:grpSpPr>
      <p:sp>
        <p:nvSpPr>
          <p:cNvPr id="7" name="Avrundet rektangel 6"/>
          <p:cNvSpPr/>
          <p:nvPr userDrawn="1"/>
        </p:nvSpPr>
        <p:spPr>
          <a:xfrm>
            <a:off x="534655" y="528576"/>
            <a:ext cx="3068192" cy="5872983"/>
          </a:xfrm>
          <a:prstGeom prst="roundRect">
            <a:avLst>
              <a:gd name="adj" fmla="val 1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nb-NO" dirty="0">
              <a:solidFill>
                <a:prstClr val="white"/>
              </a:solidFill>
            </a:endParaRPr>
          </a:p>
        </p:txBody>
      </p:sp>
      <p:sp>
        <p:nvSpPr>
          <p:cNvPr id="2" name="Tittel 1"/>
          <p:cNvSpPr>
            <a:spLocks noGrp="1"/>
          </p:cNvSpPr>
          <p:nvPr>
            <p:ph type="ctrTitle"/>
          </p:nvPr>
        </p:nvSpPr>
        <p:spPr>
          <a:xfrm>
            <a:off x="658307" y="2112969"/>
            <a:ext cx="2820888" cy="813661"/>
          </a:xfrm>
        </p:spPr>
        <p:txBody>
          <a:bodyPr lIns="80986" rIns="80986"/>
          <a:lstStyle>
            <a:lvl1pPr>
              <a:defRPr sz="2600"/>
            </a:lvl1pPr>
          </a:lstStyle>
          <a:p>
            <a:r>
              <a:rPr lang="nb-NO"/>
              <a:t>Klikk for å redigere tittelstil</a:t>
            </a:r>
            <a:endParaRPr lang="nb-NO" dirty="0"/>
          </a:p>
        </p:txBody>
      </p:sp>
      <p:sp>
        <p:nvSpPr>
          <p:cNvPr id="3" name="Undertittel 2"/>
          <p:cNvSpPr>
            <a:spLocks noGrp="1"/>
          </p:cNvSpPr>
          <p:nvPr>
            <p:ph type="subTitle" idx="1"/>
          </p:nvPr>
        </p:nvSpPr>
        <p:spPr>
          <a:xfrm>
            <a:off x="663869" y="3683682"/>
            <a:ext cx="2809764"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5886" y="5214877"/>
            <a:ext cx="805731" cy="812583"/>
          </a:xfrm>
          <a:prstGeom prst="rect">
            <a:avLst/>
          </a:prstGeom>
        </p:spPr>
      </p:pic>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8710" y="3292967"/>
            <a:ext cx="540082" cy="93520"/>
          </a:xfrm>
          <a:prstGeom prst="rect">
            <a:avLst/>
          </a:prstGeom>
        </p:spPr>
      </p:pic>
    </p:spTree>
    <p:extLst>
      <p:ext uri="{BB962C8B-B14F-4D97-AF65-F5344CB8AC3E}">
        <p14:creationId xmlns:p14="http://schemas.microsoft.com/office/powerpoint/2010/main" val="4064646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tellysbilde #3">
    <p:bg>
      <p:bgPr>
        <a:solidFill>
          <a:schemeClr val="bg1">
            <a:lumMod val="65000"/>
          </a:schemeClr>
        </a:solidFill>
        <a:effectLst/>
      </p:bgPr>
    </p:bg>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702" cy="5882735"/>
          </a:xfrm>
          <a:prstGeom prst="rect">
            <a:avLst/>
          </a:prstGeom>
        </p:spPr>
      </p:pic>
      <p:sp>
        <p:nvSpPr>
          <p:cNvPr id="2" name="Tittel 1"/>
          <p:cNvSpPr>
            <a:spLocks noGrp="1"/>
          </p:cNvSpPr>
          <p:nvPr>
            <p:ph type="ctrTitle"/>
          </p:nvPr>
        </p:nvSpPr>
        <p:spPr>
          <a:xfrm>
            <a:off x="2943329" y="2319294"/>
            <a:ext cx="3256029" cy="813661"/>
          </a:xfrm>
        </p:spPr>
        <p:txBody>
          <a:bodyPr lIns="80986" rIns="80986"/>
          <a:lstStyle>
            <a:lvl1pPr>
              <a:defRPr sz="2600"/>
            </a:lvl1pPr>
          </a:lstStyle>
          <a:p>
            <a:r>
              <a:rPr lang="nb-NO"/>
              <a:t>Klikk for å redigere tittelstil</a:t>
            </a:r>
            <a:endParaRPr lang="nb-NO" dirty="0"/>
          </a:p>
        </p:txBody>
      </p:sp>
      <p:sp>
        <p:nvSpPr>
          <p:cNvPr id="3" name="Undertittel 2"/>
          <p:cNvSpPr>
            <a:spLocks noGrp="1"/>
          </p:cNvSpPr>
          <p:nvPr>
            <p:ph type="subTitle" idx="1"/>
          </p:nvPr>
        </p:nvSpPr>
        <p:spPr>
          <a:xfrm>
            <a:off x="2949749" y="3828571"/>
            <a:ext cx="3243190"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pic>
        <p:nvPicPr>
          <p:cNvPr id="10" name="Bild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Tree>
    <p:extLst>
      <p:ext uri="{BB962C8B-B14F-4D97-AF65-F5344CB8AC3E}">
        <p14:creationId xmlns:p14="http://schemas.microsoft.com/office/powerpoint/2010/main" val="3674208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tellysbilde #2">
    <p:bg>
      <p:bgPr>
        <a:solidFill>
          <a:schemeClr val="bg1">
            <a:lumMod val="65000"/>
          </a:schemeClr>
        </a:solidFill>
        <a:effectLst/>
      </p:bgPr>
    </p:bg>
    <p:spTree>
      <p:nvGrpSpPr>
        <p:cNvPr id="1" name=""/>
        <p:cNvGrpSpPr/>
        <p:nvPr/>
      </p:nvGrpSpPr>
      <p:grpSpPr>
        <a:xfrm>
          <a:off x="0" y="0"/>
          <a:ext cx="0" cy="0"/>
          <a:chOff x="0" y="0"/>
          <a:chExt cx="0" cy="0"/>
        </a:xfrm>
      </p:grpSpPr>
      <p:sp>
        <p:nvSpPr>
          <p:cNvPr id="7" name="Avrundet rektangel 6"/>
          <p:cNvSpPr/>
          <p:nvPr userDrawn="1"/>
        </p:nvSpPr>
        <p:spPr>
          <a:xfrm>
            <a:off x="5532872" y="528576"/>
            <a:ext cx="3068192" cy="5872983"/>
          </a:xfrm>
          <a:prstGeom prst="roundRect">
            <a:avLst>
              <a:gd name="adj" fmla="val 1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nb-NO" dirty="0">
              <a:solidFill>
                <a:prstClr val="white"/>
              </a:solidFill>
            </a:endParaRPr>
          </a:p>
        </p:txBody>
      </p:sp>
      <p:sp>
        <p:nvSpPr>
          <p:cNvPr id="2" name="Tittel 1"/>
          <p:cNvSpPr>
            <a:spLocks noGrp="1"/>
          </p:cNvSpPr>
          <p:nvPr>
            <p:ph type="ctrTitle"/>
          </p:nvPr>
        </p:nvSpPr>
        <p:spPr>
          <a:xfrm>
            <a:off x="5656524" y="2112969"/>
            <a:ext cx="2820888" cy="813661"/>
          </a:xfrm>
        </p:spPr>
        <p:txBody>
          <a:bodyPr lIns="80986" rIns="80986"/>
          <a:lstStyle>
            <a:lvl1pPr>
              <a:defRPr sz="2600"/>
            </a:lvl1pPr>
          </a:lstStyle>
          <a:p>
            <a:r>
              <a:rPr lang="nb-NO"/>
              <a:t>Klikk for å redigere tittelstil</a:t>
            </a:r>
            <a:endParaRPr lang="nb-NO" dirty="0"/>
          </a:p>
        </p:txBody>
      </p:sp>
      <p:sp>
        <p:nvSpPr>
          <p:cNvPr id="3" name="Undertittel 2"/>
          <p:cNvSpPr>
            <a:spLocks noGrp="1"/>
          </p:cNvSpPr>
          <p:nvPr>
            <p:ph type="subTitle" idx="1"/>
          </p:nvPr>
        </p:nvSpPr>
        <p:spPr>
          <a:xfrm>
            <a:off x="5662086" y="3683682"/>
            <a:ext cx="2809764"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4102" y="5214877"/>
            <a:ext cx="805731" cy="812583"/>
          </a:xfrm>
          <a:prstGeom prst="rect">
            <a:avLst/>
          </a:prstGeom>
        </p:spPr>
      </p:pic>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6927" y="3292967"/>
            <a:ext cx="540082" cy="93520"/>
          </a:xfrm>
          <a:prstGeom prst="rect">
            <a:avLst/>
          </a:prstGeom>
        </p:spPr>
      </p:pic>
    </p:spTree>
    <p:extLst>
      <p:ext uri="{BB962C8B-B14F-4D97-AF65-F5344CB8AC3E}">
        <p14:creationId xmlns:p14="http://schemas.microsoft.com/office/powerpoint/2010/main" val="2260406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tellysbilde #3">
    <p:bg>
      <p:bgPr>
        <a:solidFill>
          <a:schemeClr val="bg1">
            <a:lumMod val="65000"/>
          </a:schemeClr>
        </a:solidFill>
        <a:effectLst/>
      </p:bgPr>
    </p:bg>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702" cy="5882735"/>
          </a:xfrm>
          <a:prstGeom prst="rect">
            <a:avLst/>
          </a:prstGeom>
        </p:spPr>
      </p:pic>
      <p:sp>
        <p:nvSpPr>
          <p:cNvPr id="2" name="Tittel 1"/>
          <p:cNvSpPr>
            <a:spLocks noGrp="1"/>
          </p:cNvSpPr>
          <p:nvPr>
            <p:ph type="ctrTitle"/>
          </p:nvPr>
        </p:nvSpPr>
        <p:spPr>
          <a:xfrm>
            <a:off x="2943329" y="2319294"/>
            <a:ext cx="3256029" cy="813661"/>
          </a:xfrm>
        </p:spPr>
        <p:txBody>
          <a:bodyPr lIns="80986" rIns="80986"/>
          <a:lstStyle>
            <a:lvl1pPr>
              <a:defRPr sz="2600"/>
            </a:lvl1pPr>
          </a:lstStyle>
          <a:p>
            <a:r>
              <a:rPr lang="nb-NO"/>
              <a:t>Klikk for å redigere tittelstil</a:t>
            </a:r>
            <a:endParaRPr lang="nb-NO" dirty="0"/>
          </a:p>
        </p:txBody>
      </p:sp>
      <p:sp>
        <p:nvSpPr>
          <p:cNvPr id="3" name="Undertittel 2"/>
          <p:cNvSpPr>
            <a:spLocks noGrp="1"/>
          </p:cNvSpPr>
          <p:nvPr>
            <p:ph type="subTitle" idx="1"/>
          </p:nvPr>
        </p:nvSpPr>
        <p:spPr>
          <a:xfrm>
            <a:off x="2949749" y="3828571"/>
            <a:ext cx="3243190"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pic>
        <p:nvPicPr>
          <p:cNvPr id="10" name="Bild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Tree>
    <p:extLst>
      <p:ext uri="{BB962C8B-B14F-4D97-AF65-F5344CB8AC3E}">
        <p14:creationId xmlns:p14="http://schemas.microsoft.com/office/powerpoint/2010/main" val="689590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tellysbilde #4 [uten bilde]">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902665" y="2319294"/>
            <a:ext cx="3337357" cy="813661"/>
          </a:xfrm>
        </p:spPr>
        <p:txBody>
          <a:bodyPr lIns="80986" rIns="80986"/>
          <a:lstStyle>
            <a:lvl1pPr>
              <a:defRPr sz="2600"/>
            </a:lvl1pPr>
          </a:lstStyle>
          <a:p>
            <a:r>
              <a:rPr lang="nb-NO"/>
              <a:t>Klikk for å redigere tittelstil</a:t>
            </a:r>
            <a:endParaRPr lang="nb-NO" dirty="0"/>
          </a:p>
        </p:txBody>
      </p:sp>
      <p:sp>
        <p:nvSpPr>
          <p:cNvPr id="3" name="Undertittel 2"/>
          <p:cNvSpPr>
            <a:spLocks noGrp="1"/>
          </p:cNvSpPr>
          <p:nvPr>
            <p:ph type="subTitle" idx="1"/>
          </p:nvPr>
        </p:nvSpPr>
        <p:spPr>
          <a:xfrm>
            <a:off x="2909245" y="3828571"/>
            <a:ext cx="3324197"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Tree>
    <p:extLst>
      <p:ext uri="{BB962C8B-B14F-4D97-AF65-F5344CB8AC3E}">
        <p14:creationId xmlns:p14="http://schemas.microsoft.com/office/powerpoint/2010/main" val="136667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a:xfrm>
            <a:off x="1129986" y="1770020"/>
            <a:ext cx="6885616"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5676" y="1417637"/>
            <a:ext cx="540082" cy="93520"/>
          </a:xfrm>
          <a:prstGeom prst="rect">
            <a:avLst/>
          </a:prstGeom>
        </p:spPr>
      </p:pic>
    </p:spTree>
    <p:extLst>
      <p:ext uri="{BB962C8B-B14F-4D97-AF65-F5344CB8AC3E}">
        <p14:creationId xmlns:p14="http://schemas.microsoft.com/office/powerpoint/2010/main" val="68827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Rapportside">
    <p:spTree>
      <p:nvGrpSpPr>
        <p:cNvPr id="1" name=""/>
        <p:cNvGrpSpPr/>
        <p:nvPr/>
      </p:nvGrpSpPr>
      <p:grpSpPr>
        <a:xfrm>
          <a:off x="0" y="0"/>
          <a:ext cx="0" cy="0"/>
          <a:chOff x="0" y="0"/>
          <a:chExt cx="0" cy="0"/>
        </a:xfrm>
      </p:grpSpPr>
      <p:sp>
        <p:nvSpPr>
          <p:cNvPr id="2" name="Tittel 1"/>
          <p:cNvSpPr>
            <a:spLocks noGrp="1"/>
          </p:cNvSpPr>
          <p:nvPr>
            <p:ph type="title"/>
          </p:nvPr>
        </p:nvSpPr>
        <p:spPr>
          <a:xfrm>
            <a:off x="457280" y="455980"/>
            <a:ext cx="8231029" cy="338554"/>
          </a:xfrm>
        </p:spPr>
        <p:txBody>
          <a:bodyPr/>
          <a:lstStyle>
            <a:lvl1pPr>
              <a:defRPr/>
            </a:lvl1pPr>
          </a:lstStyle>
          <a:p>
            <a:r>
              <a:rPr lang="nb-NO"/>
              <a:t>Klikk for å redigere tittelstil</a:t>
            </a:r>
            <a:endParaRPr lang="nb-NO" dirty="0"/>
          </a:p>
        </p:txBody>
      </p:sp>
      <p:sp>
        <p:nvSpPr>
          <p:cNvPr id="3" name="Plassholder for innhold 2"/>
          <p:cNvSpPr>
            <a:spLocks noGrp="1"/>
          </p:cNvSpPr>
          <p:nvPr>
            <p:ph idx="1"/>
          </p:nvPr>
        </p:nvSpPr>
        <p:spPr>
          <a:xfrm>
            <a:off x="457279" y="1269554"/>
            <a:ext cx="8231030" cy="5256584"/>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5676" y="995098"/>
            <a:ext cx="540082" cy="93520"/>
          </a:xfrm>
          <a:prstGeom prst="rect">
            <a:avLst/>
          </a:prstGeom>
        </p:spPr>
      </p:pic>
    </p:spTree>
    <p:extLst>
      <p:ext uri="{BB962C8B-B14F-4D97-AF65-F5344CB8AC3E}">
        <p14:creationId xmlns:p14="http://schemas.microsoft.com/office/powerpoint/2010/main" val="197379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889" cy="5856457"/>
          </a:xfrm>
          <a:prstGeom prst="rect">
            <a:avLst/>
          </a:prstGeom>
        </p:spPr>
      </p:pic>
      <p:sp>
        <p:nvSpPr>
          <p:cNvPr id="2" name="Tittel 1"/>
          <p:cNvSpPr>
            <a:spLocks noGrp="1"/>
          </p:cNvSpPr>
          <p:nvPr>
            <p:ph type="title"/>
          </p:nvPr>
        </p:nvSpPr>
        <p:spPr>
          <a:xfrm>
            <a:off x="2547614" y="1108246"/>
            <a:ext cx="4050361" cy="346239"/>
          </a:xfrm>
        </p:spPr>
        <p:txBody>
          <a:bodyPr/>
          <a:lstStyle/>
          <a:p>
            <a:r>
              <a:rPr lang="nb-NO"/>
              <a:t>Klikk for å redigere tittelstil</a:t>
            </a:r>
            <a:endParaRPr lang="nb-NO" dirty="0"/>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5676" y="1654429"/>
            <a:ext cx="540082" cy="93520"/>
          </a:xfrm>
          <a:prstGeom prst="rect">
            <a:avLst/>
          </a:prstGeom>
        </p:spPr>
      </p:pic>
      <p:sp>
        <p:nvSpPr>
          <p:cNvPr id="11" name="Plassholder for tekst 10"/>
          <p:cNvSpPr>
            <a:spLocks noGrp="1"/>
          </p:cNvSpPr>
          <p:nvPr>
            <p:ph type="body" sz="quarter" idx="13"/>
          </p:nvPr>
        </p:nvSpPr>
        <p:spPr>
          <a:xfrm>
            <a:off x="2924402" y="2048596"/>
            <a:ext cx="3673573" cy="2931826"/>
          </a:xfrm>
          <a:prstGeom prst="rect">
            <a:avLst/>
          </a:prstGeom>
        </p:spPr>
        <p:txBody>
          <a:bodyPr/>
          <a:lstStyle>
            <a:lvl1pPr marL="257129" indent="-257129" algn="l">
              <a:spcBef>
                <a:spcPts val="0"/>
              </a:spcBef>
              <a:buFontTx/>
              <a:buBlip>
                <a:blip r:embed="rId4"/>
              </a:buBlip>
              <a:defRPr/>
            </a:lvl1pPr>
            <a:lvl2pPr marL="457201" indent="0" algn="ctr">
              <a:buNone/>
              <a:defRPr/>
            </a:lvl2pPr>
            <a:lvl3pPr marL="914403" indent="0" algn="ctr">
              <a:buNone/>
              <a:defRPr/>
            </a:lvl3pPr>
            <a:lvl4pPr marL="1371605" indent="0" algn="ctr">
              <a:buNone/>
              <a:defRPr/>
            </a:lvl4pPr>
            <a:lvl5pPr marL="1828806" indent="0" algn="ctr">
              <a:buNone/>
              <a:defRPr/>
            </a:lvl5pPr>
          </a:lstStyle>
          <a:p>
            <a:pPr lvl="0"/>
            <a:r>
              <a:rPr lang="nb-NO"/>
              <a:t>Klikk for å redigere tekststiler i malen</a:t>
            </a:r>
          </a:p>
        </p:txBody>
      </p:sp>
    </p:spTree>
    <p:extLst>
      <p:ext uri="{BB962C8B-B14F-4D97-AF65-F5344CB8AC3E}">
        <p14:creationId xmlns:p14="http://schemas.microsoft.com/office/powerpoint/2010/main" val="2388510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7" name="Tittel 1"/>
          <p:cNvSpPr>
            <a:spLocks noGrp="1"/>
          </p:cNvSpPr>
          <p:nvPr>
            <p:ph type="ctrTitle"/>
          </p:nvPr>
        </p:nvSpPr>
        <p:spPr>
          <a:xfrm>
            <a:off x="2423202" y="4285082"/>
            <a:ext cx="4296284" cy="813661"/>
          </a:xfrm>
        </p:spPr>
        <p:txBody>
          <a:bodyPr lIns="80986" rIns="80986"/>
          <a:lstStyle>
            <a:lvl1pPr>
              <a:defRPr sz="2600"/>
            </a:lvl1pPr>
          </a:lstStyle>
          <a:p>
            <a:r>
              <a:rPr lang="nb-NO"/>
              <a:t>Klikk for å redigere tittelstil</a:t>
            </a:r>
            <a:endParaRPr lang="nb-NO"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5397699"/>
            <a:ext cx="540082" cy="93520"/>
          </a:xfrm>
          <a:prstGeom prst="rect">
            <a:avLst/>
          </a:prstGeom>
        </p:spPr>
      </p:pic>
      <p:sp>
        <p:nvSpPr>
          <p:cNvPr id="12" name="Plassholder for bilde 11"/>
          <p:cNvSpPr>
            <a:spLocks noGrp="1"/>
          </p:cNvSpPr>
          <p:nvPr>
            <p:ph type="pic" sz="quarter" idx="10"/>
          </p:nvPr>
        </p:nvSpPr>
        <p:spPr>
          <a:xfrm>
            <a:off x="2926504" y="777675"/>
            <a:ext cx="3292579" cy="3292555"/>
          </a:xfrm>
          <a:prstGeom prst="ellipse">
            <a:avLst/>
          </a:prstGeom>
        </p:spPr>
        <p:txBody>
          <a:bodyPr/>
          <a:lstStyle/>
          <a:p>
            <a:r>
              <a:rPr lang="nb-NO" dirty="0"/>
              <a:t>Klikk ikonet for å legge til et bilde</a:t>
            </a:r>
          </a:p>
        </p:txBody>
      </p:sp>
    </p:spTree>
    <p:extLst>
      <p:ext uri="{BB962C8B-B14F-4D97-AF65-F5344CB8AC3E}">
        <p14:creationId xmlns:p14="http://schemas.microsoft.com/office/powerpoint/2010/main" val="337122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loverskrift #2">
    <p:spTree>
      <p:nvGrpSpPr>
        <p:cNvPr id="1" name=""/>
        <p:cNvGrpSpPr/>
        <p:nvPr/>
      </p:nvGrpSpPr>
      <p:grpSpPr>
        <a:xfrm>
          <a:off x="0" y="0"/>
          <a:ext cx="0" cy="0"/>
          <a:chOff x="0" y="0"/>
          <a:chExt cx="0" cy="0"/>
        </a:xfrm>
      </p:grpSpPr>
      <p:sp>
        <p:nvSpPr>
          <p:cNvPr id="7" name="Tittel 1"/>
          <p:cNvSpPr>
            <a:spLocks noGrp="1"/>
          </p:cNvSpPr>
          <p:nvPr>
            <p:ph type="ctrTitle"/>
          </p:nvPr>
        </p:nvSpPr>
        <p:spPr>
          <a:xfrm>
            <a:off x="2423202" y="4285082"/>
            <a:ext cx="4296284" cy="813661"/>
          </a:xfrm>
        </p:spPr>
        <p:txBody>
          <a:bodyPr lIns="80986" rIns="80986"/>
          <a:lstStyle>
            <a:lvl1pPr>
              <a:defRPr sz="2600"/>
            </a:lvl1pPr>
          </a:lstStyle>
          <a:p>
            <a:r>
              <a:rPr lang="nb-NO"/>
              <a:t>Klikk for å redigere tittelstil</a:t>
            </a:r>
            <a:endParaRPr lang="nb-NO"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5397699"/>
            <a:ext cx="540082" cy="93520"/>
          </a:xfrm>
          <a:prstGeom prst="rect">
            <a:avLst/>
          </a:prstGeom>
        </p:spPr>
      </p:pic>
      <p:sp>
        <p:nvSpPr>
          <p:cNvPr id="12" name="Plassholder for bilde 11"/>
          <p:cNvSpPr>
            <a:spLocks noGrp="1"/>
          </p:cNvSpPr>
          <p:nvPr>
            <p:ph type="pic" sz="quarter" idx="10"/>
          </p:nvPr>
        </p:nvSpPr>
        <p:spPr>
          <a:xfrm>
            <a:off x="2871642" y="820437"/>
            <a:ext cx="3402304" cy="3250877"/>
          </a:xfrm>
          <a:custGeom>
            <a:avLst/>
            <a:gdLst>
              <a:gd name="connsiteX0" fmla="*/ 0 w 6048672"/>
              <a:gd name="connsiteY0" fmla="*/ 109317 h 5238000"/>
              <a:gd name="connsiteX1" fmla="*/ 109317 w 6048672"/>
              <a:gd name="connsiteY1" fmla="*/ 0 h 5238000"/>
              <a:gd name="connsiteX2" fmla="*/ 5939355 w 6048672"/>
              <a:gd name="connsiteY2" fmla="*/ 0 h 5238000"/>
              <a:gd name="connsiteX3" fmla="*/ 6048672 w 6048672"/>
              <a:gd name="connsiteY3" fmla="*/ 109317 h 5238000"/>
              <a:gd name="connsiteX4" fmla="*/ 6048672 w 6048672"/>
              <a:gd name="connsiteY4" fmla="*/ 5128683 h 5238000"/>
              <a:gd name="connsiteX5" fmla="*/ 5939355 w 6048672"/>
              <a:gd name="connsiteY5" fmla="*/ 5238000 h 5238000"/>
              <a:gd name="connsiteX6" fmla="*/ 109317 w 6048672"/>
              <a:gd name="connsiteY6" fmla="*/ 5238000 h 5238000"/>
              <a:gd name="connsiteX7" fmla="*/ 0 w 6048672"/>
              <a:gd name="connsiteY7" fmla="*/ 5128683 h 5238000"/>
              <a:gd name="connsiteX8" fmla="*/ 0 w 6048672"/>
              <a:gd name="connsiteY8" fmla="*/ 109317 h 5238000"/>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109317 w 6048672"/>
              <a:gd name="connsiteY7" fmla="*/ 5238000 h 5767707"/>
              <a:gd name="connsiteX8" fmla="*/ 0 w 6048672"/>
              <a:gd name="connsiteY8" fmla="*/ 5128683 h 5767707"/>
              <a:gd name="connsiteX9" fmla="*/ 0 w 6048672"/>
              <a:gd name="connsiteY9" fmla="*/ 109317 h 5767707"/>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224554 w 6048672"/>
              <a:gd name="connsiteY8" fmla="*/ 5234940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2"/>
              <a:gd name="connsiteX1" fmla="*/ 109317 w 6048672"/>
              <a:gd name="connsiteY1" fmla="*/ 0 h 5767732"/>
              <a:gd name="connsiteX2" fmla="*/ 5939355 w 6048672"/>
              <a:gd name="connsiteY2" fmla="*/ 0 h 5767732"/>
              <a:gd name="connsiteX3" fmla="*/ 6048672 w 6048672"/>
              <a:gd name="connsiteY3" fmla="*/ 109317 h 5767732"/>
              <a:gd name="connsiteX4" fmla="*/ 6048672 w 6048672"/>
              <a:gd name="connsiteY4" fmla="*/ 5128683 h 5767732"/>
              <a:gd name="connsiteX5" fmla="*/ 5939355 w 6048672"/>
              <a:gd name="connsiteY5" fmla="*/ 5238000 h 5767732"/>
              <a:gd name="connsiteX6" fmla="*/ 3032909 w 6048672"/>
              <a:gd name="connsiteY6" fmla="*/ 5767705 h 5767732"/>
              <a:gd name="connsiteX7" fmla="*/ 2566184 w 6048672"/>
              <a:gd name="connsiteY7" fmla="*/ 5239384 h 5767732"/>
              <a:gd name="connsiteX8" fmla="*/ 2224554 w 6048672"/>
              <a:gd name="connsiteY8" fmla="*/ 5234940 h 5767732"/>
              <a:gd name="connsiteX9" fmla="*/ 109317 w 6048672"/>
              <a:gd name="connsiteY9" fmla="*/ 5238000 h 5767732"/>
              <a:gd name="connsiteX10" fmla="*/ 0 w 6048672"/>
              <a:gd name="connsiteY10" fmla="*/ 5128683 h 5767732"/>
              <a:gd name="connsiteX11" fmla="*/ 0 w 6048672"/>
              <a:gd name="connsiteY11" fmla="*/ 109317 h 5767732"/>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224554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17619 w 6048672"/>
              <a:gd name="connsiteY7" fmla="*/ 5294629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29049 w 6048672"/>
              <a:gd name="connsiteY7" fmla="*/ 5304154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29607"/>
              <a:gd name="connsiteX1" fmla="*/ 109317 w 6048672"/>
              <a:gd name="connsiteY1" fmla="*/ 0 h 5729607"/>
              <a:gd name="connsiteX2" fmla="*/ 5939355 w 6048672"/>
              <a:gd name="connsiteY2" fmla="*/ 0 h 5729607"/>
              <a:gd name="connsiteX3" fmla="*/ 6048672 w 6048672"/>
              <a:gd name="connsiteY3" fmla="*/ 109317 h 5729607"/>
              <a:gd name="connsiteX4" fmla="*/ 6048672 w 6048672"/>
              <a:gd name="connsiteY4" fmla="*/ 5128683 h 5729607"/>
              <a:gd name="connsiteX5" fmla="*/ 5939355 w 6048672"/>
              <a:gd name="connsiteY5" fmla="*/ 5238000 h 5729607"/>
              <a:gd name="connsiteX6" fmla="*/ 2966234 w 6048672"/>
              <a:gd name="connsiteY6" fmla="*/ 5729605 h 5729607"/>
              <a:gd name="connsiteX7" fmla="*/ 2629049 w 6048672"/>
              <a:gd name="connsiteY7" fmla="*/ 5304154 h 5729607"/>
              <a:gd name="connsiteX8" fmla="*/ 2504589 w 6048672"/>
              <a:gd name="connsiteY8" fmla="*/ 5234940 h 5729607"/>
              <a:gd name="connsiteX9" fmla="*/ 109317 w 6048672"/>
              <a:gd name="connsiteY9" fmla="*/ 5238000 h 5729607"/>
              <a:gd name="connsiteX10" fmla="*/ 0 w 6048672"/>
              <a:gd name="connsiteY10" fmla="*/ 5128683 h 5729607"/>
              <a:gd name="connsiteX11" fmla="*/ 0 w 6048672"/>
              <a:gd name="connsiteY11" fmla="*/ 109317 h 5729607"/>
              <a:gd name="connsiteX0" fmla="*/ 0 w 6048672"/>
              <a:gd name="connsiteY0" fmla="*/ 109317 h 5785284"/>
              <a:gd name="connsiteX1" fmla="*/ 109317 w 6048672"/>
              <a:gd name="connsiteY1" fmla="*/ 0 h 5785284"/>
              <a:gd name="connsiteX2" fmla="*/ 5939355 w 6048672"/>
              <a:gd name="connsiteY2" fmla="*/ 0 h 5785284"/>
              <a:gd name="connsiteX3" fmla="*/ 6048672 w 6048672"/>
              <a:gd name="connsiteY3" fmla="*/ 109317 h 5785284"/>
              <a:gd name="connsiteX4" fmla="*/ 6048672 w 6048672"/>
              <a:gd name="connsiteY4" fmla="*/ 5128683 h 5785284"/>
              <a:gd name="connsiteX5" fmla="*/ 5939355 w 6048672"/>
              <a:gd name="connsiteY5" fmla="*/ 5238000 h 5785284"/>
              <a:gd name="connsiteX6" fmla="*/ 3082439 w 6048672"/>
              <a:gd name="connsiteY6" fmla="*/ 5727065 h 5785284"/>
              <a:gd name="connsiteX7" fmla="*/ 2966234 w 6048672"/>
              <a:gd name="connsiteY7" fmla="*/ 5729605 h 5785284"/>
              <a:gd name="connsiteX8" fmla="*/ 2629049 w 6048672"/>
              <a:gd name="connsiteY8" fmla="*/ 5304154 h 5785284"/>
              <a:gd name="connsiteX9" fmla="*/ 2504589 w 6048672"/>
              <a:gd name="connsiteY9" fmla="*/ 5234940 h 5785284"/>
              <a:gd name="connsiteX10" fmla="*/ 109317 w 6048672"/>
              <a:gd name="connsiteY10" fmla="*/ 5238000 h 5785284"/>
              <a:gd name="connsiteX11" fmla="*/ 0 w 6048672"/>
              <a:gd name="connsiteY11" fmla="*/ 5128683 h 5785284"/>
              <a:gd name="connsiteX12" fmla="*/ 0 w 6048672"/>
              <a:gd name="connsiteY12" fmla="*/ 109317 h 5785284"/>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082439 w 6048672"/>
              <a:gd name="connsiteY6" fmla="*/ 5727065 h 5778896"/>
              <a:gd name="connsiteX7" fmla="*/ 2966234 w 6048672"/>
              <a:gd name="connsiteY7" fmla="*/ 5729605 h 5778896"/>
              <a:gd name="connsiteX8" fmla="*/ 2629049 w 6048672"/>
              <a:gd name="connsiteY8" fmla="*/ 5304154 h 5778896"/>
              <a:gd name="connsiteX9" fmla="*/ 2504589 w 6048672"/>
              <a:gd name="connsiteY9" fmla="*/ 5234940 h 5778896"/>
              <a:gd name="connsiteX10" fmla="*/ 109317 w 6048672"/>
              <a:gd name="connsiteY10" fmla="*/ 5238000 h 5778896"/>
              <a:gd name="connsiteX11" fmla="*/ 0 w 6048672"/>
              <a:gd name="connsiteY11" fmla="*/ 5128683 h 5778896"/>
              <a:gd name="connsiteX12" fmla="*/ 0 w 6048672"/>
              <a:gd name="connsiteY12"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412004 w 6048672"/>
              <a:gd name="connsiteY6" fmla="*/ 53060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64081"/>
              <a:gd name="connsiteX1" fmla="*/ 109317 w 6048672"/>
              <a:gd name="connsiteY1" fmla="*/ 0 h 5764081"/>
              <a:gd name="connsiteX2" fmla="*/ 5939355 w 6048672"/>
              <a:gd name="connsiteY2" fmla="*/ 0 h 5764081"/>
              <a:gd name="connsiteX3" fmla="*/ 6048672 w 6048672"/>
              <a:gd name="connsiteY3" fmla="*/ 109317 h 5764081"/>
              <a:gd name="connsiteX4" fmla="*/ 6048672 w 6048672"/>
              <a:gd name="connsiteY4" fmla="*/ 5128683 h 5764081"/>
              <a:gd name="connsiteX5" fmla="*/ 5939355 w 6048672"/>
              <a:gd name="connsiteY5" fmla="*/ 5238000 h 5764081"/>
              <a:gd name="connsiteX6" fmla="*/ 3533924 w 6048672"/>
              <a:gd name="connsiteY6" fmla="*/ 5229859 h 5764081"/>
              <a:gd name="connsiteX7" fmla="*/ 3412004 w 6048672"/>
              <a:gd name="connsiteY7" fmla="*/ 5302249 h 5764081"/>
              <a:gd name="connsiteX8" fmla="*/ 3118634 w 6048672"/>
              <a:gd name="connsiteY8" fmla="*/ 5687060 h 5764081"/>
              <a:gd name="connsiteX9" fmla="*/ 2966234 w 6048672"/>
              <a:gd name="connsiteY9" fmla="*/ 5729605 h 5764081"/>
              <a:gd name="connsiteX10" fmla="*/ 2629049 w 6048672"/>
              <a:gd name="connsiteY10" fmla="*/ 5304154 h 5764081"/>
              <a:gd name="connsiteX11" fmla="*/ 2504589 w 6048672"/>
              <a:gd name="connsiteY11" fmla="*/ 5234940 h 5764081"/>
              <a:gd name="connsiteX12" fmla="*/ 109317 w 6048672"/>
              <a:gd name="connsiteY12" fmla="*/ 5238000 h 5764081"/>
              <a:gd name="connsiteX13" fmla="*/ 0 w 6048672"/>
              <a:gd name="connsiteY13" fmla="*/ 5128683 h 5764081"/>
              <a:gd name="connsiteX14" fmla="*/ 0 w 6048672"/>
              <a:gd name="connsiteY14" fmla="*/ 109317 h 5764081"/>
              <a:gd name="connsiteX0" fmla="*/ 0 w 6048672"/>
              <a:gd name="connsiteY0" fmla="*/ 109317 h 5735963"/>
              <a:gd name="connsiteX1" fmla="*/ 109317 w 6048672"/>
              <a:gd name="connsiteY1" fmla="*/ 0 h 5735963"/>
              <a:gd name="connsiteX2" fmla="*/ 5939355 w 6048672"/>
              <a:gd name="connsiteY2" fmla="*/ 0 h 5735963"/>
              <a:gd name="connsiteX3" fmla="*/ 6048672 w 6048672"/>
              <a:gd name="connsiteY3" fmla="*/ 109317 h 5735963"/>
              <a:gd name="connsiteX4" fmla="*/ 6048672 w 6048672"/>
              <a:gd name="connsiteY4" fmla="*/ 5128683 h 5735963"/>
              <a:gd name="connsiteX5" fmla="*/ 5939355 w 6048672"/>
              <a:gd name="connsiteY5" fmla="*/ 5238000 h 5735963"/>
              <a:gd name="connsiteX6" fmla="*/ 3533924 w 6048672"/>
              <a:gd name="connsiteY6" fmla="*/ 5229859 h 5735963"/>
              <a:gd name="connsiteX7" fmla="*/ 3412004 w 6048672"/>
              <a:gd name="connsiteY7" fmla="*/ 5302249 h 5735963"/>
              <a:gd name="connsiteX8" fmla="*/ 3118634 w 6048672"/>
              <a:gd name="connsiteY8" fmla="*/ 5687060 h 5735963"/>
              <a:gd name="connsiteX9" fmla="*/ 2928134 w 6048672"/>
              <a:gd name="connsiteY9" fmla="*/ 5683885 h 5735963"/>
              <a:gd name="connsiteX10" fmla="*/ 2629049 w 6048672"/>
              <a:gd name="connsiteY10" fmla="*/ 5304154 h 5735963"/>
              <a:gd name="connsiteX11" fmla="*/ 2504589 w 6048672"/>
              <a:gd name="connsiteY11" fmla="*/ 5234940 h 5735963"/>
              <a:gd name="connsiteX12" fmla="*/ 109317 w 6048672"/>
              <a:gd name="connsiteY12" fmla="*/ 5238000 h 5735963"/>
              <a:gd name="connsiteX13" fmla="*/ 0 w 6048672"/>
              <a:gd name="connsiteY13" fmla="*/ 5128683 h 5735963"/>
              <a:gd name="connsiteX14" fmla="*/ 0 w 6048672"/>
              <a:gd name="connsiteY14" fmla="*/ 109317 h 5735963"/>
              <a:gd name="connsiteX0" fmla="*/ 0 w 6048672"/>
              <a:gd name="connsiteY0" fmla="*/ 109317 h 5771754"/>
              <a:gd name="connsiteX1" fmla="*/ 109317 w 6048672"/>
              <a:gd name="connsiteY1" fmla="*/ 0 h 5771754"/>
              <a:gd name="connsiteX2" fmla="*/ 5939355 w 6048672"/>
              <a:gd name="connsiteY2" fmla="*/ 0 h 5771754"/>
              <a:gd name="connsiteX3" fmla="*/ 6048672 w 6048672"/>
              <a:gd name="connsiteY3" fmla="*/ 109317 h 5771754"/>
              <a:gd name="connsiteX4" fmla="*/ 6048672 w 6048672"/>
              <a:gd name="connsiteY4" fmla="*/ 5128683 h 5771754"/>
              <a:gd name="connsiteX5" fmla="*/ 5939355 w 6048672"/>
              <a:gd name="connsiteY5" fmla="*/ 5238000 h 5771754"/>
              <a:gd name="connsiteX6" fmla="*/ 3533924 w 6048672"/>
              <a:gd name="connsiteY6" fmla="*/ 5229859 h 5771754"/>
              <a:gd name="connsiteX7" fmla="*/ 3412004 w 6048672"/>
              <a:gd name="connsiteY7" fmla="*/ 5302249 h 5771754"/>
              <a:gd name="connsiteX8" fmla="*/ 3118634 w 6048672"/>
              <a:gd name="connsiteY8" fmla="*/ 5687060 h 5771754"/>
              <a:gd name="connsiteX9" fmla="*/ 2928134 w 6048672"/>
              <a:gd name="connsiteY9" fmla="*/ 5683885 h 5771754"/>
              <a:gd name="connsiteX10" fmla="*/ 2629049 w 6048672"/>
              <a:gd name="connsiteY10" fmla="*/ 5304154 h 5771754"/>
              <a:gd name="connsiteX11" fmla="*/ 2504589 w 6048672"/>
              <a:gd name="connsiteY11" fmla="*/ 5234940 h 5771754"/>
              <a:gd name="connsiteX12" fmla="*/ 109317 w 6048672"/>
              <a:gd name="connsiteY12" fmla="*/ 5238000 h 5771754"/>
              <a:gd name="connsiteX13" fmla="*/ 0 w 6048672"/>
              <a:gd name="connsiteY13" fmla="*/ 5128683 h 5771754"/>
              <a:gd name="connsiteX14" fmla="*/ 0 w 6048672"/>
              <a:gd name="connsiteY14" fmla="*/ 109317 h 5771754"/>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9504"/>
              <a:gd name="connsiteX1" fmla="*/ 109317 w 6048672"/>
              <a:gd name="connsiteY1" fmla="*/ 0 h 5779504"/>
              <a:gd name="connsiteX2" fmla="*/ 5939355 w 6048672"/>
              <a:gd name="connsiteY2" fmla="*/ 0 h 5779504"/>
              <a:gd name="connsiteX3" fmla="*/ 6048672 w 6048672"/>
              <a:gd name="connsiteY3" fmla="*/ 109317 h 5779504"/>
              <a:gd name="connsiteX4" fmla="*/ 6048672 w 6048672"/>
              <a:gd name="connsiteY4" fmla="*/ 5128683 h 5779504"/>
              <a:gd name="connsiteX5" fmla="*/ 5939355 w 6048672"/>
              <a:gd name="connsiteY5" fmla="*/ 5238000 h 5779504"/>
              <a:gd name="connsiteX6" fmla="*/ 3533924 w 6048672"/>
              <a:gd name="connsiteY6" fmla="*/ 5229859 h 5779504"/>
              <a:gd name="connsiteX7" fmla="*/ 3412004 w 6048672"/>
              <a:gd name="connsiteY7" fmla="*/ 5302249 h 5779504"/>
              <a:gd name="connsiteX8" fmla="*/ 3118634 w 6048672"/>
              <a:gd name="connsiteY8" fmla="*/ 5687060 h 5779504"/>
              <a:gd name="connsiteX9" fmla="*/ 2928134 w 6048672"/>
              <a:gd name="connsiteY9" fmla="*/ 5683885 h 5779504"/>
              <a:gd name="connsiteX10" fmla="*/ 2629049 w 6048672"/>
              <a:gd name="connsiteY10" fmla="*/ 5304154 h 5779504"/>
              <a:gd name="connsiteX11" fmla="*/ 2504589 w 6048672"/>
              <a:gd name="connsiteY11" fmla="*/ 5234940 h 5779504"/>
              <a:gd name="connsiteX12" fmla="*/ 109317 w 6048672"/>
              <a:gd name="connsiteY12" fmla="*/ 5238000 h 5779504"/>
              <a:gd name="connsiteX13" fmla="*/ 0 w 6048672"/>
              <a:gd name="connsiteY13" fmla="*/ 5128683 h 5779504"/>
              <a:gd name="connsiteX14" fmla="*/ 0 w 6048672"/>
              <a:gd name="connsiteY14" fmla="*/ 109317 h 577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8672" h="5779504">
                <a:moveTo>
                  <a:pt x="0" y="109317"/>
                </a:moveTo>
                <a:cubicBezTo>
                  <a:pt x="0" y="48943"/>
                  <a:pt x="48943" y="0"/>
                  <a:pt x="109317" y="0"/>
                </a:cubicBezTo>
                <a:lnTo>
                  <a:pt x="5939355" y="0"/>
                </a:lnTo>
                <a:cubicBezTo>
                  <a:pt x="5999729" y="0"/>
                  <a:pt x="6048672" y="48943"/>
                  <a:pt x="6048672" y="109317"/>
                </a:cubicBezTo>
                <a:lnTo>
                  <a:pt x="6048672" y="5128683"/>
                </a:lnTo>
                <a:cubicBezTo>
                  <a:pt x="6048672" y="5189057"/>
                  <a:pt x="5999729" y="5238000"/>
                  <a:pt x="5939355" y="5238000"/>
                </a:cubicBezTo>
                <a:cubicBezTo>
                  <a:pt x="5555790" y="5263435"/>
                  <a:pt x="3955149" y="5218516"/>
                  <a:pt x="3533924" y="5229859"/>
                </a:cubicBezTo>
                <a:cubicBezTo>
                  <a:pt x="3482586" y="5222787"/>
                  <a:pt x="3407241" y="5299391"/>
                  <a:pt x="3412004" y="5302249"/>
                </a:cubicBezTo>
                <a:lnTo>
                  <a:pt x="3118634" y="5687060"/>
                </a:lnTo>
                <a:cubicBezTo>
                  <a:pt x="3034594" y="5776614"/>
                  <a:pt x="3044974" y="5841365"/>
                  <a:pt x="2928134" y="5683885"/>
                </a:cubicBezTo>
                <a:lnTo>
                  <a:pt x="2629049" y="5304154"/>
                </a:lnTo>
                <a:cubicBezTo>
                  <a:pt x="2631166" y="5303307"/>
                  <a:pt x="2597519" y="5238981"/>
                  <a:pt x="2504589" y="5234940"/>
                </a:cubicBezTo>
                <a:lnTo>
                  <a:pt x="109317" y="5238000"/>
                </a:lnTo>
                <a:cubicBezTo>
                  <a:pt x="48943" y="5238000"/>
                  <a:pt x="0" y="5189057"/>
                  <a:pt x="0" y="5128683"/>
                </a:cubicBezTo>
                <a:lnTo>
                  <a:pt x="0" y="109317"/>
                </a:lnTo>
                <a:close/>
              </a:path>
            </a:pathLst>
          </a:custGeom>
        </p:spPr>
        <p:txBody>
          <a:bodyPr/>
          <a:lstStyle/>
          <a:p>
            <a:r>
              <a:rPr lang="nb-NO" dirty="0"/>
              <a:t>Klikk ikonet for å legge til et bilde</a:t>
            </a:r>
          </a:p>
        </p:txBody>
      </p:sp>
    </p:spTree>
    <p:extLst>
      <p:ext uri="{BB962C8B-B14F-4D97-AF65-F5344CB8AC3E}">
        <p14:creationId xmlns:p14="http://schemas.microsoft.com/office/powerpoint/2010/main" val="2063661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loverskrift #3">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702" cy="5826170"/>
          </a:xfrm>
          <a:prstGeom prst="rect">
            <a:avLst/>
          </a:prstGeom>
        </p:spPr>
      </p:pic>
      <p:sp>
        <p:nvSpPr>
          <p:cNvPr id="6" name="Tittel 1"/>
          <p:cNvSpPr>
            <a:spLocks noGrp="1"/>
          </p:cNvSpPr>
          <p:nvPr>
            <p:ph type="ctrTitle"/>
          </p:nvPr>
        </p:nvSpPr>
        <p:spPr>
          <a:xfrm>
            <a:off x="2902665" y="2319294"/>
            <a:ext cx="3337357" cy="813661"/>
          </a:xfrm>
        </p:spPr>
        <p:txBody>
          <a:bodyPr lIns="80986" rIns="80986"/>
          <a:lstStyle>
            <a:lvl1pPr>
              <a:defRPr sz="2600"/>
            </a:lvl1pPr>
          </a:lstStyle>
          <a:p>
            <a:r>
              <a:rPr lang="nb-NO"/>
              <a:t>Klikk for å redigere tittelstil</a:t>
            </a:r>
            <a:endParaRPr lang="nb-NO" dirty="0"/>
          </a:p>
        </p:txBody>
      </p:sp>
      <p:sp>
        <p:nvSpPr>
          <p:cNvPr id="9" name="Undertittel 2"/>
          <p:cNvSpPr>
            <a:spLocks noGrp="1"/>
          </p:cNvSpPr>
          <p:nvPr>
            <p:ph type="subTitle" idx="1"/>
          </p:nvPr>
        </p:nvSpPr>
        <p:spPr>
          <a:xfrm>
            <a:off x="2909245" y="3828571"/>
            <a:ext cx="3324197"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spTree>
    <p:extLst>
      <p:ext uri="{BB962C8B-B14F-4D97-AF65-F5344CB8AC3E}">
        <p14:creationId xmlns:p14="http://schemas.microsoft.com/office/powerpoint/2010/main" val="185245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0" y="870834"/>
            <a:ext cx="3706133" cy="346239"/>
          </a:xfrm>
        </p:spPr>
        <p:txBody>
          <a:bodyPr/>
          <a:lstStyle/>
          <a:p>
            <a:r>
              <a:rPr lang="nb-NO"/>
              <a:t>Klikk for å redigere tittelstil</a:t>
            </a:r>
            <a:endParaRPr lang="nb-NO" dirty="0"/>
          </a:p>
        </p:txBody>
      </p:sp>
      <p:sp>
        <p:nvSpPr>
          <p:cNvPr id="8" name="Plassholder for innhold 2"/>
          <p:cNvSpPr>
            <a:spLocks noGrp="1"/>
          </p:cNvSpPr>
          <p:nvPr>
            <p:ph idx="1"/>
          </p:nvPr>
        </p:nvSpPr>
        <p:spPr>
          <a:xfrm>
            <a:off x="810084" y="1770020"/>
            <a:ext cx="3321343"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0305" y="1417637"/>
            <a:ext cx="540082" cy="93520"/>
          </a:xfrm>
          <a:prstGeom prst="rect">
            <a:avLst/>
          </a:prstGeom>
        </p:spPr>
      </p:pic>
      <p:sp>
        <p:nvSpPr>
          <p:cNvPr id="13" name="Plassholder for tekst 12"/>
          <p:cNvSpPr>
            <a:spLocks noGrp="1"/>
          </p:cNvSpPr>
          <p:nvPr>
            <p:ph type="body" sz="quarter" idx="11" hasCustomPrompt="1"/>
          </p:nvPr>
        </p:nvSpPr>
        <p:spPr>
          <a:xfrm>
            <a:off x="4981765" y="870834"/>
            <a:ext cx="3706633" cy="346239"/>
          </a:xfrm>
          <a:prstGeom prst="rect">
            <a:avLst/>
          </a:prstGeom>
        </p:spPr>
        <p:txBody>
          <a:bodyPr anchor="b" anchorCtr="0">
            <a:spAutoFit/>
          </a:bodyPr>
          <a:lstStyle>
            <a:lvl1pPr marL="0" indent="0" algn="ctr">
              <a:spcBef>
                <a:spcPts val="0"/>
              </a:spcBef>
              <a:buNone/>
              <a:defRPr sz="2200" b="1" baseline="0">
                <a:solidFill>
                  <a:srgbClr val="4B392C"/>
                </a:solidFill>
              </a:defRPr>
            </a:lvl1pPr>
          </a:lstStyle>
          <a:p>
            <a:pPr lvl="0"/>
            <a:r>
              <a:rPr lang="nb-NO" dirty="0"/>
              <a:t>Klikk for å legge til en tittel</a:t>
            </a:r>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5041" y="1417637"/>
            <a:ext cx="540082" cy="93520"/>
          </a:xfrm>
          <a:prstGeom prst="rect">
            <a:avLst/>
          </a:prstGeom>
        </p:spPr>
      </p:pic>
      <p:sp>
        <p:nvSpPr>
          <p:cNvPr id="12" name="Plassholder for innhold 2"/>
          <p:cNvSpPr>
            <a:spLocks noGrp="1"/>
          </p:cNvSpPr>
          <p:nvPr>
            <p:ph idx="12"/>
          </p:nvPr>
        </p:nvSpPr>
        <p:spPr>
          <a:xfrm>
            <a:off x="4982015" y="1770021"/>
            <a:ext cx="3321343"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250803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tellysbilde #4 [uten bilde]">
    <p:bg>
      <p:bgPr>
        <a:solidFill>
          <a:srgbClr val="FAF9F9"/>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902665" y="2319294"/>
            <a:ext cx="3337357" cy="813661"/>
          </a:xfrm>
        </p:spPr>
        <p:txBody>
          <a:bodyPr lIns="80986" rIns="80986"/>
          <a:lstStyle>
            <a:lvl1pPr>
              <a:defRPr sz="2600"/>
            </a:lvl1pPr>
          </a:lstStyle>
          <a:p>
            <a:r>
              <a:rPr lang="nb-NO"/>
              <a:t>Klikk for å redigere tittelstil</a:t>
            </a:r>
            <a:endParaRPr lang="nb-NO" dirty="0"/>
          </a:p>
        </p:txBody>
      </p:sp>
      <p:sp>
        <p:nvSpPr>
          <p:cNvPr id="3" name="Undertittel 2"/>
          <p:cNvSpPr>
            <a:spLocks noGrp="1"/>
          </p:cNvSpPr>
          <p:nvPr>
            <p:ph type="subTitle" idx="1"/>
          </p:nvPr>
        </p:nvSpPr>
        <p:spPr>
          <a:xfrm>
            <a:off x="2909245" y="3828571"/>
            <a:ext cx="3324197"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Tree>
    <p:extLst>
      <p:ext uri="{BB962C8B-B14F-4D97-AF65-F5344CB8AC3E}">
        <p14:creationId xmlns:p14="http://schemas.microsoft.com/office/powerpoint/2010/main" val="1236319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pic>
        <p:nvPicPr>
          <p:cNvPr id="16" name="Bil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277" y="1822676"/>
            <a:ext cx="540082" cy="93520"/>
          </a:xfrm>
          <a:prstGeom prst="rect">
            <a:avLst/>
          </a:prstGeom>
        </p:spPr>
      </p:pic>
      <p:sp>
        <p:nvSpPr>
          <p:cNvPr id="17" name="Tittel 1"/>
          <p:cNvSpPr>
            <a:spLocks noGrp="1"/>
          </p:cNvSpPr>
          <p:nvPr>
            <p:ph type="title"/>
          </p:nvPr>
        </p:nvSpPr>
        <p:spPr>
          <a:xfrm>
            <a:off x="4982015" y="1275872"/>
            <a:ext cx="3706133" cy="346239"/>
          </a:xfrm>
        </p:spPr>
        <p:txBody>
          <a:bodyPr/>
          <a:lstStyle>
            <a:lvl1pPr>
              <a:defRPr/>
            </a:lvl1pPr>
          </a:lstStyle>
          <a:p>
            <a:r>
              <a:rPr lang="nb-NO"/>
              <a:t>Klikk for å redigere tittelstil</a:t>
            </a:r>
            <a:endParaRPr lang="nb-NO" dirty="0"/>
          </a:p>
        </p:txBody>
      </p:sp>
      <p:sp>
        <p:nvSpPr>
          <p:cNvPr id="18" name="Plassholder for innhold 2"/>
          <p:cNvSpPr>
            <a:spLocks noGrp="1"/>
          </p:cNvSpPr>
          <p:nvPr>
            <p:ph idx="10"/>
          </p:nvPr>
        </p:nvSpPr>
        <p:spPr>
          <a:xfrm>
            <a:off x="4982015" y="2174234"/>
            <a:ext cx="3321343" cy="3395052"/>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9" name="Plassholder for bilde 3"/>
          <p:cNvSpPr>
            <a:spLocks noGrp="1"/>
          </p:cNvSpPr>
          <p:nvPr>
            <p:ph type="pic" sz="quarter" idx="11"/>
          </p:nvPr>
        </p:nvSpPr>
        <p:spPr>
          <a:xfrm>
            <a:off x="749327" y="929634"/>
            <a:ext cx="3483360" cy="4639652"/>
          </a:xfrm>
          <a:prstGeom prst="rect">
            <a:avLst/>
          </a:prstGeom>
        </p:spPr>
        <p:txBody>
          <a:bodyPr/>
          <a:lstStyle/>
          <a:p>
            <a:r>
              <a:rPr lang="nb-NO" dirty="0"/>
              <a:t>Klikk ikonet for å legge til et bilde</a:t>
            </a:r>
          </a:p>
        </p:txBody>
      </p:sp>
    </p:spTree>
    <p:extLst>
      <p:ext uri="{BB962C8B-B14F-4D97-AF65-F5344CB8AC3E}">
        <p14:creationId xmlns:p14="http://schemas.microsoft.com/office/powerpoint/2010/main" val="31605663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 tekst og faktaboks">
    <p:spTree>
      <p:nvGrpSpPr>
        <p:cNvPr id="1" name=""/>
        <p:cNvGrpSpPr/>
        <p:nvPr/>
      </p:nvGrpSpPr>
      <p:grpSpPr>
        <a:xfrm>
          <a:off x="0" y="0"/>
          <a:ext cx="0" cy="0"/>
          <a:chOff x="0" y="0"/>
          <a:chExt cx="0" cy="0"/>
        </a:xfrm>
      </p:grpSpPr>
      <p:sp>
        <p:nvSpPr>
          <p:cNvPr id="8" name="Plassholder for tekst 2"/>
          <p:cNvSpPr>
            <a:spLocks noGrp="1"/>
          </p:cNvSpPr>
          <p:nvPr>
            <p:ph type="body" sz="quarter" idx="12"/>
          </p:nvPr>
        </p:nvSpPr>
        <p:spPr>
          <a:xfrm>
            <a:off x="534655" y="880960"/>
            <a:ext cx="3858024" cy="4688326"/>
          </a:xfrm>
          <a:prstGeom prst="rect">
            <a:avLst/>
          </a:prstGeom>
          <a:solidFill>
            <a:srgbClr val="F1F1F1"/>
          </a:solidFill>
        </p:spPr>
        <p:txBody>
          <a:bodyPr lIns="273326" tIns="850349" rIns="273326">
            <a:normAutofit/>
          </a:bodyPr>
          <a:lstStyle>
            <a:lvl1pPr marL="202668" indent="-202668">
              <a:spcBef>
                <a:spcPts val="1350"/>
              </a:spcBef>
              <a:defRPr sz="1300"/>
            </a:lvl1pPr>
            <a:lvl2pPr>
              <a:spcBef>
                <a:spcPts val="1350"/>
              </a:spcBef>
              <a:defRPr sz="1300"/>
            </a:lvl2pPr>
            <a:lvl3pPr>
              <a:spcBef>
                <a:spcPts val="1350"/>
              </a:spcBef>
              <a:defRPr sz="1300"/>
            </a:lvl3pPr>
            <a:lvl4pPr>
              <a:spcBef>
                <a:spcPts val="1350"/>
              </a:spcBef>
              <a:defRPr sz="1300"/>
            </a:lvl4pPr>
            <a:lvl5pPr>
              <a:spcBef>
                <a:spcPts val="1350"/>
              </a:spcBef>
              <a:defRPr sz="13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3" name="Bild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277" y="1822676"/>
            <a:ext cx="540082" cy="93520"/>
          </a:xfrm>
          <a:prstGeom prst="rect">
            <a:avLst/>
          </a:prstGeom>
        </p:spPr>
      </p:pic>
      <p:sp>
        <p:nvSpPr>
          <p:cNvPr id="15" name="Tittel 1"/>
          <p:cNvSpPr>
            <a:spLocks noGrp="1"/>
          </p:cNvSpPr>
          <p:nvPr>
            <p:ph type="title"/>
          </p:nvPr>
        </p:nvSpPr>
        <p:spPr>
          <a:xfrm>
            <a:off x="4982015" y="1275872"/>
            <a:ext cx="3706133" cy="346239"/>
          </a:xfrm>
        </p:spPr>
        <p:txBody>
          <a:bodyPr/>
          <a:lstStyle>
            <a:lvl1pPr>
              <a:defRPr/>
            </a:lvl1pPr>
          </a:lstStyle>
          <a:p>
            <a:r>
              <a:rPr lang="nb-NO"/>
              <a:t>Klikk for å redigere tittelstil</a:t>
            </a:r>
            <a:endParaRPr lang="nb-NO" dirty="0"/>
          </a:p>
        </p:txBody>
      </p:sp>
      <p:sp>
        <p:nvSpPr>
          <p:cNvPr id="16" name="Plassholder for innhold 2"/>
          <p:cNvSpPr>
            <a:spLocks noGrp="1"/>
          </p:cNvSpPr>
          <p:nvPr>
            <p:ph idx="10"/>
          </p:nvPr>
        </p:nvSpPr>
        <p:spPr>
          <a:xfrm>
            <a:off x="4982015" y="2174234"/>
            <a:ext cx="3321343" cy="3395052"/>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tekst 6"/>
          <p:cNvSpPr>
            <a:spLocks noGrp="1"/>
          </p:cNvSpPr>
          <p:nvPr>
            <p:ph type="body" sz="quarter" idx="13" hasCustomPrompt="1"/>
          </p:nvPr>
        </p:nvSpPr>
        <p:spPr>
          <a:xfrm>
            <a:off x="759538" y="1268560"/>
            <a:ext cx="3408219" cy="292388"/>
          </a:xfrm>
          <a:prstGeom prst="rect">
            <a:avLst/>
          </a:prstGeom>
        </p:spPr>
        <p:txBody>
          <a:bodyPr wrap="square">
            <a:spAutoFit/>
          </a:bodyPr>
          <a:lstStyle>
            <a:lvl1pPr marL="0" indent="0" algn="ctr">
              <a:buNone/>
              <a:defRPr sz="1300" b="1" baseline="0"/>
            </a:lvl1pPr>
          </a:lstStyle>
          <a:p>
            <a:pPr lvl="0"/>
            <a:r>
              <a:rPr lang="nb-NO" dirty="0"/>
              <a:t>Klikk for å skriv inn </a:t>
            </a:r>
            <a:r>
              <a:rPr lang="nb-NO" dirty="0" err="1"/>
              <a:t>faktabokstittel</a:t>
            </a:r>
            <a:endParaRPr lang="nb-NO" dirty="0"/>
          </a:p>
        </p:txBody>
      </p:sp>
    </p:spTree>
    <p:extLst>
      <p:ext uri="{BB962C8B-B14F-4D97-AF65-F5344CB8AC3E}">
        <p14:creationId xmlns:p14="http://schemas.microsoft.com/office/powerpoint/2010/main" val="2017851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87323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40614"/>
            <a:ext cx="8231188" cy="276999"/>
          </a:xfrm>
        </p:spPr>
        <p:txBody>
          <a:bodyPr/>
          <a:lstStyle>
            <a:lvl1pPr>
              <a:defRPr sz="1800"/>
            </a:lvl1pPr>
          </a:lstStyle>
          <a:p>
            <a:r>
              <a:rPr lang="nb-NO" dirty="0" err="1"/>
              <a:t>Click</a:t>
            </a:r>
            <a:r>
              <a:rPr lang="nb-NO" dirty="0"/>
              <a:t> to </a:t>
            </a:r>
            <a:r>
              <a:rPr lang="nb-NO" dirty="0" err="1"/>
              <a:t>edit</a:t>
            </a:r>
            <a:r>
              <a:rPr lang="nb-NO" dirty="0"/>
              <a:t> Master </a:t>
            </a:r>
            <a:r>
              <a:rPr lang="nb-NO" dirty="0" err="1"/>
              <a:t>title</a:t>
            </a:r>
            <a:r>
              <a:rPr lang="nb-NO" dirty="0"/>
              <a:t> </a:t>
            </a:r>
            <a:r>
              <a:rPr lang="nb-NO" dirty="0" err="1"/>
              <a:t>style</a:t>
            </a:r>
            <a:endParaRPr lang="nb-NO" dirty="0"/>
          </a:p>
        </p:txBody>
      </p:sp>
      <p:sp>
        <p:nvSpPr>
          <p:cNvPr id="3" name="Content Placeholder 2"/>
          <p:cNvSpPr>
            <a:spLocks noGrp="1"/>
          </p:cNvSpPr>
          <p:nvPr>
            <p:ph idx="1"/>
          </p:nvPr>
        </p:nvSpPr>
        <p:spPr/>
        <p:txBody>
          <a:bodyPr/>
          <a:lstStyle/>
          <a:p>
            <a:pPr lvl="0"/>
            <a:r>
              <a:rPr lang="nb-NO" dirty="0" err="1"/>
              <a:t>Click</a:t>
            </a:r>
            <a:r>
              <a:rPr lang="nb-NO" dirty="0"/>
              <a:t> to </a:t>
            </a:r>
            <a:r>
              <a:rPr lang="nb-NO" dirty="0" err="1"/>
              <a:t>edit</a:t>
            </a:r>
            <a:r>
              <a:rPr lang="nb-NO" dirty="0"/>
              <a:t> Master </a:t>
            </a:r>
            <a:r>
              <a:rPr lang="nb-NO" dirty="0" err="1"/>
              <a:t>text</a:t>
            </a:r>
            <a:r>
              <a:rPr lang="nb-NO" dirty="0"/>
              <a:t> </a:t>
            </a:r>
            <a:r>
              <a:rPr lang="nb-NO" dirty="0" err="1"/>
              <a:t>styles</a:t>
            </a:r>
            <a:endParaRPr lang="nb-NO" dirty="0"/>
          </a:p>
          <a:p>
            <a:pPr lvl="1"/>
            <a:r>
              <a:rPr lang="nb-NO" dirty="0" err="1"/>
              <a:t>Second</a:t>
            </a:r>
            <a:r>
              <a:rPr lang="nb-NO" dirty="0"/>
              <a:t> </a:t>
            </a:r>
            <a:r>
              <a:rPr lang="nb-NO" dirty="0" err="1"/>
              <a:t>level</a:t>
            </a:r>
            <a:endParaRPr lang="nb-NO" dirty="0"/>
          </a:p>
          <a:p>
            <a:pPr lvl="2"/>
            <a:r>
              <a:rPr lang="nb-NO" dirty="0" err="1"/>
              <a:t>Third</a:t>
            </a:r>
            <a:r>
              <a:rPr lang="nb-NO" dirty="0"/>
              <a:t> </a:t>
            </a:r>
            <a:r>
              <a:rPr lang="nb-NO" dirty="0" err="1"/>
              <a:t>level</a:t>
            </a:r>
            <a:endParaRPr lang="nb-NO" dirty="0"/>
          </a:p>
          <a:p>
            <a:pPr lvl="3"/>
            <a:r>
              <a:rPr lang="nb-NO" dirty="0" err="1"/>
              <a:t>Fourth</a:t>
            </a:r>
            <a:r>
              <a:rPr lang="nb-NO" dirty="0"/>
              <a:t> </a:t>
            </a:r>
            <a:r>
              <a:rPr lang="nb-NO" dirty="0" err="1"/>
              <a:t>level</a:t>
            </a:r>
            <a:endParaRPr lang="nb-NO" dirty="0"/>
          </a:p>
          <a:p>
            <a:pPr lvl="4"/>
            <a:r>
              <a:rPr lang="nb-NO" dirty="0" err="1"/>
              <a:t>Fifth</a:t>
            </a:r>
            <a:r>
              <a:rPr lang="nb-NO" dirty="0"/>
              <a:t> </a:t>
            </a:r>
            <a:r>
              <a:rPr lang="nb-NO" dirty="0" err="1"/>
              <a:t>level</a:t>
            </a:r>
            <a:endParaRPr lang="nb-NO" dirty="0"/>
          </a:p>
        </p:txBody>
      </p:sp>
      <p:sp>
        <p:nvSpPr>
          <p:cNvPr id="4" name="Rectangle 4"/>
          <p:cNvSpPr>
            <a:spLocks noGrp="1" noChangeArrowheads="1"/>
          </p:cNvSpPr>
          <p:nvPr>
            <p:ph type="dt" sz="half" idx="10"/>
          </p:nvPr>
        </p:nvSpPr>
        <p:spPr>
          <a:xfrm>
            <a:off x="6327775" y="6310313"/>
            <a:ext cx="2133600" cy="215900"/>
          </a:xfrm>
          <a:prstGeom prst="rect">
            <a:avLst/>
          </a:prstGeom>
        </p:spPr>
        <p:txBody>
          <a:bodyPr lIns="91449" tIns="45725" rIns="91449" bIns="45725"/>
          <a:lstStyle>
            <a:lvl1pPr>
              <a:defRPr dirty="0"/>
            </a:lvl1pPr>
          </a:lstStyle>
          <a:p>
            <a:pPr>
              <a:defRPr/>
            </a:pPr>
            <a:endParaRPr lang="nb-NO" dirty="0">
              <a:solidFill>
                <a:prstClr val="black"/>
              </a:solidFill>
            </a:endParaRPr>
          </a:p>
        </p:txBody>
      </p:sp>
      <p:sp>
        <p:nvSpPr>
          <p:cNvPr id="5" name="Rectangle 5"/>
          <p:cNvSpPr>
            <a:spLocks noGrp="1" noChangeArrowheads="1"/>
          </p:cNvSpPr>
          <p:nvPr>
            <p:ph type="ftr" sz="quarter" idx="11"/>
          </p:nvPr>
        </p:nvSpPr>
        <p:spPr>
          <a:xfrm>
            <a:off x="395288" y="6310313"/>
            <a:ext cx="4394200" cy="215900"/>
          </a:xfrm>
          <a:prstGeom prst="rect">
            <a:avLst/>
          </a:prstGeom>
        </p:spPr>
        <p:txBody>
          <a:bodyPr lIns="91449" tIns="45725" rIns="91449" bIns="45725"/>
          <a:lstStyle>
            <a:lvl1pPr>
              <a:defRPr dirty="0"/>
            </a:lvl1pPr>
          </a:lstStyle>
          <a:p>
            <a:pPr>
              <a:defRPr/>
            </a:pPr>
            <a:endParaRPr lang="nb-NO" dirty="0">
              <a:solidFill>
                <a:prstClr val="black"/>
              </a:solidFill>
            </a:endParaRPr>
          </a:p>
        </p:txBody>
      </p:sp>
      <p:sp>
        <p:nvSpPr>
          <p:cNvPr id="6" name="Rectangle 6"/>
          <p:cNvSpPr>
            <a:spLocks noGrp="1" noChangeArrowheads="1"/>
          </p:cNvSpPr>
          <p:nvPr>
            <p:ph type="sldNum" sz="quarter" idx="12"/>
          </p:nvPr>
        </p:nvSpPr>
        <p:spPr>
          <a:xfrm>
            <a:off x="8464550" y="6310313"/>
            <a:ext cx="430213" cy="215900"/>
          </a:xfrm>
          <a:prstGeom prst="rect">
            <a:avLst/>
          </a:prstGeom>
        </p:spPr>
        <p:txBody>
          <a:bodyPr lIns="91449" tIns="45725" rIns="91449" bIns="45725"/>
          <a:lstStyle>
            <a:lvl1pPr>
              <a:defRPr/>
            </a:lvl1pPr>
          </a:lstStyle>
          <a:p>
            <a:pPr>
              <a:defRPr/>
            </a:pPr>
            <a:fld id="{8FB4F3EB-6C7A-477C-9ED8-4B71E888154A}" type="slidenum">
              <a:rPr lang="nb-NO">
                <a:solidFill>
                  <a:prstClr val="black"/>
                </a:solidFill>
              </a:rPr>
              <a:pPr>
                <a:defRPr/>
              </a:pPr>
              <a:t>‹#›</a:t>
            </a:fld>
            <a:endParaRPr lang="nb-NO" dirty="0">
              <a:solidFill>
                <a:prstClr val="black"/>
              </a:solidFill>
            </a:endParaRPr>
          </a:p>
        </p:txBody>
      </p:sp>
    </p:spTree>
    <p:extLst>
      <p:ext uri="{BB962C8B-B14F-4D97-AF65-F5344CB8AC3E}">
        <p14:creationId xmlns:p14="http://schemas.microsoft.com/office/powerpoint/2010/main" val="3539841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6327286" y="6310186"/>
            <a:ext cx="2133971" cy="215950"/>
          </a:xfrm>
          <a:prstGeom prst="rect">
            <a:avLst/>
          </a:prstGeom>
          <a:ln/>
        </p:spPr>
        <p:txBody>
          <a:bodyPr lIns="91449" tIns="45725" rIns="91449" bIns="45725"/>
          <a:lstStyle>
            <a:lvl1pPr>
              <a:defRPr/>
            </a:lvl1pPr>
          </a:lstStyle>
          <a:p>
            <a:pPr>
              <a:defRPr/>
            </a:pPr>
            <a:endParaRPr lang="en-US" dirty="0">
              <a:solidFill>
                <a:prstClr val="black"/>
              </a:solidFill>
            </a:endParaRPr>
          </a:p>
        </p:txBody>
      </p:sp>
      <p:sp>
        <p:nvSpPr>
          <p:cNvPr id="3" name="Rectangle 6"/>
          <p:cNvSpPr>
            <a:spLocks noGrp="1" noChangeArrowheads="1"/>
          </p:cNvSpPr>
          <p:nvPr>
            <p:ph type="ftr" sz="quarter" idx="11"/>
          </p:nvPr>
        </p:nvSpPr>
        <p:spPr>
          <a:xfrm>
            <a:off x="395357" y="6310186"/>
            <a:ext cx="4393375" cy="215950"/>
          </a:xfrm>
          <a:prstGeom prst="rect">
            <a:avLst/>
          </a:prstGeom>
          <a:ln/>
        </p:spPr>
        <p:txBody>
          <a:bodyPr lIns="91449" tIns="45725" rIns="91449" bIns="45725"/>
          <a:lstStyle>
            <a:lvl1pPr>
              <a:defRPr/>
            </a:lvl1pPr>
          </a:lstStyle>
          <a:p>
            <a:pPr>
              <a:defRPr/>
            </a:pPr>
            <a:endParaRPr lang="en-US" dirty="0">
              <a:solidFill>
                <a:prstClr val="black"/>
              </a:solidFill>
            </a:endParaRPr>
          </a:p>
        </p:txBody>
      </p:sp>
      <p:sp>
        <p:nvSpPr>
          <p:cNvPr id="4" name="Rectangle 7"/>
          <p:cNvSpPr>
            <a:spLocks noGrp="1" noChangeArrowheads="1"/>
          </p:cNvSpPr>
          <p:nvPr>
            <p:ph type="sldNum" sz="quarter" idx="12"/>
          </p:nvPr>
        </p:nvSpPr>
        <p:spPr>
          <a:xfrm>
            <a:off x="8464433" y="6310186"/>
            <a:ext cx="430287" cy="215950"/>
          </a:xfrm>
          <a:prstGeom prst="rect">
            <a:avLst/>
          </a:prstGeom>
          <a:ln/>
        </p:spPr>
        <p:txBody>
          <a:bodyPr lIns="91449" tIns="45725" rIns="91449" bIns="45725"/>
          <a:lstStyle>
            <a:lvl1pPr>
              <a:defRPr/>
            </a:lvl1pPr>
          </a:lstStyle>
          <a:p>
            <a:pPr>
              <a:defRPr/>
            </a:pPr>
            <a:fld id="{0FDDBA3E-B8B6-491B-B9C2-7B6FABB54A1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10119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a:xfrm>
            <a:off x="1129986" y="1770020"/>
            <a:ext cx="6885616"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5676" y="1417637"/>
            <a:ext cx="540082" cy="93520"/>
          </a:xfrm>
          <a:prstGeom prst="rect">
            <a:avLst/>
          </a:prstGeom>
        </p:spPr>
      </p:pic>
    </p:spTree>
    <p:extLst>
      <p:ext uri="{BB962C8B-B14F-4D97-AF65-F5344CB8AC3E}">
        <p14:creationId xmlns:p14="http://schemas.microsoft.com/office/powerpoint/2010/main" val="4122274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889" cy="5856457"/>
          </a:xfrm>
          <a:prstGeom prst="rect">
            <a:avLst/>
          </a:prstGeom>
        </p:spPr>
      </p:pic>
      <p:sp>
        <p:nvSpPr>
          <p:cNvPr id="2" name="Tittel 1"/>
          <p:cNvSpPr>
            <a:spLocks noGrp="1"/>
          </p:cNvSpPr>
          <p:nvPr>
            <p:ph type="title"/>
          </p:nvPr>
        </p:nvSpPr>
        <p:spPr>
          <a:xfrm>
            <a:off x="2547614" y="1108246"/>
            <a:ext cx="4050361" cy="346239"/>
          </a:xfrm>
        </p:spPr>
        <p:txBody>
          <a:bodyPr/>
          <a:lstStyle/>
          <a:p>
            <a:r>
              <a:rPr lang="nb-NO"/>
              <a:t>Klikk for å redigere tittelstil</a:t>
            </a:r>
            <a:endParaRPr lang="nb-NO" dirty="0"/>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5676" y="1654429"/>
            <a:ext cx="540082" cy="93520"/>
          </a:xfrm>
          <a:prstGeom prst="rect">
            <a:avLst/>
          </a:prstGeom>
        </p:spPr>
      </p:pic>
      <p:sp>
        <p:nvSpPr>
          <p:cNvPr id="11" name="Plassholder for tekst 10"/>
          <p:cNvSpPr>
            <a:spLocks noGrp="1"/>
          </p:cNvSpPr>
          <p:nvPr>
            <p:ph type="body" sz="quarter" idx="13"/>
          </p:nvPr>
        </p:nvSpPr>
        <p:spPr>
          <a:xfrm>
            <a:off x="2924402" y="2048596"/>
            <a:ext cx="3673573" cy="2931826"/>
          </a:xfrm>
          <a:prstGeom prst="rect">
            <a:avLst/>
          </a:prstGeom>
        </p:spPr>
        <p:txBody>
          <a:bodyPr/>
          <a:lstStyle>
            <a:lvl1pPr marL="257129" indent="-257129" algn="l">
              <a:spcBef>
                <a:spcPts val="0"/>
              </a:spcBef>
              <a:buFontTx/>
              <a:buBlip>
                <a:blip r:embed="rId4"/>
              </a:buBlip>
              <a:defRPr/>
            </a:lvl1pPr>
            <a:lvl2pPr marL="457201" indent="0" algn="ctr">
              <a:buNone/>
              <a:defRPr/>
            </a:lvl2pPr>
            <a:lvl3pPr marL="914403" indent="0" algn="ctr">
              <a:buNone/>
              <a:defRPr/>
            </a:lvl3pPr>
            <a:lvl4pPr marL="1371605" indent="0" algn="ctr">
              <a:buNone/>
              <a:defRPr/>
            </a:lvl4pPr>
            <a:lvl5pPr marL="1828806" indent="0" algn="ctr">
              <a:buNone/>
              <a:defRPr/>
            </a:lvl5pPr>
          </a:lstStyle>
          <a:p>
            <a:pPr lvl="0"/>
            <a:r>
              <a:rPr lang="nb-NO"/>
              <a:t>Klikk for å redigere tekststiler i malen</a:t>
            </a:r>
          </a:p>
        </p:txBody>
      </p:sp>
    </p:spTree>
    <p:extLst>
      <p:ext uri="{BB962C8B-B14F-4D97-AF65-F5344CB8AC3E}">
        <p14:creationId xmlns:p14="http://schemas.microsoft.com/office/powerpoint/2010/main" val="3966969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7" name="Tittel 1"/>
          <p:cNvSpPr>
            <a:spLocks noGrp="1"/>
          </p:cNvSpPr>
          <p:nvPr>
            <p:ph type="ctrTitle"/>
          </p:nvPr>
        </p:nvSpPr>
        <p:spPr>
          <a:xfrm>
            <a:off x="2423202" y="4285082"/>
            <a:ext cx="4296284" cy="813661"/>
          </a:xfrm>
        </p:spPr>
        <p:txBody>
          <a:bodyPr lIns="80986" rIns="80986"/>
          <a:lstStyle>
            <a:lvl1pPr>
              <a:defRPr sz="2600"/>
            </a:lvl1pPr>
          </a:lstStyle>
          <a:p>
            <a:r>
              <a:rPr lang="nb-NO"/>
              <a:t>Klikk for å redigere tittelstil</a:t>
            </a:r>
            <a:endParaRPr lang="nb-NO"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5397699"/>
            <a:ext cx="540082" cy="93520"/>
          </a:xfrm>
          <a:prstGeom prst="rect">
            <a:avLst/>
          </a:prstGeom>
        </p:spPr>
      </p:pic>
      <p:sp>
        <p:nvSpPr>
          <p:cNvPr id="12" name="Plassholder for bilde 11"/>
          <p:cNvSpPr>
            <a:spLocks noGrp="1"/>
          </p:cNvSpPr>
          <p:nvPr>
            <p:ph type="pic" sz="quarter" idx="10"/>
          </p:nvPr>
        </p:nvSpPr>
        <p:spPr>
          <a:xfrm>
            <a:off x="2926504" y="777675"/>
            <a:ext cx="3292579" cy="3292555"/>
          </a:xfrm>
          <a:prstGeom prst="ellipse">
            <a:avLst/>
          </a:prstGeom>
        </p:spPr>
        <p:txBody>
          <a:bodyPr/>
          <a:lstStyle/>
          <a:p>
            <a:r>
              <a:rPr lang="nb-NO" dirty="0"/>
              <a:t>Klikk ikonet for å legge til et bilde</a:t>
            </a:r>
          </a:p>
        </p:txBody>
      </p:sp>
    </p:spTree>
    <p:extLst>
      <p:ext uri="{BB962C8B-B14F-4D97-AF65-F5344CB8AC3E}">
        <p14:creationId xmlns:p14="http://schemas.microsoft.com/office/powerpoint/2010/main" val="1052076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loverskrift #2">
    <p:spTree>
      <p:nvGrpSpPr>
        <p:cNvPr id="1" name=""/>
        <p:cNvGrpSpPr/>
        <p:nvPr/>
      </p:nvGrpSpPr>
      <p:grpSpPr>
        <a:xfrm>
          <a:off x="0" y="0"/>
          <a:ext cx="0" cy="0"/>
          <a:chOff x="0" y="0"/>
          <a:chExt cx="0" cy="0"/>
        </a:xfrm>
      </p:grpSpPr>
      <p:sp>
        <p:nvSpPr>
          <p:cNvPr id="7" name="Tittel 1"/>
          <p:cNvSpPr>
            <a:spLocks noGrp="1"/>
          </p:cNvSpPr>
          <p:nvPr>
            <p:ph type="ctrTitle"/>
          </p:nvPr>
        </p:nvSpPr>
        <p:spPr>
          <a:xfrm>
            <a:off x="2423202" y="4285082"/>
            <a:ext cx="4296284" cy="813661"/>
          </a:xfrm>
        </p:spPr>
        <p:txBody>
          <a:bodyPr lIns="80986" rIns="80986"/>
          <a:lstStyle>
            <a:lvl1pPr>
              <a:defRPr sz="2600"/>
            </a:lvl1pPr>
          </a:lstStyle>
          <a:p>
            <a:r>
              <a:rPr lang="nb-NO"/>
              <a:t>Klikk for å redigere tittelstil</a:t>
            </a:r>
            <a:endParaRPr lang="nb-NO" dirty="0"/>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5397699"/>
            <a:ext cx="540082" cy="93520"/>
          </a:xfrm>
          <a:prstGeom prst="rect">
            <a:avLst/>
          </a:prstGeom>
        </p:spPr>
      </p:pic>
      <p:sp>
        <p:nvSpPr>
          <p:cNvPr id="12" name="Plassholder for bilde 11"/>
          <p:cNvSpPr>
            <a:spLocks noGrp="1"/>
          </p:cNvSpPr>
          <p:nvPr>
            <p:ph type="pic" sz="quarter" idx="10"/>
          </p:nvPr>
        </p:nvSpPr>
        <p:spPr>
          <a:xfrm>
            <a:off x="2871642" y="820437"/>
            <a:ext cx="3402304" cy="3250877"/>
          </a:xfrm>
          <a:custGeom>
            <a:avLst/>
            <a:gdLst>
              <a:gd name="connsiteX0" fmla="*/ 0 w 6048672"/>
              <a:gd name="connsiteY0" fmla="*/ 109317 h 5238000"/>
              <a:gd name="connsiteX1" fmla="*/ 109317 w 6048672"/>
              <a:gd name="connsiteY1" fmla="*/ 0 h 5238000"/>
              <a:gd name="connsiteX2" fmla="*/ 5939355 w 6048672"/>
              <a:gd name="connsiteY2" fmla="*/ 0 h 5238000"/>
              <a:gd name="connsiteX3" fmla="*/ 6048672 w 6048672"/>
              <a:gd name="connsiteY3" fmla="*/ 109317 h 5238000"/>
              <a:gd name="connsiteX4" fmla="*/ 6048672 w 6048672"/>
              <a:gd name="connsiteY4" fmla="*/ 5128683 h 5238000"/>
              <a:gd name="connsiteX5" fmla="*/ 5939355 w 6048672"/>
              <a:gd name="connsiteY5" fmla="*/ 5238000 h 5238000"/>
              <a:gd name="connsiteX6" fmla="*/ 109317 w 6048672"/>
              <a:gd name="connsiteY6" fmla="*/ 5238000 h 5238000"/>
              <a:gd name="connsiteX7" fmla="*/ 0 w 6048672"/>
              <a:gd name="connsiteY7" fmla="*/ 5128683 h 5238000"/>
              <a:gd name="connsiteX8" fmla="*/ 0 w 6048672"/>
              <a:gd name="connsiteY8" fmla="*/ 109317 h 5238000"/>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109317 w 6048672"/>
              <a:gd name="connsiteY7" fmla="*/ 5238000 h 5767707"/>
              <a:gd name="connsiteX8" fmla="*/ 0 w 6048672"/>
              <a:gd name="connsiteY8" fmla="*/ 5128683 h 5767707"/>
              <a:gd name="connsiteX9" fmla="*/ 0 w 6048672"/>
              <a:gd name="connsiteY9" fmla="*/ 109317 h 5767707"/>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224554 w 6048672"/>
              <a:gd name="connsiteY8" fmla="*/ 5234940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2"/>
              <a:gd name="connsiteX1" fmla="*/ 109317 w 6048672"/>
              <a:gd name="connsiteY1" fmla="*/ 0 h 5767732"/>
              <a:gd name="connsiteX2" fmla="*/ 5939355 w 6048672"/>
              <a:gd name="connsiteY2" fmla="*/ 0 h 5767732"/>
              <a:gd name="connsiteX3" fmla="*/ 6048672 w 6048672"/>
              <a:gd name="connsiteY3" fmla="*/ 109317 h 5767732"/>
              <a:gd name="connsiteX4" fmla="*/ 6048672 w 6048672"/>
              <a:gd name="connsiteY4" fmla="*/ 5128683 h 5767732"/>
              <a:gd name="connsiteX5" fmla="*/ 5939355 w 6048672"/>
              <a:gd name="connsiteY5" fmla="*/ 5238000 h 5767732"/>
              <a:gd name="connsiteX6" fmla="*/ 3032909 w 6048672"/>
              <a:gd name="connsiteY6" fmla="*/ 5767705 h 5767732"/>
              <a:gd name="connsiteX7" fmla="*/ 2566184 w 6048672"/>
              <a:gd name="connsiteY7" fmla="*/ 5239384 h 5767732"/>
              <a:gd name="connsiteX8" fmla="*/ 2224554 w 6048672"/>
              <a:gd name="connsiteY8" fmla="*/ 5234940 h 5767732"/>
              <a:gd name="connsiteX9" fmla="*/ 109317 w 6048672"/>
              <a:gd name="connsiteY9" fmla="*/ 5238000 h 5767732"/>
              <a:gd name="connsiteX10" fmla="*/ 0 w 6048672"/>
              <a:gd name="connsiteY10" fmla="*/ 5128683 h 5767732"/>
              <a:gd name="connsiteX11" fmla="*/ 0 w 6048672"/>
              <a:gd name="connsiteY11" fmla="*/ 109317 h 5767732"/>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224554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17619 w 6048672"/>
              <a:gd name="connsiteY7" fmla="*/ 5294629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29049 w 6048672"/>
              <a:gd name="connsiteY7" fmla="*/ 5304154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29607"/>
              <a:gd name="connsiteX1" fmla="*/ 109317 w 6048672"/>
              <a:gd name="connsiteY1" fmla="*/ 0 h 5729607"/>
              <a:gd name="connsiteX2" fmla="*/ 5939355 w 6048672"/>
              <a:gd name="connsiteY2" fmla="*/ 0 h 5729607"/>
              <a:gd name="connsiteX3" fmla="*/ 6048672 w 6048672"/>
              <a:gd name="connsiteY3" fmla="*/ 109317 h 5729607"/>
              <a:gd name="connsiteX4" fmla="*/ 6048672 w 6048672"/>
              <a:gd name="connsiteY4" fmla="*/ 5128683 h 5729607"/>
              <a:gd name="connsiteX5" fmla="*/ 5939355 w 6048672"/>
              <a:gd name="connsiteY5" fmla="*/ 5238000 h 5729607"/>
              <a:gd name="connsiteX6" fmla="*/ 2966234 w 6048672"/>
              <a:gd name="connsiteY6" fmla="*/ 5729605 h 5729607"/>
              <a:gd name="connsiteX7" fmla="*/ 2629049 w 6048672"/>
              <a:gd name="connsiteY7" fmla="*/ 5304154 h 5729607"/>
              <a:gd name="connsiteX8" fmla="*/ 2504589 w 6048672"/>
              <a:gd name="connsiteY8" fmla="*/ 5234940 h 5729607"/>
              <a:gd name="connsiteX9" fmla="*/ 109317 w 6048672"/>
              <a:gd name="connsiteY9" fmla="*/ 5238000 h 5729607"/>
              <a:gd name="connsiteX10" fmla="*/ 0 w 6048672"/>
              <a:gd name="connsiteY10" fmla="*/ 5128683 h 5729607"/>
              <a:gd name="connsiteX11" fmla="*/ 0 w 6048672"/>
              <a:gd name="connsiteY11" fmla="*/ 109317 h 5729607"/>
              <a:gd name="connsiteX0" fmla="*/ 0 w 6048672"/>
              <a:gd name="connsiteY0" fmla="*/ 109317 h 5785284"/>
              <a:gd name="connsiteX1" fmla="*/ 109317 w 6048672"/>
              <a:gd name="connsiteY1" fmla="*/ 0 h 5785284"/>
              <a:gd name="connsiteX2" fmla="*/ 5939355 w 6048672"/>
              <a:gd name="connsiteY2" fmla="*/ 0 h 5785284"/>
              <a:gd name="connsiteX3" fmla="*/ 6048672 w 6048672"/>
              <a:gd name="connsiteY3" fmla="*/ 109317 h 5785284"/>
              <a:gd name="connsiteX4" fmla="*/ 6048672 w 6048672"/>
              <a:gd name="connsiteY4" fmla="*/ 5128683 h 5785284"/>
              <a:gd name="connsiteX5" fmla="*/ 5939355 w 6048672"/>
              <a:gd name="connsiteY5" fmla="*/ 5238000 h 5785284"/>
              <a:gd name="connsiteX6" fmla="*/ 3082439 w 6048672"/>
              <a:gd name="connsiteY6" fmla="*/ 5727065 h 5785284"/>
              <a:gd name="connsiteX7" fmla="*/ 2966234 w 6048672"/>
              <a:gd name="connsiteY7" fmla="*/ 5729605 h 5785284"/>
              <a:gd name="connsiteX8" fmla="*/ 2629049 w 6048672"/>
              <a:gd name="connsiteY8" fmla="*/ 5304154 h 5785284"/>
              <a:gd name="connsiteX9" fmla="*/ 2504589 w 6048672"/>
              <a:gd name="connsiteY9" fmla="*/ 5234940 h 5785284"/>
              <a:gd name="connsiteX10" fmla="*/ 109317 w 6048672"/>
              <a:gd name="connsiteY10" fmla="*/ 5238000 h 5785284"/>
              <a:gd name="connsiteX11" fmla="*/ 0 w 6048672"/>
              <a:gd name="connsiteY11" fmla="*/ 5128683 h 5785284"/>
              <a:gd name="connsiteX12" fmla="*/ 0 w 6048672"/>
              <a:gd name="connsiteY12" fmla="*/ 109317 h 5785284"/>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082439 w 6048672"/>
              <a:gd name="connsiteY6" fmla="*/ 5727065 h 5778896"/>
              <a:gd name="connsiteX7" fmla="*/ 2966234 w 6048672"/>
              <a:gd name="connsiteY7" fmla="*/ 5729605 h 5778896"/>
              <a:gd name="connsiteX8" fmla="*/ 2629049 w 6048672"/>
              <a:gd name="connsiteY8" fmla="*/ 5304154 h 5778896"/>
              <a:gd name="connsiteX9" fmla="*/ 2504589 w 6048672"/>
              <a:gd name="connsiteY9" fmla="*/ 5234940 h 5778896"/>
              <a:gd name="connsiteX10" fmla="*/ 109317 w 6048672"/>
              <a:gd name="connsiteY10" fmla="*/ 5238000 h 5778896"/>
              <a:gd name="connsiteX11" fmla="*/ 0 w 6048672"/>
              <a:gd name="connsiteY11" fmla="*/ 5128683 h 5778896"/>
              <a:gd name="connsiteX12" fmla="*/ 0 w 6048672"/>
              <a:gd name="connsiteY12"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412004 w 6048672"/>
              <a:gd name="connsiteY6" fmla="*/ 53060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64081"/>
              <a:gd name="connsiteX1" fmla="*/ 109317 w 6048672"/>
              <a:gd name="connsiteY1" fmla="*/ 0 h 5764081"/>
              <a:gd name="connsiteX2" fmla="*/ 5939355 w 6048672"/>
              <a:gd name="connsiteY2" fmla="*/ 0 h 5764081"/>
              <a:gd name="connsiteX3" fmla="*/ 6048672 w 6048672"/>
              <a:gd name="connsiteY3" fmla="*/ 109317 h 5764081"/>
              <a:gd name="connsiteX4" fmla="*/ 6048672 w 6048672"/>
              <a:gd name="connsiteY4" fmla="*/ 5128683 h 5764081"/>
              <a:gd name="connsiteX5" fmla="*/ 5939355 w 6048672"/>
              <a:gd name="connsiteY5" fmla="*/ 5238000 h 5764081"/>
              <a:gd name="connsiteX6" fmla="*/ 3533924 w 6048672"/>
              <a:gd name="connsiteY6" fmla="*/ 5229859 h 5764081"/>
              <a:gd name="connsiteX7" fmla="*/ 3412004 w 6048672"/>
              <a:gd name="connsiteY7" fmla="*/ 5302249 h 5764081"/>
              <a:gd name="connsiteX8" fmla="*/ 3118634 w 6048672"/>
              <a:gd name="connsiteY8" fmla="*/ 5687060 h 5764081"/>
              <a:gd name="connsiteX9" fmla="*/ 2966234 w 6048672"/>
              <a:gd name="connsiteY9" fmla="*/ 5729605 h 5764081"/>
              <a:gd name="connsiteX10" fmla="*/ 2629049 w 6048672"/>
              <a:gd name="connsiteY10" fmla="*/ 5304154 h 5764081"/>
              <a:gd name="connsiteX11" fmla="*/ 2504589 w 6048672"/>
              <a:gd name="connsiteY11" fmla="*/ 5234940 h 5764081"/>
              <a:gd name="connsiteX12" fmla="*/ 109317 w 6048672"/>
              <a:gd name="connsiteY12" fmla="*/ 5238000 h 5764081"/>
              <a:gd name="connsiteX13" fmla="*/ 0 w 6048672"/>
              <a:gd name="connsiteY13" fmla="*/ 5128683 h 5764081"/>
              <a:gd name="connsiteX14" fmla="*/ 0 w 6048672"/>
              <a:gd name="connsiteY14" fmla="*/ 109317 h 5764081"/>
              <a:gd name="connsiteX0" fmla="*/ 0 w 6048672"/>
              <a:gd name="connsiteY0" fmla="*/ 109317 h 5735963"/>
              <a:gd name="connsiteX1" fmla="*/ 109317 w 6048672"/>
              <a:gd name="connsiteY1" fmla="*/ 0 h 5735963"/>
              <a:gd name="connsiteX2" fmla="*/ 5939355 w 6048672"/>
              <a:gd name="connsiteY2" fmla="*/ 0 h 5735963"/>
              <a:gd name="connsiteX3" fmla="*/ 6048672 w 6048672"/>
              <a:gd name="connsiteY3" fmla="*/ 109317 h 5735963"/>
              <a:gd name="connsiteX4" fmla="*/ 6048672 w 6048672"/>
              <a:gd name="connsiteY4" fmla="*/ 5128683 h 5735963"/>
              <a:gd name="connsiteX5" fmla="*/ 5939355 w 6048672"/>
              <a:gd name="connsiteY5" fmla="*/ 5238000 h 5735963"/>
              <a:gd name="connsiteX6" fmla="*/ 3533924 w 6048672"/>
              <a:gd name="connsiteY6" fmla="*/ 5229859 h 5735963"/>
              <a:gd name="connsiteX7" fmla="*/ 3412004 w 6048672"/>
              <a:gd name="connsiteY7" fmla="*/ 5302249 h 5735963"/>
              <a:gd name="connsiteX8" fmla="*/ 3118634 w 6048672"/>
              <a:gd name="connsiteY8" fmla="*/ 5687060 h 5735963"/>
              <a:gd name="connsiteX9" fmla="*/ 2928134 w 6048672"/>
              <a:gd name="connsiteY9" fmla="*/ 5683885 h 5735963"/>
              <a:gd name="connsiteX10" fmla="*/ 2629049 w 6048672"/>
              <a:gd name="connsiteY10" fmla="*/ 5304154 h 5735963"/>
              <a:gd name="connsiteX11" fmla="*/ 2504589 w 6048672"/>
              <a:gd name="connsiteY11" fmla="*/ 5234940 h 5735963"/>
              <a:gd name="connsiteX12" fmla="*/ 109317 w 6048672"/>
              <a:gd name="connsiteY12" fmla="*/ 5238000 h 5735963"/>
              <a:gd name="connsiteX13" fmla="*/ 0 w 6048672"/>
              <a:gd name="connsiteY13" fmla="*/ 5128683 h 5735963"/>
              <a:gd name="connsiteX14" fmla="*/ 0 w 6048672"/>
              <a:gd name="connsiteY14" fmla="*/ 109317 h 5735963"/>
              <a:gd name="connsiteX0" fmla="*/ 0 w 6048672"/>
              <a:gd name="connsiteY0" fmla="*/ 109317 h 5771754"/>
              <a:gd name="connsiteX1" fmla="*/ 109317 w 6048672"/>
              <a:gd name="connsiteY1" fmla="*/ 0 h 5771754"/>
              <a:gd name="connsiteX2" fmla="*/ 5939355 w 6048672"/>
              <a:gd name="connsiteY2" fmla="*/ 0 h 5771754"/>
              <a:gd name="connsiteX3" fmla="*/ 6048672 w 6048672"/>
              <a:gd name="connsiteY3" fmla="*/ 109317 h 5771754"/>
              <a:gd name="connsiteX4" fmla="*/ 6048672 w 6048672"/>
              <a:gd name="connsiteY4" fmla="*/ 5128683 h 5771754"/>
              <a:gd name="connsiteX5" fmla="*/ 5939355 w 6048672"/>
              <a:gd name="connsiteY5" fmla="*/ 5238000 h 5771754"/>
              <a:gd name="connsiteX6" fmla="*/ 3533924 w 6048672"/>
              <a:gd name="connsiteY6" fmla="*/ 5229859 h 5771754"/>
              <a:gd name="connsiteX7" fmla="*/ 3412004 w 6048672"/>
              <a:gd name="connsiteY7" fmla="*/ 5302249 h 5771754"/>
              <a:gd name="connsiteX8" fmla="*/ 3118634 w 6048672"/>
              <a:gd name="connsiteY8" fmla="*/ 5687060 h 5771754"/>
              <a:gd name="connsiteX9" fmla="*/ 2928134 w 6048672"/>
              <a:gd name="connsiteY9" fmla="*/ 5683885 h 5771754"/>
              <a:gd name="connsiteX10" fmla="*/ 2629049 w 6048672"/>
              <a:gd name="connsiteY10" fmla="*/ 5304154 h 5771754"/>
              <a:gd name="connsiteX11" fmla="*/ 2504589 w 6048672"/>
              <a:gd name="connsiteY11" fmla="*/ 5234940 h 5771754"/>
              <a:gd name="connsiteX12" fmla="*/ 109317 w 6048672"/>
              <a:gd name="connsiteY12" fmla="*/ 5238000 h 5771754"/>
              <a:gd name="connsiteX13" fmla="*/ 0 w 6048672"/>
              <a:gd name="connsiteY13" fmla="*/ 5128683 h 5771754"/>
              <a:gd name="connsiteX14" fmla="*/ 0 w 6048672"/>
              <a:gd name="connsiteY14" fmla="*/ 109317 h 5771754"/>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9504"/>
              <a:gd name="connsiteX1" fmla="*/ 109317 w 6048672"/>
              <a:gd name="connsiteY1" fmla="*/ 0 h 5779504"/>
              <a:gd name="connsiteX2" fmla="*/ 5939355 w 6048672"/>
              <a:gd name="connsiteY2" fmla="*/ 0 h 5779504"/>
              <a:gd name="connsiteX3" fmla="*/ 6048672 w 6048672"/>
              <a:gd name="connsiteY3" fmla="*/ 109317 h 5779504"/>
              <a:gd name="connsiteX4" fmla="*/ 6048672 w 6048672"/>
              <a:gd name="connsiteY4" fmla="*/ 5128683 h 5779504"/>
              <a:gd name="connsiteX5" fmla="*/ 5939355 w 6048672"/>
              <a:gd name="connsiteY5" fmla="*/ 5238000 h 5779504"/>
              <a:gd name="connsiteX6" fmla="*/ 3533924 w 6048672"/>
              <a:gd name="connsiteY6" fmla="*/ 5229859 h 5779504"/>
              <a:gd name="connsiteX7" fmla="*/ 3412004 w 6048672"/>
              <a:gd name="connsiteY7" fmla="*/ 5302249 h 5779504"/>
              <a:gd name="connsiteX8" fmla="*/ 3118634 w 6048672"/>
              <a:gd name="connsiteY8" fmla="*/ 5687060 h 5779504"/>
              <a:gd name="connsiteX9" fmla="*/ 2928134 w 6048672"/>
              <a:gd name="connsiteY9" fmla="*/ 5683885 h 5779504"/>
              <a:gd name="connsiteX10" fmla="*/ 2629049 w 6048672"/>
              <a:gd name="connsiteY10" fmla="*/ 5304154 h 5779504"/>
              <a:gd name="connsiteX11" fmla="*/ 2504589 w 6048672"/>
              <a:gd name="connsiteY11" fmla="*/ 5234940 h 5779504"/>
              <a:gd name="connsiteX12" fmla="*/ 109317 w 6048672"/>
              <a:gd name="connsiteY12" fmla="*/ 5238000 h 5779504"/>
              <a:gd name="connsiteX13" fmla="*/ 0 w 6048672"/>
              <a:gd name="connsiteY13" fmla="*/ 5128683 h 5779504"/>
              <a:gd name="connsiteX14" fmla="*/ 0 w 6048672"/>
              <a:gd name="connsiteY14" fmla="*/ 109317 h 577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8672" h="5779504">
                <a:moveTo>
                  <a:pt x="0" y="109317"/>
                </a:moveTo>
                <a:cubicBezTo>
                  <a:pt x="0" y="48943"/>
                  <a:pt x="48943" y="0"/>
                  <a:pt x="109317" y="0"/>
                </a:cubicBezTo>
                <a:lnTo>
                  <a:pt x="5939355" y="0"/>
                </a:lnTo>
                <a:cubicBezTo>
                  <a:pt x="5999729" y="0"/>
                  <a:pt x="6048672" y="48943"/>
                  <a:pt x="6048672" y="109317"/>
                </a:cubicBezTo>
                <a:lnTo>
                  <a:pt x="6048672" y="5128683"/>
                </a:lnTo>
                <a:cubicBezTo>
                  <a:pt x="6048672" y="5189057"/>
                  <a:pt x="5999729" y="5238000"/>
                  <a:pt x="5939355" y="5238000"/>
                </a:cubicBezTo>
                <a:cubicBezTo>
                  <a:pt x="5555790" y="5263435"/>
                  <a:pt x="3955149" y="5218516"/>
                  <a:pt x="3533924" y="5229859"/>
                </a:cubicBezTo>
                <a:cubicBezTo>
                  <a:pt x="3482586" y="5222787"/>
                  <a:pt x="3407241" y="5299391"/>
                  <a:pt x="3412004" y="5302249"/>
                </a:cubicBezTo>
                <a:lnTo>
                  <a:pt x="3118634" y="5687060"/>
                </a:lnTo>
                <a:cubicBezTo>
                  <a:pt x="3034594" y="5776614"/>
                  <a:pt x="3044974" y="5841365"/>
                  <a:pt x="2928134" y="5683885"/>
                </a:cubicBezTo>
                <a:lnTo>
                  <a:pt x="2629049" y="5304154"/>
                </a:lnTo>
                <a:cubicBezTo>
                  <a:pt x="2631166" y="5303307"/>
                  <a:pt x="2597519" y="5238981"/>
                  <a:pt x="2504589" y="5234940"/>
                </a:cubicBezTo>
                <a:lnTo>
                  <a:pt x="109317" y="5238000"/>
                </a:lnTo>
                <a:cubicBezTo>
                  <a:pt x="48943" y="5238000"/>
                  <a:pt x="0" y="5189057"/>
                  <a:pt x="0" y="5128683"/>
                </a:cubicBezTo>
                <a:lnTo>
                  <a:pt x="0" y="109317"/>
                </a:lnTo>
                <a:close/>
              </a:path>
            </a:pathLst>
          </a:custGeom>
        </p:spPr>
        <p:txBody>
          <a:bodyPr/>
          <a:lstStyle/>
          <a:p>
            <a:r>
              <a:rPr lang="nb-NO" dirty="0"/>
              <a:t>Klikk ikonet for å legge til et bilde</a:t>
            </a:r>
          </a:p>
        </p:txBody>
      </p:sp>
    </p:spTree>
    <p:extLst>
      <p:ext uri="{BB962C8B-B14F-4D97-AF65-F5344CB8AC3E}">
        <p14:creationId xmlns:p14="http://schemas.microsoft.com/office/powerpoint/2010/main" val="3749778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loverskrift #3">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702" cy="5826170"/>
          </a:xfrm>
          <a:prstGeom prst="rect">
            <a:avLst/>
          </a:prstGeom>
        </p:spPr>
      </p:pic>
      <p:sp>
        <p:nvSpPr>
          <p:cNvPr id="6" name="Tittel 1"/>
          <p:cNvSpPr>
            <a:spLocks noGrp="1"/>
          </p:cNvSpPr>
          <p:nvPr>
            <p:ph type="ctrTitle"/>
          </p:nvPr>
        </p:nvSpPr>
        <p:spPr>
          <a:xfrm>
            <a:off x="2902665" y="2319294"/>
            <a:ext cx="3337357" cy="813661"/>
          </a:xfrm>
        </p:spPr>
        <p:txBody>
          <a:bodyPr lIns="80986" rIns="80986"/>
          <a:lstStyle>
            <a:lvl1pPr>
              <a:defRPr sz="2600"/>
            </a:lvl1pPr>
          </a:lstStyle>
          <a:p>
            <a:r>
              <a:rPr lang="nb-NO"/>
              <a:t>Klikk for å redigere tittelstil</a:t>
            </a:r>
            <a:endParaRPr lang="nb-NO" dirty="0"/>
          </a:p>
        </p:txBody>
      </p:sp>
      <p:sp>
        <p:nvSpPr>
          <p:cNvPr id="9" name="Undertittel 2"/>
          <p:cNvSpPr>
            <a:spLocks noGrp="1"/>
          </p:cNvSpPr>
          <p:nvPr>
            <p:ph type="subTitle" idx="1"/>
          </p:nvPr>
        </p:nvSpPr>
        <p:spPr>
          <a:xfrm>
            <a:off x="2909245" y="3828571"/>
            <a:ext cx="3324197"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endParaRPr lang="nb-NO" dirty="0"/>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spTree>
    <p:extLst>
      <p:ext uri="{BB962C8B-B14F-4D97-AF65-F5344CB8AC3E}">
        <p14:creationId xmlns:p14="http://schemas.microsoft.com/office/powerpoint/2010/main" val="3620404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
        <p:nvSpPr>
          <p:cNvPr id="2" name="Plassholder for tittel 1"/>
          <p:cNvSpPr>
            <a:spLocks noGrp="1"/>
          </p:cNvSpPr>
          <p:nvPr>
            <p:ph type="title"/>
          </p:nvPr>
        </p:nvSpPr>
        <p:spPr>
          <a:xfrm>
            <a:off x="457280" y="870834"/>
            <a:ext cx="8231029" cy="346239"/>
          </a:xfrm>
          <a:prstGeom prst="rect">
            <a:avLst/>
          </a:prstGeom>
        </p:spPr>
        <p:txBody>
          <a:bodyPr vert="horz" lIns="0" tIns="0" rIns="0" bIns="0" rtlCol="0" anchor="b" anchorCtr="0">
            <a:spAutoFit/>
          </a:bodyPr>
          <a:lstStyle/>
          <a:p>
            <a:r>
              <a:rPr lang="nb-NO" dirty="0"/>
              <a:t>Klikk for å redigere tittelstil</a:t>
            </a:r>
          </a:p>
        </p:txBody>
      </p:sp>
      <p:sp>
        <p:nvSpPr>
          <p:cNvPr id="4" name="Plassholder for tekst 3"/>
          <p:cNvSpPr>
            <a:spLocks noGrp="1"/>
          </p:cNvSpPr>
          <p:nvPr>
            <p:ph type="body" idx="1"/>
          </p:nvPr>
        </p:nvSpPr>
        <p:spPr>
          <a:xfrm>
            <a:off x="457200" y="1600200"/>
            <a:ext cx="8231188" cy="452755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36423970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50" r:id="rId5"/>
    <p:sldLayoutId id="2147483660" r:id="rId6"/>
    <p:sldLayoutId id="2147483651" r:id="rId7"/>
    <p:sldLayoutId id="2147483664" r:id="rId8"/>
    <p:sldLayoutId id="2147483665" r:id="rId9"/>
    <p:sldLayoutId id="2147483652" r:id="rId10"/>
    <p:sldLayoutId id="2147483658" r:id="rId11"/>
    <p:sldLayoutId id="2147483659" r:id="rId12"/>
    <p:sldLayoutId id="2147483654" r:id="rId13"/>
    <p:sldLayoutId id="2147483666" r:id="rId14"/>
  </p:sldLayoutIdLst>
  <p:hf hdr="0" ftr="0" dt="0"/>
  <p:txStyles>
    <p:titleStyle>
      <a:lvl1pPr algn="ctr" defTabSz="914403" rtl="0" eaLnBrk="1" latinLnBrk="0" hangingPunct="1">
        <a:spcBef>
          <a:spcPct val="0"/>
        </a:spcBef>
        <a:buNone/>
        <a:defRPr sz="2200" b="1" kern="1200">
          <a:solidFill>
            <a:srgbClr val="4B392C"/>
          </a:solidFill>
          <a:latin typeface="+mj-lt"/>
          <a:ea typeface="+mj-ea"/>
          <a:cs typeface="+mj-cs"/>
        </a:defRPr>
      </a:lvl1pPr>
    </p:titleStyle>
    <p:bodyStyle>
      <a:lvl1pPr marL="249094" indent="-249094" algn="l" defTabSz="914403" rtl="0" eaLnBrk="1" latinLnBrk="0" hangingPunct="1">
        <a:spcBef>
          <a:spcPts val="0"/>
        </a:spcBef>
        <a:buFont typeface="Arial" pitchFamily="34" charset="0"/>
        <a:buChar char="–"/>
        <a:defRPr sz="1700" kern="120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3" rtl="0" eaLnBrk="1" latinLnBrk="0" hangingPunct="1">
        <a:defRPr sz="1800" kern="1200">
          <a:solidFill>
            <a:schemeClr val="tx1"/>
          </a:solidFill>
          <a:latin typeface="+mn-lt"/>
          <a:ea typeface="+mn-ea"/>
          <a:cs typeface="+mn-cs"/>
        </a:defRPr>
      </a:lvl1pPr>
      <a:lvl2pPr marL="457201"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6"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09" algn="l" defTabSz="914403" rtl="0" eaLnBrk="1" latinLnBrk="0" hangingPunct="1">
        <a:defRPr sz="1800" kern="1200">
          <a:solidFill>
            <a:schemeClr val="tx1"/>
          </a:solidFill>
          <a:latin typeface="+mn-lt"/>
          <a:ea typeface="+mn-ea"/>
          <a:cs typeface="+mn-cs"/>
        </a:defRPr>
      </a:lvl7pPr>
      <a:lvl8pPr marL="3200411" algn="l" defTabSz="914403" rtl="0" eaLnBrk="1" latinLnBrk="0" hangingPunct="1">
        <a:defRPr sz="1800" kern="1200">
          <a:solidFill>
            <a:schemeClr val="tx1"/>
          </a:solidFill>
          <a:latin typeface="+mn-lt"/>
          <a:ea typeface="+mn-ea"/>
          <a:cs typeface="+mn-cs"/>
        </a:defRPr>
      </a:lvl8pPr>
      <a:lvl9pPr marL="3657613" algn="l" defTabSz="9144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
        <p:nvSpPr>
          <p:cNvPr id="2" name="Plassholder for tittel 1"/>
          <p:cNvSpPr>
            <a:spLocks noGrp="1"/>
          </p:cNvSpPr>
          <p:nvPr>
            <p:ph type="title"/>
          </p:nvPr>
        </p:nvSpPr>
        <p:spPr>
          <a:xfrm>
            <a:off x="457280" y="870834"/>
            <a:ext cx="8231029" cy="346239"/>
          </a:xfrm>
          <a:prstGeom prst="rect">
            <a:avLst/>
          </a:prstGeom>
        </p:spPr>
        <p:txBody>
          <a:bodyPr vert="horz" lIns="0" tIns="0" rIns="0" bIns="0" rtlCol="0" anchor="b" anchorCtr="0">
            <a:spAutoFit/>
          </a:bodyPr>
          <a:lstStyle/>
          <a:p>
            <a:r>
              <a:rPr lang="nb-NO" dirty="0"/>
              <a:t>Klikk for å redigere tittelstil</a:t>
            </a:r>
          </a:p>
        </p:txBody>
      </p:sp>
      <p:sp>
        <p:nvSpPr>
          <p:cNvPr id="4" name="Plassholder for tekst 3"/>
          <p:cNvSpPr>
            <a:spLocks noGrp="1"/>
          </p:cNvSpPr>
          <p:nvPr>
            <p:ph type="body" idx="1"/>
          </p:nvPr>
        </p:nvSpPr>
        <p:spPr>
          <a:xfrm>
            <a:off x="457200" y="1600200"/>
            <a:ext cx="8231188" cy="452755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9633825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hdr="0" ftr="0" dt="0"/>
  <p:txStyles>
    <p:titleStyle>
      <a:lvl1pPr algn="ctr" defTabSz="914403" rtl="0" eaLnBrk="1" latinLnBrk="0" hangingPunct="1">
        <a:spcBef>
          <a:spcPct val="0"/>
        </a:spcBef>
        <a:buNone/>
        <a:defRPr sz="2200" b="1" kern="1200">
          <a:solidFill>
            <a:srgbClr val="4B392C"/>
          </a:solidFill>
          <a:latin typeface="+mj-lt"/>
          <a:ea typeface="+mj-ea"/>
          <a:cs typeface="+mj-cs"/>
        </a:defRPr>
      </a:lvl1pPr>
    </p:titleStyle>
    <p:bodyStyle>
      <a:lvl1pPr marL="249094" indent="-249094" algn="l" defTabSz="914403" rtl="0" eaLnBrk="1" latinLnBrk="0" hangingPunct="1">
        <a:spcBef>
          <a:spcPts val="0"/>
        </a:spcBef>
        <a:buFont typeface="Arial" pitchFamily="34" charset="0"/>
        <a:buChar char="–"/>
        <a:defRPr sz="1700" kern="120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3" rtl="0" eaLnBrk="1" latinLnBrk="0" hangingPunct="1">
        <a:defRPr sz="1800" kern="1200">
          <a:solidFill>
            <a:schemeClr val="tx1"/>
          </a:solidFill>
          <a:latin typeface="+mn-lt"/>
          <a:ea typeface="+mn-ea"/>
          <a:cs typeface="+mn-cs"/>
        </a:defRPr>
      </a:lvl1pPr>
      <a:lvl2pPr marL="457201"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6"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09" algn="l" defTabSz="914403" rtl="0" eaLnBrk="1" latinLnBrk="0" hangingPunct="1">
        <a:defRPr sz="1800" kern="1200">
          <a:solidFill>
            <a:schemeClr val="tx1"/>
          </a:solidFill>
          <a:latin typeface="+mn-lt"/>
          <a:ea typeface="+mn-ea"/>
          <a:cs typeface="+mn-cs"/>
        </a:defRPr>
      </a:lvl7pPr>
      <a:lvl8pPr marL="3200411" algn="l" defTabSz="914403" rtl="0" eaLnBrk="1" latinLnBrk="0" hangingPunct="1">
        <a:defRPr sz="1800" kern="1200">
          <a:solidFill>
            <a:schemeClr val="tx1"/>
          </a:solidFill>
          <a:latin typeface="+mn-lt"/>
          <a:ea typeface="+mn-ea"/>
          <a:cs typeface="+mn-cs"/>
        </a:defRPr>
      </a:lvl8pPr>
      <a:lvl9pPr marL="3657613" algn="l" defTabSz="91440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
        <p:nvSpPr>
          <p:cNvPr id="2" name="Plassholder for tittel 1"/>
          <p:cNvSpPr>
            <a:spLocks noGrp="1"/>
          </p:cNvSpPr>
          <p:nvPr>
            <p:ph type="title"/>
          </p:nvPr>
        </p:nvSpPr>
        <p:spPr>
          <a:xfrm>
            <a:off x="457280" y="870834"/>
            <a:ext cx="8231029" cy="346239"/>
          </a:xfrm>
          <a:prstGeom prst="rect">
            <a:avLst/>
          </a:prstGeom>
        </p:spPr>
        <p:txBody>
          <a:bodyPr vert="horz" lIns="0" tIns="0" rIns="0" bIns="0" rtlCol="0" anchor="b" anchorCtr="0">
            <a:spAutoFit/>
          </a:bodyPr>
          <a:lstStyle/>
          <a:p>
            <a:r>
              <a:rPr lang="nb-NO" dirty="0"/>
              <a:t>Klikk for å redigere tittelstil</a:t>
            </a:r>
          </a:p>
        </p:txBody>
      </p:sp>
      <p:sp>
        <p:nvSpPr>
          <p:cNvPr id="4" name="Plassholder for tekst 3"/>
          <p:cNvSpPr>
            <a:spLocks noGrp="1"/>
          </p:cNvSpPr>
          <p:nvPr>
            <p:ph type="body" idx="1"/>
          </p:nvPr>
        </p:nvSpPr>
        <p:spPr>
          <a:xfrm>
            <a:off x="457200" y="1600200"/>
            <a:ext cx="8231188" cy="452755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98416133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hf sldNum="0" hdr="0" ftr="0" dt="0"/>
  <p:txStyles>
    <p:titleStyle>
      <a:lvl1pPr algn="ctr" defTabSz="914403" rtl="0" eaLnBrk="1" latinLnBrk="0" hangingPunct="1">
        <a:spcBef>
          <a:spcPct val="0"/>
        </a:spcBef>
        <a:buNone/>
        <a:defRPr sz="2200" b="1" kern="1200">
          <a:solidFill>
            <a:srgbClr val="4B392C"/>
          </a:solidFill>
          <a:latin typeface="+mj-lt"/>
          <a:ea typeface="+mj-ea"/>
          <a:cs typeface="+mj-cs"/>
        </a:defRPr>
      </a:lvl1pPr>
    </p:titleStyle>
    <p:bodyStyle>
      <a:lvl1pPr marL="249094" indent="-249094" algn="l" defTabSz="914403" rtl="0" eaLnBrk="1" latinLnBrk="0" hangingPunct="1">
        <a:spcBef>
          <a:spcPts val="0"/>
        </a:spcBef>
        <a:buFont typeface="Arial" pitchFamily="34" charset="0"/>
        <a:buChar char="–"/>
        <a:defRPr sz="1700" kern="120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3" rtl="0" eaLnBrk="1" latinLnBrk="0" hangingPunct="1">
        <a:defRPr sz="1800" kern="1200">
          <a:solidFill>
            <a:schemeClr val="tx1"/>
          </a:solidFill>
          <a:latin typeface="+mn-lt"/>
          <a:ea typeface="+mn-ea"/>
          <a:cs typeface="+mn-cs"/>
        </a:defRPr>
      </a:lvl1pPr>
      <a:lvl2pPr marL="457201"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6"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09" algn="l" defTabSz="914403" rtl="0" eaLnBrk="1" latinLnBrk="0" hangingPunct="1">
        <a:defRPr sz="1800" kern="1200">
          <a:solidFill>
            <a:schemeClr val="tx1"/>
          </a:solidFill>
          <a:latin typeface="+mn-lt"/>
          <a:ea typeface="+mn-ea"/>
          <a:cs typeface="+mn-cs"/>
        </a:defRPr>
      </a:lvl7pPr>
      <a:lvl8pPr marL="3200411" algn="l" defTabSz="914403" rtl="0" eaLnBrk="1" latinLnBrk="0" hangingPunct="1">
        <a:defRPr sz="1800" kern="1200">
          <a:solidFill>
            <a:schemeClr val="tx1"/>
          </a:solidFill>
          <a:latin typeface="+mn-lt"/>
          <a:ea typeface="+mn-ea"/>
          <a:cs typeface="+mn-cs"/>
        </a:defRPr>
      </a:lvl8pPr>
      <a:lvl9pPr marL="3657613" algn="l" defTabSz="91440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6.jfi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4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s://youtu.be/QXcc9a2hcQ0" TargetMode="Externa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44.xml"/><Relationship Id="rId1" Type="http://schemas.openxmlformats.org/officeDocument/2006/relationships/video" Target="https://www.youtube.com/embed/QXcc9a2hcQ0?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nye.naf.no/cm/sikre-alle-i-bilen/?fbclid=IwAR13YfDAZ7HF9dBfdPjfjN2HyUOjcle4DWxsKssm8dQNKMQoGsmy8XT4GCQ"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hyperlink" Target="https://nye.naf.no/trafikksikkerhet/trygg-i-trafikken/krasjtest-av-last-i-bil" TargetMode="Externa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hyperlink" Target="http://www.lovdata.no/" TargetMode="External"/><Relationship Id="rId5" Type="http://schemas.openxmlformats.org/officeDocument/2006/relationships/hyperlink" Target="https://www.vegvesen.no/kjoretoy/eie-og-vedlikeholde/tilhengerkalkulator/" TargetMode="External"/><Relationship Id="rId4" Type="http://schemas.openxmlformats.org/officeDocument/2006/relationships/hyperlink" Target="http://www.vegvesen.no/"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hyperlink" Target="https://www.regjeringen.no/no/aktuelt/tillater-hoyere-hastighet-med-henger-og-campingvogn/id2903888/"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A8A8E4-24F3-4633-811C-C82E3E711592}"/>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nb-NO" dirty="0"/>
              <a:t>Velkommen til Senior trafikkurs – Dag 2.</a:t>
            </a:r>
            <a:endParaRPr lang="x-none" dirty="0"/>
          </a:p>
        </p:txBody>
      </p:sp>
      <p:pic>
        <p:nvPicPr>
          <p:cNvPr id="3" name="Bilde 2">
            <a:extLst>
              <a:ext uri="{FF2B5EF4-FFF2-40B4-BE49-F238E27FC236}">
                <a16:creationId xmlns:a16="http://schemas.microsoft.com/office/drawing/2014/main" id="{C924C26A-4463-41FF-B462-129C732C5E0E}"/>
              </a:ext>
            </a:extLst>
          </p:cNvPr>
          <p:cNvPicPr>
            <a:picLocks noChangeAspect="1"/>
          </p:cNvPicPr>
          <p:nvPr/>
        </p:nvPicPr>
        <p:blipFill rotWithShape="1">
          <a:blip r:embed="rId3"/>
          <a:srcRect t="1183" b="15844"/>
          <a:stretch/>
        </p:blipFill>
        <p:spPr>
          <a:xfrm>
            <a:off x="1129986" y="1770020"/>
            <a:ext cx="6885616" cy="3799265"/>
          </a:xfrm>
          <a:prstGeom prst="rect">
            <a:avLst/>
          </a:prstGeom>
          <a:noFill/>
        </p:spPr>
      </p:pic>
      <p:pic>
        <p:nvPicPr>
          <p:cNvPr id="5" name="Bilde 4" descr="Et bilde som inneholder bil, utendørs, person, transport&#10;&#10;Automatisk generert beskrivelse">
            <a:extLst>
              <a:ext uri="{FF2B5EF4-FFF2-40B4-BE49-F238E27FC236}">
                <a16:creationId xmlns:a16="http://schemas.microsoft.com/office/drawing/2014/main" id="{5A7592D9-956C-4564-B5B9-5A7A391F0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52" y="1304045"/>
            <a:ext cx="7188200" cy="4286250"/>
          </a:xfrm>
          <a:prstGeom prst="rect">
            <a:avLst/>
          </a:prstGeom>
        </p:spPr>
      </p:pic>
    </p:spTree>
    <p:extLst>
      <p:ext uri="{BB962C8B-B14F-4D97-AF65-F5344CB8AC3E}">
        <p14:creationId xmlns:p14="http://schemas.microsoft.com/office/powerpoint/2010/main" val="555550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Fartens betydning for bremselengden</a:t>
            </a:r>
          </a:p>
        </p:txBody>
      </p:sp>
      <p:sp>
        <p:nvSpPr>
          <p:cNvPr id="3" name="Plassholder for innhold 2"/>
          <p:cNvSpPr>
            <a:spLocks noGrp="1"/>
          </p:cNvSpPr>
          <p:nvPr>
            <p:ph idx="1"/>
          </p:nvPr>
        </p:nvSpPr>
        <p:spPr>
          <a:xfrm>
            <a:off x="1129986" y="1770021"/>
            <a:ext cx="7558323" cy="1083709"/>
          </a:xfrm>
        </p:spPr>
        <p:txBody>
          <a:bodyPr>
            <a:normAutofit/>
          </a:bodyPr>
          <a:lstStyle/>
          <a:p>
            <a:pPr marL="342900" indent="-342900">
              <a:buFont typeface="+mj-lt"/>
              <a:buAutoNum type="arabicPeriod"/>
            </a:pPr>
            <a:r>
              <a:rPr lang="nb-NO" sz="2400" b="1" dirty="0"/>
              <a:t>Hva skjer med bremselengden når du senker farten fra 40 km/t til 30 km/t?</a:t>
            </a:r>
          </a:p>
          <a:p>
            <a:pPr marL="0" indent="0">
              <a:buNone/>
            </a:pPr>
            <a:endParaRPr lang="nb-NO" sz="2400" b="1" dirty="0"/>
          </a:p>
        </p:txBody>
      </p:sp>
      <p:pic>
        <p:nvPicPr>
          <p:cNvPr id="5" name="Bilde 17" descr="glattbi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67140" y="2985363"/>
            <a:ext cx="438237" cy="91254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r lik 7"/>
          <p:cNvSpPr/>
          <p:nvPr/>
        </p:nvSpPr>
        <p:spPr>
          <a:xfrm>
            <a:off x="1812931" y="3222517"/>
            <a:ext cx="3582541" cy="484001"/>
          </a:xfrm>
          <a:prstGeom prst="mathEqual">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tx1"/>
              </a:solidFill>
            </a:endParaRPr>
          </a:p>
        </p:txBody>
      </p:sp>
      <p:pic>
        <p:nvPicPr>
          <p:cNvPr id="3074" name="Picture 2" descr="\\fs1\Home\framor\Mine dokumenter\My Pictures\Skilt\362_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747" y="3058200"/>
            <a:ext cx="579512" cy="579512"/>
          </a:xfrm>
          <a:prstGeom prst="rect">
            <a:avLst/>
          </a:prstGeom>
          <a:noFill/>
          <a:extLst>
            <a:ext uri="{909E8E84-426E-40DD-AFC4-6F175D3DCCD1}">
              <a14:hiddenFill xmlns:a14="http://schemas.microsoft.com/office/drawing/2010/main">
                <a:solidFill>
                  <a:srgbClr val="FFFFFF"/>
                </a:solidFill>
              </a14:hiddenFill>
            </a:ext>
          </a:extLst>
        </p:spPr>
      </p:pic>
      <p:pic>
        <p:nvPicPr>
          <p:cNvPr id="17" name="Bilde 17" descr="glattbi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421160" y="4378854"/>
            <a:ext cx="438237" cy="91254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Er lik 17"/>
          <p:cNvSpPr/>
          <p:nvPr/>
        </p:nvSpPr>
        <p:spPr>
          <a:xfrm>
            <a:off x="2131904" y="4616008"/>
            <a:ext cx="1584176" cy="491862"/>
          </a:xfrm>
          <a:prstGeom prst="mathEqual">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tx1"/>
              </a:solidFill>
            </a:endParaRPr>
          </a:p>
        </p:txBody>
      </p:sp>
      <p:sp>
        <p:nvSpPr>
          <p:cNvPr id="19" name="Rektangel 18"/>
          <p:cNvSpPr/>
          <p:nvPr/>
        </p:nvSpPr>
        <p:spPr>
          <a:xfrm>
            <a:off x="2727094" y="4324350"/>
            <a:ext cx="393796"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b-NO" sz="5400" b="1" cap="none" spc="0" dirty="0">
                <a:ln w="11430"/>
                <a:solidFill>
                  <a:srgbClr val="0070C0"/>
                </a:solidFill>
                <a:effectLst>
                  <a:outerShdw blurRad="50800" dist="39000" dir="5460000" algn="tl">
                    <a:srgbClr val="000000">
                      <a:alpha val="38000"/>
                    </a:srgbClr>
                  </a:outerShdw>
                </a:effectLst>
              </a:rPr>
              <a:t>?</a:t>
            </a:r>
          </a:p>
        </p:txBody>
      </p:sp>
      <p:pic>
        <p:nvPicPr>
          <p:cNvPr id="21" name="Picture 2" descr="\\fs1\Home\framor\Mine dokumenter\My Pictures\Skilt\362_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735" y="4539342"/>
            <a:ext cx="591570" cy="591570"/>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3867340" y="4684913"/>
            <a:ext cx="505267" cy="369332"/>
          </a:xfrm>
          <a:prstGeom prst="rect">
            <a:avLst/>
          </a:prstGeom>
        </p:spPr>
        <p:txBody>
          <a:bodyPr wrap="none">
            <a:spAutoFit/>
          </a:bodyPr>
          <a:lstStyle/>
          <a:p>
            <a:pPr algn="ctr"/>
            <a:r>
              <a:rPr lang="nb-NO" b="1" dirty="0">
                <a:ln w="11430"/>
                <a:solidFill>
                  <a:srgbClr val="0070C0"/>
                </a:solidFill>
                <a:effectLst>
                  <a:outerShdw blurRad="50800" dist="39000" dir="5460000" algn="tl">
                    <a:srgbClr val="000000">
                      <a:alpha val="38000"/>
                    </a:srgbClr>
                  </a:outerShdw>
                </a:effectLst>
              </a:rPr>
              <a:t>1/2</a:t>
            </a:r>
          </a:p>
        </p:txBody>
      </p:sp>
    </p:spTree>
    <p:extLst>
      <p:ext uri="{BB962C8B-B14F-4D97-AF65-F5344CB8AC3E}">
        <p14:creationId xmlns:p14="http://schemas.microsoft.com/office/powerpoint/2010/main" val="212832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4.44444E-6 -3.95005E-6 L 0.84461 -3.95005E-6 " pathEditMode="relative" rAng="0" ptsTypes="AA">
                                      <p:cBhvr>
                                        <p:cTn id="18" dur="500" fill="hold"/>
                                        <p:tgtEl>
                                          <p:spTgt spid="19"/>
                                        </p:tgtEl>
                                        <p:attrNameLst>
                                          <p:attrName>ppt_x</p:attrName>
                                          <p:attrName>ppt_y</p:attrName>
                                        </p:attrNameLst>
                                      </p:cBhvr>
                                      <p:rCtr x="42222" y="0"/>
                                    </p:animMotion>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p:bldP spid="19" grpId="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FART - STOPPLENGDE</a:t>
            </a:r>
          </a:p>
        </p:txBody>
      </p:sp>
      <p:sp>
        <p:nvSpPr>
          <p:cNvPr id="4" name="Rektangel 3"/>
          <p:cNvSpPr/>
          <p:nvPr/>
        </p:nvSpPr>
        <p:spPr>
          <a:xfrm>
            <a:off x="252314" y="1586408"/>
            <a:ext cx="864096" cy="475234"/>
          </a:xfrm>
          <a:prstGeom prst="rect">
            <a:avLst/>
          </a:prstGeom>
          <a:solidFill>
            <a:schemeClr val="accent3"/>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Text" lastClr="000000"/>
              </a:solidFill>
              <a:effectLst/>
              <a:uLnTx/>
              <a:uFillTx/>
            </a:endParaRPr>
          </a:p>
        </p:txBody>
      </p:sp>
      <p:sp>
        <p:nvSpPr>
          <p:cNvPr id="5" name="Likebent trekant 4"/>
          <p:cNvSpPr/>
          <p:nvPr/>
        </p:nvSpPr>
        <p:spPr>
          <a:xfrm rot="5400000">
            <a:off x="680553" y="1654851"/>
            <a:ext cx="475235" cy="338356"/>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Text" lastClr="000000"/>
              </a:solidFill>
              <a:effectLst/>
              <a:uLnTx/>
              <a:uFillTx/>
            </a:endParaRPr>
          </a:p>
        </p:txBody>
      </p:sp>
      <p:sp>
        <p:nvSpPr>
          <p:cNvPr id="6" name="TekstSylinder 5"/>
          <p:cNvSpPr txBox="1"/>
          <p:nvPr/>
        </p:nvSpPr>
        <p:spPr>
          <a:xfrm>
            <a:off x="66193" y="2176839"/>
            <a:ext cx="13681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1" i="0" u="none" strike="noStrike" kern="0" cap="none" spc="0" normalizeH="0" baseline="0" noProof="0" dirty="0">
                <a:ln>
                  <a:noFill/>
                </a:ln>
                <a:solidFill>
                  <a:sysClr val="windowText" lastClr="000000"/>
                </a:solidFill>
                <a:effectLst/>
                <a:uLnTx/>
                <a:uFillTx/>
              </a:rPr>
              <a:t>30 KM/T</a:t>
            </a:r>
          </a:p>
        </p:txBody>
      </p:sp>
      <p:cxnSp>
        <p:nvCxnSpPr>
          <p:cNvPr id="8" name="Rett pil 7"/>
          <p:cNvCxnSpPr>
            <a:endCxn id="11" idx="2"/>
          </p:cNvCxnSpPr>
          <p:nvPr/>
        </p:nvCxnSpPr>
        <p:spPr>
          <a:xfrm flipV="1">
            <a:off x="1204453" y="1835223"/>
            <a:ext cx="4152146" cy="368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Smilefjes 10"/>
          <p:cNvSpPr/>
          <p:nvPr/>
        </p:nvSpPr>
        <p:spPr>
          <a:xfrm>
            <a:off x="5356599" y="1622007"/>
            <a:ext cx="499415" cy="426432"/>
          </a:xfrm>
          <a:prstGeom prst="smileyFac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Text" lastClr="000000"/>
              </a:solidFill>
              <a:effectLst/>
              <a:uLnTx/>
              <a:uFillTx/>
            </a:endParaRPr>
          </a:p>
        </p:txBody>
      </p:sp>
      <p:pic>
        <p:nvPicPr>
          <p:cNvPr id="22" name="Bilde 21"/>
          <p:cNvPicPr>
            <a:picLocks noChangeAspect="1"/>
          </p:cNvPicPr>
          <p:nvPr/>
        </p:nvPicPr>
        <p:blipFill>
          <a:blip r:embed="rId3"/>
          <a:stretch>
            <a:fillRect/>
          </a:stretch>
        </p:blipFill>
        <p:spPr>
          <a:xfrm>
            <a:off x="273995" y="3645818"/>
            <a:ext cx="930458" cy="528097"/>
          </a:xfrm>
          <a:prstGeom prst="rect">
            <a:avLst/>
          </a:prstGeom>
        </p:spPr>
      </p:pic>
      <p:pic>
        <p:nvPicPr>
          <p:cNvPr id="23" name="Bilde 22"/>
          <p:cNvPicPr>
            <a:picLocks noChangeAspect="1"/>
          </p:cNvPicPr>
          <p:nvPr/>
        </p:nvPicPr>
        <p:blipFill>
          <a:blip r:embed="rId4"/>
          <a:stretch>
            <a:fillRect/>
          </a:stretch>
        </p:blipFill>
        <p:spPr>
          <a:xfrm>
            <a:off x="785329" y="3645819"/>
            <a:ext cx="419124" cy="528096"/>
          </a:xfrm>
          <a:prstGeom prst="rect">
            <a:avLst/>
          </a:prstGeom>
        </p:spPr>
      </p:pic>
      <p:sp>
        <p:nvSpPr>
          <p:cNvPr id="26" name="TekstSylinder 25"/>
          <p:cNvSpPr txBox="1"/>
          <p:nvPr/>
        </p:nvSpPr>
        <p:spPr>
          <a:xfrm>
            <a:off x="66193" y="4365898"/>
            <a:ext cx="151216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1" i="0" u="none" strike="noStrike" kern="0" cap="none" spc="0" normalizeH="0" baseline="0" noProof="0" dirty="0">
                <a:ln>
                  <a:noFill/>
                </a:ln>
                <a:solidFill>
                  <a:sysClr val="windowText" lastClr="000000"/>
                </a:solidFill>
                <a:effectLst/>
                <a:uLnTx/>
                <a:uFillTx/>
              </a:rPr>
              <a:t>40 KM/T</a:t>
            </a:r>
          </a:p>
        </p:txBody>
      </p:sp>
      <p:pic>
        <p:nvPicPr>
          <p:cNvPr id="28" name="Bilde 27"/>
          <p:cNvPicPr>
            <a:picLocks noChangeAspect="1"/>
          </p:cNvPicPr>
          <p:nvPr/>
        </p:nvPicPr>
        <p:blipFill>
          <a:blip r:embed="rId5"/>
          <a:stretch>
            <a:fillRect/>
          </a:stretch>
        </p:blipFill>
        <p:spPr>
          <a:xfrm>
            <a:off x="5356599" y="3591633"/>
            <a:ext cx="556401" cy="545702"/>
          </a:xfrm>
          <a:prstGeom prst="rect">
            <a:avLst/>
          </a:prstGeom>
          <a:ln w="6350">
            <a:noFill/>
          </a:ln>
        </p:spPr>
      </p:pic>
      <p:sp>
        <p:nvSpPr>
          <p:cNvPr id="29" name="TekstSylinder 28"/>
          <p:cNvSpPr txBox="1"/>
          <p:nvPr/>
        </p:nvSpPr>
        <p:spPr>
          <a:xfrm>
            <a:off x="4585150" y="2277003"/>
            <a:ext cx="396044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1" i="0" u="none" strike="noStrike" kern="0" cap="none" spc="0" normalizeH="0" baseline="0" noProof="0" dirty="0">
                <a:ln>
                  <a:noFill/>
                </a:ln>
                <a:solidFill>
                  <a:sysClr val="windowText" lastClr="000000"/>
                </a:solidFill>
                <a:effectLst/>
                <a:uLnTx/>
                <a:uFillTx/>
              </a:rPr>
              <a:t>DU STOPPER AKKURAT</a:t>
            </a:r>
          </a:p>
        </p:txBody>
      </p:sp>
      <p:sp>
        <p:nvSpPr>
          <p:cNvPr id="30" name="TekstSylinder 29"/>
          <p:cNvSpPr txBox="1"/>
          <p:nvPr/>
        </p:nvSpPr>
        <p:spPr>
          <a:xfrm>
            <a:off x="4567147" y="4595795"/>
            <a:ext cx="4248472" cy="646331"/>
          </a:xfrm>
          <a:prstGeom prst="rect">
            <a:avLst/>
          </a:prstGeom>
          <a:noFill/>
        </p:spPr>
        <p:txBody>
          <a:bodyPr wrap="square" lIns="91440" tIns="45720" rIns="91440" bIns="45720" rtlCol="0" anchor="t">
            <a:spAutoFit/>
          </a:bodyPr>
          <a:lstStyle/>
          <a:p>
            <a:pPr defTabSz="914400">
              <a:defRPr/>
            </a:pPr>
            <a:r>
              <a:rPr kumimoji="0" lang="nb-NO" sz="1800" b="1" i="0" u="none" strike="noStrike" kern="0" cap="none" spc="0" normalizeH="0" baseline="0" noProof="0" dirty="0">
                <a:ln>
                  <a:noFill/>
                </a:ln>
                <a:effectLst/>
                <a:uLnTx/>
                <a:uFillTx/>
              </a:rPr>
              <a:t>MED HVOR </a:t>
            </a:r>
            <a:r>
              <a:rPr lang="nb-NO" b="1" kern="0" dirty="0"/>
              <a:t>HØY </a:t>
            </a:r>
            <a:r>
              <a:rPr kumimoji="0" lang="nb-NO" sz="1800" b="1" i="0" u="none" strike="noStrike" kern="0" cap="none" spc="0" normalizeH="0" baseline="0" noProof="0" dirty="0">
                <a:ln>
                  <a:noFill/>
                </a:ln>
                <a:effectLst/>
                <a:uLnTx/>
                <a:uFillTx/>
              </a:rPr>
              <a:t>FART</a:t>
            </a:r>
            <a:r>
              <a:rPr lang="nb-NO" b="1" kern="0" dirty="0"/>
              <a:t> </a:t>
            </a:r>
            <a:endParaRPr kumimoji="0" lang="nb-NO" sz="18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b-NO" sz="1800" b="1" i="0" u="none" strike="noStrike" kern="0" cap="none" spc="0" normalizeH="0" baseline="0" noProof="0" dirty="0">
                <a:ln>
                  <a:noFill/>
                </a:ln>
                <a:solidFill>
                  <a:sysClr val="windowText" lastClr="000000"/>
                </a:solidFill>
                <a:effectLst/>
                <a:uLnTx/>
                <a:uFillTx/>
              </a:rPr>
              <a:t>TREFFER DU FOTGJENGEREN?</a:t>
            </a:r>
          </a:p>
        </p:txBody>
      </p:sp>
      <p:cxnSp>
        <p:nvCxnSpPr>
          <p:cNvPr id="24" name="Rett pil 7"/>
          <p:cNvCxnSpPr/>
          <p:nvPr/>
        </p:nvCxnSpPr>
        <p:spPr>
          <a:xfrm flipV="1">
            <a:off x="1237913" y="3864484"/>
            <a:ext cx="4919057" cy="5897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kstSylinder 31"/>
          <p:cNvSpPr txBox="1"/>
          <p:nvPr/>
        </p:nvSpPr>
        <p:spPr>
          <a:xfrm>
            <a:off x="4567147" y="4122737"/>
            <a:ext cx="425726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1" i="0" u="none" strike="noStrike" kern="0" cap="none" spc="0" normalizeH="0" baseline="0" noProof="0" dirty="0">
                <a:ln>
                  <a:noFill/>
                </a:ln>
                <a:solidFill>
                  <a:sysClr val="windowText" lastClr="000000"/>
                </a:solidFill>
                <a:effectLst/>
                <a:uLnTx/>
                <a:uFillTx/>
              </a:rPr>
              <a:t>KLARER DU Å STOPPE NÅ?</a:t>
            </a:r>
          </a:p>
        </p:txBody>
      </p:sp>
    </p:spTree>
    <p:extLst>
      <p:ext uri="{BB962C8B-B14F-4D97-AF65-F5344CB8AC3E}">
        <p14:creationId xmlns:p14="http://schemas.microsoft.com/office/powerpoint/2010/main" val="244263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499"/>
                                          </p:stCondLst>
                                        </p:cTn>
                                        <p:tgtEl>
                                          <p:spTgt spid="30"/>
                                        </p:tgtEl>
                                        <p:attrNameLst>
                                          <p:attrName>style.visibility</p:attrName>
                                        </p:attrNameLst>
                                      </p:cBhvr>
                                      <p:to>
                                        <p:strVal val="visible"/>
                                      </p:to>
                                    </p:se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11" grpId="0" animBg="1"/>
      <p:bldP spid="26" grpId="0"/>
      <p:bldP spid="29" grpId="0"/>
      <p:bldP spid="30" grpId="0"/>
      <p:bldP spid="32" grpId="0"/>
      <p:bldP spid="3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FART – STOPPLENGDE </a:t>
            </a:r>
          </a:p>
        </p:txBody>
      </p:sp>
      <p:sp>
        <p:nvSpPr>
          <p:cNvPr id="4" name="Rektangel 3"/>
          <p:cNvSpPr/>
          <p:nvPr/>
        </p:nvSpPr>
        <p:spPr>
          <a:xfrm>
            <a:off x="171082" y="2226800"/>
            <a:ext cx="864096" cy="475234"/>
          </a:xfrm>
          <a:prstGeom prst="rect">
            <a:avLst/>
          </a:prstGeom>
          <a:solidFill>
            <a:schemeClr val="accent3"/>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Text" lastClr="000000"/>
              </a:solidFill>
              <a:effectLst/>
              <a:uLnTx/>
              <a:uFillTx/>
            </a:endParaRPr>
          </a:p>
        </p:txBody>
      </p:sp>
      <p:sp>
        <p:nvSpPr>
          <p:cNvPr id="5" name="Likebent trekant 4"/>
          <p:cNvSpPr/>
          <p:nvPr/>
        </p:nvSpPr>
        <p:spPr>
          <a:xfrm rot="5400000">
            <a:off x="594064" y="2295239"/>
            <a:ext cx="475235" cy="338356"/>
          </a:xfrm>
          <a:prstGeom prst="triangl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Text" lastClr="000000"/>
              </a:solidFill>
              <a:effectLst/>
              <a:uLnTx/>
              <a:uFillTx/>
            </a:endParaRPr>
          </a:p>
        </p:txBody>
      </p:sp>
      <p:sp>
        <p:nvSpPr>
          <p:cNvPr id="6" name="TekstSylinder 5"/>
          <p:cNvSpPr txBox="1"/>
          <p:nvPr/>
        </p:nvSpPr>
        <p:spPr>
          <a:xfrm>
            <a:off x="66193" y="2836635"/>
            <a:ext cx="13681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1" i="0" u="none" strike="noStrike" kern="0" cap="none" spc="0" normalizeH="0" baseline="0" noProof="0" dirty="0">
                <a:ln>
                  <a:noFill/>
                </a:ln>
                <a:solidFill>
                  <a:sysClr val="windowText" lastClr="000000"/>
                </a:solidFill>
                <a:effectLst/>
                <a:uLnTx/>
                <a:uFillTx/>
              </a:rPr>
              <a:t>30 KM/T</a:t>
            </a:r>
          </a:p>
        </p:txBody>
      </p:sp>
      <p:cxnSp>
        <p:nvCxnSpPr>
          <p:cNvPr id="8" name="Rett pil 7"/>
          <p:cNvCxnSpPr/>
          <p:nvPr/>
        </p:nvCxnSpPr>
        <p:spPr>
          <a:xfrm>
            <a:off x="1077554" y="2482840"/>
            <a:ext cx="246932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Smilefjes 10"/>
          <p:cNvSpPr/>
          <p:nvPr/>
        </p:nvSpPr>
        <p:spPr>
          <a:xfrm>
            <a:off x="5229700" y="2192613"/>
            <a:ext cx="504894" cy="543608"/>
          </a:xfrm>
          <a:prstGeom prst="smileyFace">
            <a:avLst/>
          </a:prstGeom>
          <a:solidFill>
            <a:srgbClr val="FFC000"/>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Text" lastClr="000000"/>
              </a:solidFill>
              <a:effectLst/>
              <a:uLnTx/>
              <a:uFillTx/>
            </a:endParaRPr>
          </a:p>
        </p:txBody>
      </p:sp>
      <p:pic>
        <p:nvPicPr>
          <p:cNvPr id="22" name="Bilde 21"/>
          <p:cNvPicPr>
            <a:picLocks noChangeAspect="1"/>
          </p:cNvPicPr>
          <p:nvPr/>
        </p:nvPicPr>
        <p:blipFill>
          <a:blip r:embed="rId3"/>
          <a:stretch>
            <a:fillRect/>
          </a:stretch>
        </p:blipFill>
        <p:spPr>
          <a:xfrm>
            <a:off x="147096" y="4754139"/>
            <a:ext cx="930458" cy="528097"/>
          </a:xfrm>
          <a:prstGeom prst="rect">
            <a:avLst/>
          </a:prstGeom>
        </p:spPr>
      </p:pic>
      <p:pic>
        <p:nvPicPr>
          <p:cNvPr id="23" name="Bilde 22"/>
          <p:cNvPicPr>
            <a:picLocks noChangeAspect="1"/>
          </p:cNvPicPr>
          <p:nvPr/>
        </p:nvPicPr>
        <p:blipFill>
          <a:blip r:embed="rId4"/>
          <a:stretch>
            <a:fillRect/>
          </a:stretch>
        </p:blipFill>
        <p:spPr>
          <a:xfrm>
            <a:off x="622120" y="4749540"/>
            <a:ext cx="419124" cy="528096"/>
          </a:xfrm>
          <a:prstGeom prst="rect">
            <a:avLst/>
          </a:prstGeom>
        </p:spPr>
      </p:pic>
      <p:sp>
        <p:nvSpPr>
          <p:cNvPr id="26" name="TekstSylinder 25"/>
          <p:cNvSpPr txBox="1"/>
          <p:nvPr/>
        </p:nvSpPr>
        <p:spPr>
          <a:xfrm>
            <a:off x="66193" y="5482069"/>
            <a:ext cx="151216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1" i="0" u="none" strike="noStrike" kern="0" cap="none" spc="0" normalizeH="0" baseline="0" noProof="0" dirty="0">
                <a:ln>
                  <a:noFill/>
                </a:ln>
                <a:solidFill>
                  <a:sysClr val="windowText" lastClr="000000"/>
                </a:solidFill>
                <a:effectLst/>
                <a:uLnTx/>
                <a:uFillTx/>
              </a:rPr>
              <a:t>40 KM/T</a:t>
            </a:r>
          </a:p>
        </p:txBody>
      </p:sp>
      <p:pic>
        <p:nvPicPr>
          <p:cNvPr id="28" name="Bilde 27"/>
          <p:cNvPicPr>
            <a:picLocks noChangeAspect="1"/>
          </p:cNvPicPr>
          <p:nvPr/>
        </p:nvPicPr>
        <p:blipFill>
          <a:blip r:embed="rId5"/>
          <a:stretch>
            <a:fillRect/>
          </a:stretch>
        </p:blipFill>
        <p:spPr>
          <a:xfrm>
            <a:off x="5229700" y="4686363"/>
            <a:ext cx="556401" cy="545702"/>
          </a:xfrm>
          <a:prstGeom prst="rect">
            <a:avLst/>
          </a:prstGeom>
          <a:ln w="6350">
            <a:noFill/>
          </a:ln>
        </p:spPr>
      </p:pic>
      <p:cxnSp>
        <p:nvCxnSpPr>
          <p:cNvPr id="24" name="Rett pil 7"/>
          <p:cNvCxnSpPr/>
          <p:nvPr/>
        </p:nvCxnSpPr>
        <p:spPr>
          <a:xfrm flipV="1">
            <a:off x="1087349" y="5012232"/>
            <a:ext cx="3569252" cy="59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kstSylinder 12"/>
          <p:cNvSpPr txBox="1"/>
          <p:nvPr/>
        </p:nvSpPr>
        <p:spPr>
          <a:xfrm>
            <a:off x="1321" y="1272012"/>
            <a:ext cx="331236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rPr>
              <a:t>REAKSJONSTID 1 SEKUND</a:t>
            </a:r>
          </a:p>
        </p:txBody>
      </p:sp>
      <p:sp>
        <p:nvSpPr>
          <p:cNvPr id="14" name="TekstSylinder 13"/>
          <p:cNvSpPr txBox="1"/>
          <p:nvPr/>
        </p:nvSpPr>
        <p:spPr>
          <a:xfrm>
            <a:off x="1041244" y="1926543"/>
            <a:ext cx="252028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rPr>
              <a:t>REAKSJONSLENGDE</a:t>
            </a:r>
          </a:p>
        </p:txBody>
      </p:sp>
      <p:sp>
        <p:nvSpPr>
          <p:cNvPr id="15" name="TekstSylinder 14"/>
          <p:cNvSpPr txBox="1"/>
          <p:nvPr/>
        </p:nvSpPr>
        <p:spPr>
          <a:xfrm>
            <a:off x="1578361" y="2677258"/>
            <a:ext cx="133824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rPr>
              <a:t>8 METER</a:t>
            </a:r>
          </a:p>
        </p:txBody>
      </p:sp>
      <p:cxnSp>
        <p:nvCxnSpPr>
          <p:cNvPr id="17" name="Rett linje 16"/>
          <p:cNvCxnSpPr/>
          <p:nvPr/>
        </p:nvCxnSpPr>
        <p:spPr>
          <a:xfrm>
            <a:off x="5213002" y="2111209"/>
            <a:ext cx="0" cy="1040990"/>
          </a:xfrm>
          <a:prstGeom prst="line">
            <a:avLst/>
          </a:prstGeom>
          <a:ln w="25400"/>
        </p:spPr>
        <p:style>
          <a:lnRef idx="1">
            <a:schemeClr val="dk1"/>
          </a:lnRef>
          <a:fillRef idx="0">
            <a:schemeClr val="dk1"/>
          </a:fillRef>
          <a:effectRef idx="0">
            <a:schemeClr val="dk1"/>
          </a:effectRef>
          <a:fontRef idx="minor">
            <a:schemeClr val="tx1"/>
          </a:fontRef>
        </p:style>
      </p:cxnSp>
      <p:cxnSp>
        <p:nvCxnSpPr>
          <p:cNvPr id="27" name="Rett pil 7"/>
          <p:cNvCxnSpPr>
            <a:endCxn id="11" idx="2"/>
          </p:cNvCxnSpPr>
          <p:nvPr/>
        </p:nvCxnSpPr>
        <p:spPr>
          <a:xfrm flipV="1">
            <a:off x="3561524" y="2464417"/>
            <a:ext cx="1668176" cy="18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kstSylinder 18"/>
          <p:cNvSpPr txBox="1"/>
          <p:nvPr/>
        </p:nvSpPr>
        <p:spPr>
          <a:xfrm>
            <a:off x="3708698" y="1641344"/>
            <a:ext cx="129614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rPr>
              <a:t>BREMSE LENGDE</a:t>
            </a:r>
          </a:p>
        </p:txBody>
      </p:sp>
      <p:sp>
        <p:nvSpPr>
          <p:cNvPr id="20" name="TekstSylinder 19"/>
          <p:cNvSpPr txBox="1"/>
          <p:nvPr/>
        </p:nvSpPr>
        <p:spPr>
          <a:xfrm>
            <a:off x="3628475" y="2651969"/>
            <a:ext cx="145658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rPr>
              <a:t>4,5 METER</a:t>
            </a:r>
          </a:p>
        </p:txBody>
      </p:sp>
      <p:sp>
        <p:nvSpPr>
          <p:cNvPr id="33" name="TekstSylinder 32"/>
          <p:cNvSpPr txBox="1"/>
          <p:nvPr/>
        </p:nvSpPr>
        <p:spPr>
          <a:xfrm>
            <a:off x="5456689" y="2677258"/>
            <a:ext cx="33391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rPr>
              <a:t>12,5 METER STOPPLENGDE</a:t>
            </a:r>
          </a:p>
        </p:txBody>
      </p:sp>
      <p:sp>
        <p:nvSpPr>
          <p:cNvPr id="35" name="TekstSylinder 34"/>
          <p:cNvSpPr txBox="1"/>
          <p:nvPr/>
        </p:nvSpPr>
        <p:spPr>
          <a:xfrm>
            <a:off x="1091382" y="4448483"/>
            <a:ext cx="252028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rPr>
              <a:t>REAKSJONSLENGDE</a:t>
            </a:r>
          </a:p>
        </p:txBody>
      </p:sp>
      <p:sp>
        <p:nvSpPr>
          <p:cNvPr id="39" name="TekstSylinder 38"/>
          <p:cNvSpPr txBox="1"/>
          <p:nvPr/>
        </p:nvSpPr>
        <p:spPr>
          <a:xfrm>
            <a:off x="1678136" y="5075494"/>
            <a:ext cx="133824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rPr>
              <a:t>11 METER</a:t>
            </a:r>
          </a:p>
        </p:txBody>
      </p:sp>
      <p:cxnSp>
        <p:nvCxnSpPr>
          <p:cNvPr id="40" name="Rett linje 39"/>
          <p:cNvCxnSpPr/>
          <p:nvPr/>
        </p:nvCxnSpPr>
        <p:spPr>
          <a:xfrm>
            <a:off x="5213002" y="3205967"/>
            <a:ext cx="16698" cy="2238859"/>
          </a:xfrm>
          <a:prstGeom prst="line">
            <a:avLst/>
          </a:prstGeom>
          <a:ln w="25400"/>
        </p:spPr>
        <p:style>
          <a:lnRef idx="1">
            <a:schemeClr val="dk1"/>
          </a:lnRef>
          <a:fillRef idx="0">
            <a:schemeClr val="dk1"/>
          </a:fillRef>
          <a:effectRef idx="0">
            <a:schemeClr val="dk1"/>
          </a:effectRef>
          <a:fontRef idx="minor">
            <a:schemeClr val="tx1"/>
          </a:fontRef>
        </p:style>
      </p:cxnSp>
      <p:sp>
        <p:nvSpPr>
          <p:cNvPr id="43" name="TekstSylinder 42"/>
          <p:cNvSpPr txBox="1"/>
          <p:nvPr/>
        </p:nvSpPr>
        <p:spPr>
          <a:xfrm>
            <a:off x="5882944" y="4233163"/>
            <a:ext cx="129614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rPr>
              <a:t>BREMSE LENGDE</a:t>
            </a:r>
          </a:p>
        </p:txBody>
      </p:sp>
      <p:cxnSp>
        <p:nvCxnSpPr>
          <p:cNvPr id="44" name="Rett pil 7"/>
          <p:cNvCxnSpPr/>
          <p:nvPr/>
        </p:nvCxnSpPr>
        <p:spPr>
          <a:xfrm flipV="1">
            <a:off x="4705040" y="5011048"/>
            <a:ext cx="2930734" cy="127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kstSylinder 46"/>
          <p:cNvSpPr txBox="1"/>
          <p:nvPr/>
        </p:nvSpPr>
        <p:spPr>
          <a:xfrm>
            <a:off x="5884110" y="5065487"/>
            <a:ext cx="145658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rPr>
              <a:t>8 METER</a:t>
            </a:r>
          </a:p>
        </p:txBody>
      </p:sp>
      <p:sp>
        <p:nvSpPr>
          <p:cNvPr id="48" name="TekstSylinder 47"/>
          <p:cNvSpPr txBox="1"/>
          <p:nvPr/>
        </p:nvSpPr>
        <p:spPr>
          <a:xfrm>
            <a:off x="5507900" y="5851401"/>
            <a:ext cx="3457382" cy="646331"/>
          </a:xfrm>
          <a:prstGeom prst="rect">
            <a:avLst/>
          </a:prstGeom>
          <a:noFill/>
        </p:spPr>
        <p:txBody>
          <a:bodyPr wrap="square" lIns="91440" tIns="45720" rIns="91440" bIns="45720" rtlCol="0" anchor="t">
            <a:spAutoFit/>
          </a:bodyPr>
          <a:lstStyle/>
          <a:p>
            <a:pPr defTabSz="914400">
              <a:defRPr/>
            </a:pPr>
            <a:r>
              <a:rPr kumimoji="0" lang="nb-NO" sz="1800" b="0" i="0" u="none" strike="noStrike" kern="0" cap="none" spc="0" normalizeH="0" baseline="0" noProof="0" dirty="0">
                <a:ln>
                  <a:noFill/>
                </a:ln>
                <a:effectLst/>
                <a:uLnTx/>
                <a:uFillTx/>
              </a:rPr>
              <a:t>DU TREFFER FOTGJENGER </a:t>
            </a:r>
            <a:r>
              <a:rPr lang="nb-NO" kern="0" dirty="0"/>
              <a:t>I 37,5</a:t>
            </a:r>
            <a:r>
              <a:rPr kumimoji="0" lang="nb-NO" sz="1800" b="0" i="0" u="none" strike="noStrike" kern="0" cap="none" spc="0" normalizeH="0" baseline="0" noProof="0" dirty="0">
                <a:ln>
                  <a:noFill/>
                </a:ln>
                <a:effectLst/>
                <a:uLnTx/>
                <a:uFillTx/>
              </a:rPr>
              <a:t> KM/T</a:t>
            </a:r>
          </a:p>
        </p:txBody>
      </p:sp>
    </p:spTree>
    <p:extLst>
      <p:ext uri="{BB962C8B-B14F-4D97-AF65-F5344CB8AC3E}">
        <p14:creationId xmlns:p14="http://schemas.microsoft.com/office/powerpoint/2010/main" val="28030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down)">
                                      <p:cBhvr>
                                        <p:cTn id="64" dur="500"/>
                                        <p:tgtEl>
                                          <p:spTgt spid="44"/>
                                        </p:tgtEl>
                                      </p:cBhvr>
                                    </p:animEffect>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4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childTnLst>
                                </p:cTn>
                              </p:par>
                            </p:childTnLst>
                          </p:cTn>
                        </p:par>
                        <p:par>
                          <p:cTn id="72" fill="hold">
                            <p:stCondLst>
                              <p:cond delay="0"/>
                            </p:stCondLst>
                            <p:childTnLst>
                              <p:par>
                                <p:cTn id="73" presetID="1" presetClass="entr" presetSubtype="0" fill="hold" nodeType="after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p:bldP spid="14" grpId="0"/>
      <p:bldP spid="15" grpId="0"/>
      <p:bldP spid="19" grpId="0"/>
      <p:bldP spid="20" grpId="0"/>
      <p:bldP spid="33" grpId="0"/>
      <p:bldP spid="35" grpId="0"/>
      <p:bldP spid="39" grpId="0"/>
      <p:bldP spid="43" grpId="0"/>
      <p:bldP spid="47"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80" y="870834"/>
            <a:ext cx="8231029" cy="346239"/>
          </a:xfrm>
        </p:spPr>
        <p:txBody>
          <a:bodyPr anchor="b">
            <a:normAutofit fontScale="90000"/>
          </a:bodyPr>
          <a:lstStyle/>
          <a:p>
            <a:pPr>
              <a:lnSpc>
                <a:spcPct val="90000"/>
              </a:lnSpc>
            </a:pPr>
            <a:r>
              <a:rPr lang="nb-NO" sz="2000" dirty="0">
                <a:latin typeface="+mn-lt"/>
              </a:rPr>
              <a:t>HVA  ER  TRYGG  FART?</a:t>
            </a:r>
            <a:br>
              <a:rPr lang="nb-NO" sz="1200" dirty="0"/>
            </a:br>
            <a:endParaRPr lang="nb-NO" sz="1200" dirty="0"/>
          </a:p>
        </p:txBody>
      </p:sp>
      <p:pic>
        <p:nvPicPr>
          <p:cNvPr id="4100" name="Picture 4" descr="Gratis arkivbilde med bevegelse, bil, dagslys">
            <a:extLst>
              <a:ext uri="{FF2B5EF4-FFF2-40B4-BE49-F238E27FC236}">
                <a16:creationId xmlns:a16="http://schemas.microsoft.com/office/drawing/2014/main" id="{A41CFE1A-27B4-4A2F-AA0F-902F838D0F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8" b="14800"/>
          <a:stretch/>
        </p:blipFill>
        <p:spPr bwMode="auto">
          <a:xfrm>
            <a:off x="1129986" y="1770020"/>
            <a:ext cx="6885616" cy="3799265"/>
          </a:xfrm>
          <a:prstGeom prst="rect">
            <a:avLst/>
          </a:prstGeom>
          <a:solidFill>
            <a:srgbClr val="FFFFFF"/>
          </a:solidFill>
        </p:spPr>
      </p:pic>
    </p:spTree>
    <p:extLst>
      <p:ext uri="{BB962C8B-B14F-4D97-AF65-F5344CB8AC3E}">
        <p14:creationId xmlns:p14="http://schemas.microsoft.com/office/powerpoint/2010/main" val="3178463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457280" y="870834"/>
            <a:ext cx="8231029" cy="346239"/>
          </a:xfrm>
          <a:prstGeom prst="rect">
            <a:avLst/>
          </a:prstGeom>
        </p:spPr>
        <p:txBody>
          <a:bodyPr vert="horz" lIns="0" tIns="0" rIns="0" bIns="0" rtlCol="0" anchor="b" anchorCtr="0">
            <a:normAutofit/>
          </a:bodyPr>
          <a:lstStyle/>
          <a:p>
            <a:pPr algn="ctr">
              <a:spcBef>
                <a:spcPct val="0"/>
              </a:spcBef>
              <a:spcAft>
                <a:spcPts val="600"/>
              </a:spcAft>
            </a:pPr>
            <a:r>
              <a:rPr lang="nb-NO" sz="2200" b="1" kern="1200" dirty="0">
                <a:solidFill>
                  <a:srgbClr val="4B392C"/>
                </a:solidFill>
                <a:latin typeface="+mj-lt"/>
                <a:ea typeface="+mj-ea"/>
                <a:cs typeface="+mj-cs"/>
              </a:rPr>
              <a:t>HVEM HAR SKYLDA ?</a:t>
            </a:r>
          </a:p>
        </p:txBody>
      </p:sp>
      <p:pic>
        <p:nvPicPr>
          <p:cNvPr id="6" name="Bilde 5">
            <a:extLst>
              <a:ext uri="{FF2B5EF4-FFF2-40B4-BE49-F238E27FC236}">
                <a16:creationId xmlns:a16="http://schemas.microsoft.com/office/drawing/2014/main" id="{86305596-EF37-43B2-B024-28112DDD5D24}"/>
              </a:ext>
            </a:extLst>
          </p:cNvPr>
          <p:cNvPicPr>
            <a:picLocks noChangeAspect="1"/>
          </p:cNvPicPr>
          <p:nvPr/>
        </p:nvPicPr>
        <p:blipFill rotWithShape="1">
          <a:blip r:embed="rId3">
            <a:extLst>
              <a:ext uri="{28A0092B-C50C-407E-A947-70E740481C1C}">
                <a14:useLocalDpi xmlns:a14="http://schemas.microsoft.com/office/drawing/2010/main" val="0"/>
              </a:ext>
            </a:extLst>
          </a:blip>
          <a:srcRect l="519" r="1160" b="-1"/>
          <a:stretch/>
        </p:blipFill>
        <p:spPr>
          <a:xfrm>
            <a:off x="1129986" y="1770020"/>
            <a:ext cx="6885616" cy="3799265"/>
          </a:xfrm>
          <a:prstGeom prst="rect">
            <a:avLst/>
          </a:prstGeom>
          <a:noFill/>
        </p:spPr>
      </p:pic>
      <p:sp>
        <p:nvSpPr>
          <p:cNvPr id="2" name="Plassholder for lysbildenummer 1" hidden="1"/>
          <p:cNvSpPr>
            <a:spLocks noGrp="1"/>
          </p:cNvSpPr>
          <p:nvPr>
            <p:ph type="sldNum" sz="quarter" idx="4294967295"/>
          </p:nvPr>
        </p:nvSpPr>
        <p:spPr>
          <a:xfrm flipV="1">
            <a:off x="8464433" y="6526136"/>
            <a:ext cx="284825" cy="1152130"/>
          </a:xfrm>
          <a:prstGeom prst="rect">
            <a:avLst/>
          </a:prstGeom>
        </p:spPr>
        <p:txBody>
          <a:bodyPr/>
          <a:lstStyle/>
          <a:p>
            <a:pPr>
              <a:spcAft>
                <a:spcPts val="600"/>
              </a:spcAft>
              <a:defRPr/>
            </a:pPr>
            <a:fld id="{E3EA924B-F978-478B-A4A3-D0C86CFEC074}" type="slidenum">
              <a:rPr lang="en-US" smtClean="0"/>
              <a:pPr>
                <a:spcAft>
                  <a:spcPts val="600"/>
                </a:spcAft>
                <a:defRPr/>
              </a:pPr>
              <a:t>14</a:t>
            </a:fld>
            <a:endParaRPr lang="en-US"/>
          </a:p>
        </p:txBody>
      </p:sp>
    </p:spTree>
    <p:extLst>
      <p:ext uri="{BB962C8B-B14F-4D97-AF65-F5344CB8AC3E}">
        <p14:creationId xmlns:p14="http://schemas.microsoft.com/office/powerpoint/2010/main" val="74610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457280" y="870834"/>
            <a:ext cx="8231029" cy="346239"/>
          </a:xfrm>
          <a:prstGeom prst="rect">
            <a:avLst/>
          </a:prstGeom>
        </p:spPr>
        <p:txBody>
          <a:bodyPr vert="horz" lIns="0" tIns="0" rIns="0" bIns="0" rtlCol="0" anchor="b" anchorCtr="0">
            <a:normAutofit/>
          </a:bodyPr>
          <a:lstStyle/>
          <a:p>
            <a:pPr algn="ctr">
              <a:spcBef>
                <a:spcPct val="0"/>
              </a:spcBef>
              <a:spcAft>
                <a:spcPts val="600"/>
              </a:spcAft>
            </a:pPr>
            <a:r>
              <a:rPr lang="nb-NO" sz="2200" b="1" kern="1200" dirty="0">
                <a:solidFill>
                  <a:srgbClr val="4B392C"/>
                </a:solidFill>
                <a:latin typeface="+mj-lt"/>
                <a:ea typeface="+mj-ea"/>
                <a:cs typeface="+mj-cs"/>
              </a:rPr>
              <a:t>Veiarbeid</a:t>
            </a:r>
          </a:p>
        </p:txBody>
      </p:sp>
      <p:sp>
        <p:nvSpPr>
          <p:cNvPr id="2" name="Plassholder for lysbildenummer 1" hidden="1"/>
          <p:cNvSpPr>
            <a:spLocks noGrp="1"/>
          </p:cNvSpPr>
          <p:nvPr>
            <p:ph type="sldNum" sz="quarter" idx="4294967295"/>
          </p:nvPr>
        </p:nvSpPr>
        <p:spPr>
          <a:xfrm flipV="1">
            <a:off x="8464433" y="6526136"/>
            <a:ext cx="284825" cy="1152130"/>
          </a:xfrm>
          <a:prstGeom prst="rect">
            <a:avLst/>
          </a:prstGeom>
        </p:spPr>
        <p:txBody>
          <a:bodyPr/>
          <a:lstStyle/>
          <a:p>
            <a:pPr>
              <a:spcAft>
                <a:spcPts val="600"/>
              </a:spcAft>
              <a:defRPr/>
            </a:pPr>
            <a:fld id="{E3EA924B-F978-478B-A4A3-D0C86CFEC074}" type="slidenum">
              <a:rPr lang="en-US" smtClean="0"/>
              <a:pPr>
                <a:spcAft>
                  <a:spcPts val="600"/>
                </a:spcAft>
                <a:defRPr/>
              </a:pPr>
              <a:t>15</a:t>
            </a:fld>
            <a:endParaRPr lang="en-US"/>
          </a:p>
        </p:txBody>
      </p:sp>
      <p:pic>
        <p:nvPicPr>
          <p:cNvPr id="4" name="Bilde 3" descr="Et bilde som inneholder tekst, skilt, utklipp&#10;&#10;Automatisk generert beskrivelse">
            <a:extLst>
              <a:ext uri="{FF2B5EF4-FFF2-40B4-BE49-F238E27FC236}">
                <a16:creationId xmlns:a16="http://schemas.microsoft.com/office/drawing/2014/main" id="{3B4B0ECC-3CE9-4EEC-AAAB-1ED43A57C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76" y="1701602"/>
            <a:ext cx="4572000" cy="2571750"/>
          </a:xfrm>
          <a:prstGeom prst="rect">
            <a:avLst/>
          </a:prstGeom>
        </p:spPr>
      </p:pic>
      <p:pic>
        <p:nvPicPr>
          <p:cNvPr id="8" name="Bilde 7" descr="Et bilde som inneholder tekst&#10;&#10;Automatisk generert beskrivelse">
            <a:extLst>
              <a:ext uri="{FF2B5EF4-FFF2-40B4-BE49-F238E27FC236}">
                <a16:creationId xmlns:a16="http://schemas.microsoft.com/office/drawing/2014/main" id="{DBD45E2F-B20D-4462-B059-D6809099A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176" y="1701602"/>
            <a:ext cx="2908147" cy="2908147"/>
          </a:xfrm>
          <a:prstGeom prst="rect">
            <a:avLst/>
          </a:prstGeom>
        </p:spPr>
      </p:pic>
    </p:spTree>
    <p:extLst>
      <p:ext uri="{BB962C8B-B14F-4D97-AF65-F5344CB8AC3E}">
        <p14:creationId xmlns:p14="http://schemas.microsoft.com/office/powerpoint/2010/main" val="2070394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Hvem har vikeplikt?</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2108" y="1773610"/>
            <a:ext cx="812313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llipse 4"/>
          <p:cNvSpPr/>
          <p:nvPr/>
        </p:nvSpPr>
        <p:spPr>
          <a:xfrm rot="20174739">
            <a:off x="3777411" y="2891048"/>
            <a:ext cx="1342004" cy="806682"/>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sp>
        <p:nvSpPr>
          <p:cNvPr id="6" name="Ellipse 5"/>
          <p:cNvSpPr/>
          <p:nvPr/>
        </p:nvSpPr>
        <p:spPr>
          <a:xfrm rot="1034634">
            <a:off x="4019048" y="4319879"/>
            <a:ext cx="1568161" cy="874162"/>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spTree>
    <p:extLst>
      <p:ext uri="{BB962C8B-B14F-4D97-AF65-F5344CB8AC3E}">
        <p14:creationId xmlns:p14="http://schemas.microsoft.com/office/powerpoint/2010/main" val="405229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I hvilken rekkefølge skal det kjøres?</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6370" y="1269554"/>
            <a:ext cx="7632481" cy="4727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3483041" y="3141762"/>
            <a:ext cx="56938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b-NO" sz="5400" b="1" dirty="0">
                <a:ln w="11430"/>
                <a:effectLst>
                  <a:outerShdw blurRad="50800" dist="39000" dir="5460000" algn="tl">
                    <a:srgbClr val="000000">
                      <a:alpha val="38000"/>
                    </a:srgbClr>
                  </a:outerShdw>
                </a:effectLst>
              </a:rPr>
              <a:t>1</a:t>
            </a:r>
          </a:p>
        </p:txBody>
      </p:sp>
      <p:sp>
        <p:nvSpPr>
          <p:cNvPr id="6" name="Rektangel 5"/>
          <p:cNvSpPr/>
          <p:nvPr/>
        </p:nvSpPr>
        <p:spPr>
          <a:xfrm>
            <a:off x="7237090" y="1930400"/>
            <a:ext cx="56938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b-NO" sz="5400" b="1" dirty="0">
                <a:ln w="11430"/>
                <a:effectLst>
                  <a:outerShdw blurRad="50800" dist="39000" dir="5460000" algn="tl">
                    <a:srgbClr val="000000">
                      <a:alpha val="38000"/>
                    </a:srgbClr>
                  </a:outerShdw>
                </a:effectLst>
              </a:rPr>
              <a:t>3</a:t>
            </a:r>
          </a:p>
        </p:txBody>
      </p:sp>
      <p:sp>
        <p:nvSpPr>
          <p:cNvPr id="7" name="Rektangel 6"/>
          <p:cNvSpPr/>
          <p:nvPr/>
        </p:nvSpPr>
        <p:spPr>
          <a:xfrm>
            <a:off x="4716810" y="4797946"/>
            <a:ext cx="56938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b-NO" sz="5400" b="1" dirty="0">
                <a:ln w="11430"/>
                <a:effectLst>
                  <a:outerShdw blurRad="50800" dist="39000" dir="5460000" algn="tl">
                    <a:srgbClr val="000000">
                      <a:alpha val="38000"/>
                    </a:srgbClr>
                  </a:outerShdw>
                </a:effectLst>
              </a:rPr>
              <a:t>2</a:t>
            </a:r>
          </a:p>
        </p:txBody>
      </p:sp>
    </p:spTree>
    <p:extLst>
      <p:ext uri="{BB962C8B-B14F-4D97-AF65-F5344CB8AC3E}">
        <p14:creationId xmlns:p14="http://schemas.microsoft.com/office/powerpoint/2010/main" val="141372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9D741FD-2A95-4725-8D54-CE6417FD6551}"/>
              </a:ext>
            </a:extLst>
          </p:cNvPr>
          <p:cNvSpPr>
            <a:spLocks noGrp="1"/>
          </p:cNvSpPr>
          <p:nvPr>
            <p:ph type="title"/>
          </p:nvPr>
        </p:nvSpPr>
        <p:spPr>
          <a:xfrm>
            <a:off x="457280" y="870834"/>
            <a:ext cx="8231029" cy="346239"/>
          </a:xfrm>
        </p:spPr>
        <p:txBody>
          <a:bodyPr/>
          <a:lstStyle/>
          <a:p>
            <a:r>
              <a:rPr lang="en-US" dirty="0" err="1"/>
              <a:t>Togovergang</a:t>
            </a:r>
            <a:endParaRPr lang="en-US" dirty="0"/>
          </a:p>
        </p:txBody>
      </p:sp>
      <p:pic>
        <p:nvPicPr>
          <p:cNvPr id="3" name="Picture 2">
            <a:extLst>
              <a:ext uri="{FF2B5EF4-FFF2-40B4-BE49-F238E27FC236}">
                <a16:creationId xmlns:a16="http://schemas.microsoft.com/office/drawing/2014/main" id="{E7A64626-C269-48D4-91D1-B3FE47744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52" r="1191" b="2"/>
          <a:stretch/>
        </p:blipFill>
        <p:spPr bwMode="auto">
          <a:xfrm>
            <a:off x="1129986" y="1770020"/>
            <a:ext cx="6885616" cy="3799265"/>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070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572398" y="1643844"/>
            <a:ext cx="5874007" cy="3648068"/>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ramor\AppData\Local\Microsoft\Windows\Temporary Internet Files\Content.IE5\0T1PBB7X\MC900434389[1].wmf"/>
          <p:cNvPicPr>
            <a:picLocks noChangeAspect="1" noChangeArrowheads="1"/>
          </p:cNvPicPr>
          <p:nvPr/>
        </p:nvPicPr>
        <p:blipFill>
          <a:blip r:embed="rId3" cstate="print">
            <a:lum bright="50000" contrast="-78000"/>
            <a:extLst>
              <a:ext uri="{28A0092B-C50C-407E-A947-70E740481C1C}">
                <a14:useLocalDpi xmlns:a14="http://schemas.microsoft.com/office/drawing/2010/main" val="0"/>
              </a:ext>
            </a:extLst>
          </a:blip>
          <a:srcRect/>
          <a:stretch>
            <a:fillRect/>
          </a:stretch>
        </p:blipFill>
        <p:spPr bwMode="auto">
          <a:xfrm>
            <a:off x="7237090" y="2853730"/>
            <a:ext cx="1525410" cy="2404528"/>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idx="4294967295"/>
          </p:nvPr>
        </p:nvSpPr>
        <p:spPr>
          <a:xfrm>
            <a:off x="0" y="553205"/>
            <a:ext cx="8461226" cy="500895"/>
          </a:xfrm>
        </p:spPr>
        <p:txBody>
          <a:bodyPr/>
          <a:lstStyle/>
          <a:p>
            <a:pPr eaLnBrk="1" hangingPunct="1">
              <a:defRPr/>
            </a:pPr>
            <a:r>
              <a:rPr lang="nb-NO" dirty="0"/>
              <a:t>Deres forventninger forrige gang var: </a:t>
            </a:r>
          </a:p>
        </p:txBody>
      </p:sp>
      <p:sp>
        <p:nvSpPr>
          <p:cNvPr id="3" name="Plassholder for innhold 2"/>
          <p:cNvSpPr>
            <a:spLocks noGrp="1"/>
          </p:cNvSpPr>
          <p:nvPr>
            <p:ph idx="4294967295"/>
          </p:nvPr>
        </p:nvSpPr>
        <p:spPr>
          <a:xfrm>
            <a:off x="383088" y="1377950"/>
            <a:ext cx="6985000" cy="4103688"/>
          </a:xfrm>
        </p:spPr>
        <p:txBody>
          <a:bodyPr>
            <a:noAutofit/>
          </a:bodyPr>
          <a:lstStyle/>
          <a:p>
            <a:pPr marL="0" indent="0" eaLnBrk="1" hangingPunct="1">
              <a:buNone/>
            </a:pPr>
            <a:r>
              <a:rPr lang="nb-NO" sz="2000" b="1" dirty="0"/>
              <a:t>Forventninger  forrige gang var:</a:t>
            </a:r>
          </a:p>
          <a:p>
            <a:pPr>
              <a:buFont typeface="Wingdings" panose="05000000000000000000" pitchFamily="2" charset="2"/>
              <a:buChar char="ü"/>
            </a:pPr>
            <a:r>
              <a:rPr lang="nb-NO" sz="2000" b="1" dirty="0"/>
              <a:t>…</a:t>
            </a:r>
          </a:p>
          <a:p>
            <a:pPr>
              <a:buFont typeface="Wingdings" panose="05000000000000000000" pitchFamily="2" charset="2"/>
              <a:buChar char="ü"/>
            </a:pPr>
            <a:r>
              <a:rPr lang="nb-NO" sz="2000" b="1" dirty="0"/>
              <a:t>…</a:t>
            </a:r>
          </a:p>
          <a:p>
            <a:pPr>
              <a:buFont typeface="Wingdings" panose="05000000000000000000" pitchFamily="2" charset="2"/>
              <a:buChar char="ü"/>
            </a:pPr>
            <a:r>
              <a:rPr lang="nb-NO" sz="2000" b="1" dirty="0"/>
              <a:t>…</a:t>
            </a:r>
          </a:p>
          <a:p>
            <a:pPr>
              <a:buFont typeface="Wingdings" panose="05000000000000000000" pitchFamily="2" charset="2"/>
              <a:buChar char="ü"/>
            </a:pPr>
            <a:r>
              <a:rPr lang="nb-NO" sz="2000" b="1" dirty="0"/>
              <a:t>…</a:t>
            </a:r>
          </a:p>
          <a:p>
            <a:pPr marL="0" indent="0" eaLnBrk="1" hangingPunct="1">
              <a:buNone/>
            </a:pPr>
            <a:endParaRPr lang="nb-NO" sz="2000" b="1" dirty="0"/>
          </a:p>
          <a:p>
            <a:pPr marL="0" indent="0" eaLnBrk="1" hangingPunct="1">
              <a:buNone/>
            </a:pPr>
            <a:r>
              <a:rPr lang="nb-NO" sz="2000" b="1" dirty="0"/>
              <a:t>Nytt i dag:</a:t>
            </a:r>
          </a:p>
          <a:p>
            <a:pPr eaLnBrk="1" hangingPunct="1">
              <a:buFont typeface="Arial" panose="020B0604020202020204" pitchFamily="34" charset="0"/>
              <a:buChar char="•"/>
            </a:pPr>
            <a:r>
              <a:rPr lang="nb-NO" sz="2000" b="1" dirty="0"/>
              <a:t>Fornyelse av førerkort – helseattest</a:t>
            </a:r>
          </a:p>
          <a:p>
            <a:pPr eaLnBrk="1" hangingPunct="1">
              <a:buFont typeface="Arial" panose="020B0604020202020204" pitchFamily="34" charset="0"/>
              <a:buChar char="•"/>
            </a:pPr>
            <a:r>
              <a:rPr lang="nb-NO" sz="2000" b="1" dirty="0"/>
              <a:t>Bil og henger </a:t>
            </a:r>
          </a:p>
          <a:p>
            <a:pPr eaLnBrk="1" hangingPunct="1">
              <a:buFont typeface="Arial" panose="020B0604020202020204" pitchFamily="34" charset="0"/>
              <a:buChar char="•"/>
            </a:pPr>
            <a:r>
              <a:rPr lang="nb-NO" sz="2000" b="1" dirty="0"/>
              <a:t>Fart og bremselengder</a:t>
            </a:r>
          </a:p>
          <a:p>
            <a:pPr eaLnBrk="1" hangingPunct="1">
              <a:buFont typeface="Arial" panose="020B0604020202020204" pitchFamily="34" charset="0"/>
              <a:buChar char="•"/>
            </a:pPr>
            <a:r>
              <a:rPr lang="nb-NO" sz="2000" b="1" dirty="0"/>
              <a:t>Teorioppgaver</a:t>
            </a:r>
          </a:p>
          <a:p>
            <a:pPr eaLnBrk="1" hangingPunct="1">
              <a:buFont typeface="Arial" panose="020B0604020202020204" pitchFamily="34" charset="0"/>
              <a:buChar char="•"/>
            </a:pPr>
            <a:r>
              <a:rPr lang="nb-NO" sz="2000" b="1" dirty="0"/>
              <a:t>Dekk </a:t>
            </a:r>
          </a:p>
          <a:p>
            <a:pPr eaLnBrk="1" hangingPunct="1">
              <a:buFont typeface="Arial" panose="020B0604020202020204" pitchFamily="34" charset="0"/>
              <a:buChar char="•"/>
            </a:pPr>
            <a:r>
              <a:rPr lang="nb-NO" sz="2000" b="1" dirty="0"/>
              <a:t>Kryss med risiko</a:t>
            </a:r>
          </a:p>
          <a:p>
            <a:pPr marL="0" indent="0" eaLnBrk="1" hangingPunct="1">
              <a:buNone/>
            </a:pPr>
            <a:endParaRPr lang="nb-NO" sz="2000" b="1" dirty="0"/>
          </a:p>
          <a:p>
            <a:pPr marL="0" indent="0" eaLnBrk="1" hangingPunct="1">
              <a:buNone/>
            </a:pPr>
            <a:endParaRPr lang="nb-NO" sz="2000" b="1" dirty="0"/>
          </a:p>
        </p:txBody>
      </p:sp>
    </p:spTree>
    <p:extLst>
      <p:ext uri="{BB962C8B-B14F-4D97-AF65-F5344CB8AC3E}">
        <p14:creationId xmlns:p14="http://schemas.microsoft.com/office/powerpoint/2010/main" val="51918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Hvem står ulovlig parkert?</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96530" y="1308177"/>
            <a:ext cx="4680520" cy="4569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Rett pil 11"/>
          <p:cNvCxnSpPr/>
          <p:nvPr/>
        </p:nvCxnSpPr>
        <p:spPr>
          <a:xfrm flipH="1">
            <a:off x="4932835" y="1557586"/>
            <a:ext cx="720079" cy="1185513"/>
          </a:xfrm>
          <a:prstGeom prst="straightConnector1">
            <a:avLst/>
          </a:prstGeom>
          <a:ln w="57150">
            <a:tailEnd type="arrow"/>
          </a:ln>
        </p:spPr>
        <p:style>
          <a:lnRef idx="3">
            <a:schemeClr val="accent5"/>
          </a:lnRef>
          <a:fillRef idx="0">
            <a:schemeClr val="accent5"/>
          </a:fillRef>
          <a:effectRef idx="2">
            <a:schemeClr val="accent5"/>
          </a:effectRef>
          <a:fontRef idx="minor">
            <a:schemeClr val="tx1"/>
          </a:fontRef>
        </p:style>
      </p:cxnSp>
      <p:cxnSp>
        <p:nvCxnSpPr>
          <p:cNvPr id="15" name="Rett pil 14"/>
          <p:cNvCxnSpPr/>
          <p:nvPr/>
        </p:nvCxnSpPr>
        <p:spPr>
          <a:xfrm flipV="1">
            <a:off x="4212754" y="4235440"/>
            <a:ext cx="648072" cy="1138570"/>
          </a:xfrm>
          <a:prstGeom prst="straightConnector1">
            <a:avLst/>
          </a:prstGeom>
          <a:ln w="57150">
            <a:tailEnd type="arrow"/>
          </a:ln>
        </p:spPr>
        <p:style>
          <a:lnRef idx="3">
            <a:schemeClr val="accent5"/>
          </a:lnRef>
          <a:fillRef idx="0">
            <a:schemeClr val="accent5"/>
          </a:fillRef>
          <a:effectRef idx="2">
            <a:schemeClr val="accent5"/>
          </a:effectRef>
          <a:fontRef idx="minor">
            <a:schemeClr val="tx1"/>
          </a:fontRef>
        </p:style>
      </p:cxnSp>
      <p:sp>
        <p:nvSpPr>
          <p:cNvPr id="23" name="Rektangel 22"/>
          <p:cNvSpPr/>
          <p:nvPr/>
        </p:nvSpPr>
        <p:spPr>
          <a:xfrm>
            <a:off x="3900943" y="4501884"/>
            <a:ext cx="71525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b-NO" sz="2400" b="1" dirty="0">
                <a:ln w="11430">
                  <a:solidFill>
                    <a:schemeClr val="tx1"/>
                  </a:solidFill>
                </a:ln>
              </a:rPr>
              <a:t>5 m</a:t>
            </a:r>
          </a:p>
        </p:txBody>
      </p:sp>
      <p:cxnSp>
        <p:nvCxnSpPr>
          <p:cNvPr id="4" name="Rett linje 3"/>
          <p:cNvCxnSpPr/>
          <p:nvPr/>
        </p:nvCxnSpPr>
        <p:spPr>
          <a:xfrm flipH="1">
            <a:off x="5004844" y="1557586"/>
            <a:ext cx="1080118" cy="1584176"/>
          </a:xfrm>
          <a:prstGeom prst="line">
            <a:avLst/>
          </a:prstGeom>
          <a:ln w="57150">
            <a:solidFill>
              <a:srgbClr val="FFFF00"/>
            </a:solidFill>
            <a:prstDash val="dash"/>
          </a:ln>
          <a:effectLst>
            <a:glow rad="63500">
              <a:schemeClr val="accent6">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Rett linje 17"/>
          <p:cNvCxnSpPr/>
          <p:nvPr/>
        </p:nvCxnSpPr>
        <p:spPr>
          <a:xfrm flipH="1">
            <a:off x="3348658" y="4077866"/>
            <a:ext cx="1080118" cy="1584176"/>
          </a:xfrm>
          <a:prstGeom prst="line">
            <a:avLst/>
          </a:prstGeom>
          <a:ln w="57150">
            <a:solidFill>
              <a:srgbClr val="FFFF00"/>
            </a:solidFill>
            <a:prstDash val="dash"/>
          </a:ln>
          <a:effectLst>
            <a:glow rad="63500">
              <a:schemeClr val="accent6">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Rektangel 20"/>
          <p:cNvSpPr/>
          <p:nvPr/>
        </p:nvSpPr>
        <p:spPr>
          <a:xfrm>
            <a:off x="5093008" y="2145986"/>
            <a:ext cx="71525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b-NO" sz="2400" b="1" dirty="0">
                <a:ln w="11430">
                  <a:solidFill>
                    <a:schemeClr val="tx1"/>
                  </a:solidFill>
                </a:ln>
              </a:rPr>
              <a:t>5 m</a:t>
            </a:r>
          </a:p>
        </p:txBody>
      </p:sp>
      <p:sp>
        <p:nvSpPr>
          <p:cNvPr id="19" name="Ellipse 18"/>
          <p:cNvSpPr/>
          <p:nvPr/>
        </p:nvSpPr>
        <p:spPr>
          <a:xfrm rot="19026396">
            <a:off x="3759397" y="2015084"/>
            <a:ext cx="1385616" cy="922467"/>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sp>
        <p:nvSpPr>
          <p:cNvPr id="20" name="Ellipse 19"/>
          <p:cNvSpPr/>
          <p:nvPr/>
        </p:nvSpPr>
        <p:spPr>
          <a:xfrm rot="18601059">
            <a:off x="4498144" y="4485458"/>
            <a:ext cx="1342004" cy="806682"/>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spTree>
    <p:extLst>
      <p:ext uri="{BB962C8B-B14F-4D97-AF65-F5344CB8AC3E}">
        <p14:creationId xmlns:p14="http://schemas.microsoft.com/office/powerpoint/2010/main" val="35326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1" grpId="0"/>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8501F0-3E25-418E-BC27-289AFD11C72A}"/>
              </a:ext>
            </a:extLst>
          </p:cNvPr>
          <p:cNvSpPr>
            <a:spLocks noGrp="1"/>
          </p:cNvSpPr>
          <p:nvPr>
            <p:ph type="title"/>
          </p:nvPr>
        </p:nvSpPr>
        <p:spPr/>
        <p:txBody>
          <a:bodyPr/>
          <a:lstStyle/>
          <a:p>
            <a:endParaRPr lang="nb-NO" dirty="0"/>
          </a:p>
        </p:txBody>
      </p:sp>
      <p:pic>
        <p:nvPicPr>
          <p:cNvPr id="5" name="Plassholder for innhold 4" descr="Et bilde som inneholder tekst, bilvei, utendørs, himmel&#10;&#10;Automatisk generert beskrivelse">
            <a:extLst>
              <a:ext uri="{FF2B5EF4-FFF2-40B4-BE49-F238E27FC236}">
                <a16:creationId xmlns:a16="http://schemas.microsoft.com/office/drawing/2014/main" id="{886C9A45-6E9D-483C-B130-BA9CEDA60F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5791" y="1770063"/>
            <a:ext cx="5834005" cy="3798887"/>
          </a:xfrm>
        </p:spPr>
      </p:pic>
    </p:spTree>
    <p:extLst>
      <p:ext uri="{BB962C8B-B14F-4D97-AF65-F5344CB8AC3E}">
        <p14:creationId xmlns:p14="http://schemas.microsoft.com/office/powerpoint/2010/main" val="894446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482" y="-84773"/>
            <a:ext cx="5440233" cy="7186975"/>
          </a:xfrm>
          <a:prstGeom prst="rect">
            <a:avLst/>
          </a:prstGeom>
        </p:spPr>
      </p:pic>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24665">
            <a:off x="3400076" y="2295938"/>
            <a:ext cx="2345436" cy="2267712"/>
          </a:xfrm>
          <a:prstGeom prst="rect">
            <a:avLst/>
          </a:prstGeom>
        </p:spPr>
      </p:pic>
    </p:spTree>
    <p:extLst>
      <p:ext uri="{BB962C8B-B14F-4D97-AF65-F5344CB8AC3E}">
        <p14:creationId xmlns:p14="http://schemas.microsoft.com/office/powerpoint/2010/main" val="143421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324322" y="549474"/>
            <a:ext cx="4824536" cy="461665"/>
          </a:xfrm>
          <a:prstGeom prst="rect">
            <a:avLst/>
          </a:prstGeom>
          <a:noFill/>
        </p:spPr>
        <p:txBody>
          <a:bodyPr wrap="square" rtlCol="0">
            <a:spAutoFit/>
          </a:bodyPr>
          <a:lstStyle/>
          <a:p>
            <a:r>
              <a:rPr lang="nb-NO" sz="2400" dirty="0">
                <a:cs typeface="Times New Roman" panose="02020603050405020304" pitchFamily="18" charset="0"/>
              </a:rPr>
              <a:t>Noter ned for deg selv: </a:t>
            </a:r>
            <a:r>
              <a:rPr lang="nb-NO" sz="2400" dirty="0">
                <a:latin typeface="Times New Roman" panose="02020603050405020304" pitchFamily="18" charset="0"/>
                <a:cs typeface="Times New Roman" panose="02020603050405020304" pitchFamily="18" charset="0"/>
              </a:rPr>
              <a:t> </a:t>
            </a:r>
          </a:p>
        </p:txBody>
      </p:sp>
      <p:sp>
        <p:nvSpPr>
          <p:cNvPr id="6" name="TekstSylinder 5"/>
          <p:cNvSpPr txBox="1"/>
          <p:nvPr/>
        </p:nvSpPr>
        <p:spPr>
          <a:xfrm>
            <a:off x="252314" y="1837780"/>
            <a:ext cx="4536504" cy="1200329"/>
          </a:xfrm>
          <a:prstGeom prst="rect">
            <a:avLst/>
          </a:prstGeom>
          <a:noFill/>
        </p:spPr>
        <p:txBody>
          <a:bodyPr wrap="square" rtlCol="0">
            <a:spAutoFit/>
          </a:bodyPr>
          <a:lstStyle/>
          <a:p>
            <a:pPr marL="342900" indent="-342900">
              <a:buFont typeface="Arial" panose="020B0604020202020204" pitchFamily="34" charset="0"/>
              <a:buChar char="•"/>
            </a:pPr>
            <a:r>
              <a:rPr lang="nb-NO" sz="2400" dirty="0">
                <a:cs typeface="Times New Roman" panose="02020603050405020304" pitchFamily="18" charset="0"/>
              </a:rPr>
              <a:t>I hvilke situasjoner kan du forvente risiko med syklister?                                                             	</a:t>
            </a:r>
          </a:p>
        </p:txBody>
      </p:sp>
      <p:sp>
        <p:nvSpPr>
          <p:cNvPr id="7" name="TekstSylinder 6"/>
          <p:cNvSpPr txBox="1"/>
          <p:nvPr/>
        </p:nvSpPr>
        <p:spPr>
          <a:xfrm>
            <a:off x="208982" y="3246869"/>
            <a:ext cx="5616624" cy="830997"/>
          </a:xfrm>
          <a:prstGeom prst="rect">
            <a:avLst/>
          </a:prstGeom>
          <a:noFill/>
        </p:spPr>
        <p:txBody>
          <a:bodyPr wrap="square" rtlCol="0">
            <a:spAutoFit/>
          </a:bodyPr>
          <a:lstStyle/>
          <a:p>
            <a:pPr marL="342900" indent="-342900">
              <a:buFont typeface="Arial" panose="020B0604020202020204" pitchFamily="34" charset="0"/>
              <a:buChar char="•"/>
            </a:pPr>
            <a:r>
              <a:rPr lang="nb-NO" sz="2400" dirty="0">
                <a:cs typeface="Times New Roman" panose="02020603050405020304" pitchFamily="18" charset="0"/>
              </a:rPr>
              <a:t>Del med naboen og finn felles svar som vi kan drøfte i plenum</a:t>
            </a:r>
            <a:r>
              <a:rPr lang="nb-NO" sz="2400" dirty="0">
                <a:latin typeface="Times New Roman" panose="02020603050405020304" pitchFamily="18" charset="0"/>
                <a:cs typeface="Times New Roman" panose="02020603050405020304" pitchFamily="18" charset="0"/>
              </a:rPr>
              <a:t>.</a:t>
            </a:r>
          </a:p>
        </p:txBody>
      </p:sp>
      <p:pic>
        <p:nvPicPr>
          <p:cNvPr id="5122" name="Picture 2" descr="Gratis arkivbilde med bein, kjøre, kvinne">
            <a:extLst>
              <a:ext uri="{FF2B5EF4-FFF2-40B4-BE49-F238E27FC236}">
                <a16:creationId xmlns:a16="http://schemas.microsoft.com/office/drawing/2014/main" id="{021C4449-5E92-4E09-90D5-708D38F0E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3935" y="1318853"/>
            <a:ext cx="2814914" cy="422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67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Sylinder 9"/>
          <p:cNvSpPr txBox="1"/>
          <p:nvPr/>
        </p:nvSpPr>
        <p:spPr>
          <a:xfrm>
            <a:off x="288826" y="1530161"/>
            <a:ext cx="3321343" cy="3799265"/>
          </a:xfrm>
          <a:prstGeom prst="rect">
            <a:avLst/>
          </a:prstGeom>
        </p:spPr>
        <p:txBody>
          <a:bodyPr vert="horz" lIns="91440" tIns="45720" rIns="91440" bIns="45720" rtlCol="0">
            <a:normAutofit/>
          </a:bodyPr>
          <a:lstStyle/>
          <a:p>
            <a:pPr>
              <a:lnSpc>
                <a:spcPct val="90000"/>
              </a:lnSpc>
              <a:spcAft>
                <a:spcPts val="600"/>
              </a:spcAft>
              <a:buFont typeface="Arial" pitchFamily="34" charset="0"/>
            </a:pPr>
            <a:endParaRPr lang="nb-NO" sz="1200" b="1" dirty="0">
              <a:solidFill>
                <a:srgbClr val="4B392C"/>
              </a:solidFill>
            </a:endParaRPr>
          </a:p>
          <a:p>
            <a:pPr marL="285750" indent="-285750">
              <a:lnSpc>
                <a:spcPct val="90000"/>
              </a:lnSpc>
              <a:spcAft>
                <a:spcPts val="600"/>
              </a:spcAft>
              <a:buFont typeface="Arial" panose="020B0604020202020204" pitchFamily="34" charset="0"/>
              <a:buChar char="•"/>
            </a:pPr>
            <a:r>
              <a:rPr lang="nb-NO" sz="1600" b="1" dirty="0">
                <a:solidFill>
                  <a:srgbClr val="4B392C"/>
                </a:solidFill>
              </a:rPr>
              <a:t>VANLIG HØYRE SVING</a:t>
            </a:r>
          </a:p>
          <a:p>
            <a:pPr marL="285750" indent="-285750">
              <a:lnSpc>
                <a:spcPct val="90000"/>
              </a:lnSpc>
              <a:spcAft>
                <a:spcPts val="600"/>
              </a:spcAft>
              <a:buFont typeface="Arial" panose="020B0604020202020204" pitchFamily="34" charset="0"/>
              <a:buChar char="•"/>
            </a:pPr>
            <a:endParaRPr lang="nb-NO" sz="1600" b="1" dirty="0">
              <a:solidFill>
                <a:srgbClr val="4B392C"/>
              </a:solidFill>
            </a:endParaRPr>
          </a:p>
          <a:p>
            <a:pPr marL="285750" indent="-285750">
              <a:lnSpc>
                <a:spcPct val="90000"/>
              </a:lnSpc>
              <a:spcAft>
                <a:spcPts val="600"/>
              </a:spcAft>
              <a:buFont typeface="Arial" panose="020B0604020202020204" pitchFamily="34" charset="0"/>
              <a:buChar char="•"/>
            </a:pPr>
            <a:r>
              <a:rPr lang="nb-NO" sz="1600" b="1" dirty="0">
                <a:solidFill>
                  <a:srgbClr val="4B392C"/>
                </a:solidFill>
              </a:rPr>
              <a:t>HØYRE SVING MED SYKKELFELT</a:t>
            </a:r>
          </a:p>
          <a:p>
            <a:pPr marL="285750" indent="-285750">
              <a:lnSpc>
                <a:spcPct val="90000"/>
              </a:lnSpc>
              <a:spcAft>
                <a:spcPts val="600"/>
              </a:spcAft>
              <a:buFont typeface="Arial" panose="020B0604020202020204" pitchFamily="34" charset="0"/>
              <a:buChar char="•"/>
            </a:pPr>
            <a:endParaRPr lang="nb-NO" sz="1600" b="1" dirty="0">
              <a:solidFill>
                <a:srgbClr val="4B392C"/>
              </a:solidFill>
            </a:endParaRPr>
          </a:p>
          <a:p>
            <a:pPr marL="285750" indent="-285750">
              <a:lnSpc>
                <a:spcPct val="90000"/>
              </a:lnSpc>
              <a:spcAft>
                <a:spcPts val="600"/>
              </a:spcAft>
              <a:buFont typeface="Arial" panose="020B0604020202020204" pitchFamily="34" charset="0"/>
              <a:buChar char="•"/>
            </a:pPr>
            <a:r>
              <a:rPr lang="nb-NO" sz="1600" b="1" dirty="0">
                <a:solidFill>
                  <a:srgbClr val="4B392C"/>
                </a:solidFill>
              </a:rPr>
              <a:t>VENSTRESVING MED / UTEN LYSREGULERING</a:t>
            </a:r>
          </a:p>
          <a:p>
            <a:pPr marL="285750" indent="-285750">
              <a:lnSpc>
                <a:spcPct val="90000"/>
              </a:lnSpc>
              <a:spcAft>
                <a:spcPts val="600"/>
              </a:spcAft>
              <a:buFont typeface="Arial" panose="020B0604020202020204" pitchFamily="34" charset="0"/>
              <a:buChar char="•"/>
            </a:pPr>
            <a:endParaRPr lang="nb-NO" sz="1600" b="1" dirty="0">
              <a:solidFill>
                <a:srgbClr val="4B392C"/>
              </a:solidFill>
            </a:endParaRPr>
          </a:p>
          <a:p>
            <a:pPr marL="285750" indent="-285750">
              <a:lnSpc>
                <a:spcPct val="90000"/>
              </a:lnSpc>
              <a:spcAft>
                <a:spcPts val="600"/>
              </a:spcAft>
              <a:buFont typeface="Arial" panose="020B0604020202020204" pitchFamily="34" charset="0"/>
              <a:buChar char="•"/>
            </a:pPr>
            <a:r>
              <a:rPr lang="nb-NO" sz="1600" b="1" dirty="0">
                <a:solidFill>
                  <a:srgbClr val="4B392C"/>
                </a:solidFill>
              </a:rPr>
              <a:t>LUFT RUNDT KJØRETØY PASSERING SYKLIST FOTGJENGER OSV</a:t>
            </a:r>
            <a:r>
              <a:rPr lang="nb-NO" sz="1600" dirty="0">
                <a:solidFill>
                  <a:srgbClr val="4B392C"/>
                </a:solidFill>
              </a:rPr>
              <a:t>.</a:t>
            </a:r>
          </a:p>
          <a:p>
            <a:pPr>
              <a:lnSpc>
                <a:spcPct val="90000"/>
              </a:lnSpc>
              <a:spcAft>
                <a:spcPts val="600"/>
              </a:spcAft>
              <a:buFont typeface="Arial" pitchFamily="34" charset="0"/>
            </a:pPr>
            <a:endParaRPr lang="nb-NO" sz="1600" dirty="0">
              <a:solidFill>
                <a:srgbClr val="4B392C"/>
              </a:solidFill>
            </a:endParaRPr>
          </a:p>
          <a:p>
            <a:pPr>
              <a:lnSpc>
                <a:spcPct val="90000"/>
              </a:lnSpc>
              <a:spcAft>
                <a:spcPts val="600"/>
              </a:spcAft>
              <a:buFont typeface="Arial" pitchFamily="34" charset="0"/>
            </a:pPr>
            <a:endParaRPr lang="nb-NO" sz="1200" dirty="0">
              <a:solidFill>
                <a:srgbClr val="4B392C"/>
              </a:solidFill>
            </a:endParaRPr>
          </a:p>
        </p:txBody>
      </p:sp>
      <p:pic>
        <p:nvPicPr>
          <p:cNvPr id="2" name="Bilde 1">
            <a:extLst>
              <a:ext uri="{FF2B5EF4-FFF2-40B4-BE49-F238E27FC236}">
                <a16:creationId xmlns:a16="http://schemas.microsoft.com/office/drawing/2014/main" id="{B7A81BD4-6B7C-469E-95AB-97F0FF1EEEA7}"/>
              </a:ext>
            </a:extLst>
          </p:cNvPr>
          <p:cNvPicPr>
            <a:picLocks noChangeAspect="1"/>
          </p:cNvPicPr>
          <p:nvPr/>
        </p:nvPicPr>
        <p:blipFill>
          <a:blip r:embed="rId3"/>
          <a:stretch>
            <a:fillRect/>
          </a:stretch>
        </p:blipFill>
        <p:spPr>
          <a:xfrm>
            <a:off x="3852714" y="837649"/>
            <a:ext cx="5292874" cy="5040417"/>
          </a:xfrm>
          <a:prstGeom prst="rect">
            <a:avLst/>
          </a:prstGeom>
        </p:spPr>
      </p:pic>
    </p:spTree>
    <p:extLst>
      <p:ext uri="{BB962C8B-B14F-4D97-AF65-F5344CB8AC3E}">
        <p14:creationId xmlns:p14="http://schemas.microsoft.com/office/powerpoint/2010/main" val="9533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8E3176-BCDA-4F82-8263-C49FA0E4E3EB}"/>
              </a:ext>
            </a:extLst>
          </p:cNvPr>
          <p:cNvSpPr>
            <a:spLocks noGrp="1"/>
          </p:cNvSpPr>
          <p:nvPr>
            <p:ph type="title"/>
          </p:nvPr>
        </p:nvSpPr>
        <p:spPr>
          <a:xfrm>
            <a:off x="457280" y="870834"/>
            <a:ext cx="8231029" cy="346239"/>
          </a:xfrm>
        </p:spPr>
        <p:txBody>
          <a:bodyPr/>
          <a:lstStyle/>
          <a:p>
            <a:endParaRPr lang="en-US"/>
          </a:p>
        </p:txBody>
      </p:sp>
      <p:pic>
        <p:nvPicPr>
          <p:cNvPr id="3" name="Bilde 2">
            <a:extLst>
              <a:ext uri="{FF2B5EF4-FFF2-40B4-BE49-F238E27FC236}">
                <a16:creationId xmlns:a16="http://schemas.microsoft.com/office/drawing/2014/main" id="{6A8E33A1-3C0C-43DA-A395-E9D251DF83B4}"/>
              </a:ext>
            </a:extLst>
          </p:cNvPr>
          <p:cNvPicPr>
            <a:picLocks noChangeAspect="1"/>
          </p:cNvPicPr>
          <p:nvPr/>
        </p:nvPicPr>
        <p:blipFill rotWithShape="1">
          <a:blip r:embed="rId3"/>
          <a:srcRect t="11717"/>
          <a:stretch/>
        </p:blipFill>
        <p:spPr>
          <a:xfrm>
            <a:off x="1129986" y="1770020"/>
            <a:ext cx="6885616" cy="3799265"/>
          </a:xfrm>
          <a:prstGeom prst="rect">
            <a:avLst/>
          </a:prstGeom>
          <a:noFill/>
        </p:spPr>
      </p:pic>
      <p:sp>
        <p:nvSpPr>
          <p:cNvPr id="2" name="Plassholder for lysbildenummer 1" hidden="1">
            <a:extLst>
              <a:ext uri="{FF2B5EF4-FFF2-40B4-BE49-F238E27FC236}">
                <a16:creationId xmlns:a16="http://schemas.microsoft.com/office/drawing/2014/main" id="{823BAAD9-D53F-4AA4-86A8-51748B29F4FC}"/>
              </a:ext>
            </a:extLst>
          </p:cNvPr>
          <p:cNvSpPr>
            <a:spLocks noGrp="1"/>
          </p:cNvSpPr>
          <p:nvPr>
            <p:ph type="sldNum" sz="quarter" idx="4294967295"/>
          </p:nvPr>
        </p:nvSpPr>
        <p:spPr>
          <a:xfrm>
            <a:off x="8464433" y="6310186"/>
            <a:ext cx="430287" cy="215950"/>
          </a:xfrm>
          <a:prstGeom prst="rect">
            <a:avLst/>
          </a:prstGeom>
        </p:spPr>
        <p:txBody>
          <a:bodyPr/>
          <a:lstStyle/>
          <a:p>
            <a:pPr>
              <a:spcAft>
                <a:spcPts val="600"/>
              </a:spcAft>
              <a:defRPr/>
            </a:pPr>
            <a:fld id="{E3EA924B-F978-478B-A4A3-D0C86CFEC074}" type="slidenum">
              <a:rPr lang="en-US" smtClean="0"/>
              <a:pPr>
                <a:spcAft>
                  <a:spcPts val="600"/>
                </a:spcAft>
                <a:defRPr/>
              </a:pPr>
              <a:t>25</a:t>
            </a:fld>
            <a:endParaRPr lang="en-US"/>
          </a:p>
        </p:txBody>
      </p:sp>
    </p:spTree>
    <p:extLst>
      <p:ext uri="{BB962C8B-B14F-4D97-AF65-F5344CB8AC3E}">
        <p14:creationId xmlns:p14="http://schemas.microsoft.com/office/powerpoint/2010/main" val="369947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2"/>
          </p:nvPr>
        </p:nvSpPr>
        <p:spPr>
          <a:xfrm>
            <a:off x="22996" y="-905286"/>
            <a:ext cx="9145016" cy="2038460"/>
          </a:xfrm>
        </p:spPr>
        <p:txBody>
          <a:bodyPr>
            <a:normAutofit/>
          </a:bodyPr>
          <a:lstStyle/>
          <a:p>
            <a:pPr marL="0" indent="0">
              <a:buNone/>
            </a:pPr>
            <a:r>
              <a:rPr lang="nb-NO" sz="2400" b="1" dirty="0"/>
              <a:t>Hva sier trafikkreglene om bruk av blinklys i rundkjøringen?</a:t>
            </a:r>
          </a:p>
        </p:txBody>
      </p:sp>
      <p:pic>
        <p:nvPicPr>
          <p:cNvPr id="4098" name="Picture 2"/>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539774" y="693490"/>
            <a:ext cx="10270556" cy="52983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379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2"/>
          </p:nvPr>
        </p:nvSpPr>
        <p:spPr>
          <a:xfrm>
            <a:off x="534654" y="880960"/>
            <a:ext cx="4254164" cy="4688326"/>
          </a:xfrm>
        </p:spPr>
        <p:txBody>
          <a:bodyPr>
            <a:normAutofit/>
          </a:bodyPr>
          <a:lstStyle/>
          <a:p>
            <a:endParaRPr lang="nb-NO" sz="2400" b="1" dirty="0"/>
          </a:p>
          <a:p>
            <a:pPr marL="0" indent="0">
              <a:buNone/>
            </a:pPr>
            <a:r>
              <a:rPr lang="nb-NO" sz="2400" b="1" dirty="0"/>
              <a:t>Før:</a:t>
            </a:r>
          </a:p>
          <a:p>
            <a:r>
              <a:rPr lang="nb-NO" sz="2400" b="1" dirty="0"/>
              <a:t>Du skal svinge</a:t>
            </a:r>
          </a:p>
          <a:p>
            <a:r>
              <a:rPr lang="nb-NO" sz="2400" b="1" dirty="0"/>
              <a:t>Vesentlig plassendring</a:t>
            </a:r>
          </a:p>
          <a:p>
            <a:r>
              <a:rPr lang="nb-NO" sz="2400" b="1" dirty="0"/>
              <a:t>Veiledning for annen trafikk og andre trafikanter</a:t>
            </a:r>
          </a:p>
        </p:txBody>
      </p:sp>
      <p:sp>
        <p:nvSpPr>
          <p:cNvPr id="3" name="Tittel 2"/>
          <p:cNvSpPr>
            <a:spLocks noGrp="1"/>
          </p:cNvSpPr>
          <p:nvPr>
            <p:ph type="title"/>
          </p:nvPr>
        </p:nvSpPr>
        <p:spPr/>
        <p:txBody>
          <a:bodyPr/>
          <a:lstStyle/>
          <a:p>
            <a:r>
              <a:rPr lang="nb-NO" dirty="0"/>
              <a:t>Blinklys</a:t>
            </a:r>
          </a:p>
        </p:txBody>
      </p:sp>
      <p:sp>
        <p:nvSpPr>
          <p:cNvPr id="5" name="Plassholder for tekst 4"/>
          <p:cNvSpPr>
            <a:spLocks noGrp="1"/>
          </p:cNvSpPr>
          <p:nvPr>
            <p:ph type="body" sz="quarter" idx="13"/>
          </p:nvPr>
        </p:nvSpPr>
        <p:spPr>
          <a:xfrm>
            <a:off x="759538" y="1268560"/>
            <a:ext cx="3408219" cy="461665"/>
          </a:xfrm>
        </p:spPr>
        <p:txBody>
          <a:bodyPr/>
          <a:lstStyle/>
          <a:p>
            <a:r>
              <a:rPr lang="nb-NO" sz="2400" dirty="0"/>
              <a:t>§ 14 Signal og tegn</a:t>
            </a:r>
          </a:p>
        </p:txBody>
      </p:sp>
      <p:pic>
        <p:nvPicPr>
          <p:cNvPr id="4098" name="Picture 2"/>
          <p:cNvPicPr>
            <a:picLocks noGrp="1" noChangeAspect="1" noChangeArrowheads="1"/>
          </p:cNvPicPr>
          <p:nvPr>
            <p:ph idx="10"/>
          </p:nvPr>
        </p:nvPicPr>
        <p:blipFill>
          <a:blip r:embed="rId3" cstate="print">
            <a:extLst>
              <a:ext uri="{28A0092B-C50C-407E-A947-70E740481C1C}">
                <a14:useLocalDpi xmlns:a14="http://schemas.microsoft.com/office/drawing/2010/main" val="0"/>
              </a:ext>
            </a:extLst>
          </a:blip>
          <a:srcRect/>
          <a:stretch>
            <a:fillRect/>
          </a:stretch>
        </p:blipFill>
        <p:spPr bwMode="auto">
          <a:xfrm>
            <a:off x="4781574" y="2421682"/>
            <a:ext cx="4471740" cy="23068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Sylinder 5"/>
          <p:cNvSpPr txBox="1"/>
          <p:nvPr/>
        </p:nvSpPr>
        <p:spPr>
          <a:xfrm>
            <a:off x="8377982" y="4437906"/>
            <a:ext cx="767606" cy="169277"/>
          </a:xfrm>
          <a:prstGeom prst="rect">
            <a:avLst/>
          </a:prstGeom>
          <a:no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nb-NO" sz="500" dirty="0">
                <a:solidFill>
                  <a:schemeClr val="bg2"/>
                </a:solidFill>
              </a:rPr>
              <a:t>Foto: vegvesen.no</a:t>
            </a:r>
          </a:p>
        </p:txBody>
      </p:sp>
    </p:spTree>
    <p:extLst>
      <p:ext uri="{BB962C8B-B14F-4D97-AF65-F5344CB8AC3E}">
        <p14:creationId xmlns:p14="http://schemas.microsoft.com/office/powerpoint/2010/main" val="1339292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p:cNvSpPr>
            <a:spLocks noGrp="1"/>
          </p:cNvSpPr>
          <p:nvPr>
            <p:ph type="body" sz="quarter" idx="11"/>
          </p:nvPr>
        </p:nvSpPr>
        <p:spPr>
          <a:xfrm>
            <a:off x="1116410" y="447632"/>
            <a:ext cx="6912768" cy="769441"/>
          </a:xfrm>
        </p:spPr>
        <p:txBody>
          <a:bodyPr/>
          <a:lstStyle/>
          <a:p>
            <a:r>
              <a:rPr lang="nb-NO" dirty="0"/>
              <a:t>Tegngivning foran og i rundkjøringer</a:t>
            </a:r>
          </a:p>
        </p:txBody>
      </p:sp>
      <p:pic>
        <p:nvPicPr>
          <p:cNvPr id="1027" name="Picture 3"/>
          <p:cNvPicPr>
            <a:picLocks noGrp="1" noChangeAspect="1" noChangeArrowheads="1"/>
          </p:cNvPicPr>
          <p:nvPr>
            <p:ph idx="12"/>
          </p:nvPr>
        </p:nvPicPr>
        <p:blipFill>
          <a:blip r:embed="rId3">
            <a:extLst>
              <a:ext uri="{28A0092B-C50C-407E-A947-70E740481C1C}">
                <a14:useLocalDpi xmlns:a14="http://schemas.microsoft.com/office/drawing/2010/main" val="0"/>
              </a:ext>
            </a:extLst>
          </a:blip>
          <a:srcRect/>
          <a:stretch>
            <a:fillRect/>
          </a:stretch>
        </p:blipFill>
        <p:spPr bwMode="auto">
          <a:xfrm>
            <a:off x="2415350" y="1897381"/>
            <a:ext cx="4314887" cy="360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634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3996A7D-D6AA-405D-928A-817ED9D2C586}"/>
              </a:ext>
            </a:extLst>
          </p:cNvPr>
          <p:cNvSpPr>
            <a:spLocks noGrp="1"/>
          </p:cNvSpPr>
          <p:nvPr>
            <p:ph type="title"/>
          </p:nvPr>
        </p:nvSpPr>
        <p:spPr>
          <a:xfrm>
            <a:off x="457280" y="870834"/>
            <a:ext cx="8231029" cy="346239"/>
          </a:xfrm>
        </p:spPr>
        <p:txBody>
          <a:bodyPr/>
          <a:lstStyle/>
          <a:p>
            <a:r>
              <a:rPr lang="en-US" dirty="0"/>
              <a:t>Du </a:t>
            </a:r>
            <a:r>
              <a:rPr lang="en-US" dirty="0" err="1"/>
              <a:t>skal</a:t>
            </a:r>
            <a:r>
              <a:rPr lang="en-US" dirty="0"/>
              <a:t> </a:t>
            </a:r>
            <a:r>
              <a:rPr lang="en-US" dirty="0" err="1"/>
              <a:t>til</a:t>
            </a:r>
            <a:r>
              <a:rPr lang="en-US" dirty="0"/>
              <a:t> </a:t>
            </a:r>
            <a:r>
              <a:rPr lang="en-US" dirty="0" err="1"/>
              <a:t>Tåsen</a:t>
            </a:r>
            <a:r>
              <a:rPr lang="en-US" dirty="0"/>
              <a:t>- </a:t>
            </a:r>
            <a:r>
              <a:rPr lang="en-US" dirty="0" err="1"/>
              <a:t>hvordan</a:t>
            </a:r>
            <a:r>
              <a:rPr lang="en-US" dirty="0"/>
              <a:t> </a:t>
            </a:r>
            <a:r>
              <a:rPr lang="en-US" dirty="0" err="1"/>
              <a:t>vil</a:t>
            </a:r>
            <a:r>
              <a:rPr lang="en-US" dirty="0"/>
              <a:t> du </a:t>
            </a:r>
            <a:r>
              <a:rPr lang="en-US" dirty="0" err="1"/>
              <a:t>kjøre</a:t>
            </a:r>
            <a:r>
              <a:rPr lang="en-US" dirty="0"/>
              <a:t> her?</a:t>
            </a:r>
          </a:p>
        </p:txBody>
      </p:sp>
      <p:pic>
        <p:nvPicPr>
          <p:cNvPr id="3" name="Bilde 2">
            <a:extLst>
              <a:ext uri="{FF2B5EF4-FFF2-40B4-BE49-F238E27FC236}">
                <a16:creationId xmlns:a16="http://schemas.microsoft.com/office/drawing/2014/main" id="{467D0060-4DDF-4A27-95FD-EE0E0EF64A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338"/>
          <a:stretch/>
        </p:blipFill>
        <p:spPr>
          <a:xfrm>
            <a:off x="1129986" y="1770020"/>
            <a:ext cx="6885616" cy="3799265"/>
          </a:xfrm>
          <a:prstGeom prst="rect">
            <a:avLst/>
          </a:prstGeom>
          <a:noFill/>
        </p:spPr>
      </p:pic>
    </p:spTree>
    <p:extLst>
      <p:ext uri="{BB962C8B-B14F-4D97-AF65-F5344CB8AC3E}">
        <p14:creationId xmlns:p14="http://schemas.microsoft.com/office/powerpoint/2010/main" val="2144650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AC579B7-6510-4A1E-9A41-AAE00DEA38F1}"/>
              </a:ext>
            </a:extLst>
          </p:cNvPr>
          <p:cNvSpPr/>
          <p:nvPr/>
        </p:nvSpPr>
        <p:spPr>
          <a:xfrm>
            <a:off x="534655" y="880960"/>
            <a:ext cx="3822031" cy="4925098"/>
          </a:xfrm>
          <a:prstGeom prst="rect">
            <a:avLst/>
          </a:prstGeom>
          <a:solidFill>
            <a:srgbClr val="F1F1F1"/>
          </a:solidFill>
        </p:spPr>
        <p:txBody>
          <a:bodyPr vert="horz" lIns="273326" tIns="850349" rIns="273326" bIns="45720" rtlCol="0">
            <a:normAutofit/>
          </a:bodyPr>
          <a:lstStyle/>
          <a:p>
            <a:pPr>
              <a:spcBef>
                <a:spcPts val="1350"/>
              </a:spcBef>
              <a:spcAft>
                <a:spcPts val="600"/>
              </a:spcAft>
              <a:buFont typeface="Arial" pitchFamily="34" charset="0"/>
            </a:pPr>
            <a:r>
              <a:rPr lang="nb-NO" sz="1300" b="1" dirty="0">
                <a:solidFill>
                  <a:srgbClr val="4B392C"/>
                </a:solidFill>
              </a:rPr>
              <a:t>Slik fornyer du førerkortet med helseattest:</a:t>
            </a:r>
          </a:p>
          <a:p>
            <a:pPr marL="342900" indent="-342900">
              <a:spcBef>
                <a:spcPts val="1350"/>
              </a:spcBef>
              <a:spcAft>
                <a:spcPts val="600"/>
              </a:spcAft>
              <a:buFont typeface="Arial" pitchFamily="34" charset="0"/>
              <a:buAutoNum type="arabicPeriod"/>
            </a:pPr>
            <a:r>
              <a:rPr lang="nb-NO" sz="1300" dirty="0">
                <a:solidFill>
                  <a:srgbClr val="4B392C"/>
                </a:solidFill>
              </a:rPr>
              <a:t>Få ny attest fra en lege</a:t>
            </a:r>
          </a:p>
          <a:p>
            <a:pPr marL="342900" indent="-342900">
              <a:spcBef>
                <a:spcPts val="1350"/>
              </a:spcBef>
              <a:spcAft>
                <a:spcPts val="600"/>
              </a:spcAft>
              <a:buFont typeface="Arial" pitchFamily="34" charset="0"/>
              <a:buAutoNum type="arabicPeriod"/>
            </a:pPr>
            <a:r>
              <a:rPr lang="nb-NO" sz="1300" dirty="0">
                <a:solidFill>
                  <a:srgbClr val="4B392C"/>
                </a:solidFill>
              </a:rPr>
              <a:t>Send originalversjonen av ny helseattest til en trafikkstasjon</a:t>
            </a:r>
          </a:p>
          <a:p>
            <a:pPr marL="342900" indent="-342900">
              <a:spcBef>
                <a:spcPts val="1350"/>
              </a:spcBef>
              <a:spcAft>
                <a:spcPts val="600"/>
              </a:spcAft>
              <a:buFont typeface="Arial" pitchFamily="34" charset="0"/>
              <a:buAutoNum type="arabicPeriod"/>
            </a:pPr>
            <a:r>
              <a:rPr lang="nb-NO" sz="1300" dirty="0">
                <a:solidFill>
                  <a:srgbClr val="4B392C"/>
                </a:solidFill>
              </a:rPr>
              <a:t>Vent på en bekreftelse fra SVV om at helseattesten er registrert</a:t>
            </a:r>
          </a:p>
          <a:p>
            <a:pPr marL="342900" indent="-342900">
              <a:spcBef>
                <a:spcPts val="1350"/>
              </a:spcBef>
              <a:spcAft>
                <a:spcPts val="600"/>
              </a:spcAft>
              <a:buFont typeface="Arial" pitchFamily="34" charset="0"/>
              <a:buAutoNum type="arabicPeriod"/>
            </a:pPr>
            <a:r>
              <a:rPr lang="nb-NO" sz="1300" dirty="0">
                <a:solidFill>
                  <a:srgbClr val="4B392C"/>
                </a:solidFill>
              </a:rPr>
              <a:t>Forny førerkortet ditt på Din side</a:t>
            </a:r>
          </a:p>
          <a:p>
            <a:pPr marL="342900" indent="-342900">
              <a:spcBef>
                <a:spcPts val="1350"/>
              </a:spcBef>
              <a:spcAft>
                <a:spcPts val="600"/>
              </a:spcAft>
              <a:buFont typeface="Arial" pitchFamily="34" charset="0"/>
              <a:buAutoNum type="arabicPeriod"/>
            </a:pPr>
            <a:r>
              <a:rPr lang="nb-NO" sz="1300" dirty="0">
                <a:solidFill>
                  <a:srgbClr val="4B392C"/>
                </a:solidFill>
              </a:rPr>
              <a:t>Makuler eller lever inn det gamle førerkortet ditt</a:t>
            </a:r>
          </a:p>
          <a:p>
            <a:pPr marL="342900" indent="-342900">
              <a:spcBef>
                <a:spcPts val="1350"/>
              </a:spcBef>
              <a:spcAft>
                <a:spcPts val="600"/>
              </a:spcAft>
              <a:buFont typeface="Arial" pitchFamily="34" charset="0"/>
              <a:buAutoNum type="arabicPeriod"/>
            </a:pPr>
            <a:r>
              <a:rPr lang="nb-NO" sz="1300" dirty="0">
                <a:solidFill>
                  <a:srgbClr val="4B392C"/>
                </a:solidFill>
              </a:rPr>
              <a:t>Få midlertidig førerbevis</a:t>
            </a:r>
          </a:p>
        </p:txBody>
      </p:sp>
      <p:sp>
        <p:nvSpPr>
          <p:cNvPr id="2" name="Tittel 1">
            <a:extLst>
              <a:ext uri="{FF2B5EF4-FFF2-40B4-BE49-F238E27FC236}">
                <a16:creationId xmlns:a16="http://schemas.microsoft.com/office/drawing/2014/main" id="{86721800-0C99-4326-BCBA-EF4488343274}"/>
              </a:ext>
            </a:extLst>
          </p:cNvPr>
          <p:cNvSpPr>
            <a:spLocks noGrp="1"/>
          </p:cNvSpPr>
          <p:nvPr>
            <p:ph type="title"/>
          </p:nvPr>
        </p:nvSpPr>
        <p:spPr>
          <a:xfrm>
            <a:off x="4982015" y="1275872"/>
            <a:ext cx="3706133" cy="346239"/>
          </a:xfrm>
        </p:spPr>
        <p:txBody>
          <a:bodyPr vert="horz" lIns="0" tIns="0" rIns="0" bIns="0" rtlCol="0" anchor="b" anchorCtr="0">
            <a:normAutofit/>
          </a:bodyPr>
          <a:lstStyle/>
          <a:p>
            <a:r>
              <a:rPr lang="nb-NO" b="1" kern="1200" dirty="0">
                <a:latin typeface="+mj-lt"/>
                <a:ea typeface="+mj-ea"/>
                <a:cs typeface="+mj-cs"/>
              </a:rPr>
              <a:t>Fornyelse av førerkort</a:t>
            </a:r>
          </a:p>
        </p:txBody>
      </p:sp>
      <p:pic>
        <p:nvPicPr>
          <p:cNvPr id="5" name="Picture 5">
            <a:extLst>
              <a:ext uri="{FF2B5EF4-FFF2-40B4-BE49-F238E27FC236}">
                <a16:creationId xmlns:a16="http://schemas.microsoft.com/office/drawing/2014/main" id="{14BA220B-8C6D-4EA4-AF16-7DAE8687C7C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82014" y="3931348"/>
            <a:ext cx="3321343" cy="1652368"/>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3" name="Rektangel 2">
            <a:extLst>
              <a:ext uri="{FF2B5EF4-FFF2-40B4-BE49-F238E27FC236}">
                <a16:creationId xmlns:a16="http://schemas.microsoft.com/office/drawing/2014/main" id="{0192CE78-6947-4ECB-996C-8C4952960586}"/>
              </a:ext>
            </a:extLst>
          </p:cNvPr>
          <p:cNvSpPr/>
          <p:nvPr/>
        </p:nvSpPr>
        <p:spPr>
          <a:xfrm>
            <a:off x="759538" y="1268560"/>
            <a:ext cx="3408219" cy="292388"/>
          </a:xfrm>
          <a:prstGeom prst="rect">
            <a:avLst/>
          </a:prstGeom>
        </p:spPr>
        <p:txBody>
          <a:bodyPr vert="horz" wrap="square" lIns="91440" tIns="45720" rIns="91440" bIns="45720" rtlCol="0" anchorCtr="0">
            <a:normAutofit/>
          </a:bodyPr>
          <a:lstStyle/>
          <a:p>
            <a:pPr algn="ctr">
              <a:lnSpc>
                <a:spcPct val="90000"/>
              </a:lnSpc>
              <a:spcAft>
                <a:spcPts val="600"/>
              </a:spcAft>
            </a:pPr>
            <a:endParaRPr lang="nb-NO" sz="700" b="1" dirty="0">
              <a:solidFill>
                <a:srgbClr val="4B392C"/>
              </a:solidFill>
            </a:endParaRPr>
          </a:p>
        </p:txBody>
      </p:sp>
      <p:sp>
        <p:nvSpPr>
          <p:cNvPr id="6" name="Rektangel 5">
            <a:extLst>
              <a:ext uri="{FF2B5EF4-FFF2-40B4-BE49-F238E27FC236}">
                <a16:creationId xmlns:a16="http://schemas.microsoft.com/office/drawing/2014/main" id="{0094955F-C4BC-45E8-A324-ABCA3039B488}"/>
              </a:ext>
            </a:extLst>
          </p:cNvPr>
          <p:cNvSpPr/>
          <p:nvPr/>
        </p:nvSpPr>
        <p:spPr>
          <a:xfrm>
            <a:off x="4356686" y="2171321"/>
            <a:ext cx="4572000" cy="840230"/>
          </a:xfrm>
          <a:prstGeom prst="rect">
            <a:avLst/>
          </a:prstGeom>
        </p:spPr>
        <p:txBody>
          <a:bodyPr>
            <a:spAutoFit/>
          </a:bodyPr>
          <a:lstStyle/>
          <a:p>
            <a:pPr algn="ctr">
              <a:lnSpc>
                <a:spcPct val="90000"/>
              </a:lnSpc>
              <a:spcAft>
                <a:spcPts val="600"/>
              </a:spcAft>
            </a:pPr>
            <a:r>
              <a:rPr lang="nb-NO" b="1" dirty="0">
                <a:solidFill>
                  <a:srgbClr val="4B392C"/>
                </a:solidFill>
              </a:rPr>
              <a:t>Hvis du fortsatt ønsker å ha førerkort etter at du har fylt 80 år, må du levere helseattest fra legen din.</a:t>
            </a:r>
          </a:p>
        </p:txBody>
      </p:sp>
    </p:spTree>
    <p:extLst>
      <p:ext uri="{BB962C8B-B14F-4D97-AF65-F5344CB8AC3E}">
        <p14:creationId xmlns:p14="http://schemas.microsoft.com/office/powerpoint/2010/main" val="3697472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uppe 11"/>
          <p:cNvGrpSpPr>
            <a:grpSpLocks/>
          </p:cNvGrpSpPr>
          <p:nvPr/>
        </p:nvGrpSpPr>
        <p:grpSpPr bwMode="auto">
          <a:xfrm>
            <a:off x="1188418" y="1773610"/>
            <a:ext cx="7964283" cy="4439678"/>
            <a:chOff x="1555668" y="2644176"/>
            <a:chExt cx="7474032" cy="3588351"/>
          </a:xfrm>
        </p:grpSpPr>
        <p:pic>
          <p:nvPicPr>
            <p:cNvPr id="28" name="Bilde 27" descr="IMG_1093.JPG"/>
            <p:cNvPicPr>
              <a:picLocks noChangeAspect="1"/>
            </p:cNvPicPr>
            <p:nvPr/>
          </p:nvPicPr>
          <p:blipFill>
            <a:blip r:embed="rId3" cstate="print"/>
            <a:stretch>
              <a:fillRect/>
            </a:stretch>
          </p:blipFill>
          <p:spPr>
            <a:xfrm>
              <a:off x="1555668" y="2644176"/>
              <a:ext cx="6045282" cy="3584431"/>
            </a:xfrm>
            <a:prstGeom prst="rect">
              <a:avLst/>
            </a:prstGeom>
            <a:effectLst>
              <a:softEdge rad="635000"/>
            </a:effectLst>
          </p:spPr>
        </p:pic>
        <p:grpSp>
          <p:nvGrpSpPr>
            <p:cNvPr id="23573" name="Bøyd pil 31"/>
            <p:cNvGrpSpPr>
              <a:grpSpLocks/>
            </p:cNvGrpSpPr>
            <p:nvPr/>
          </p:nvGrpSpPr>
          <p:grpSpPr bwMode="auto">
            <a:xfrm>
              <a:off x="1493437" y="2718229"/>
              <a:ext cx="7644468" cy="3585048"/>
              <a:chOff x="1493520" y="2718816"/>
              <a:chExt cx="7644384" cy="3584448"/>
            </a:xfrm>
          </p:grpSpPr>
          <p:pic>
            <p:nvPicPr>
              <p:cNvPr id="23578" name="Bøyd pil 3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520" y="2718816"/>
                <a:ext cx="7644384" cy="358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9" name="Text Box 6"/>
              <p:cNvSpPr txBox="1">
                <a:spLocks noChangeArrowheads="1"/>
              </p:cNvSpPr>
              <p:nvPr/>
            </p:nvSpPr>
            <p:spPr bwMode="auto">
              <a:xfrm rot="5400000">
                <a:off x="3657921" y="809952"/>
                <a:ext cx="3342715" cy="740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nb-NO" sz="1000" dirty="0"/>
              </a:p>
            </p:txBody>
          </p:sp>
        </p:grpSp>
        <p:sp>
          <p:nvSpPr>
            <p:cNvPr id="11" name="Frihåndsform 10"/>
            <p:cNvSpPr/>
            <p:nvPr/>
          </p:nvSpPr>
          <p:spPr>
            <a:xfrm>
              <a:off x="1662951" y="3208866"/>
              <a:ext cx="6866096" cy="3023661"/>
            </a:xfrm>
            <a:custGeom>
              <a:avLst/>
              <a:gdLst>
                <a:gd name="connsiteX0" fmla="*/ 0 w 6911975"/>
                <a:gd name="connsiteY0" fmla="*/ 63500 h 3036888"/>
                <a:gd name="connsiteX1" fmla="*/ 4352925 w 6911975"/>
                <a:gd name="connsiteY1" fmla="*/ 63500 h 3036888"/>
                <a:gd name="connsiteX2" fmla="*/ 5534025 w 6911975"/>
                <a:gd name="connsiteY2" fmla="*/ 444500 h 3036888"/>
                <a:gd name="connsiteX3" fmla="*/ 6429375 w 6911975"/>
                <a:gd name="connsiteY3" fmla="*/ 1387475 h 3036888"/>
                <a:gd name="connsiteX4" fmla="*/ 6838950 w 6911975"/>
                <a:gd name="connsiteY4" fmla="*/ 2616200 h 3036888"/>
                <a:gd name="connsiteX5" fmla="*/ 6867525 w 6911975"/>
                <a:gd name="connsiteY5" fmla="*/ 2978150 h 3036888"/>
                <a:gd name="connsiteX6" fmla="*/ 6867525 w 6911975"/>
                <a:gd name="connsiteY6" fmla="*/ 2968625 h 3036888"/>
                <a:gd name="connsiteX0" fmla="*/ 0 w 6911975"/>
                <a:gd name="connsiteY0" fmla="*/ 63500 h 3036888"/>
                <a:gd name="connsiteX1" fmla="*/ 4352925 w 6911975"/>
                <a:gd name="connsiteY1" fmla="*/ 63500 h 3036888"/>
                <a:gd name="connsiteX2" fmla="*/ 5729287 w 6911975"/>
                <a:gd name="connsiteY2" fmla="*/ 444500 h 3036888"/>
                <a:gd name="connsiteX3" fmla="*/ 6429375 w 6911975"/>
                <a:gd name="connsiteY3" fmla="*/ 1387475 h 3036888"/>
                <a:gd name="connsiteX4" fmla="*/ 6838950 w 6911975"/>
                <a:gd name="connsiteY4" fmla="*/ 2616200 h 3036888"/>
                <a:gd name="connsiteX5" fmla="*/ 6867525 w 6911975"/>
                <a:gd name="connsiteY5" fmla="*/ 2978150 h 3036888"/>
                <a:gd name="connsiteX6" fmla="*/ 6867525 w 6911975"/>
                <a:gd name="connsiteY6" fmla="*/ 2968625 h 3036888"/>
                <a:gd name="connsiteX0" fmla="*/ 0 w 6911975"/>
                <a:gd name="connsiteY0" fmla="*/ 63500 h 3036888"/>
                <a:gd name="connsiteX1" fmla="*/ 4352925 w 6911975"/>
                <a:gd name="connsiteY1" fmla="*/ 63500 h 3036888"/>
                <a:gd name="connsiteX2" fmla="*/ 5729287 w 6911975"/>
                <a:gd name="connsiteY2" fmla="*/ 444500 h 3036888"/>
                <a:gd name="connsiteX3" fmla="*/ 6429375 w 6911975"/>
                <a:gd name="connsiteY3" fmla="*/ 1387475 h 3036888"/>
                <a:gd name="connsiteX4" fmla="*/ 6838950 w 6911975"/>
                <a:gd name="connsiteY4" fmla="*/ 2616200 h 3036888"/>
                <a:gd name="connsiteX5" fmla="*/ 6867525 w 6911975"/>
                <a:gd name="connsiteY5" fmla="*/ 2978150 h 3036888"/>
                <a:gd name="connsiteX6" fmla="*/ 6867525 w 6911975"/>
                <a:gd name="connsiteY6" fmla="*/ 2968625 h 3036888"/>
                <a:gd name="connsiteX0" fmla="*/ 0 w 6911975"/>
                <a:gd name="connsiteY0" fmla="*/ 63500 h 3036888"/>
                <a:gd name="connsiteX1" fmla="*/ 3886200 w 6911975"/>
                <a:gd name="connsiteY1" fmla="*/ 63500 h 3036888"/>
                <a:gd name="connsiteX2" fmla="*/ 5729287 w 6911975"/>
                <a:gd name="connsiteY2" fmla="*/ 444500 h 3036888"/>
                <a:gd name="connsiteX3" fmla="*/ 6429375 w 6911975"/>
                <a:gd name="connsiteY3" fmla="*/ 1387475 h 3036888"/>
                <a:gd name="connsiteX4" fmla="*/ 6838950 w 6911975"/>
                <a:gd name="connsiteY4" fmla="*/ 2616200 h 3036888"/>
                <a:gd name="connsiteX5" fmla="*/ 6867525 w 6911975"/>
                <a:gd name="connsiteY5" fmla="*/ 2978150 h 3036888"/>
                <a:gd name="connsiteX6" fmla="*/ 6867525 w 6911975"/>
                <a:gd name="connsiteY6" fmla="*/ 2968625 h 3036888"/>
                <a:gd name="connsiteX0" fmla="*/ 0 w 6877050"/>
                <a:gd name="connsiteY0" fmla="*/ 63500 h 3036888"/>
                <a:gd name="connsiteX1" fmla="*/ 3886200 w 6877050"/>
                <a:gd name="connsiteY1" fmla="*/ 63500 h 3036888"/>
                <a:gd name="connsiteX2" fmla="*/ 5729287 w 6877050"/>
                <a:gd name="connsiteY2" fmla="*/ 444500 h 3036888"/>
                <a:gd name="connsiteX3" fmla="*/ 6638925 w 6877050"/>
                <a:gd name="connsiteY3" fmla="*/ 1997075 h 3036888"/>
                <a:gd name="connsiteX4" fmla="*/ 6838950 w 6877050"/>
                <a:gd name="connsiteY4" fmla="*/ 2616200 h 3036888"/>
                <a:gd name="connsiteX5" fmla="*/ 6867525 w 6877050"/>
                <a:gd name="connsiteY5" fmla="*/ 2978150 h 3036888"/>
                <a:gd name="connsiteX6" fmla="*/ 6867525 w 6877050"/>
                <a:gd name="connsiteY6" fmla="*/ 2968625 h 3036888"/>
                <a:gd name="connsiteX0" fmla="*/ 0 w 6877050"/>
                <a:gd name="connsiteY0" fmla="*/ 95250 h 3068638"/>
                <a:gd name="connsiteX1" fmla="*/ 3886200 w 6877050"/>
                <a:gd name="connsiteY1" fmla="*/ 95250 h 3068638"/>
                <a:gd name="connsiteX2" fmla="*/ 5843587 w 6877050"/>
                <a:gd name="connsiteY2" fmla="*/ 666750 h 3068638"/>
                <a:gd name="connsiteX3" fmla="*/ 6638925 w 6877050"/>
                <a:gd name="connsiteY3" fmla="*/ 2028825 h 3068638"/>
                <a:gd name="connsiteX4" fmla="*/ 6838950 w 6877050"/>
                <a:gd name="connsiteY4" fmla="*/ 2647950 h 3068638"/>
                <a:gd name="connsiteX5" fmla="*/ 6867525 w 6877050"/>
                <a:gd name="connsiteY5" fmla="*/ 3009900 h 3068638"/>
                <a:gd name="connsiteX6" fmla="*/ 6867525 w 6877050"/>
                <a:gd name="connsiteY6" fmla="*/ 3000375 h 3068638"/>
                <a:gd name="connsiteX0" fmla="*/ 0 w 6877050"/>
                <a:gd name="connsiteY0" fmla="*/ 95250 h 3068638"/>
                <a:gd name="connsiteX1" fmla="*/ 3886200 w 6877050"/>
                <a:gd name="connsiteY1" fmla="*/ 95250 h 3068638"/>
                <a:gd name="connsiteX2" fmla="*/ 5843587 w 6877050"/>
                <a:gd name="connsiteY2" fmla="*/ 666750 h 3068638"/>
                <a:gd name="connsiteX3" fmla="*/ 6638925 w 6877050"/>
                <a:gd name="connsiteY3" fmla="*/ 1905000 h 3068638"/>
                <a:gd name="connsiteX4" fmla="*/ 6838950 w 6877050"/>
                <a:gd name="connsiteY4" fmla="*/ 2647950 h 3068638"/>
                <a:gd name="connsiteX5" fmla="*/ 6867525 w 6877050"/>
                <a:gd name="connsiteY5" fmla="*/ 3009900 h 3068638"/>
                <a:gd name="connsiteX6" fmla="*/ 6867525 w 6877050"/>
                <a:gd name="connsiteY6" fmla="*/ 3000375 h 3068638"/>
                <a:gd name="connsiteX0" fmla="*/ 0 w 6877050"/>
                <a:gd name="connsiteY0" fmla="*/ 95250 h 3068638"/>
                <a:gd name="connsiteX1" fmla="*/ 3886200 w 6877050"/>
                <a:gd name="connsiteY1" fmla="*/ 95250 h 3068638"/>
                <a:gd name="connsiteX2" fmla="*/ 5843587 w 6877050"/>
                <a:gd name="connsiteY2" fmla="*/ 666750 h 3068638"/>
                <a:gd name="connsiteX3" fmla="*/ 6638925 w 6877050"/>
                <a:gd name="connsiteY3" fmla="*/ 1905000 h 3068638"/>
                <a:gd name="connsiteX4" fmla="*/ 6838950 w 6877050"/>
                <a:gd name="connsiteY4" fmla="*/ 2647950 h 3068638"/>
                <a:gd name="connsiteX5" fmla="*/ 6867525 w 6877050"/>
                <a:gd name="connsiteY5" fmla="*/ 3009900 h 3068638"/>
                <a:gd name="connsiteX6" fmla="*/ 6867525 w 6877050"/>
                <a:gd name="connsiteY6" fmla="*/ 3000375 h 3068638"/>
                <a:gd name="connsiteX0" fmla="*/ 0 w 6877050"/>
                <a:gd name="connsiteY0" fmla="*/ 95250 h 3068638"/>
                <a:gd name="connsiteX1" fmla="*/ 3886200 w 6877050"/>
                <a:gd name="connsiteY1" fmla="*/ 95250 h 3068638"/>
                <a:gd name="connsiteX2" fmla="*/ 5843587 w 6877050"/>
                <a:gd name="connsiteY2" fmla="*/ 666750 h 3068638"/>
                <a:gd name="connsiteX3" fmla="*/ 6638925 w 6877050"/>
                <a:gd name="connsiteY3" fmla="*/ 1905000 h 3068638"/>
                <a:gd name="connsiteX4" fmla="*/ 6838950 w 6877050"/>
                <a:gd name="connsiteY4" fmla="*/ 2647950 h 3068638"/>
                <a:gd name="connsiteX5" fmla="*/ 6867525 w 6877050"/>
                <a:gd name="connsiteY5" fmla="*/ 3009900 h 3068638"/>
                <a:gd name="connsiteX6" fmla="*/ 6867525 w 6877050"/>
                <a:gd name="connsiteY6" fmla="*/ 3000375 h 3068638"/>
                <a:gd name="connsiteX0" fmla="*/ 0 w 6877050"/>
                <a:gd name="connsiteY0" fmla="*/ 95250 h 3068638"/>
                <a:gd name="connsiteX1" fmla="*/ 3886200 w 6877050"/>
                <a:gd name="connsiteY1" fmla="*/ 95250 h 3068638"/>
                <a:gd name="connsiteX2" fmla="*/ 5843587 w 6877050"/>
                <a:gd name="connsiteY2" fmla="*/ 666750 h 3068638"/>
                <a:gd name="connsiteX3" fmla="*/ 6638925 w 6877050"/>
                <a:gd name="connsiteY3" fmla="*/ 1905000 h 3068638"/>
                <a:gd name="connsiteX4" fmla="*/ 6838950 w 6877050"/>
                <a:gd name="connsiteY4" fmla="*/ 2647950 h 3068638"/>
                <a:gd name="connsiteX5" fmla="*/ 6867525 w 6877050"/>
                <a:gd name="connsiteY5" fmla="*/ 3009900 h 3068638"/>
                <a:gd name="connsiteX6" fmla="*/ 6867525 w 6877050"/>
                <a:gd name="connsiteY6" fmla="*/ 3000375 h 3068638"/>
                <a:gd name="connsiteX0" fmla="*/ 0 w 6872288"/>
                <a:gd name="connsiteY0" fmla="*/ 95250 h 3098800"/>
                <a:gd name="connsiteX1" fmla="*/ 3886200 w 6872288"/>
                <a:gd name="connsiteY1" fmla="*/ 95250 h 3098800"/>
                <a:gd name="connsiteX2" fmla="*/ 5843587 w 6872288"/>
                <a:gd name="connsiteY2" fmla="*/ 666750 h 3098800"/>
                <a:gd name="connsiteX3" fmla="*/ 6638925 w 6872288"/>
                <a:gd name="connsiteY3" fmla="*/ 1905000 h 3098800"/>
                <a:gd name="connsiteX4" fmla="*/ 6838950 w 6872288"/>
                <a:gd name="connsiteY4" fmla="*/ 2647950 h 3098800"/>
                <a:gd name="connsiteX5" fmla="*/ 6838950 w 6872288"/>
                <a:gd name="connsiteY5" fmla="*/ 2466975 h 3098800"/>
                <a:gd name="connsiteX6" fmla="*/ 6867525 w 6872288"/>
                <a:gd name="connsiteY6" fmla="*/ 3009900 h 3098800"/>
                <a:gd name="connsiteX7" fmla="*/ 6867525 w 6872288"/>
                <a:gd name="connsiteY7" fmla="*/ 3000375 h 3098800"/>
                <a:gd name="connsiteX0" fmla="*/ 0 w 6872288"/>
                <a:gd name="connsiteY0" fmla="*/ 95250 h 3098800"/>
                <a:gd name="connsiteX1" fmla="*/ 3886200 w 6872288"/>
                <a:gd name="connsiteY1" fmla="*/ 95250 h 3098800"/>
                <a:gd name="connsiteX2" fmla="*/ 5843587 w 6872288"/>
                <a:gd name="connsiteY2" fmla="*/ 666750 h 3098800"/>
                <a:gd name="connsiteX3" fmla="*/ 6638925 w 6872288"/>
                <a:gd name="connsiteY3" fmla="*/ 1905000 h 3098800"/>
                <a:gd name="connsiteX4" fmla="*/ 6838950 w 6872288"/>
                <a:gd name="connsiteY4" fmla="*/ 2647950 h 3098800"/>
                <a:gd name="connsiteX5" fmla="*/ 6838950 w 6872288"/>
                <a:gd name="connsiteY5" fmla="*/ 2466975 h 3098800"/>
                <a:gd name="connsiteX6" fmla="*/ 6867525 w 6872288"/>
                <a:gd name="connsiteY6" fmla="*/ 3009900 h 3098800"/>
                <a:gd name="connsiteX7" fmla="*/ 6867525 w 6872288"/>
                <a:gd name="connsiteY7" fmla="*/ 3000375 h 3098800"/>
                <a:gd name="connsiteX0" fmla="*/ 0 w 6877050"/>
                <a:gd name="connsiteY0" fmla="*/ 95250 h 3098800"/>
                <a:gd name="connsiteX1" fmla="*/ 3886200 w 6877050"/>
                <a:gd name="connsiteY1" fmla="*/ 95250 h 3098800"/>
                <a:gd name="connsiteX2" fmla="*/ 5843587 w 6877050"/>
                <a:gd name="connsiteY2" fmla="*/ 666750 h 3098800"/>
                <a:gd name="connsiteX3" fmla="*/ 6638925 w 6877050"/>
                <a:gd name="connsiteY3" fmla="*/ 1905000 h 3098800"/>
                <a:gd name="connsiteX4" fmla="*/ 6838950 w 6877050"/>
                <a:gd name="connsiteY4" fmla="*/ 2647950 h 3098800"/>
                <a:gd name="connsiteX5" fmla="*/ 6867525 w 6877050"/>
                <a:gd name="connsiteY5" fmla="*/ 3009900 h 3098800"/>
                <a:gd name="connsiteX6" fmla="*/ 6867525 w 6877050"/>
                <a:gd name="connsiteY6" fmla="*/ 3000375 h 3098800"/>
                <a:gd name="connsiteX0" fmla="*/ 0 w 6872288"/>
                <a:gd name="connsiteY0" fmla="*/ 95250 h 3098800"/>
                <a:gd name="connsiteX1" fmla="*/ 3886200 w 6872288"/>
                <a:gd name="connsiteY1" fmla="*/ 95250 h 3098800"/>
                <a:gd name="connsiteX2" fmla="*/ 5843587 w 6872288"/>
                <a:gd name="connsiteY2" fmla="*/ 666750 h 3098800"/>
                <a:gd name="connsiteX3" fmla="*/ 6638925 w 6872288"/>
                <a:gd name="connsiteY3" fmla="*/ 1905000 h 3098800"/>
                <a:gd name="connsiteX4" fmla="*/ 6838950 w 6872288"/>
                <a:gd name="connsiteY4" fmla="*/ 2647950 h 3098800"/>
                <a:gd name="connsiteX5" fmla="*/ 6867525 w 6872288"/>
                <a:gd name="connsiteY5" fmla="*/ 3009900 h 3098800"/>
                <a:gd name="connsiteX6" fmla="*/ 6867525 w 6872288"/>
                <a:gd name="connsiteY6" fmla="*/ 3000375 h 3098800"/>
                <a:gd name="connsiteX0" fmla="*/ 0 w 6872288"/>
                <a:gd name="connsiteY0" fmla="*/ 95250 h 3098800"/>
                <a:gd name="connsiteX1" fmla="*/ 3886200 w 6872288"/>
                <a:gd name="connsiteY1" fmla="*/ 95250 h 3098800"/>
                <a:gd name="connsiteX2" fmla="*/ 5719762 w 6872288"/>
                <a:gd name="connsiteY2" fmla="*/ 666750 h 3098800"/>
                <a:gd name="connsiteX3" fmla="*/ 6638925 w 6872288"/>
                <a:gd name="connsiteY3" fmla="*/ 1905000 h 3098800"/>
                <a:gd name="connsiteX4" fmla="*/ 6838950 w 6872288"/>
                <a:gd name="connsiteY4" fmla="*/ 2647950 h 3098800"/>
                <a:gd name="connsiteX5" fmla="*/ 6867525 w 6872288"/>
                <a:gd name="connsiteY5" fmla="*/ 3009900 h 3098800"/>
                <a:gd name="connsiteX6" fmla="*/ 6867525 w 6872288"/>
                <a:gd name="connsiteY6" fmla="*/ 3000375 h 3098800"/>
                <a:gd name="connsiteX0" fmla="*/ 0 w 6872288"/>
                <a:gd name="connsiteY0" fmla="*/ 95250 h 3098800"/>
                <a:gd name="connsiteX1" fmla="*/ 3886200 w 6872288"/>
                <a:gd name="connsiteY1" fmla="*/ 95250 h 3098800"/>
                <a:gd name="connsiteX2" fmla="*/ 5719762 w 6872288"/>
                <a:gd name="connsiteY2" fmla="*/ 666750 h 3098800"/>
                <a:gd name="connsiteX3" fmla="*/ 6638925 w 6872288"/>
                <a:gd name="connsiteY3" fmla="*/ 1905000 h 3098800"/>
                <a:gd name="connsiteX4" fmla="*/ 6838950 w 6872288"/>
                <a:gd name="connsiteY4" fmla="*/ 2647950 h 3098800"/>
                <a:gd name="connsiteX5" fmla="*/ 6867525 w 6872288"/>
                <a:gd name="connsiteY5" fmla="*/ 3009900 h 3098800"/>
                <a:gd name="connsiteX6" fmla="*/ 6867525 w 6872288"/>
                <a:gd name="connsiteY6" fmla="*/ 3000375 h 3098800"/>
                <a:gd name="connsiteX0" fmla="*/ 0 w 6872288"/>
                <a:gd name="connsiteY0" fmla="*/ 103187 h 3106737"/>
                <a:gd name="connsiteX1" fmla="*/ 2371725 w 6872288"/>
                <a:gd name="connsiteY1" fmla="*/ 55562 h 3106737"/>
                <a:gd name="connsiteX2" fmla="*/ 3886200 w 6872288"/>
                <a:gd name="connsiteY2" fmla="*/ 103187 h 3106737"/>
                <a:gd name="connsiteX3" fmla="*/ 5719762 w 6872288"/>
                <a:gd name="connsiteY3" fmla="*/ 674687 h 3106737"/>
                <a:gd name="connsiteX4" fmla="*/ 6638925 w 6872288"/>
                <a:gd name="connsiteY4" fmla="*/ 1912937 h 3106737"/>
                <a:gd name="connsiteX5" fmla="*/ 6838950 w 6872288"/>
                <a:gd name="connsiteY5" fmla="*/ 2655887 h 3106737"/>
                <a:gd name="connsiteX6" fmla="*/ 6867525 w 6872288"/>
                <a:gd name="connsiteY6" fmla="*/ 3017837 h 3106737"/>
                <a:gd name="connsiteX7" fmla="*/ 6867525 w 6872288"/>
                <a:gd name="connsiteY7" fmla="*/ 3008312 h 3106737"/>
                <a:gd name="connsiteX0" fmla="*/ 0 w 6872288"/>
                <a:gd name="connsiteY0" fmla="*/ 103187 h 3106737"/>
                <a:gd name="connsiteX1" fmla="*/ 2371725 w 6872288"/>
                <a:gd name="connsiteY1" fmla="*/ 55562 h 3106737"/>
                <a:gd name="connsiteX2" fmla="*/ 3886200 w 6872288"/>
                <a:gd name="connsiteY2" fmla="*/ 103187 h 3106737"/>
                <a:gd name="connsiteX3" fmla="*/ 5719762 w 6872288"/>
                <a:gd name="connsiteY3" fmla="*/ 674687 h 3106737"/>
                <a:gd name="connsiteX4" fmla="*/ 6638925 w 6872288"/>
                <a:gd name="connsiteY4" fmla="*/ 1912937 h 3106737"/>
                <a:gd name="connsiteX5" fmla="*/ 6838950 w 6872288"/>
                <a:gd name="connsiteY5" fmla="*/ 2655887 h 3106737"/>
                <a:gd name="connsiteX6" fmla="*/ 6867525 w 6872288"/>
                <a:gd name="connsiteY6" fmla="*/ 3017837 h 3106737"/>
                <a:gd name="connsiteX7" fmla="*/ 6867525 w 6872288"/>
                <a:gd name="connsiteY7" fmla="*/ 3008312 h 3106737"/>
                <a:gd name="connsiteX0" fmla="*/ 0 w 6872288"/>
                <a:gd name="connsiteY0" fmla="*/ 103187 h 3106737"/>
                <a:gd name="connsiteX1" fmla="*/ 2371725 w 6872288"/>
                <a:gd name="connsiteY1" fmla="*/ 55562 h 3106737"/>
                <a:gd name="connsiteX2" fmla="*/ 4362450 w 6872288"/>
                <a:gd name="connsiteY2" fmla="*/ 103187 h 3106737"/>
                <a:gd name="connsiteX3" fmla="*/ 5719762 w 6872288"/>
                <a:gd name="connsiteY3" fmla="*/ 674687 h 3106737"/>
                <a:gd name="connsiteX4" fmla="*/ 6638925 w 6872288"/>
                <a:gd name="connsiteY4" fmla="*/ 1912937 h 3106737"/>
                <a:gd name="connsiteX5" fmla="*/ 6838950 w 6872288"/>
                <a:gd name="connsiteY5" fmla="*/ 2655887 h 3106737"/>
                <a:gd name="connsiteX6" fmla="*/ 6867525 w 6872288"/>
                <a:gd name="connsiteY6" fmla="*/ 3017837 h 3106737"/>
                <a:gd name="connsiteX7" fmla="*/ 6867525 w 6872288"/>
                <a:gd name="connsiteY7" fmla="*/ 3008312 h 3106737"/>
                <a:gd name="connsiteX0" fmla="*/ 0 w 6872288"/>
                <a:gd name="connsiteY0" fmla="*/ 103187 h 3106737"/>
                <a:gd name="connsiteX1" fmla="*/ 2371725 w 6872288"/>
                <a:gd name="connsiteY1" fmla="*/ 55562 h 3106737"/>
                <a:gd name="connsiteX2" fmla="*/ 4362450 w 6872288"/>
                <a:gd name="connsiteY2" fmla="*/ 103187 h 3106737"/>
                <a:gd name="connsiteX3" fmla="*/ 5719762 w 6872288"/>
                <a:gd name="connsiteY3" fmla="*/ 674687 h 3106737"/>
                <a:gd name="connsiteX4" fmla="*/ 6638925 w 6872288"/>
                <a:gd name="connsiteY4" fmla="*/ 1912937 h 3106737"/>
                <a:gd name="connsiteX5" fmla="*/ 6838950 w 6872288"/>
                <a:gd name="connsiteY5" fmla="*/ 2655887 h 3106737"/>
                <a:gd name="connsiteX6" fmla="*/ 6867525 w 6872288"/>
                <a:gd name="connsiteY6" fmla="*/ 3017837 h 3106737"/>
                <a:gd name="connsiteX7" fmla="*/ 6867525 w 6872288"/>
                <a:gd name="connsiteY7" fmla="*/ 3008312 h 3106737"/>
                <a:gd name="connsiteX0" fmla="*/ 0 w 6872288"/>
                <a:gd name="connsiteY0" fmla="*/ 103187 h 3106737"/>
                <a:gd name="connsiteX1" fmla="*/ 2371725 w 6872288"/>
                <a:gd name="connsiteY1" fmla="*/ 55562 h 3106737"/>
                <a:gd name="connsiteX2" fmla="*/ 4657725 w 6872288"/>
                <a:gd name="connsiteY2" fmla="*/ 103187 h 3106737"/>
                <a:gd name="connsiteX3" fmla="*/ 5719762 w 6872288"/>
                <a:gd name="connsiteY3" fmla="*/ 674687 h 3106737"/>
                <a:gd name="connsiteX4" fmla="*/ 6638925 w 6872288"/>
                <a:gd name="connsiteY4" fmla="*/ 1912937 h 3106737"/>
                <a:gd name="connsiteX5" fmla="*/ 6838950 w 6872288"/>
                <a:gd name="connsiteY5" fmla="*/ 2655887 h 3106737"/>
                <a:gd name="connsiteX6" fmla="*/ 6867525 w 6872288"/>
                <a:gd name="connsiteY6" fmla="*/ 3017837 h 3106737"/>
                <a:gd name="connsiteX7" fmla="*/ 6867525 w 6872288"/>
                <a:gd name="connsiteY7" fmla="*/ 3008312 h 3106737"/>
                <a:gd name="connsiteX0" fmla="*/ 0 w 6872288"/>
                <a:gd name="connsiteY0" fmla="*/ 103187 h 3106737"/>
                <a:gd name="connsiteX1" fmla="*/ 2371725 w 6872288"/>
                <a:gd name="connsiteY1" fmla="*/ 55562 h 3106737"/>
                <a:gd name="connsiteX2" fmla="*/ 4657725 w 6872288"/>
                <a:gd name="connsiteY2" fmla="*/ 103187 h 3106737"/>
                <a:gd name="connsiteX3" fmla="*/ 5719762 w 6872288"/>
                <a:gd name="connsiteY3" fmla="*/ 674687 h 3106737"/>
                <a:gd name="connsiteX4" fmla="*/ 6638925 w 6872288"/>
                <a:gd name="connsiteY4" fmla="*/ 1912937 h 3106737"/>
                <a:gd name="connsiteX5" fmla="*/ 6838950 w 6872288"/>
                <a:gd name="connsiteY5" fmla="*/ 2655887 h 3106737"/>
                <a:gd name="connsiteX6" fmla="*/ 6867525 w 6872288"/>
                <a:gd name="connsiteY6" fmla="*/ 3017837 h 3106737"/>
                <a:gd name="connsiteX7" fmla="*/ 6867525 w 6872288"/>
                <a:gd name="connsiteY7" fmla="*/ 3008312 h 3106737"/>
                <a:gd name="connsiteX0" fmla="*/ 0 w 6872288"/>
                <a:gd name="connsiteY0" fmla="*/ 134937 h 3138487"/>
                <a:gd name="connsiteX1" fmla="*/ 2371725 w 6872288"/>
                <a:gd name="connsiteY1" fmla="*/ 87312 h 3138487"/>
                <a:gd name="connsiteX2" fmla="*/ 4657725 w 6872288"/>
                <a:gd name="connsiteY2" fmla="*/ 134937 h 3138487"/>
                <a:gd name="connsiteX3" fmla="*/ 5976937 w 6872288"/>
                <a:gd name="connsiteY3" fmla="*/ 896937 h 3138487"/>
                <a:gd name="connsiteX4" fmla="*/ 6638925 w 6872288"/>
                <a:gd name="connsiteY4" fmla="*/ 1944687 h 3138487"/>
                <a:gd name="connsiteX5" fmla="*/ 6838950 w 6872288"/>
                <a:gd name="connsiteY5" fmla="*/ 2687637 h 3138487"/>
                <a:gd name="connsiteX6" fmla="*/ 6867525 w 6872288"/>
                <a:gd name="connsiteY6" fmla="*/ 3049587 h 3138487"/>
                <a:gd name="connsiteX7" fmla="*/ 6867525 w 6872288"/>
                <a:gd name="connsiteY7" fmla="*/ 3040062 h 3138487"/>
                <a:gd name="connsiteX0" fmla="*/ 0 w 6872288"/>
                <a:gd name="connsiteY0" fmla="*/ 134937 h 3138487"/>
                <a:gd name="connsiteX1" fmla="*/ 1828800 w 6872288"/>
                <a:gd name="connsiteY1" fmla="*/ 87312 h 3138487"/>
                <a:gd name="connsiteX2" fmla="*/ 4657725 w 6872288"/>
                <a:gd name="connsiteY2" fmla="*/ 134937 h 3138487"/>
                <a:gd name="connsiteX3" fmla="*/ 5976937 w 6872288"/>
                <a:gd name="connsiteY3" fmla="*/ 896937 h 3138487"/>
                <a:gd name="connsiteX4" fmla="*/ 6638925 w 6872288"/>
                <a:gd name="connsiteY4" fmla="*/ 1944687 h 3138487"/>
                <a:gd name="connsiteX5" fmla="*/ 6838950 w 6872288"/>
                <a:gd name="connsiteY5" fmla="*/ 2687637 h 3138487"/>
                <a:gd name="connsiteX6" fmla="*/ 6867525 w 6872288"/>
                <a:gd name="connsiteY6" fmla="*/ 3049587 h 3138487"/>
                <a:gd name="connsiteX7" fmla="*/ 6867525 w 6872288"/>
                <a:gd name="connsiteY7" fmla="*/ 3040062 h 3138487"/>
                <a:gd name="connsiteX0" fmla="*/ 0 w 6872288"/>
                <a:gd name="connsiteY0" fmla="*/ 134937 h 3138487"/>
                <a:gd name="connsiteX1" fmla="*/ 1828800 w 6872288"/>
                <a:gd name="connsiteY1" fmla="*/ 87312 h 3138487"/>
                <a:gd name="connsiteX2" fmla="*/ 4448175 w 6872288"/>
                <a:gd name="connsiteY2" fmla="*/ 134937 h 3138487"/>
                <a:gd name="connsiteX3" fmla="*/ 5976937 w 6872288"/>
                <a:gd name="connsiteY3" fmla="*/ 896937 h 3138487"/>
                <a:gd name="connsiteX4" fmla="*/ 6638925 w 6872288"/>
                <a:gd name="connsiteY4" fmla="*/ 1944687 h 3138487"/>
                <a:gd name="connsiteX5" fmla="*/ 6838950 w 6872288"/>
                <a:gd name="connsiteY5" fmla="*/ 2687637 h 3138487"/>
                <a:gd name="connsiteX6" fmla="*/ 6867525 w 6872288"/>
                <a:gd name="connsiteY6" fmla="*/ 3049587 h 3138487"/>
                <a:gd name="connsiteX7" fmla="*/ 6867525 w 6872288"/>
                <a:gd name="connsiteY7" fmla="*/ 3040062 h 3138487"/>
                <a:gd name="connsiteX0" fmla="*/ 0 w 6872288"/>
                <a:gd name="connsiteY0" fmla="*/ 76200 h 3079750"/>
                <a:gd name="connsiteX1" fmla="*/ 1828800 w 6872288"/>
                <a:gd name="connsiteY1" fmla="*/ 28575 h 3079750"/>
                <a:gd name="connsiteX2" fmla="*/ 4448175 w 6872288"/>
                <a:gd name="connsiteY2" fmla="*/ 76200 h 3079750"/>
                <a:gd name="connsiteX3" fmla="*/ 5976937 w 6872288"/>
                <a:gd name="connsiteY3" fmla="*/ 838200 h 3079750"/>
                <a:gd name="connsiteX4" fmla="*/ 6638925 w 6872288"/>
                <a:gd name="connsiteY4" fmla="*/ 1885950 h 3079750"/>
                <a:gd name="connsiteX5" fmla="*/ 6838950 w 6872288"/>
                <a:gd name="connsiteY5" fmla="*/ 2628900 h 3079750"/>
                <a:gd name="connsiteX6" fmla="*/ 6867525 w 6872288"/>
                <a:gd name="connsiteY6" fmla="*/ 2990850 h 3079750"/>
                <a:gd name="connsiteX7" fmla="*/ 6867525 w 6872288"/>
                <a:gd name="connsiteY7" fmla="*/ 2981325 h 3079750"/>
                <a:gd name="connsiteX0" fmla="*/ 0 w 6872288"/>
                <a:gd name="connsiteY0" fmla="*/ 76200 h 3079750"/>
                <a:gd name="connsiteX1" fmla="*/ 1828800 w 6872288"/>
                <a:gd name="connsiteY1" fmla="*/ 28575 h 3079750"/>
                <a:gd name="connsiteX2" fmla="*/ 4448175 w 6872288"/>
                <a:gd name="connsiteY2" fmla="*/ 76200 h 3079750"/>
                <a:gd name="connsiteX3" fmla="*/ 5976937 w 6872288"/>
                <a:gd name="connsiteY3" fmla="*/ 838200 h 3079750"/>
                <a:gd name="connsiteX4" fmla="*/ 6638925 w 6872288"/>
                <a:gd name="connsiteY4" fmla="*/ 1885950 h 3079750"/>
                <a:gd name="connsiteX5" fmla="*/ 6838950 w 6872288"/>
                <a:gd name="connsiteY5" fmla="*/ 2628900 h 3079750"/>
                <a:gd name="connsiteX6" fmla="*/ 6867525 w 6872288"/>
                <a:gd name="connsiteY6" fmla="*/ 2990850 h 3079750"/>
                <a:gd name="connsiteX7" fmla="*/ 6867525 w 6872288"/>
                <a:gd name="connsiteY7" fmla="*/ 2981325 h 3079750"/>
                <a:gd name="connsiteX0" fmla="*/ 0 w 6872288"/>
                <a:gd name="connsiteY0" fmla="*/ 47625 h 3051175"/>
                <a:gd name="connsiteX1" fmla="*/ 1828800 w 6872288"/>
                <a:gd name="connsiteY1" fmla="*/ 0 h 3051175"/>
                <a:gd name="connsiteX2" fmla="*/ 4448175 w 6872288"/>
                <a:gd name="connsiteY2" fmla="*/ 47625 h 3051175"/>
                <a:gd name="connsiteX3" fmla="*/ 5976937 w 6872288"/>
                <a:gd name="connsiteY3" fmla="*/ 809625 h 3051175"/>
                <a:gd name="connsiteX4" fmla="*/ 6638925 w 6872288"/>
                <a:gd name="connsiteY4" fmla="*/ 1857375 h 3051175"/>
                <a:gd name="connsiteX5" fmla="*/ 6838950 w 6872288"/>
                <a:gd name="connsiteY5" fmla="*/ 2600325 h 3051175"/>
                <a:gd name="connsiteX6" fmla="*/ 6867525 w 6872288"/>
                <a:gd name="connsiteY6" fmla="*/ 2962275 h 3051175"/>
                <a:gd name="connsiteX7" fmla="*/ 6867525 w 6872288"/>
                <a:gd name="connsiteY7" fmla="*/ 2952750 h 3051175"/>
                <a:gd name="connsiteX0" fmla="*/ 0 w 6872288"/>
                <a:gd name="connsiteY0" fmla="*/ 47625 h 3051175"/>
                <a:gd name="connsiteX1" fmla="*/ 1828800 w 6872288"/>
                <a:gd name="connsiteY1" fmla="*/ 0 h 3051175"/>
                <a:gd name="connsiteX2" fmla="*/ 4448175 w 6872288"/>
                <a:gd name="connsiteY2" fmla="*/ 47625 h 3051175"/>
                <a:gd name="connsiteX3" fmla="*/ 5976937 w 6872288"/>
                <a:gd name="connsiteY3" fmla="*/ 809625 h 3051175"/>
                <a:gd name="connsiteX4" fmla="*/ 6638925 w 6872288"/>
                <a:gd name="connsiteY4" fmla="*/ 1857375 h 3051175"/>
                <a:gd name="connsiteX5" fmla="*/ 6838950 w 6872288"/>
                <a:gd name="connsiteY5" fmla="*/ 2600325 h 3051175"/>
                <a:gd name="connsiteX6" fmla="*/ 6867525 w 6872288"/>
                <a:gd name="connsiteY6" fmla="*/ 2962275 h 3051175"/>
                <a:gd name="connsiteX7" fmla="*/ 6867525 w 6872288"/>
                <a:gd name="connsiteY7" fmla="*/ 2952750 h 3051175"/>
                <a:gd name="connsiteX0" fmla="*/ 0 w 6872288"/>
                <a:gd name="connsiteY0" fmla="*/ 47625 h 3051175"/>
                <a:gd name="connsiteX1" fmla="*/ 1828800 w 6872288"/>
                <a:gd name="connsiteY1" fmla="*/ 0 h 3051175"/>
                <a:gd name="connsiteX2" fmla="*/ 4448175 w 6872288"/>
                <a:gd name="connsiteY2" fmla="*/ 47625 h 3051175"/>
                <a:gd name="connsiteX3" fmla="*/ 5976937 w 6872288"/>
                <a:gd name="connsiteY3" fmla="*/ 809625 h 3051175"/>
                <a:gd name="connsiteX4" fmla="*/ 6638925 w 6872288"/>
                <a:gd name="connsiteY4" fmla="*/ 1857375 h 3051175"/>
                <a:gd name="connsiteX5" fmla="*/ 6838950 w 6872288"/>
                <a:gd name="connsiteY5" fmla="*/ 2600325 h 3051175"/>
                <a:gd name="connsiteX6" fmla="*/ 6867525 w 6872288"/>
                <a:gd name="connsiteY6" fmla="*/ 2962275 h 3051175"/>
                <a:gd name="connsiteX7" fmla="*/ 6867525 w 6872288"/>
                <a:gd name="connsiteY7" fmla="*/ 2952750 h 3051175"/>
                <a:gd name="connsiteX0" fmla="*/ 0 w 6872288"/>
                <a:gd name="connsiteY0" fmla="*/ 47625 h 3051175"/>
                <a:gd name="connsiteX1" fmla="*/ 1828800 w 6872288"/>
                <a:gd name="connsiteY1" fmla="*/ 0 h 3051175"/>
                <a:gd name="connsiteX2" fmla="*/ 4448175 w 6872288"/>
                <a:gd name="connsiteY2" fmla="*/ 47625 h 3051175"/>
                <a:gd name="connsiteX3" fmla="*/ 5976937 w 6872288"/>
                <a:gd name="connsiteY3" fmla="*/ 809625 h 3051175"/>
                <a:gd name="connsiteX4" fmla="*/ 6638925 w 6872288"/>
                <a:gd name="connsiteY4" fmla="*/ 1857375 h 3051175"/>
                <a:gd name="connsiteX5" fmla="*/ 6838950 w 6872288"/>
                <a:gd name="connsiteY5" fmla="*/ 2600325 h 3051175"/>
                <a:gd name="connsiteX6" fmla="*/ 6867525 w 6872288"/>
                <a:gd name="connsiteY6" fmla="*/ 2962275 h 3051175"/>
                <a:gd name="connsiteX7" fmla="*/ 6867525 w 6872288"/>
                <a:gd name="connsiteY7" fmla="*/ 2952750 h 3051175"/>
                <a:gd name="connsiteX0" fmla="*/ 0 w 6872288"/>
                <a:gd name="connsiteY0" fmla="*/ 47625 h 3051175"/>
                <a:gd name="connsiteX1" fmla="*/ 1828800 w 6872288"/>
                <a:gd name="connsiteY1" fmla="*/ 0 h 3051175"/>
                <a:gd name="connsiteX2" fmla="*/ 4448175 w 6872288"/>
                <a:gd name="connsiteY2" fmla="*/ 47625 h 3051175"/>
                <a:gd name="connsiteX3" fmla="*/ 5976937 w 6872288"/>
                <a:gd name="connsiteY3" fmla="*/ 809625 h 3051175"/>
                <a:gd name="connsiteX4" fmla="*/ 6638925 w 6872288"/>
                <a:gd name="connsiteY4" fmla="*/ 1857375 h 3051175"/>
                <a:gd name="connsiteX5" fmla="*/ 6838950 w 6872288"/>
                <a:gd name="connsiteY5" fmla="*/ 2600325 h 3051175"/>
                <a:gd name="connsiteX6" fmla="*/ 6867525 w 6872288"/>
                <a:gd name="connsiteY6" fmla="*/ 2962275 h 3051175"/>
                <a:gd name="connsiteX7" fmla="*/ 6867525 w 6872288"/>
                <a:gd name="connsiteY7" fmla="*/ 2952750 h 3051175"/>
                <a:gd name="connsiteX0" fmla="*/ 0 w 6872288"/>
                <a:gd name="connsiteY0" fmla="*/ 47625 h 3051175"/>
                <a:gd name="connsiteX1" fmla="*/ 1828800 w 6872288"/>
                <a:gd name="connsiteY1" fmla="*/ 0 h 3051175"/>
                <a:gd name="connsiteX2" fmla="*/ 4448175 w 6872288"/>
                <a:gd name="connsiteY2" fmla="*/ 47625 h 3051175"/>
                <a:gd name="connsiteX3" fmla="*/ 5976937 w 6872288"/>
                <a:gd name="connsiteY3" fmla="*/ 809625 h 3051175"/>
                <a:gd name="connsiteX4" fmla="*/ 6638925 w 6872288"/>
                <a:gd name="connsiteY4" fmla="*/ 1857375 h 3051175"/>
                <a:gd name="connsiteX5" fmla="*/ 6838950 w 6872288"/>
                <a:gd name="connsiteY5" fmla="*/ 2600325 h 3051175"/>
                <a:gd name="connsiteX6" fmla="*/ 6867525 w 6872288"/>
                <a:gd name="connsiteY6" fmla="*/ 2962275 h 3051175"/>
                <a:gd name="connsiteX7" fmla="*/ 6867525 w 6872288"/>
                <a:gd name="connsiteY7" fmla="*/ 2952750 h 3051175"/>
                <a:gd name="connsiteX0" fmla="*/ 0 w 6872288"/>
                <a:gd name="connsiteY0" fmla="*/ 53975 h 3057525"/>
                <a:gd name="connsiteX1" fmla="*/ 1828800 w 6872288"/>
                <a:gd name="connsiteY1" fmla="*/ 6350 h 3057525"/>
                <a:gd name="connsiteX2" fmla="*/ 4448175 w 6872288"/>
                <a:gd name="connsiteY2" fmla="*/ 53975 h 3057525"/>
                <a:gd name="connsiteX3" fmla="*/ 5976937 w 6872288"/>
                <a:gd name="connsiteY3" fmla="*/ 815975 h 3057525"/>
                <a:gd name="connsiteX4" fmla="*/ 6638925 w 6872288"/>
                <a:gd name="connsiteY4" fmla="*/ 1863725 h 3057525"/>
                <a:gd name="connsiteX5" fmla="*/ 6838950 w 6872288"/>
                <a:gd name="connsiteY5" fmla="*/ 2606675 h 3057525"/>
                <a:gd name="connsiteX6" fmla="*/ 6867525 w 6872288"/>
                <a:gd name="connsiteY6" fmla="*/ 2968625 h 3057525"/>
                <a:gd name="connsiteX7" fmla="*/ 6867525 w 6872288"/>
                <a:gd name="connsiteY7" fmla="*/ 2959100 h 3057525"/>
                <a:gd name="connsiteX0" fmla="*/ 0 w 6872288"/>
                <a:gd name="connsiteY0" fmla="*/ 53975 h 3057525"/>
                <a:gd name="connsiteX1" fmla="*/ 1828800 w 6872288"/>
                <a:gd name="connsiteY1" fmla="*/ 6350 h 3057525"/>
                <a:gd name="connsiteX2" fmla="*/ 4448175 w 6872288"/>
                <a:gd name="connsiteY2" fmla="*/ 53975 h 3057525"/>
                <a:gd name="connsiteX3" fmla="*/ 5976937 w 6872288"/>
                <a:gd name="connsiteY3" fmla="*/ 815975 h 3057525"/>
                <a:gd name="connsiteX4" fmla="*/ 6638925 w 6872288"/>
                <a:gd name="connsiteY4" fmla="*/ 1863725 h 3057525"/>
                <a:gd name="connsiteX5" fmla="*/ 6838950 w 6872288"/>
                <a:gd name="connsiteY5" fmla="*/ 2606675 h 3057525"/>
                <a:gd name="connsiteX6" fmla="*/ 6867525 w 6872288"/>
                <a:gd name="connsiteY6" fmla="*/ 2968625 h 3057525"/>
                <a:gd name="connsiteX7" fmla="*/ 6867525 w 6872288"/>
                <a:gd name="connsiteY7" fmla="*/ 2959100 h 3057525"/>
                <a:gd name="connsiteX0" fmla="*/ 0 w 6872288"/>
                <a:gd name="connsiteY0" fmla="*/ 53975 h 3057525"/>
                <a:gd name="connsiteX1" fmla="*/ 1828800 w 6872288"/>
                <a:gd name="connsiteY1" fmla="*/ 6350 h 3057525"/>
                <a:gd name="connsiteX2" fmla="*/ 4448175 w 6872288"/>
                <a:gd name="connsiteY2" fmla="*/ 53975 h 3057525"/>
                <a:gd name="connsiteX3" fmla="*/ 5976937 w 6872288"/>
                <a:gd name="connsiteY3" fmla="*/ 815975 h 3057525"/>
                <a:gd name="connsiteX4" fmla="*/ 6638925 w 6872288"/>
                <a:gd name="connsiteY4" fmla="*/ 1863725 h 3057525"/>
                <a:gd name="connsiteX5" fmla="*/ 6838950 w 6872288"/>
                <a:gd name="connsiteY5" fmla="*/ 2606675 h 3057525"/>
                <a:gd name="connsiteX6" fmla="*/ 6867525 w 6872288"/>
                <a:gd name="connsiteY6" fmla="*/ 2968625 h 3057525"/>
                <a:gd name="connsiteX7" fmla="*/ 6867525 w 6872288"/>
                <a:gd name="connsiteY7" fmla="*/ 2959100 h 3057525"/>
                <a:gd name="connsiteX0" fmla="*/ 0 w 6872288"/>
                <a:gd name="connsiteY0" fmla="*/ 53975 h 3057525"/>
                <a:gd name="connsiteX1" fmla="*/ 1828800 w 6872288"/>
                <a:gd name="connsiteY1" fmla="*/ 6350 h 3057525"/>
                <a:gd name="connsiteX2" fmla="*/ 4448175 w 6872288"/>
                <a:gd name="connsiteY2" fmla="*/ 53975 h 3057525"/>
                <a:gd name="connsiteX3" fmla="*/ 5976937 w 6872288"/>
                <a:gd name="connsiteY3" fmla="*/ 815975 h 3057525"/>
                <a:gd name="connsiteX4" fmla="*/ 6638925 w 6872288"/>
                <a:gd name="connsiteY4" fmla="*/ 1863725 h 3057525"/>
                <a:gd name="connsiteX5" fmla="*/ 6838950 w 6872288"/>
                <a:gd name="connsiteY5" fmla="*/ 2606675 h 3057525"/>
                <a:gd name="connsiteX6" fmla="*/ 6867525 w 6872288"/>
                <a:gd name="connsiteY6" fmla="*/ 2968625 h 3057525"/>
                <a:gd name="connsiteX7" fmla="*/ 6867525 w 6872288"/>
                <a:gd name="connsiteY7" fmla="*/ 2959100 h 3057525"/>
                <a:gd name="connsiteX0" fmla="*/ 0 w 6872288"/>
                <a:gd name="connsiteY0" fmla="*/ 53975 h 3057525"/>
                <a:gd name="connsiteX1" fmla="*/ 1828800 w 6872288"/>
                <a:gd name="connsiteY1" fmla="*/ 6350 h 3057525"/>
                <a:gd name="connsiteX2" fmla="*/ 4448175 w 6872288"/>
                <a:gd name="connsiteY2" fmla="*/ 53975 h 3057525"/>
                <a:gd name="connsiteX3" fmla="*/ 5976937 w 6872288"/>
                <a:gd name="connsiteY3" fmla="*/ 815975 h 3057525"/>
                <a:gd name="connsiteX4" fmla="*/ 6638925 w 6872288"/>
                <a:gd name="connsiteY4" fmla="*/ 1863725 h 3057525"/>
                <a:gd name="connsiteX5" fmla="*/ 6838950 w 6872288"/>
                <a:gd name="connsiteY5" fmla="*/ 2606675 h 3057525"/>
                <a:gd name="connsiteX6" fmla="*/ 6867525 w 6872288"/>
                <a:gd name="connsiteY6" fmla="*/ 2968625 h 3057525"/>
                <a:gd name="connsiteX7" fmla="*/ 6867525 w 6872288"/>
                <a:gd name="connsiteY7" fmla="*/ 2959100 h 3057525"/>
                <a:gd name="connsiteX0" fmla="*/ 0 w 6872288"/>
                <a:gd name="connsiteY0" fmla="*/ 53975 h 3057525"/>
                <a:gd name="connsiteX1" fmla="*/ 1828800 w 6872288"/>
                <a:gd name="connsiteY1" fmla="*/ 6350 h 3057525"/>
                <a:gd name="connsiteX2" fmla="*/ 4448175 w 6872288"/>
                <a:gd name="connsiteY2" fmla="*/ 53975 h 3057525"/>
                <a:gd name="connsiteX3" fmla="*/ 5976937 w 6872288"/>
                <a:gd name="connsiteY3" fmla="*/ 815975 h 3057525"/>
                <a:gd name="connsiteX4" fmla="*/ 6638925 w 6872288"/>
                <a:gd name="connsiteY4" fmla="*/ 1863725 h 3057525"/>
                <a:gd name="connsiteX5" fmla="*/ 6838950 w 6872288"/>
                <a:gd name="connsiteY5" fmla="*/ 2606675 h 3057525"/>
                <a:gd name="connsiteX6" fmla="*/ 6867525 w 6872288"/>
                <a:gd name="connsiteY6" fmla="*/ 2968625 h 3057525"/>
                <a:gd name="connsiteX7" fmla="*/ 6867525 w 6872288"/>
                <a:gd name="connsiteY7" fmla="*/ 2959100 h 3057525"/>
                <a:gd name="connsiteX0" fmla="*/ 0 w 6872288"/>
                <a:gd name="connsiteY0" fmla="*/ 53975 h 3057525"/>
                <a:gd name="connsiteX1" fmla="*/ 1828800 w 6872288"/>
                <a:gd name="connsiteY1" fmla="*/ 6350 h 3057525"/>
                <a:gd name="connsiteX2" fmla="*/ 4448175 w 6872288"/>
                <a:gd name="connsiteY2" fmla="*/ 53975 h 3057525"/>
                <a:gd name="connsiteX3" fmla="*/ 5976937 w 6872288"/>
                <a:gd name="connsiteY3" fmla="*/ 815975 h 3057525"/>
                <a:gd name="connsiteX4" fmla="*/ 6638925 w 6872288"/>
                <a:gd name="connsiteY4" fmla="*/ 1863725 h 3057525"/>
                <a:gd name="connsiteX5" fmla="*/ 6838950 w 6872288"/>
                <a:gd name="connsiteY5" fmla="*/ 2606675 h 3057525"/>
                <a:gd name="connsiteX6" fmla="*/ 6867525 w 6872288"/>
                <a:gd name="connsiteY6" fmla="*/ 2968625 h 3057525"/>
                <a:gd name="connsiteX7" fmla="*/ 6867525 w 6872288"/>
                <a:gd name="connsiteY7" fmla="*/ 2959100 h 3057525"/>
                <a:gd name="connsiteX0" fmla="*/ 0 w 6877050"/>
                <a:gd name="connsiteY0" fmla="*/ 53975 h 3057525"/>
                <a:gd name="connsiteX1" fmla="*/ 1828800 w 6877050"/>
                <a:gd name="connsiteY1" fmla="*/ 6350 h 3057525"/>
                <a:gd name="connsiteX2" fmla="*/ 4448175 w 6877050"/>
                <a:gd name="connsiteY2" fmla="*/ 53975 h 3057525"/>
                <a:gd name="connsiteX3" fmla="*/ 5976937 w 6877050"/>
                <a:gd name="connsiteY3" fmla="*/ 815975 h 3057525"/>
                <a:gd name="connsiteX4" fmla="*/ 6638925 w 6877050"/>
                <a:gd name="connsiteY4" fmla="*/ 1863725 h 3057525"/>
                <a:gd name="connsiteX5" fmla="*/ 6838950 w 6877050"/>
                <a:gd name="connsiteY5" fmla="*/ 2606675 h 3057525"/>
                <a:gd name="connsiteX6" fmla="*/ 6867525 w 6877050"/>
                <a:gd name="connsiteY6" fmla="*/ 2968625 h 3057525"/>
                <a:gd name="connsiteX7" fmla="*/ 6867525 w 6877050"/>
                <a:gd name="connsiteY7" fmla="*/ 2959100 h 3057525"/>
                <a:gd name="connsiteX0" fmla="*/ 0 w 6877050"/>
                <a:gd name="connsiteY0" fmla="*/ 53975 h 3057525"/>
                <a:gd name="connsiteX1" fmla="*/ 1828800 w 6877050"/>
                <a:gd name="connsiteY1" fmla="*/ 6350 h 3057525"/>
                <a:gd name="connsiteX2" fmla="*/ 4448175 w 6877050"/>
                <a:gd name="connsiteY2" fmla="*/ 53975 h 3057525"/>
                <a:gd name="connsiteX3" fmla="*/ 5976937 w 6877050"/>
                <a:gd name="connsiteY3" fmla="*/ 815975 h 3057525"/>
                <a:gd name="connsiteX4" fmla="*/ 6638925 w 6877050"/>
                <a:gd name="connsiteY4" fmla="*/ 1863725 h 3057525"/>
                <a:gd name="connsiteX5" fmla="*/ 6838950 w 6877050"/>
                <a:gd name="connsiteY5" fmla="*/ 2606675 h 3057525"/>
                <a:gd name="connsiteX6" fmla="*/ 6867525 w 6877050"/>
                <a:gd name="connsiteY6" fmla="*/ 2968625 h 3057525"/>
                <a:gd name="connsiteX7" fmla="*/ 6867525 w 6877050"/>
                <a:gd name="connsiteY7" fmla="*/ 2959100 h 3057525"/>
                <a:gd name="connsiteX0" fmla="*/ 0 w 6877050"/>
                <a:gd name="connsiteY0" fmla="*/ 53975 h 3057525"/>
                <a:gd name="connsiteX1" fmla="*/ 1828800 w 6877050"/>
                <a:gd name="connsiteY1" fmla="*/ 6350 h 3057525"/>
                <a:gd name="connsiteX2" fmla="*/ 4448175 w 6877050"/>
                <a:gd name="connsiteY2" fmla="*/ 53975 h 3057525"/>
                <a:gd name="connsiteX3" fmla="*/ 5976937 w 6877050"/>
                <a:gd name="connsiteY3" fmla="*/ 815975 h 3057525"/>
                <a:gd name="connsiteX4" fmla="*/ 6638925 w 6877050"/>
                <a:gd name="connsiteY4" fmla="*/ 1863725 h 3057525"/>
                <a:gd name="connsiteX5" fmla="*/ 6838950 w 6877050"/>
                <a:gd name="connsiteY5" fmla="*/ 2606675 h 3057525"/>
                <a:gd name="connsiteX6" fmla="*/ 6867525 w 6877050"/>
                <a:gd name="connsiteY6" fmla="*/ 2968625 h 3057525"/>
                <a:gd name="connsiteX7" fmla="*/ 6867525 w 6877050"/>
                <a:gd name="connsiteY7" fmla="*/ 2959100 h 3057525"/>
                <a:gd name="connsiteX0" fmla="*/ 0 w 6877050"/>
                <a:gd name="connsiteY0" fmla="*/ 53975 h 3057525"/>
                <a:gd name="connsiteX1" fmla="*/ 1828800 w 6877050"/>
                <a:gd name="connsiteY1" fmla="*/ 6350 h 3057525"/>
                <a:gd name="connsiteX2" fmla="*/ 4448175 w 6877050"/>
                <a:gd name="connsiteY2" fmla="*/ 53975 h 3057525"/>
                <a:gd name="connsiteX3" fmla="*/ 5976937 w 6877050"/>
                <a:gd name="connsiteY3" fmla="*/ 815975 h 3057525"/>
                <a:gd name="connsiteX4" fmla="*/ 6638925 w 6877050"/>
                <a:gd name="connsiteY4" fmla="*/ 1863725 h 3057525"/>
                <a:gd name="connsiteX5" fmla="*/ 6838950 w 6877050"/>
                <a:gd name="connsiteY5" fmla="*/ 2606675 h 3057525"/>
                <a:gd name="connsiteX6" fmla="*/ 6867525 w 6877050"/>
                <a:gd name="connsiteY6" fmla="*/ 2968625 h 3057525"/>
                <a:gd name="connsiteX7" fmla="*/ 6867525 w 6877050"/>
                <a:gd name="connsiteY7" fmla="*/ 2959100 h 3057525"/>
                <a:gd name="connsiteX0" fmla="*/ 0 w 6877050"/>
                <a:gd name="connsiteY0" fmla="*/ 53975 h 3057525"/>
                <a:gd name="connsiteX1" fmla="*/ 1828800 w 6877050"/>
                <a:gd name="connsiteY1" fmla="*/ 6350 h 3057525"/>
                <a:gd name="connsiteX2" fmla="*/ 4448175 w 6877050"/>
                <a:gd name="connsiteY2" fmla="*/ 53975 h 3057525"/>
                <a:gd name="connsiteX3" fmla="*/ 5976937 w 6877050"/>
                <a:gd name="connsiteY3" fmla="*/ 815975 h 3057525"/>
                <a:gd name="connsiteX4" fmla="*/ 6638925 w 6877050"/>
                <a:gd name="connsiteY4" fmla="*/ 1863725 h 3057525"/>
                <a:gd name="connsiteX5" fmla="*/ 6838950 w 6877050"/>
                <a:gd name="connsiteY5" fmla="*/ 2606675 h 3057525"/>
                <a:gd name="connsiteX6" fmla="*/ 6867525 w 6877050"/>
                <a:gd name="connsiteY6" fmla="*/ 2968625 h 3057525"/>
                <a:gd name="connsiteX7" fmla="*/ 6867525 w 6877050"/>
                <a:gd name="connsiteY7" fmla="*/ 2959100 h 3057525"/>
                <a:gd name="connsiteX0" fmla="*/ 0 w 6877050"/>
                <a:gd name="connsiteY0" fmla="*/ 53975 h 3057525"/>
                <a:gd name="connsiteX1" fmla="*/ 1828800 w 6877050"/>
                <a:gd name="connsiteY1" fmla="*/ 6350 h 3057525"/>
                <a:gd name="connsiteX2" fmla="*/ 4448175 w 6877050"/>
                <a:gd name="connsiteY2" fmla="*/ 53975 h 3057525"/>
                <a:gd name="connsiteX3" fmla="*/ 5976937 w 6877050"/>
                <a:gd name="connsiteY3" fmla="*/ 815975 h 3057525"/>
                <a:gd name="connsiteX4" fmla="*/ 6638925 w 6877050"/>
                <a:gd name="connsiteY4" fmla="*/ 1863725 h 3057525"/>
                <a:gd name="connsiteX5" fmla="*/ 6838950 w 6877050"/>
                <a:gd name="connsiteY5" fmla="*/ 2606675 h 3057525"/>
                <a:gd name="connsiteX6" fmla="*/ 6867525 w 6877050"/>
                <a:gd name="connsiteY6" fmla="*/ 2968625 h 3057525"/>
                <a:gd name="connsiteX7" fmla="*/ 6867525 w 6877050"/>
                <a:gd name="connsiteY7" fmla="*/ 2959100 h 3057525"/>
                <a:gd name="connsiteX0" fmla="*/ 0 w 6877050"/>
                <a:gd name="connsiteY0" fmla="*/ 53975 h 3057525"/>
                <a:gd name="connsiteX1" fmla="*/ 1828800 w 6877050"/>
                <a:gd name="connsiteY1" fmla="*/ 6350 h 3057525"/>
                <a:gd name="connsiteX2" fmla="*/ 4448175 w 6877050"/>
                <a:gd name="connsiteY2" fmla="*/ 53975 h 3057525"/>
                <a:gd name="connsiteX3" fmla="*/ 5976937 w 6877050"/>
                <a:gd name="connsiteY3" fmla="*/ 815975 h 3057525"/>
                <a:gd name="connsiteX4" fmla="*/ 6638925 w 6877050"/>
                <a:gd name="connsiteY4" fmla="*/ 1863725 h 3057525"/>
                <a:gd name="connsiteX5" fmla="*/ 6838950 w 6877050"/>
                <a:gd name="connsiteY5" fmla="*/ 2606675 h 3057525"/>
                <a:gd name="connsiteX6" fmla="*/ 6867525 w 6877050"/>
                <a:gd name="connsiteY6" fmla="*/ 2968625 h 3057525"/>
                <a:gd name="connsiteX7" fmla="*/ 6867525 w 6877050"/>
                <a:gd name="connsiteY7" fmla="*/ 2959100 h 3057525"/>
                <a:gd name="connsiteX0" fmla="*/ 0 w 6877050"/>
                <a:gd name="connsiteY0" fmla="*/ 60325 h 3063875"/>
                <a:gd name="connsiteX1" fmla="*/ 1828800 w 6877050"/>
                <a:gd name="connsiteY1" fmla="*/ 12700 h 3063875"/>
                <a:gd name="connsiteX2" fmla="*/ 4448175 w 6877050"/>
                <a:gd name="connsiteY2" fmla="*/ 60325 h 3063875"/>
                <a:gd name="connsiteX3" fmla="*/ 5976937 w 6877050"/>
                <a:gd name="connsiteY3" fmla="*/ 822325 h 3063875"/>
                <a:gd name="connsiteX4" fmla="*/ 6638925 w 6877050"/>
                <a:gd name="connsiteY4" fmla="*/ 1870075 h 3063875"/>
                <a:gd name="connsiteX5" fmla="*/ 6838950 w 6877050"/>
                <a:gd name="connsiteY5" fmla="*/ 2613025 h 3063875"/>
                <a:gd name="connsiteX6" fmla="*/ 6867525 w 6877050"/>
                <a:gd name="connsiteY6" fmla="*/ 2974975 h 3063875"/>
                <a:gd name="connsiteX7" fmla="*/ 6867525 w 6877050"/>
                <a:gd name="connsiteY7" fmla="*/ 2965450 h 3063875"/>
                <a:gd name="connsiteX0" fmla="*/ 0 w 6877050"/>
                <a:gd name="connsiteY0" fmla="*/ 60325 h 3063875"/>
                <a:gd name="connsiteX1" fmla="*/ 504825 w 6877050"/>
                <a:gd name="connsiteY1" fmla="*/ 41275 h 3063875"/>
                <a:gd name="connsiteX2" fmla="*/ 1828800 w 6877050"/>
                <a:gd name="connsiteY2" fmla="*/ 12700 h 3063875"/>
                <a:gd name="connsiteX3" fmla="*/ 4448175 w 6877050"/>
                <a:gd name="connsiteY3" fmla="*/ 60325 h 3063875"/>
                <a:gd name="connsiteX4" fmla="*/ 5976937 w 6877050"/>
                <a:gd name="connsiteY4" fmla="*/ 822325 h 3063875"/>
                <a:gd name="connsiteX5" fmla="*/ 6638925 w 6877050"/>
                <a:gd name="connsiteY5" fmla="*/ 1870075 h 3063875"/>
                <a:gd name="connsiteX6" fmla="*/ 6838950 w 6877050"/>
                <a:gd name="connsiteY6" fmla="*/ 2613025 h 3063875"/>
                <a:gd name="connsiteX7" fmla="*/ 6867525 w 6877050"/>
                <a:gd name="connsiteY7" fmla="*/ 2974975 h 3063875"/>
                <a:gd name="connsiteX8" fmla="*/ 6867525 w 6877050"/>
                <a:gd name="connsiteY8" fmla="*/ 2965450 h 3063875"/>
                <a:gd name="connsiteX0" fmla="*/ 0 w 6877050"/>
                <a:gd name="connsiteY0" fmla="*/ 53975 h 3057525"/>
                <a:gd name="connsiteX1" fmla="*/ 504825 w 6877050"/>
                <a:gd name="connsiteY1" fmla="*/ 34925 h 3057525"/>
                <a:gd name="connsiteX2" fmla="*/ 2867025 w 6877050"/>
                <a:gd name="connsiteY2" fmla="*/ 130175 h 3057525"/>
                <a:gd name="connsiteX3" fmla="*/ 4448175 w 6877050"/>
                <a:gd name="connsiteY3" fmla="*/ 53975 h 3057525"/>
                <a:gd name="connsiteX4" fmla="*/ 5976937 w 6877050"/>
                <a:gd name="connsiteY4" fmla="*/ 815975 h 3057525"/>
                <a:gd name="connsiteX5" fmla="*/ 6638925 w 6877050"/>
                <a:gd name="connsiteY5" fmla="*/ 1863725 h 3057525"/>
                <a:gd name="connsiteX6" fmla="*/ 6838950 w 6877050"/>
                <a:gd name="connsiteY6" fmla="*/ 2606675 h 3057525"/>
                <a:gd name="connsiteX7" fmla="*/ 6867525 w 6877050"/>
                <a:gd name="connsiteY7" fmla="*/ 2968625 h 3057525"/>
                <a:gd name="connsiteX8" fmla="*/ 6867525 w 6877050"/>
                <a:gd name="connsiteY8" fmla="*/ 2959100 h 3057525"/>
                <a:gd name="connsiteX0" fmla="*/ 0 w 6877050"/>
                <a:gd name="connsiteY0" fmla="*/ 31750 h 3035300"/>
                <a:gd name="connsiteX1" fmla="*/ 504825 w 6877050"/>
                <a:gd name="connsiteY1" fmla="*/ 12700 h 3035300"/>
                <a:gd name="connsiteX2" fmla="*/ 2867025 w 6877050"/>
                <a:gd name="connsiteY2" fmla="*/ 107950 h 3035300"/>
                <a:gd name="connsiteX3" fmla="*/ 4560371 w 6877050"/>
                <a:gd name="connsiteY3" fmla="*/ 121507 h 3035300"/>
                <a:gd name="connsiteX4" fmla="*/ 5976937 w 6877050"/>
                <a:gd name="connsiteY4" fmla="*/ 793750 h 3035300"/>
                <a:gd name="connsiteX5" fmla="*/ 6638925 w 6877050"/>
                <a:gd name="connsiteY5" fmla="*/ 1841500 h 3035300"/>
                <a:gd name="connsiteX6" fmla="*/ 6838950 w 6877050"/>
                <a:gd name="connsiteY6" fmla="*/ 2584450 h 3035300"/>
                <a:gd name="connsiteX7" fmla="*/ 6867525 w 6877050"/>
                <a:gd name="connsiteY7" fmla="*/ 2946400 h 3035300"/>
                <a:gd name="connsiteX8" fmla="*/ 6867525 w 6877050"/>
                <a:gd name="connsiteY8" fmla="*/ 2936875 h 3035300"/>
                <a:gd name="connsiteX0" fmla="*/ 0 w 6877050"/>
                <a:gd name="connsiteY0" fmla="*/ 20647 h 3024197"/>
                <a:gd name="connsiteX1" fmla="*/ 504825 w 6877050"/>
                <a:gd name="connsiteY1" fmla="*/ 1597 h 3024197"/>
                <a:gd name="connsiteX2" fmla="*/ 2867025 w 6877050"/>
                <a:gd name="connsiteY2" fmla="*/ 12700 h 3024197"/>
                <a:gd name="connsiteX3" fmla="*/ 4560371 w 6877050"/>
                <a:gd name="connsiteY3" fmla="*/ 110404 h 3024197"/>
                <a:gd name="connsiteX4" fmla="*/ 5976937 w 6877050"/>
                <a:gd name="connsiteY4" fmla="*/ 782647 h 3024197"/>
                <a:gd name="connsiteX5" fmla="*/ 6638925 w 6877050"/>
                <a:gd name="connsiteY5" fmla="*/ 1830397 h 3024197"/>
                <a:gd name="connsiteX6" fmla="*/ 6838950 w 6877050"/>
                <a:gd name="connsiteY6" fmla="*/ 2573347 h 3024197"/>
                <a:gd name="connsiteX7" fmla="*/ 6867525 w 6877050"/>
                <a:gd name="connsiteY7" fmla="*/ 2935297 h 3024197"/>
                <a:gd name="connsiteX8" fmla="*/ 6867525 w 6877050"/>
                <a:gd name="connsiteY8" fmla="*/ 2925772 h 3024197"/>
                <a:gd name="connsiteX0" fmla="*/ 0 w 6877050"/>
                <a:gd name="connsiteY0" fmla="*/ 20647 h 3024197"/>
                <a:gd name="connsiteX1" fmla="*/ 504825 w 6877050"/>
                <a:gd name="connsiteY1" fmla="*/ 1597 h 3024197"/>
                <a:gd name="connsiteX2" fmla="*/ 2867025 w 6877050"/>
                <a:gd name="connsiteY2" fmla="*/ 12700 h 3024197"/>
                <a:gd name="connsiteX3" fmla="*/ 4560371 w 6877050"/>
                <a:gd name="connsiteY3" fmla="*/ 110404 h 3024197"/>
                <a:gd name="connsiteX4" fmla="*/ 5976937 w 6877050"/>
                <a:gd name="connsiteY4" fmla="*/ 782647 h 3024197"/>
                <a:gd name="connsiteX5" fmla="*/ 6638925 w 6877050"/>
                <a:gd name="connsiteY5" fmla="*/ 1830397 h 3024197"/>
                <a:gd name="connsiteX6" fmla="*/ 6838950 w 6877050"/>
                <a:gd name="connsiteY6" fmla="*/ 2573347 h 3024197"/>
                <a:gd name="connsiteX7" fmla="*/ 6867525 w 6877050"/>
                <a:gd name="connsiteY7" fmla="*/ 2935297 h 3024197"/>
                <a:gd name="connsiteX8" fmla="*/ 6867525 w 6877050"/>
                <a:gd name="connsiteY8" fmla="*/ 2925772 h 3024197"/>
                <a:gd name="connsiteX0" fmla="*/ 0 w 6877050"/>
                <a:gd name="connsiteY0" fmla="*/ 20647 h 3024197"/>
                <a:gd name="connsiteX1" fmla="*/ 504825 w 6877050"/>
                <a:gd name="connsiteY1" fmla="*/ 1597 h 3024197"/>
                <a:gd name="connsiteX2" fmla="*/ 2867025 w 6877050"/>
                <a:gd name="connsiteY2" fmla="*/ 12700 h 3024197"/>
                <a:gd name="connsiteX3" fmla="*/ 4560371 w 6877050"/>
                <a:gd name="connsiteY3" fmla="*/ 110404 h 3024197"/>
                <a:gd name="connsiteX4" fmla="*/ 5976937 w 6877050"/>
                <a:gd name="connsiteY4" fmla="*/ 782647 h 3024197"/>
                <a:gd name="connsiteX5" fmla="*/ 6638925 w 6877050"/>
                <a:gd name="connsiteY5" fmla="*/ 1830397 h 3024197"/>
                <a:gd name="connsiteX6" fmla="*/ 6838950 w 6877050"/>
                <a:gd name="connsiteY6" fmla="*/ 2573347 h 3024197"/>
                <a:gd name="connsiteX7" fmla="*/ 6867525 w 6877050"/>
                <a:gd name="connsiteY7" fmla="*/ 2935297 h 3024197"/>
                <a:gd name="connsiteX8" fmla="*/ 6867525 w 6877050"/>
                <a:gd name="connsiteY8" fmla="*/ 2925772 h 3024197"/>
                <a:gd name="connsiteX0" fmla="*/ 0 w 6877050"/>
                <a:gd name="connsiteY0" fmla="*/ 20647 h 3024197"/>
                <a:gd name="connsiteX1" fmla="*/ 504825 w 6877050"/>
                <a:gd name="connsiteY1" fmla="*/ 1597 h 3024197"/>
                <a:gd name="connsiteX2" fmla="*/ 2867025 w 6877050"/>
                <a:gd name="connsiteY2" fmla="*/ 12700 h 3024197"/>
                <a:gd name="connsiteX3" fmla="*/ 4560371 w 6877050"/>
                <a:gd name="connsiteY3" fmla="*/ 110404 h 3024197"/>
                <a:gd name="connsiteX4" fmla="*/ 5976937 w 6877050"/>
                <a:gd name="connsiteY4" fmla="*/ 782647 h 3024197"/>
                <a:gd name="connsiteX5" fmla="*/ 6638925 w 6877050"/>
                <a:gd name="connsiteY5" fmla="*/ 1830397 h 3024197"/>
                <a:gd name="connsiteX6" fmla="*/ 6838950 w 6877050"/>
                <a:gd name="connsiteY6" fmla="*/ 2573347 h 3024197"/>
                <a:gd name="connsiteX7" fmla="*/ 6867525 w 6877050"/>
                <a:gd name="connsiteY7" fmla="*/ 2935297 h 3024197"/>
                <a:gd name="connsiteX8" fmla="*/ 6867525 w 6877050"/>
                <a:gd name="connsiteY8" fmla="*/ 2925772 h 3024197"/>
                <a:gd name="connsiteX0" fmla="*/ 0 w 6877050"/>
                <a:gd name="connsiteY0" fmla="*/ 20647 h 3024197"/>
                <a:gd name="connsiteX1" fmla="*/ 504825 w 6877050"/>
                <a:gd name="connsiteY1" fmla="*/ 1597 h 3024197"/>
                <a:gd name="connsiteX2" fmla="*/ 2867025 w 6877050"/>
                <a:gd name="connsiteY2" fmla="*/ 12700 h 3024197"/>
                <a:gd name="connsiteX3" fmla="*/ 4560371 w 6877050"/>
                <a:gd name="connsiteY3" fmla="*/ 110404 h 3024197"/>
                <a:gd name="connsiteX4" fmla="*/ 5976937 w 6877050"/>
                <a:gd name="connsiteY4" fmla="*/ 782647 h 3024197"/>
                <a:gd name="connsiteX5" fmla="*/ 6638925 w 6877050"/>
                <a:gd name="connsiteY5" fmla="*/ 1830397 h 3024197"/>
                <a:gd name="connsiteX6" fmla="*/ 6838950 w 6877050"/>
                <a:gd name="connsiteY6" fmla="*/ 2573347 h 3024197"/>
                <a:gd name="connsiteX7" fmla="*/ 6867525 w 6877050"/>
                <a:gd name="connsiteY7" fmla="*/ 2935297 h 3024197"/>
                <a:gd name="connsiteX8" fmla="*/ 6867525 w 6877050"/>
                <a:gd name="connsiteY8" fmla="*/ 2925772 h 3024197"/>
                <a:gd name="connsiteX0" fmla="*/ 0 w 6372225"/>
                <a:gd name="connsiteY0" fmla="*/ 1597 h 3024197"/>
                <a:gd name="connsiteX1" fmla="*/ 2362200 w 6372225"/>
                <a:gd name="connsiteY1" fmla="*/ 12700 h 3024197"/>
                <a:gd name="connsiteX2" fmla="*/ 4055546 w 6372225"/>
                <a:gd name="connsiteY2" fmla="*/ 110404 h 3024197"/>
                <a:gd name="connsiteX3" fmla="*/ 5472112 w 6372225"/>
                <a:gd name="connsiteY3" fmla="*/ 782647 h 3024197"/>
                <a:gd name="connsiteX4" fmla="*/ 6134100 w 6372225"/>
                <a:gd name="connsiteY4" fmla="*/ 1830397 h 3024197"/>
                <a:gd name="connsiteX5" fmla="*/ 6334125 w 6372225"/>
                <a:gd name="connsiteY5" fmla="*/ 2573347 h 3024197"/>
                <a:gd name="connsiteX6" fmla="*/ 6362700 w 6372225"/>
                <a:gd name="connsiteY6" fmla="*/ 2935297 h 3024197"/>
                <a:gd name="connsiteX7" fmla="*/ 6362700 w 6372225"/>
                <a:gd name="connsiteY7" fmla="*/ 2925772 h 3024197"/>
                <a:gd name="connsiteX0" fmla="*/ 0 w 6871498"/>
                <a:gd name="connsiteY0" fmla="*/ 1597 h 3024197"/>
                <a:gd name="connsiteX1" fmla="*/ 2861473 w 6871498"/>
                <a:gd name="connsiteY1" fmla="*/ 12700 h 3024197"/>
                <a:gd name="connsiteX2" fmla="*/ 4554819 w 6871498"/>
                <a:gd name="connsiteY2" fmla="*/ 110404 h 3024197"/>
                <a:gd name="connsiteX3" fmla="*/ 5971385 w 6871498"/>
                <a:gd name="connsiteY3" fmla="*/ 782647 h 3024197"/>
                <a:gd name="connsiteX4" fmla="*/ 6633373 w 6871498"/>
                <a:gd name="connsiteY4" fmla="*/ 1830397 h 3024197"/>
                <a:gd name="connsiteX5" fmla="*/ 6833398 w 6871498"/>
                <a:gd name="connsiteY5" fmla="*/ 2573347 h 3024197"/>
                <a:gd name="connsiteX6" fmla="*/ 6861973 w 6871498"/>
                <a:gd name="connsiteY6" fmla="*/ 2935297 h 3024197"/>
                <a:gd name="connsiteX7" fmla="*/ 6861973 w 6871498"/>
                <a:gd name="connsiteY7" fmla="*/ 2925772 h 3024197"/>
                <a:gd name="connsiteX0" fmla="*/ 0 w 6871498"/>
                <a:gd name="connsiteY0" fmla="*/ 18095 h 3040695"/>
                <a:gd name="connsiteX1" fmla="*/ 2861473 w 6871498"/>
                <a:gd name="connsiteY1" fmla="*/ 29198 h 3040695"/>
                <a:gd name="connsiteX2" fmla="*/ 4336036 w 6871498"/>
                <a:gd name="connsiteY2" fmla="*/ 53975 h 3040695"/>
                <a:gd name="connsiteX3" fmla="*/ 5971385 w 6871498"/>
                <a:gd name="connsiteY3" fmla="*/ 799145 h 3040695"/>
                <a:gd name="connsiteX4" fmla="*/ 6633373 w 6871498"/>
                <a:gd name="connsiteY4" fmla="*/ 1846895 h 3040695"/>
                <a:gd name="connsiteX5" fmla="*/ 6833398 w 6871498"/>
                <a:gd name="connsiteY5" fmla="*/ 2589845 h 3040695"/>
                <a:gd name="connsiteX6" fmla="*/ 6861973 w 6871498"/>
                <a:gd name="connsiteY6" fmla="*/ 2951795 h 3040695"/>
                <a:gd name="connsiteX7" fmla="*/ 6861973 w 6871498"/>
                <a:gd name="connsiteY7" fmla="*/ 2942270 h 3040695"/>
                <a:gd name="connsiteX0" fmla="*/ 0 w 6871498"/>
                <a:gd name="connsiteY0" fmla="*/ 0 h 3022600"/>
                <a:gd name="connsiteX1" fmla="*/ 2861473 w 6871498"/>
                <a:gd name="connsiteY1" fmla="*/ 11103 h 3022600"/>
                <a:gd name="connsiteX2" fmla="*/ 4336036 w 6871498"/>
                <a:gd name="connsiteY2" fmla="*/ 35880 h 3022600"/>
                <a:gd name="connsiteX3" fmla="*/ 5971385 w 6871498"/>
                <a:gd name="connsiteY3" fmla="*/ 781050 h 3022600"/>
                <a:gd name="connsiteX4" fmla="*/ 6633373 w 6871498"/>
                <a:gd name="connsiteY4" fmla="*/ 1828800 h 3022600"/>
                <a:gd name="connsiteX5" fmla="*/ 6833398 w 6871498"/>
                <a:gd name="connsiteY5" fmla="*/ 2571750 h 3022600"/>
                <a:gd name="connsiteX6" fmla="*/ 6861973 w 6871498"/>
                <a:gd name="connsiteY6" fmla="*/ 2933700 h 3022600"/>
                <a:gd name="connsiteX7" fmla="*/ 6861973 w 6871498"/>
                <a:gd name="connsiteY7" fmla="*/ 2924175 h 3022600"/>
                <a:gd name="connsiteX0" fmla="*/ 0 w 6871498"/>
                <a:gd name="connsiteY0" fmla="*/ 0 h 3022600"/>
                <a:gd name="connsiteX1" fmla="*/ 2861473 w 6871498"/>
                <a:gd name="connsiteY1" fmla="*/ 11103 h 3022600"/>
                <a:gd name="connsiteX2" fmla="*/ 4336036 w 6871498"/>
                <a:gd name="connsiteY2" fmla="*/ 35880 h 3022600"/>
                <a:gd name="connsiteX3" fmla="*/ 5971385 w 6871498"/>
                <a:gd name="connsiteY3" fmla="*/ 781050 h 3022600"/>
                <a:gd name="connsiteX4" fmla="*/ 6633373 w 6871498"/>
                <a:gd name="connsiteY4" fmla="*/ 1828800 h 3022600"/>
                <a:gd name="connsiteX5" fmla="*/ 6833398 w 6871498"/>
                <a:gd name="connsiteY5" fmla="*/ 2571750 h 3022600"/>
                <a:gd name="connsiteX6" fmla="*/ 6861973 w 6871498"/>
                <a:gd name="connsiteY6" fmla="*/ 2933700 h 3022600"/>
                <a:gd name="connsiteX7" fmla="*/ 6861973 w 6871498"/>
                <a:gd name="connsiteY7" fmla="*/ 2924175 h 3022600"/>
                <a:gd name="connsiteX0" fmla="*/ 0 w 6871498"/>
                <a:gd name="connsiteY0" fmla="*/ 0 h 3022600"/>
                <a:gd name="connsiteX1" fmla="*/ 2861473 w 6871498"/>
                <a:gd name="connsiteY1" fmla="*/ 11103 h 3022600"/>
                <a:gd name="connsiteX2" fmla="*/ 4336036 w 6871498"/>
                <a:gd name="connsiteY2" fmla="*/ 35880 h 3022600"/>
                <a:gd name="connsiteX3" fmla="*/ 5853579 w 6871498"/>
                <a:gd name="connsiteY3" fmla="*/ 685683 h 3022600"/>
                <a:gd name="connsiteX4" fmla="*/ 6633373 w 6871498"/>
                <a:gd name="connsiteY4" fmla="*/ 1828800 h 3022600"/>
                <a:gd name="connsiteX5" fmla="*/ 6833398 w 6871498"/>
                <a:gd name="connsiteY5" fmla="*/ 2571750 h 3022600"/>
                <a:gd name="connsiteX6" fmla="*/ 6861973 w 6871498"/>
                <a:gd name="connsiteY6" fmla="*/ 2933700 h 3022600"/>
                <a:gd name="connsiteX7" fmla="*/ 6861973 w 6871498"/>
                <a:gd name="connsiteY7" fmla="*/ 2924175 h 3022600"/>
                <a:gd name="connsiteX0" fmla="*/ 0 w 6866736"/>
                <a:gd name="connsiteY0" fmla="*/ 0 h 3022600"/>
                <a:gd name="connsiteX1" fmla="*/ 2861473 w 6866736"/>
                <a:gd name="connsiteY1" fmla="*/ 11103 h 3022600"/>
                <a:gd name="connsiteX2" fmla="*/ 4336036 w 6866736"/>
                <a:gd name="connsiteY2" fmla="*/ 35880 h 3022600"/>
                <a:gd name="connsiteX3" fmla="*/ 5853579 w 6866736"/>
                <a:gd name="connsiteY3" fmla="*/ 685683 h 3022600"/>
                <a:gd name="connsiteX4" fmla="*/ 6633373 w 6866736"/>
                <a:gd name="connsiteY4" fmla="*/ 1828800 h 3022600"/>
                <a:gd name="connsiteX5" fmla="*/ 6861973 w 6866736"/>
                <a:gd name="connsiteY5" fmla="*/ 2933700 h 3022600"/>
                <a:gd name="connsiteX6" fmla="*/ 6861973 w 6866736"/>
                <a:gd name="connsiteY6" fmla="*/ 2924175 h 3022600"/>
                <a:gd name="connsiteX0" fmla="*/ 0 w 6879976"/>
                <a:gd name="connsiteY0" fmla="*/ 0 h 3022600"/>
                <a:gd name="connsiteX1" fmla="*/ 2861473 w 6879976"/>
                <a:gd name="connsiteY1" fmla="*/ 11103 h 3022600"/>
                <a:gd name="connsiteX2" fmla="*/ 4336036 w 6879976"/>
                <a:gd name="connsiteY2" fmla="*/ 35880 h 3022600"/>
                <a:gd name="connsiteX3" fmla="*/ 5853579 w 6879976"/>
                <a:gd name="connsiteY3" fmla="*/ 685683 h 3022600"/>
                <a:gd name="connsiteX4" fmla="*/ 6711910 w 6879976"/>
                <a:gd name="connsiteY4" fmla="*/ 1952216 h 3022600"/>
                <a:gd name="connsiteX5" fmla="*/ 6861973 w 6879976"/>
                <a:gd name="connsiteY5" fmla="*/ 2933700 h 3022600"/>
                <a:gd name="connsiteX6" fmla="*/ 6861973 w 6879976"/>
                <a:gd name="connsiteY6" fmla="*/ 2924175 h 3022600"/>
                <a:gd name="connsiteX0" fmla="*/ 0 w 6866736"/>
                <a:gd name="connsiteY0" fmla="*/ 0 h 3022600"/>
                <a:gd name="connsiteX1" fmla="*/ 2861473 w 6866736"/>
                <a:gd name="connsiteY1" fmla="*/ 11103 h 3022600"/>
                <a:gd name="connsiteX2" fmla="*/ 4336036 w 6866736"/>
                <a:gd name="connsiteY2" fmla="*/ 35880 h 3022600"/>
                <a:gd name="connsiteX3" fmla="*/ 5853579 w 6866736"/>
                <a:gd name="connsiteY3" fmla="*/ 685683 h 3022600"/>
                <a:gd name="connsiteX4" fmla="*/ 6711910 w 6866736"/>
                <a:gd name="connsiteY4" fmla="*/ 1952216 h 3022600"/>
                <a:gd name="connsiteX5" fmla="*/ 6861973 w 6866736"/>
                <a:gd name="connsiteY5" fmla="*/ 2933700 h 3022600"/>
                <a:gd name="connsiteX6" fmla="*/ 6861973 w 6866736"/>
                <a:gd name="connsiteY6" fmla="*/ 2924175 h 3022600"/>
                <a:gd name="connsiteX0" fmla="*/ 0 w 6866736"/>
                <a:gd name="connsiteY0" fmla="*/ 0 h 3022600"/>
                <a:gd name="connsiteX1" fmla="*/ 2861473 w 6866736"/>
                <a:gd name="connsiteY1" fmla="*/ 11103 h 3022600"/>
                <a:gd name="connsiteX2" fmla="*/ 4336036 w 6866736"/>
                <a:gd name="connsiteY2" fmla="*/ 35880 h 3022600"/>
                <a:gd name="connsiteX3" fmla="*/ 5853579 w 6866736"/>
                <a:gd name="connsiteY3" fmla="*/ 685683 h 3022600"/>
                <a:gd name="connsiteX4" fmla="*/ 6711910 w 6866736"/>
                <a:gd name="connsiteY4" fmla="*/ 1952216 h 3022600"/>
                <a:gd name="connsiteX5" fmla="*/ 6861973 w 6866736"/>
                <a:gd name="connsiteY5" fmla="*/ 2933700 h 3022600"/>
                <a:gd name="connsiteX6" fmla="*/ 6861973 w 6866736"/>
                <a:gd name="connsiteY6" fmla="*/ 2924175 h 302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736" h="3022600">
                  <a:moveTo>
                    <a:pt x="0" y="0"/>
                  </a:moveTo>
                  <a:lnTo>
                    <a:pt x="2861473" y="11103"/>
                  </a:lnTo>
                  <a:cubicBezTo>
                    <a:pt x="3352994" y="19362"/>
                    <a:pt x="3838906" y="5182"/>
                    <a:pt x="4336036" y="35880"/>
                  </a:cubicBezTo>
                  <a:cubicBezTo>
                    <a:pt x="5027392" y="170817"/>
                    <a:pt x="5457600" y="366294"/>
                    <a:pt x="5853579" y="685683"/>
                  </a:cubicBezTo>
                  <a:cubicBezTo>
                    <a:pt x="6249558" y="1005072"/>
                    <a:pt x="6617035" y="1634716"/>
                    <a:pt x="6711910" y="1952216"/>
                  </a:cubicBezTo>
                  <a:cubicBezTo>
                    <a:pt x="6840707" y="2371764"/>
                    <a:pt x="6823873" y="2751138"/>
                    <a:pt x="6861973" y="2933700"/>
                  </a:cubicBezTo>
                  <a:cubicBezTo>
                    <a:pt x="6866736" y="3022600"/>
                    <a:pt x="6864354" y="2958306"/>
                    <a:pt x="6861973" y="2924175"/>
                  </a:cubicBezTo>
                </a:path>
              </a:pathLst>
            </a:custGeom>
            <a:ln w="25400">
              <a:solidFill>
                <a:schemeClr val="tx2">
                  <a:alpha val="45000"/>
                </a:schemeClr>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dirty="0"/>
            </a:p>
          </p:txBody>
        </p:sp>
        <p:grpSp>
          <p:nvGrpSpPr>
            <p:cNvPr id="23575" name="Sky 38"/>
            <p:cNvGrpSpPr>
              <a:grpSpLocks/>
            </p:cNvGrpSpPr>
            <p:nvPr/>
          </p:nvGrpSpPr>
          <p:grpSpPr bwMode="auto">
            <a:xfrm>
              <a:off x="7284701" y="3742529"/>
              <a:ext cx="1341135" cy="1292568"/>
              <a:chOff x="7284720" y="3742944"/>
              <a:chExt cx="1341120" cy="1292352"/>
            </a:xfrm>
          </p:grpSpPr>
          <p:pic>
            <p:nvPicPr>
              <p:cNvPr id="23576" name="Sky 3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4720" y="3742944"/>
                <a:ext cx="1341120" cy="129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7" name="Text Box 10"/>
              <p:cNvSpPr txBox="1">
                <a:spLocks noChangeArrowheads="1"/>
              </p:cNvSpPr>
              <p:nvPr/>
            </p:nvSpPr>
            <p:spPr bwMode="auto">
              <a:xfrm rot="-7841476">
                <a:off x="7463674" y="4154038"/>
                <a:ext cx="1047843" cy="56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nb-NO" sz="1000" dirty="0">
                  <a:solidFill>
                    <a:srgbClr val="FFFFFF"/>
                  </a:solidFill>
                </a:endParaRPr>
              </a:p>
            </p:txBody>
          </p:sp>
        </p:grpSp>
      </p:grpSp>
      <p:sp>
        <p:nvSpPr>
          <p:cNvPr id="33796" name="Plassholder for lysbildenummer 3"/>
          <p:cNvSpPr txBox="1">
            <a:spLocks noGrp="1"/>
          </p:cNvSpPr>
          <p:nvPr/>
        </p:nvSpPr>
        <p:spPr bwMode="auto">
          <a:xfrm>
            <a:off x="7982511" y="6017980"/>
            <a:ext cx="430287" cy="2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9" tIns="45725" rIns="91449" bIns="4572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FF84ECD-F305-461F-A2A5-36C3FCEC35FD}" type="slidenum">
              <a:rPr lang="en-US" sz="900">
                <a:solidFill>
                  <a:srgbClr val="8D674E"/>
                </a:solidFill>
              </a:rPr>
              <a:pPr eaLnBrk="1" hangingPunct="1"/>
              <a:t>30</a:t>
            </a:fld>
            <a:endParaRPr lang="en-US" sz="900" dirty="0">
              <a:solidFill>
                <a:srgbClr val="8D674E"/>
              </a:solidFill>
            </a:endParaRPr>
          </a:p>
        </p:txBody>
      </p:sp>
      <p:sp>
        <p:nvSpPr>
          <p:cNvPr id="33797" name="Plassholder for lysbildenummer 3"/>
          <p:cNvSpPr txBox="1">
            <a:spLocks/>
          </p:cNvSpPr>
          <p:nvPr/>
        </p:nvSpPr>
        <p:spPr bwMode="auto">
          <a:xfrm>
            <a:off x="7982511" y="6017980"/>
            <a:ext cx="430287" cy="2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9" tIns="45725" rIns="91449" bIns="4572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CE42EA00-CCD3-4C39-A8FF-D74578002309}" type="slidenum">
              <a:rPr lang="en-US" sz="900">
                <a:solidFill>
                  <a:srgbClr val="8D674E"/>
                </a:solidFill>
              </a:rPr>
              <a:pPr eaLnBrk="1" hangingPunct="1"/>
              <a:t>30</a:t>
            </a:fld>
            <a:endParaRPr lang="en-US" sz="900" dirty="0">
              <a:solidFill>
                <a:srgbClr val="8D674E"/>
              </a:solidFill>
            </a:endParaRPr>
          </a:p>
        </p:txBody>
      </p:sp>
      <p:pic>
        <p:nvPicPr>
          <p:cNvPr id="23558" name="Bilde 15" descr="glattbil.png"/>
          <p:cNvPicPr>
            <a:picLocks noChangeAspect="1"/>
          </p:cNvPicPr>
          <p:nvPr/>
        </p:nvPicPr>
        <p:blipFill>
          <a:blip r:embed="rId6">
            <a:lum bright="-40000" contrast="46000"/>
            <a:grayscl/>
            <a:extLst>
              <a:ext uri="{28A0092B-C50C-407E-A947-70E740481C1C}">
                <a14:useLocalDpi xmlns:a14="http://schemas.microsoft.com/office/drawing/2010/main" val="0"/>
              </a:ext>
            </a:extLst>
          </a:blip>
          <a:srcRect/>
          <a:stretch>
            <a:fillRect/>
          </a:stretch>
        </p:blipFill>
        <p:spPr bwMode="auto">
          <a:xfrm>
            <a:off x="4606899" y="2594538"/>
            <a:ext cx="539844" cy="271526"/>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kstSylinder 13"/>
          <p:cNvSpPr txBox="1">
            <a:spLocks noChangeArrowheads="1"/>
          </p:cNvSpPr>
          <p:nvPr/>
        </p:nvSpPr>
        <p:spPr bwMode="auto">
          <a:xfrm>
            <a:off x="1549669" y="1249653"/>
            <a:ext cx="6217730" cy="52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9" tIns="45725" rIns="91449" bIns="45725">
            <a:spAutoFit/>
          </a:bodyPr>
          <a:lstStyle>
            <a:lvl1pPr eaLnBrk="0" hangingPunct="0">
              <a:defRPr sz="1000">
                <a:solidFill>
                  <a:schemeClr val="tx1"/>
                </a:solidFill>
                <a:latin typeface="Verdana" pitchFamily="34" charset="0"/>
                <a:cs typeface="Arial" charset="0"/>
              </a:defRPr>
            </a:lvl1pPr>
            <a:lvl2pPr marL="742950" indent="-285750" eaLnBrk="0" hangingPunct="0">
              <a:defRPr sz="1000">
                <a:solidFill>
                  <a:schemeClr val="tx1"/>
                </a:solidFill>
                <a:latin typeface="Verdana" pitchFamily="34" charset="0"/>
                <a:cs typeface="Arial" charset="0"/>
              </a:defRPr>
            </a:lvl2pPr>
            <a:lvl3pPr marL="1143000" indent="-228600" eaLnBrk="0" hangingPunct="0">
              <a:defRPr sz="1000">
                <a:solidFill>
                  <a:schemeClr val="tx1"/>
                </a:solidFill>
                <a:latin typeface="Verdana" pitchFamily="34" charset="0"/>
                <a:cs typeface="Arial" charset="0"/>
              </a:defRPr>
            </a:lvl3pPr>
            <a:lvl4pPr marL="1600200" indent="-228600" eaLnBrk="0" hangingPunct="0">
              <a:defRPr sz="1000">
                <a:solidFill>
                  <a:schemeClr val="tx1"/>
                </a:solidFill>
                <a:latin typeface="Verdana" pitchFamily="34" charset="0"/>
                <a:cs typeface="Arial" charset="0"/>
              </a:defRPr>
            </a:lvl4pPr>
            <a:lvl5pPr marL="2057400" indent="-228600" eaLnBrk="0" hangingPunct="0">
              <a:defRPr sz="1000">
                <a:solidFill>
                  <a:schemeClr val="tx1"/>
                </a:solidFill>
                <a:latin typeface="Verdana" pitchFamily="34" charset="0"/>
                <a:cs typeface="Arial" charset="0"/>
              </a:defRPr>
            </a:lvl5pPr>
            <a:lvl6pPr marL="2514600" indent="-228600" eaLnBrk="0" fontAlgn="base" hangingPunct="0">
              <a:spcBef>
                <a:spcPct val="0"/>
              </a:spcBef>
              <a:spcAft>
                <a:spcPct val="0"/>
              </a:spcAft>
              <a:defRPr sz="1000">
                <a:solidFill>
                  <a:schemeClr val="tx1"/>
                </a:solidFill>
                <a:latin typeface="Verdana" pitchFamily="34" charset="0"/>
                <a:cs typeface="Arial" charset="0"/>
              </a:defRPr>
            </a:lvl6pPr>
            <a:lvl7pPr marL="2971800" indent="-228600" eaLnBrk="0" fontAlgn="base" hangingPunct="0">
              <a:spcBef>
                <a:spcPct val="0"/>
              </a:spcBef>
              <a:spcAft>
                <a:spcPct val="0"/>
              </a:spcAft>
              <a:defRPr sz="1000">
                <a:solidFill>
                  <a:schemeClr val="tx1"/>
                </a:solidFill>
                <a:latin typeface="Verdana" pitchFamily="34" charset="0"/>
                <a:cs typeface="Arial" charset="0"/>
              </a:defRPr>
            </a:lvl7pPr>
            <a:lvl8pPr marL="3429000" indent="-228600" eaLnBrk="0" fontAlgn="base" hangingPunct="0">
              <a:spcBef>
                <a:spcPct val="0"/>
              </a:spcBef>
              <a:spcAft>
                <a:spcPct val="0"/>
              </a:spcAft>
              <a:defRPr sz="1000">
                <a:solidFill>
                  <a:schemeClr val="tx1"/>
                </a:solidFill>
                <a:latin typeface="Verdana" pitchFamily="34" charset="0"/>
                <a:cs typeface="Arial" charset="0"/>
              </a:defRPr>
            </a:lvl8pPr>
            <a:lvl9pPr marL="3886200" indent="-228600" eaLnBrk="0" fontAlgn="base" hangingPunct="0">
              <a:spcBef>
                <a:spcPct val="0"/>
              </a:spcBef>
              <a:spcAft>
                <a:spcPct val="0"/>
              </a:spcAft>
              <a:defRPr sz="1000">
                <a:solidFill>
                  <a:schemeClr val="tx1"/>
                </a:solidFill>
                <a:latin typeface="Verdana" pitchFamily="34" charset="0"/>
                <a:cs typeface="Arial" charset="0"/>
              </a:defRPr>
            </a:lvl9pPr>
          </a:lstStyle>
          <a:p>
            <a:pPr eaLnBrk="1" hangingPunct="1">
              <a:defRPr/>
            </a:pPr>
            <a:r>
              <a:rPr lang="nb-NO" sz="1600" b="1" dirty="0">
                <a:solidFill>
                  <a:srgbClr val="4B392C"/>
                </a:solidFill>
              </a:rPr>
              <a:t>Hvordan skape flyt i tett trafikk?</a:t>
            </a:r>
          </a:p>
          <a:p>
            <a:pPr eaLnBrk="1" hangingPunct="1">
              <a:defRPr/>
            </a:pPr>
            <a:endParaRPr lang="nb-NO" sz="1200" dirty="0">
              <a:solidFill>
                <a:srgbClr val="4B392C"/>
              </a:solidFill>
            </a:endParaRPr>
          </a:p>
        </p:txBody>
      </p:sp>
      <p:sp>
        <p:nvSpPr>
          <p:cNvPr id="2" name="TekstSylinder 1"/>
          <p:cNvSpPr txBox="1">
            <a:spLocks noChangeArrowheads="1"/>
          </p:cNvSpPr>
          <p:nvPr/>
        </p:nvSpPr>
        <p:spPr bwMode="auto">
          <a:xfrm>
            <a:off x="1731438" y="3844190"/>
            <a:ext cx="5407964" cy="100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9" tIns="45725" rIns="91449" bIns="4572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nb-NO" sz="1600" b="1" dirty="0">
                <a:solidFill>
                  <a:schemeClr val="bg2"/>
                </a:solidFill>
              </a:rPr>
              <a:t>Mål når du kjører i kø:</a:t>
            </a:r>
          </a:p>
          <a:p>
            <a:pPr eaLnBrk="1" hangingPunct="1"/>
            <a:endParaRPr lang="nb-NO" sz="1100" b="1" dirty="0">
              <a:solidFill>
                <a:schemeClr val="bg2"/>
              </a:solidFill>
            </a:endParaRPr>
          </a:p>
          <a:p>
            <a:pPr eaLnBrk="1" hangingPunct="1"/>
            <a:r>
              <a:rPr lang="nb-NO" sz="1600" b="1" dirty="0">
                <a:solidFill>
                  <a:schemeClr val="bg2"/>
                </a:solidFill>
              </a:rPr>
              <a:t>Du skal alltid begynne fartsavpassing </a:t>
            </a:r>
            <a:r>
              <a:rPr lang="nb-NO" sz="1600" b="1" u="sng" dirty="0">
                <a:solidFill>
                  <a:schemeClr val="bg2"/>
                </a:solidFill>
              </a:rPr>
              <a:t>før</a:t>
            </a:r>
            <a:r>
              <a:rPr lang="nb-NO" sz="1600" b="1" dirty="0">
                <a:solidFill>
                  <a:schemeClr val="bg2"/>
                </a:solidFill>
              </a:rPr>
              <a:t> bilene foran.</a:t>
            </a:r>
          </a:p>
        </p:txBody>
      </p:sp>
      <p:pic>
        <p:nvPicPr>
          <p:cNvPr id="23561" name="Bilde 15" descr="glattbil.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07783">
            <a:off x="5731045" y="2667580"/>
            <a:ext cx="539844" cy="271526"/>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Bilde 15" descr="glattbil.png"/>
          <p:cNvPicPr>
            <a:picLocks noChangeAspect="1"/>
          </p:cNvPicPr>
          <p:nvPr/>
        </p:nvPicPr>
        <p:blipFill>
          <a:blip r:embed="rId6">
            <a:lum bright="-40000" contrast="46000"/>
            <a:grayscl/>
            <a:extLst>
              <a:ext uri="{28A0092B-C50C-407E-A947-70E740481C1C}">
                <a14:useLocalDpi xmlns:a14="http://schemas.microsoft.com/office/drawing/2010/main" val="0"/>
              </a:ext>
            </a:extLst>
          </a:blip>
          <a:srcRect/>
          <a:stretch>
            <a:fillRect/>
          </a:stretch>
        </p:blipFill>
        <p:spPr bwMode="auto">
          <a:xfrm>
            <a:off x="3636768" y="2615180"/>
            <a:ext cx="539844" cy="27152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Bilde 15" descr="glattbil.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10916" y="2650113"/>
            <a:ext cx="539844" cy="27152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Bilde 15" descr="glattbil.png"/>
          <p:cNvPicPr>
            <a:picLocks noChangeAspect="1"/>
          </p:cNvPicPr>
          <p:nvPr/>
        </p:nvPicPr>
        <p:blipFill>
          <a:blip r:embed="rId6">
            <a:lum bright="-40000" contrast="46000"/>
            <a:grayscl/>
            <a:extLst>
              <a:ext uri="{28A0092B-C50C-407E-A947-70E740481C1C}">
                <a14:useLocalDpi xmlns:a14="http://schemas.microsoft.com/office/drawing/2010/main" val="0"/>
              </a:ext>
            </a:extLst>
          </a:blip>
          <a:srcRect/>
          <a:stretch>
            <a:fillRect/>
          </a:stretch>
        </p:blipFill>
        <p:spPr bwMode="auto">
          <a:xfrm>
            <a:off x="1210647" y="2575483"/>
            <a:ext cx="539844" cy="271526"/>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Bilde 15" descr="glattbil.png"/>
          <p:cNvPicPr>
            <a:picLocks noChangeAspect="1"/>
          </p:cNvPicPr>
          <p:nvPr/>
        </p:nvPicPr>
        <p:blipFill>
          <a:blip r:embed="rId6">
            <a:lum bright="-40000" contrast="46000"/>
            <a:grayscl/>
            <a:extLst>
              <a:ext uri="{28A0092B-C50C-407E-A947-70E740481C1C}">
                <a14:useLocalDpi xmlns:a14="http://schemas.microsoft.com/office/drawing/2010/main" val="0"/>
              </a:ext>
            </a:extLst>
          </a:blip>
          <a:srcRect/>
          <a:stretch>
            <a:fillRect/>
          </a:stretch>
        </p:blipFill>
        <p:spPr bwMode="auto">
          <a:xfrm rot="1709342">
            <a:off x="6705939" y="3058195"/>
            <a:ext cx="539844" cy="271526"/>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Bilde 15" descr="glattbil.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980400">
            <a:off x="7140180" y="3495661"/>
            <a:ext cx="539875" cy="271509"/>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Bilde 15" descr="glattbil.png"/>
          <p:cNvPicPr>
            <a:picLocks noChangeAspect="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7099355">
            <a:off x="7959472" y="3611575"/>
            <a:ext cx="539875" cy="271509"/>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2" name="Line 22"/>
          <p:cNvSpPr>
            <a:spLocks noChangeShapeType="1"/>
          </p:cNvSpPr>
          <p:nvPr/>
        </p:nvSpPr>
        <p:spPr bwMode="auto">
          <a:xfrm>
            <a:off x="2512623" y="2761264"/>
            <a:ext cx="4196492" cy="336628"/>
          </a:xfrm>
          <a:prstGeom prst="line">
            <a:avLst/>
          </a:prstGeom>
          <a:noFill/>
          <a:ln w="28575">
            <a:solidFill>
              <a:srgbClr val="FFFF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9" tIns="45725" rIns="91449" bIns="45725"/>
          <a:lstStyle/>
          <a:p>
            <a:endParaRPr lang="nb-NO" dirty="0"/>
          </a:p>
        </p:txBody>
      </p:sp>
      <p:sp>
        <p:nvSpPr>
          <p:cNvPr id="23571" name="Tittel 1"/>
          <p:cNvSpPr txBox="1">
            <a:spLocks/>
          </p:cNvSpPr>
          <p:nvPr/>
        </p:nvSpPr>
        <p:spPr bwMode="auto">
          <a:xfrm>
            <a:off x="473157" y="765352"/>
            <a:ext cx="4604550" cy="46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9" tIns="45725" rIns="91449" bIns="45725"/>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nb-NO" sz="2400" b="1" dirty="0">
                <a:solidFill>
                  <a:srgbClr val="4B392C"/>
                </a:solidFill>
              </a:rPr>
              <a:t>Påkjøring bakfra</a:t>
            </a:r>
          </a:p>
        </p:txBody>
      </p:sp>
    </p:spTree>
    <p:extLst>
      <p:ext uri="{BB962C8B-B14F-4D97-AF65-F5344CB8AC3E}">
        <p14:creationId xmlns:p14="http://schemas.microsoft.com/office/powerpoint/2010/main" val="4758733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7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7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33797" grpId="0"/>
      <p:bldP spid="2" grpId="0"/>
      <p:bldP spid="1536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p:cNvSpPr>
            <a:spLocks noGrp="1"/>
          </p:cNvSpPr>
          <p:nvPr>
            <p:ph type="body" sz="quarter" idx="11"/>
          </p:nvPr>
        </p:nvSpPr>
        <p:spPr>
          <a:xfrm>
            <a:off x="2484562" y="477466"/>
            <a:ext cx="3706633" cy="430887"/>
          </a:xfrm>
        </p:spPr>
        <p:txBody>
          <a:bodyPr/>
          <a:lstStyle/>
          <a:p>
            <a:r>
              <a:rPr lang="nb-NO" dirty="0"/>
              <a:t>Innkjøring på større veg</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8338" y="1413570"/>
            <a:ext cx="3636429" cy="462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idx="12"/>
          </p:nvPr>
        </p:nvPicPr>
        <p:blipFill>
          <a:blip r:embed="rId4">
            <a:extLst>
              <a:ext uri="{28A0092B-C50C-407E-A947-70E740481C1C}">
                <a14:useLocalDpi xmlns:a14="http://schemas.microsoft.com/office/drawing/2010/main" val="0"/>
              </a:ext>
            </a:extLst>
          </a:blip>
          <a:srcRect/>
          <a:stretch>
            <a:fillRect/>
          </a:stretch>
        </p:blipFill>
        <p:spPr bwMode="auto">
          <a:xfrm>
            <a:off x="5168242" y="1413570"/>
            <a:ext cx="3581016" cy="462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798259">
            <a:off x="7638108" y="3050373"/>
            <a:ext cx="467849" cy="23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Ellipse 8"/>
          <p:cNvSpPr/>
          <p:nvPr/>
        </p:nvSpPr>
        <p:spPr>
          <a:xfrm rot="16607235">
            <a:off x="7528506" y="2920359"/>
            <a:ext cx="616954" cy="457239"/>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17724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2"/>
          </p:nvPr>
        </p:nvPicPr>
        <p:blipFill>
          <a:blip r:embed="rId3">
            <a:extLst>
              <a:ext uri="{28A0092B-C50C-407E-A947-70E740481C1C}">
                <a14:useLocalDpi xmlns:a14="http://schemas.microsoft.com/office/drawing/2010/main" val="0"/>
              </a:ext>
            </a:extLst>
          </a:blip>
          <a:srcRect/>
          <a:stretch>
            <a:fillRect/>
          </a:stretch>
        </p:blipFill>
        <p:spPr bwMode="auto">
          <a:xfrm>
            <a:off x="5168242" y="1413570"/>
            <a:ext cx="3581016" cy="462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6290" y="1413571"/>
            <a:ext cx="4079102" cy="462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llipse 4"/>
          <p:cNvSpPr/>
          <p:nvPr/>
        </p:nvSpPr>
        <p:spPr>
          <a:xfrm>
            <a:off x="6336990" y="4718710"/>
            <a:ext cx="972108" cy="1296144"/>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Ellipse 8"/>
          <p:cNvSpPr/>
          <p:nvPr/>
        </p:nvSpPr>
        <p:spPr>
          <a:xfrm rot="16607235">
            <a:off x="2735376" y="3277148"/>
            <a:ext cx="572290" cy="83251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177241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108" y="1197546"/>
            <a:ext cx="11984274" cy="48245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ittel 1"/>
          <p:cNvSpPr>
            <a:spLocks noGrp="1"/>
          </p:cNvSpPr>
          <p:nvPr>
            <p:ph type="title"/>
          </p:nvPr>
        </p:nvSpPr>
        <p:spPr>
          <a:xfrm>
            <a:off x="-179734" y="870834"/>
            <a:ext cx="9505056" cy="346239"/>
          </a:xfrm>
        </p:spPr>
        <p:txBody>
          <a:bodyPr/>
          <a:lstStyle/>
          <a:p>
            <a:r>
              <a:rPr lang="nb-NO" dirty="0"/>
              <a:t>Innkjøring på større veg</a:t>
            </a:r>
          </a:p>
        </p:txBody>
      </p:sp>
    </p:spTree>
    <p:extLst>
      <p:ext uri="{BB962C8B-B14F-4D97-AF65-F5344CB8AC3E}">
        <p14:creationId xmlns:p14="http://schemas.microsoft.com/office/powerpoint/2010/main" val="220965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himmel, utendørs, skilt&#10;&#10;Automatisk generert beskrivelse">
            <a:extLst>
              <a:ext uri="{FF2B5EF4-FFF2-40B4-BE49-F238E27FC236}">
                <a16:creationId xmlns:a16="http://schemas.microsoft.com/office/drawing/2014/main" id="{649D319F-BA12-452C-A7DD-A6F7A667E1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9076" y="1193006"/>
            <a:ext cx="3000375" cy="2236788"/>
          </a:xfrm>
          <a:prstGeom prst="rect">
            <a:avLst/>
          </a:prstGeom>
        </p:spPr>
      </p:pic>
      <p:pic>
        <p:nvPicPr>
          <p:cNvPr id="6" name="Bilde 5" descr="Et bilde som inneholder tekst, himmel, bilvei, utendørs&#10;&#10;Automatisk generert beskrivelse">
            <a:extLst>
              <a:ext uri="{FF2B5EF4-FFF2-40B4-BE49-F238E27FC236}">
                <a16:creationId xmlns:a16="http://schemas.microsoft.com/office/drawing/2014/main" id="{51CE284C-788D-4D51-AF89-3F53444E37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5013" y="1193006"/>
            <a:ext cx="3000375" cy="2236788"/>
          </a:xfrm>
          <a:prstGeom prst="rect">
            <a:avLst/>
          </a:prstGeom>
        </p:spPr>
      </p:pic>
      <p:pic>
        <p:nvPicPr>
          <p:cNvPr id="5" name="Bilde 4" descr="Et bilde som inneholder tekst, himmel, utendørs, skilt&#10;&#10;Automatisk generert beskrivelse">
            <a:extLst>
              <a:ext uri="{FF2B5EF4-FFF2-40B4-BE49-F238E27FC236}">
                <a16:creationId xmlns:a16="http://schemas.microsoft.com/office/drawing/2014/main" id="{DF9F3463-3F8E-4517-A453-6B53837381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9076" y="3485356"/>
            <a:ext cx="3001963" cy="2236788"/>
          </a:xfrm>
          <a:prstGeom prst="rect">
            <a:avLst/>
          </a:prstGeom>
        </p:spPr>
      </p:pic>
      <p:pic>
        <p:nvPicPr>
          <p:cNvPr id="7" name="Bilde 6" descr="Et bilde som inneholder tekst, utendørs, himmel, skilt&#10;&#10;Automatisk generert beskrivelse">
            <a:extLst>
              <a:ext uri="{FF2B5EF4-FFF2-40B4-BE49-F238E27FC236}">
                <a16:creationId xmlns:a16="http://schemas.microsoft.com/office/drawing/2014/main" id="{3B9F9EDC-F356-4845-8717-5A0856137E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6601" y="3485356"/>
            <a:ext cx="2998788" cy="2236788"/>
          </a:xfrm>
          <a:prstGeom prst="rect">
            <a:avLst/>
          </a:prstGeom>
        </p:spPr>
      </p:pic>
      <p:sp>
        <p:nvSpPr>
          <p:cNvPr id="2" name="Tittel 1"/>
          <p:cNvSpPr>
            <a:spLocks noGrp="1"/>
          </p:cNvSpPr>
          <p:nvPr>
            <p:ph type="title"/>
          </p:nvPr>
        </p:nvSpPr>
        <p:spPr>
          <a:xfrm>
            <a:off x="429419" y="453251"/>
            <a:ext cx="8231188" cy="276999"/>
          </a:xfrm>
        </p:spPr>
        <p:txBody>
          <a:bodyPr anchor="b">
            <a:normAutofit/>
          </a:bodyPr>
          <a:lstStyle/>
          <a:p>
            <a:r>
              <a:rPr lang="nb-NO" dirty="0"/>
              <a:t>AVKJØRING STØRRE VEI</a:t>
            </a:r>
          </a:p>
        </p:txBody>
      </p:sp>
    </p:spTree>
    <p:extLst>
      <p:ext uri="{BB962C8B-B14F-4D97-AF65-F5344CB8AC3E}">
        <p14:creationId xmlns:p14="http://schemas.microsoft.com/office/powerpoint/2010/main" val="175003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393" y="1842753"/>
            <a:ext cx="3510581" cy="2451137"/>
          </a:xfrm>
          <a:prstGeom prst="rect">
            <a:avLst/>
          </a:prstGeom>
        </p:spPr>
      </p:pic>
      <p:sp>
        <p:nvSpPr>
          <p:cNvPr id="11" name="TekstSylinder 10"/>
          <p:cNvSpPr txBox="1"/>
          <p:nvPr/>
        </p:nvSpPr>
        <p:spPr>
          <a:xfrm>
            <a:off x="5724922" y="2205658"/>
            <a:ext cx="2088232" cy="707886"/>
          </a:xfrm>
          <a:prstGeom prst="rect">
            <a:avLst/>
          </a:prstGeom>
          <a:noFill/>
        </p:spPr>
        <p:txBody>
          <a:bodyPr wrap="square" rtlCol="0">
            <a:spAutoFit/>
          </a:bodyPr>
          <a:lstStyle/>
          <a:p>
            <a:r>
              <a:rPr lang="nb-NO" sz="2000" b="1" dirty="0"/>
              <a:t>Tunge, store kjøretøy</a:t>
            </a:r>
          </a:p>
        </p:txBody>
      </p:sp>
    </p:spTree>
    <p:extLst>
      <p:ext uri="{BB962C8B-B14F-4D97-AF65-F5344CB8AC3E}">
        <p14:creationId xmlns:p14="http://schemas.microsoft.com/office/powerpoint/2010/main" val="404853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694" y="1269554"/>
            <a:ext cx="6662199" cy="3386157"/>
          </a:xfrm>
          <a:prstGeom prst="rect">
            <a:avLst/>
          </a:prstGeom>
        </p:spPr>
      </p:pic>
      <p:sp>
        <p:nvSpPr>
          <p:cNvPr id="11" name="TekstSylinder 10"/>
          <p:cNvSpPr txBox="1"/>
          <p:nvPr/>
        </p:nvSpPr>
        <p:spPr>
          <a:xfrm>
            <a:off x="709328" y="148884"/>
            <a:ext cx="5591657" cy="400110"/>
          </a:xfrm>
          <a:prstGeom prst="rect">
            <a:avLst/>
          </a:prstGeom>
          <a:noFill/>
        </p:spPr>
        <p:txBody>
          <a:bodyPr wrap="square" rtlCol="0">
            <a:spAutoFit/>
          </a:bodyPr>
          <a:lstStyle/>
          <a:p>
            <a:r>
              <a:rPr lang="nb-NO" sz="2000" b="1" dirty="0"/>
              <a:t>Blindsone</a:t>
            </a:r>
          </a:p>
        </p:txBody>
      </p:sp>
    </p:spTree>
    <p:extLst>
      <p:ext uri="{BB962C8B-B14F-4D97-AF65-F5344CB8AC3E}">
        <p14:creationId xmlns:p14="http://schemas.microsoft.com/office/powerpoint/2010/main" val="2061705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hlinkClick r:id="rId2"/>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8378" y="981522"/>
            <a:ext cx="5904655" cy="4245098"/>
          </a:xfrm>
          <a:prstGeom prst="rect">
            <a:avLst/>
          </a:prstGeom>
        </p:spPr>
      </p:pic>
      <p:sp>
        <p:nvSpPr>
          <p:cNvPr id="11" name="TekstSylinder 10"/>
          <p:cNvSpPr txBox="1"/>
          <p:nvPr/>
        </p:nvSpPr>
        <p:spPr>
          <a:xfrm>
            <a:off x="709328" y="148884"/>
            <a:ext cx="5591657" cy="400110"/>
          </a:xfrm>
          <a:prstGeom prst="rect">
            <a:avLst/>
          </a:prstGeom>
          <a:noFill/>
        </p:spPr>
        <p:txBody>
          <a:bodyPr wrap="square" rtlCol="0">
            <a:spAutoFit/>
          </a:bodyPr>
          <a:lstStyle/>
          <a:p>
            <a:r>
              <a:rPr lang="nb-NO" sz="2000" b="1" dirty="0"/>
              <a:t>Blindsone</a:t>
            </a:r>
          </a:p>
        </p:txBody>
      </p:sp>
    </p:spTree>
    <p:extLst>
      <p:ext uri="{BB962C8B-B14F-4D97-AF65-F5344CB8AC3E}">
        <p14:creationId xmlns:p14="http://schemas.microsoft.com/office/powerpoint/2010/main" val="1465424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Sylinder 10"/>
          <p:cNvSpPr txBox="1"/>
          <p:nvPr/>
        </p:nvSpPr>
        <p:spPr>
          <a:xfrm>
            <a:off x="709328" y="148884"/>
            <a:ext cx="5591657" cy="400110"/>
          </a:xfrm>
          <a:prstGeom prst="rect">
            <a:avLst/>
          </a:prstGeom>
          <a:noFill/>
        </p:spPr>
        <p:txBody>
          <a:bodyPr wrap="square" rtlCol="0">
            <a:spAutoFit/>
          </a:bodyPr>
          <a:lstStyle/>
          <a:p>
            <a:r>
              <a:rPr lang="nb-NO" sz="2000" b="1" dirty="0"/>
              <a:t>Blindsone</a:t>
            </a:r>
          </a:p>
        </p:txBody>
      </p:sp>
      <p:pic>
        <p:nvPicPr>
          <p:cNvPr id="2" name="Media på Internett 1" title="Statens vegvesen - Blindsone (80 sek)">
            <a:hlinkClick r:id="" action="ppaction://media"/>
            <a:extLst>
              <a:ext uri="{FF2B5EF4-FFF2-40B4-BE49-F238E27FC236}">
                <a16:creationId xmlns:a16="http://schemas.microsoft.com/office/drawing/2014/main" id="{D31AFE70-A8B5-4366-9367-C52FF6CC35A3}"/>
              </a:ext>
            </a:extLst>
          </p:cNvPr>
          <p:cNvPicPr>
            <a:picLocks noRot="1" noChangeAspect="1"/>
          </p:cNvPicPr>
          <p:nvPr>
            <a:videoFile r:link="rId1"/>
          </p:nvPr>
        </p:nvPicPr>
        <p:blipFill>
          <a:blip r:embed="rId3"/>
          <a:stretch>
            <a:fillRect/>
          </a:stretch>
        </p:blipFill>
        <p:spPr>
          <a:xfrm>
            <a:off x="1692474" y="1701602"/>
            <a:ext cx="5446037" cy="3077011"/>
          </a:xfrm>
          <a:prstGeom prst="rect">
            <a:avLst/>
          </a:prstGeom>
        </p:spPr>
      </p:pic>
    </p:spTree>
    <p:extLst>
      <p:ext uri="{BB962C8B-B14F-4D97-AF65-F5344CB8AC3E}">
        <p14:creationId xmlns:p14="http://schemas.microsoft.com/office/powerpoint/2010/main" val="193939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lassholder for bunntekst 2"/>
          <p:cNvSpPr txBox="1">
            <a:spLocks noGrp="1"/>
          </p:cNvSpPr>
          <p:nvPr/>
        </p:nvSpPr>
        <p:spPr bwMode="auto">
          <a:xfrm>
            <a:off x="395288" y="6310313"/>
            <a:ext cx="4394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9" tIns="45725" rIns="91449" bIns="4572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900" b="1" dirty="0">
                <a:solidFill>
                  <a:schemeClr val="bg1"/>
                </a:solidFill>
                <a:latin typeface="Verdana" pitchFamily="34" charset="0"/>
              </a:rPr>
              <a:t>NAF - Norges Automobil-Forbund</a:t>
            </a:r>
          </a:p>
        </p:txBody>
      </p:sp>
      <p:sp>
        <p:nvSpPr>
          <p:cNvPr id="30727" name="TekstSylinder 22"/>
          <p:cNvSpPr txBox="1">
            <a:spLocks noChangeArrowheads="1"/>
          </p:cNvSpPr>
          <p:nvPr/>
        </p:nvSpPr>
        <p:spPr bwMode="auto">
          <a:xfrm>
            <a:off x="223776" y="1369423"/>
            <a:ext cx="4022864" cy="25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9" tIns="45725" rIns="91449" bIns="45725" anchor="t">
            <a:spAutoFit/>
          </a:bodyPr>
          <a:lstStyle>
            <a:lvl1pPr eaLnBrk="0" hangingPunct="0">
              <a:defRPr sz="1000">
                <a:solidFill>
                  <a:schemeClr val="tx1"/>
                </a:solidFill>
                <a:latin typeface="Verdana" pitchFamily="34" charset="0"/>
              </a:defRPr>
            </a:lvl1pPr>
            <a:lvl2pPr marL="268288" indent="-268288"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marL="285750" lvl="1" indent="-285750" eaLnBrk="1" hangingPunct="1">
              <a:buFont typeface="Arial" panose="020B0604020202020204" pitchFamily="34" charset="0"/>
              <a:buChar char="•"/>
              <a:defRPr/>
            </a:pPr>
            <a:r>
              <a:rPr lang="nb-NO" sz="1800" b="1" dirty="0">
                <a:solidFill>
                  <a:schemeClr val="tx1">
                    <a:lumMod val="65000"/>
                    <a:lumOff val="35000"/>
                  </a:schemeClr>
                </a:solidFill>
              </a:rPr>
              <a:t>Sittestilling</a:t>
            </a:r>
          </a:p>
          <a:p>
            <a:pPr marL="285750" lvl="1" indent="-285750" eaLnBrk="1" hangingPunct="1">
              <a:buFont typeface="Arial" panose="020B0604020202020204" pitchFamily="34" charset="0"/>
              <a:buChar char="•"/>
              <a:defRPr/>
            </a:pPr>
            <a:endParaRPr lang="nb-NO" sz="1800" dirty="0">
              <a:solidFill>
                <a:schemeClr val="tx1">
                  <a:lumMod val="65000"/>
                  <a:lumOff val="35000"/>
                </a:schemeClr>
              </a:solidFill>
            </a:endParaRPr>
          </a:p>
          <a:p>
            <a:pPr marL="0" lvl="1" indent="0" eaLnBrk="1" hangingPunct="1">
              <a:defRPr/>
            </a:pPr>
            <a:r>
              <a:rPr lang="nb-NO" sz="1800" dirty="0">
                <a:solidFill>
                  <a:schemeClr val="tx1">
                    <a:lumMod val="65000"/>
                    <a:lumOff val="35000"/>
                  </a:schemeClr>
                </a:solidFill>
              </a:rPr>
              <a:t>Redusere faren for </a:t>
            </a:r>
          </a:p>
          <a:p>
            <a:pPr marL="285750" lvl="1" indent="-285750" eaLnBrk="1" hangingPunct="1">
              <a:lnSpc>
                <a:spcPct val="150000"/>
              </a:lnSpc>
              <a:buFont typeface="Wingdings" panose="05000000000000000000" pitchFamily="2" charset="2"/>
              <a:buChar char="Ø"/>
              <a:defRPr/>
            </a:pPr>
            <a:r>
              <a:rPr lang="nb-NO" sz="1800" dirty="0">
                <a:solidFill>
                  <a:schemeClr val="tx1">
                    <a:lumMod val="65000"/>
                    <a:lumOff val="35000"/>
                  </a:schemeClr>
                </a:solidFill>
              </a:rPr>
              <a:t>belastningsskader</a:t>
            </a:r>
          </a:p>
          <a:p>
            <a:pPr marL="285750" lvl="1" indent="-285750" eaLnBrk="1" hangingPunct="1">
              <a:lnSpc>
                <a:spcPct val="150000"/>
              </a:lnSpc>
              <a:buFont typeface="Wingdings" panose="05000000000000000000" pitchFamily="2" charset="2"/>
              <a:buChar char="Ø"/>
              <a:defRPr/>
            </a:pPr>
            <a:r>
              <a:rPr lang="nb-NO" sz="1800" dirty="0">
                <a:solidFill>
                  <a:schemeClr val="tx1">
                    <a:lumMod val="65000"/>
                    <a:lumOff val="35000"/>
                  </a:schemeClr>
                </a:solidFill>
              </a:rPr>
              <a:t>alvorlig skade ved ulykke</a:t>
            </a:r>
          </a:p>
          <a:p>
            <a:pPr marL="285750" lvl="1" indent="-285750" eaLnBrk="1" hangingPunct="1">
              <a:lnSpc>
                <a:spcPct val="150000"/>
              </a:lnSpc>
              <a:buFont typeface="Wingdings" panose="05000000000000000000" pitchFamily="2" charset="2"/>
              <a:buChar char="Ø"/>
              <a:defRPr/>
            </a:pPr>
            <a:r>
              <a:rPr lang="nb-NO" sz="1800" dirty="0">
                <a:solidFill>
                  <a:srgbClr val="4B392C"/>
                </a:solidFill>
                <a:latin typeface="Verdana"/>
                <a:ea typeface="Verdana"/>
                <a:hlinkClick r:id="rId3"/>
              </a:rPr>
              <a:t>Sikre</a:t>
            </a:r>
            <a:r>
              <a:rPr lang="nb-NO" sz="1800" dirty="0">
                <a:solidFill>
                  <a:srgbClr val="4B392C"/>
                </a:solidFill>
                <a:latin typeface="Verdana"/>
                <a:ea typeface="Verdana"/>
                <a:hlinkClick r:id="rId3">
                  <a:extLst>
                    <a:ext uri="{A12FA001-AC4F-418D-AE19-62706E023703}">
                      <ahyp:hlinkClr xmlns:ahyp="http://schemas.microsoft.com/office/drawing/2018/hyperlinkcolor" val="tx"/>
                    </a:ext>
                  </a:extLst>
                </a:hlinkClick>
              </a:rPr>
              <a:t> personer i bil</a:t>
            </a:r>
            <a:r>
              <a:rPr lang="nb-NO" sz="1800" dirty="0">
                <a:solidFill>
                  <a:srgbClr val="4B392C"/>
                </a:solidFill>
                <a:latin typeface="Verdana"/>
                <a:ea typeface="Verdana"/>
              </a:rPr>
              <a:t> </a:t>
            </a:r>
            <a:endParaRPr lang="nb-NO" sz="1800" dirty="0">
              <a:solidFill>
                <a:srgbClr val="4B392C"/>
              </a:solidFill>
              <a:ea typeface="Verdana"/>
            </a:endParaRPr>
          </a:p>
          <a:p>
            <a:pPr marL="285750" lvl="1" indent="-285750" eaLnBrk="1" hangingPunct="1">
              <a:lnSpc>
                <a:spcPct val="150000"/>
              </a:lnSpc>
              <a:buFont typeface="Wingdings" panose="05000000000000000000" pitchFamily="2" charset="2"/>
              <a:buChar char="Ø"/>
              <a:defRPr/>
            </a:pPr>
            <a:endParaRPr lang="nb-NO" sz="1800" dirty="0">
              <a:solidFill>
                <a:schemeClr val="tx1">
                  <a:lumMod val="65000"/>
                  <a:lumOff val="35000"/>
                </a:schemeClr>
              </a:solidFill>
            </a:endParaRPr>
          </a:p>
        </p:txBody>
      </p:sp>
      <p:sp>
        <p:nvSpPr>
          <p:cNvPr id="13" name="Tittel 1"/>
          <p:cNvSpPr txBox="1">
            <a:spLocks/>
          </p:cNvSpPr>
          <p:nvPr/>
        </p:nvSpPr>
        <p:spPr>
          <a:xfrm>
            <a:off x="473729" y="764881"/>
            <a:ext cx="3595010" cy="465146"/>
          </a:xfrm>
          <a:prstGeom prst="rect">
            <a:avLst/>
          </a:prstGeom>
        </p:spPr>
        <p:txBody>
          <a:bodyPr lIns="91449" tIns="45725" rIns="91449" bIns="45725"/>
          <a:lstStyle>
            <a:lvl1pPr algn="l" rtl="0" fontAlgn="base">
              <a:spcBef>
                <a:spcPct val="0"/>
              </a:spcBef>
              <a:spcAft>
                <a:spcPct val="0"/>
              </a:spcAft>
              <a:defRPr sz="2400" b="1">
                <a:solidFill>
                  <a:srgbClr val="8D674E"/>
                </a:solidFill>
                <a:latin typeface="+mj-lt"/>
                <a:ea typeface="+mj-ea"/>
                <a:cs typeface="+mj-cs"/>
              </a:defRPr>
            </a:lvl1pPr>
            <a:lvl2pPr algn="l" rtl="0" fontAlgn="base">
              <a:spcBef>
                <a:spcPct val="0"/>
              </a:spcBef>
              <a:spcAft>
                <a:spcPct val="0"/>
              </a:spcAft>
              <a:defRPr sz="2400" b="1">
                <a:solidFill>
                  <a:srgbClr val="8D674E"/>
                </a:solidFill>
                <a:latin typeface="Verdana" pitchFamily="34" charset="0"/>
              </a:defRPr>
            </a:lvl2pPr>
            <a:lvl3pPr algn="l" rtl="0" fontAlgn="base">
              <a:spcBef>
                <a:spcPct val="0"/>
              </a:spcBef>
              <a:spcAft>
                <a:spcPct val="0"/>
              </a:spcAft>
              <a:defRPr sz="2400" b="1">
                <a:solidFill>
                  <a:srgbClr val="8D674E"/>
                </a:solidFill>
                <a:latin typeface="Verdana" pitchFamily="34" charset="0"/>
              </a:defRPr>
            </a:lvl3pPr>
            <a:lvl4pPr algn="l" rtl="0" fontAlgn="base">
              <a:spcBef>
                <a:spcPct val="0"/>
              </a:spcBef>
              <a:spcAft>
                <a:spcPct val="0"/>
              </a:spcAft>
              <a:defRPr sz="2400" b="1">
                <a:solidFill>
                  <a:srgbClr val="8D674E"/>
                </a:solidFill>
                <a:latin typeface="Verdana" pitchFamily="34" charset="0"/>
              </a:defRPr>
            </a:lvl4pPr>
            <a:lvl5pPr algn="l" rtl="0" fontAlgn="base">
              <a:spcBef>
                <a:spcPct val="0"/>
              </a:spcBef>
              <a:spcAft>
                <a:spcPct val="0"/>
              </a:spcAft>
              <a:defRPr sz="2400" b="1">
                <a:solidFill>
                  <a:srgbClr val="8D674E"/>
                </a:solidFill>
                <a:latin typeface="Verdana" pitchFamily="34" charset="0"/>
              </a:defRPr>
            </a:lvl5pPr>
            <a:lvl6pPr marL="457200" algn="l" rtl="0" fontAlgn="base">
              <a:spcBef>
                <a:spcPct val="0"/>
              </a:spcBef>
              <a:spcAft>
                <a:spcPct val="0"/>
              </a:spcAft>
              <a:defRPr sz="2400" b="1">
                <a:solidFill>
                  <a:srgbClr val="8D674E"/>
                </a:solidFill>
                <a:latin typeface="Verdana" pitchFamily="34" charset="0"/>
              </a:defRPr>
            </a:lvl6pPr>
            <a:lvl7pPr marL="914400" algn="l" rtl="0" fontAlgn="base">
              <a:spcBef>
                <a:spcPct val="0"/>
              </a:spcBef>
              <a:spcAft>
                <a:spcPct val="0"/>
              </a:spcAft>
              <a:defRPr sz="2400" b="1">
                <a:solidFill>
                  <a:srgbClr val="8D674E"/>
                </a:solidFill>
                <a:latin typeface="Verdana" pitchFamily="34" charset="0"/>
              </a:defRPr>
            </a:lvl7pPr>
            <a:lvl8pPr marL="1371600" algn="l" rtl="0" fontAlgn="base">
              <a:spcBef>
                <a:spcPct val="0"/>
              </a:spcBef>
              <a:spcAft>
                <a:spcPct val="0"/>
              </a:spcAft>
              <a:defRPr sz="2400" b="1">
                <a:solidFill>
                  <a:srgbClr val="8D674E"/>
                </a:solidFill>
                <a:latin typeface="Verdana" pitchFamily="34" charset="0"/>
              </a:defRPr>
            </a:lvl8pPr>
            <a:lvl9pPr marL="1828800" algn="l" rtl="0" fontAlgn="base">
              <a:spcBef>
                <a:spcPct val="0"/>
              </a:spcBef>
              <a:spcAft>
                <a:spcPct val="0"/>
              </a:spcAft>
              <a:defRPr sz="2400" b="1">
                <a:solidFill>
                  <a:srgbClr val="8D674E"/>
                </a:solidFill>
                <a:latin typeface="Verdana" pitchFamily="34" charset="0"/>
              </a:defRPr>
            </a:lvl9pPr>
          </a:lstStyle>
          <a:p>
            <a:r>
              <a:rPr lang="nb-NO" dirty="0">
                <a:solidFill>
                  <a:schemeClr val="tx1">
                    <a:lumMod val="65000"/>
                    <a:lumOff val="35000"/>
                  </a:schemeClr>
                </a:solidFill>
              </a:rPr>
              <a:t>Sikkerhetsutstyr </a:t>
            </a:r>
          </a:p>
          <a:p>
            <a:endParaRPr lang="nb-NO" dirty="0">
              <a:solidFill>
                <a:schemeClr val="tx1">
                  <a:lumMod val="65000"/>
                  <a:lumOff val="35000"/>
                </a:schemeClr>
              </a:solidFill>
            </a:endParaRPr>
          </a:p>
        </p:txBody>
      </p:sp>
      <p:pic>
        <p:nvPicPr>
          <p:cNvPr id="14" name="Picture 4">
            <a:extLst>
              <a:ext uri="{FF2B5EF4-FFF2-40B4-BE49-F238E27FC236}">
                <a16:creationId xmlns:a16="http://schemas.microsoft.com/office/drawing/2014/main" id="{47305915-C2D7-4392-9BBF-14A8408FD53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567" r="28318"/>
          <a:stretch/>
        </p:blipFill>
        <p:spPr bwMode="auto">
          <a:xfrm>
            <a:off x="5383646" y="765509"/>
            <a:ext cx="3483360" cy="4639652"/>
          </a:xfrm>
          <a:prstGeom prst="rect">
            <a:avLst/>
          </a:prstGeom>
          <a:solidFill>
            <a:srgbClr val="FFFFFF"/>
          </a:solidFill>
        </p:spPr>
      </p:pic>
      <p:sp>
        <p:nvSpPr>
          <p:cNvPr id="4" name="TextBox 3">
            <a:extLst>
              <a:ext uri="{FF2B5EF4-FFF2-40B4-BE49-F238E27FC236}">
                <a16:creationId xmlns:a16="http://schemas.microsoft.com/office/drawing/2014/main" id="{23B77B06-CE9A-7E8D-C9C3-BF278763E845}"/>
              </a:ext>
            </a:extLst>
          </p:cNvPr>
          <p:cNvSpPr txBox="1"/>
          <p:nvPr/>
        </p:nvSpPr>
        <p:spPr>
          <a:xfrm>
            <a:off x="378069" y="5609492"/>
            <a:ext cx="25585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hlinkClick r:id="rId5"/>
              </a:rPr>
              <a:t>Krasjtest av last i bil | NAF</a:t>
            </a:r>
            <a:endParaRPr lang="en-US"/>
          </a:p>
        </p:txBody>
      </p:sp>
    </p:spTree>
    <p:extLst>
      <p:ext uri="{BB962C8B-B14F-4D97-AF65-F5344CB8AC3E}">
        <p14:creationId xmlns:p14="http://schemas.microsoft.com/office/powerpoint/2010/main" val="308803279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597130" y="1896244"/>
            <a:ext cx="1318552" cy="939747"/>
          </a:xfrm>
        </p:spPr>
      </p:pic>
      <p:sp>
        <p:nvSpPr>
          <p:cNvPr id="8" name="TekstSylinder 7"/>
          <p:cNvSpPr txBox="1"/>
          <p:nvPr/>
        </p:nvSpPr>
        <p:spPr>
          <a:xfrm>
            <a:off x="7854599" y="3515162"/>
            <a:ext cx="1061083" cy="1323439"/>
          </a:xfrm>
          <a:prstGeom prst="rect">
            <a:avLst/>
          </a:prstGeom>
          <a:noFill/>
        </p:spPr>
        <p:txBody>
          <a:bodyPr wrap="square" rtlCol="0">
            <a:spAutoFit/>
          </a:bodyPr>
          <a:lstStyle/>
          <a:p>
            <a:r>
              <a:rPr lang="nb-NO" sz="8000" dirty="0"/>
              <a:t>§</a:t>
            </a:r>
          </a:p>
        </p:txBody>
      </p:sp>
      <p:sp>
        <p:nvSpPr>
          <p:cNvPr id="2" name="Rektangel 1">
            <a:extLst>
              <a:ext uri="{FF2B5EF4-FFF2-40B4-BE49-F238E27FC236}">
                <a16:creationId xmlns:a16="http://schemas.microsoft.com/office/drawing/2014/main" id="{CB296228-CBEC-4127-AFA3-C5C77F74E0AD}"/>
              </a:ext>
            </a:extLst>
          </p:cNvPr>
          <p:cNvSpPr/>
          <p:nvPr/>
        </p:nvSpPr>
        <p:spPr>
          <a:xfrm>
            <a:off x="540346" y="1725722"/>
            <a:ext cx="6579618" cy="1668405"/>
          </a:xfrm>
          <a:prstGeom prst="rect">
            <a:avLst/>
          </a:prstGeom>
        </p:spPr>
        <p:txBody>
          <a:bodyPr wrap="square">
            <a:spAutoFit/>
          </a:bodyPr>
          <a:lstStyle/>
          <a:p>
            <a:pPr marL="285750" indent="-285750">
              <a:lnSpc>
                <a:spcPct val="200000"/>
              </a:lnSpc>
              <a:buFont typeface="Arial" panose="020B0604020202020204" pitchFamily="34" charset="0"/>
              <a:buChar char="•"/>
            </a:pPr>
            <a:r>
              <a:rPr lang="nb-NO" dirty="0">
                <a:hlinkClick r:id="rId4"/>
              </a:rPr>
              <a:t>www.vegvesen.no</a:t>
            </a:r>
            <a:endParaRPr lang="nb-NO" dirty="0"/>
          </a:p>
          <a:p>
            <a:pPr marL="285750" indent="-285750">
              <a:lnSpc>
                <a:spcPct val="200000"/>
              </a:lnSpc>
              <a:buFont typeface="Arial" panose="020B0604020202020204" pitchFamily="34" charset="0"/>
              <a:buChar char="•"/>
            </a:pPr>
            <a:r>
              <a:rPr lang="nb-NO" dirty="0"/>
              <a:t> </a:t>
            </a:r>
            <a:r>
              <a:rPr lang="nb-NO" dirty="0">
                <a:hlinkClick r:id="rId5"/>
              </a:rPr>
              <a:t>https://www.vegvesen.no/kjoretoy/eie-og-vedlikeholde/tilhengerkalkulator/</a:t>
            </a:r>
            <a:r>
              <a:rPr lang="nb-NO" dirty="0"/>
              <a:t> </a:t>
            </a:r>
            <a:endParaRPr lang="x-none" dirty="0"/>
          </a:p>
        </p:txBody>
      </p:sp>
      <p:sp>
        <p:nvSpPr>
          <p:cNvPr id="4" name="Rektangel 3">
            <a:extLst>
              <a:ext uri="{FF2B5EF4-FFF2-40B4-BE49-F238E27FC236}">
                <a16:creationId xmlns:a16="http://schemas.microsoft.com/office/drawing/2014/main" id="{70C77A0F-1E56-44F3-9505-62CA37D3E51B}"/>
              </a:ext>
            </a:extLst>
          </p:cNvPr>
          <p:cNvSpPr/>
          <p:nvPr/>
        </p:nvSpPr>
        <p:spPr>
          <a:xfrm>
            <a:off x="540346" y="3928897"/>
            <a:ext cx="2153218" cy="369332"/>
          </a:xfrm>
          <a:prstGeom prst="rect">
            <a:avLst/>
          </a:prstGeom>
        </p:spPr>
        <p:txBody>
          <a:bodyPr wrap="none">
            <a:spAutoFit/>
          </a:bodyPr>
          <a:lstStyle/>
          <a:p>
            <a:pPr marL="285750" indent="-285750">
              <a:buFont typeface="Arial" panose="020B0604020202020204" pitchFamily="34" charset="0"/>
              <a:buChar char="•"/>
            </a:pPr>
            <a:r>
              <a:rPr lang="nb-NO" dirty="0">
                <a:hlinkClick r:id="rId6"/>
              </a:rPr>
              <a:t>www.lovdata.no</a:t>
            </a:r>
            <a:r>
              <a:rPr lang="nb-NO" dirty="0"/>
              <a:t> </a:t>
            </a:r>
            <a:endParaRPr lang="x-none" dirty="0"/>
          </a:p>
        </p:txBody>
      </p:sp>
      <p:sp>
        <p:nvSpPr>
          <p:cNvPr id="10" name="Tittel 1">
            <a:extLst>
              <a:ext uri="{FF2B5EF4-FFF2-40B4-BE49-F238E27FC236}">
                <a16:creationId xmlns:a16="http://schemas.microsoft.com/office/drawing/2014/main" id="{F9F9A116-BEFC-46A5-943A-ED01852B3B18}"/>
              </a:ext>
            </a:extLst>
          </p:cNvPr>
          <p:cNvSpPr>
            <a:spLocks noGrp="1"/>
          </p:cNvSpPr>
          <p:nvPr>
            <p:ph type="title"/>
          </p:nvPr>
        </p:nvSpPr>
        <p:spPr>
          <a:xfrm>
            <a:off x="457200" y="871538"/>
            <a:ext cx="8231188" cy="346075"/>
          </a:xfrm>
        </p:spPr>
        <p:txBody>
          <a:bodyPr/>
          <a:lstStyle/>
          <a:p>
            <a:r>
              <a:rPr lang="nb-NO" dirty="0"/>
              <a:t>Diverse praktisk informasjon kan du finne på: </a:t>
            </a:r>
            <a:endParaRPr lang="x-none" dirty="0"/>
          </a:p>
        </p:txBody>
      </p:sp>
    </p:spTree>
    <p:extLst>
      <p:ext uri="{BB962C8B-B14F-4D97-AF65-F5344CB8AC3E}">
        <p14:creationId xmlns:p14="http://schemas.microsoft.com/office/powerpoint/2010/main" val="1381882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4982015" y="503316"/>
            <a:ext cx="3697626" cy="369332"/>
          </a:xfrm>
        </p:spPr>
        <p:txBody>
          <a:bodyPr/>
          <a:lstStyle/>
          <a:p>
            <a:r>
              <a:rPr lang="nb-NO" sz="2400" dirty="0"/>
              <a:t>Tunnel</a:t>
            </a:r>
          </a:p>
        </p:txBody>
      </p:sp>
      <p:sp>
        <p:nvSpPr>
          <p:cNvPr id="5" name="Plassholder for tekst 4"/>
          <p:cNvSpPr>
            <a:spLocks noGrp="1"/>
          </p:cNvSpPr>
          <p:nvPr>
            <p:ph type="body" sz="quarter" idx="13"/>
          </p:nvPr>
        </p:nvSpPr>
        <p:spPr>
          <a:xfrm>
            <a:off x="6022894" y="1234638"/>
            <a:ext cx="3408219" cy="400110"/>
          </a:xfrm>
        </p:spPr>
        <p:txBody>
          <a:bodyPr/>
          <a:lstStyle/>
          <a:p>
            <a:pPr algn="l"/>
            <a:r>
              <a:rPr lang="nb-NO" sz="2000" dirty="0"/>
              <a:t>Tunnelskrekk?</a:t>
            </a:r>
          </a:p>
        </p:txBody>
      </p:sp>
      <p:sp>
        <p:nvSpPr>
          <p:cNvPr id="6" name="TekstSylinder 5"/>
          <p:cNvSpPr txBox="1"/>
          <p:nvPr/>
        </p:nvSpPr>
        <p:spPr>
          <a:xfrm>
            <a:off x="8377982" y="4437906"/>
            <a:ext cx="767606" cy="169277"/>
          </a:xfrm>
          <a:prstGeom prst="rect">
            <a:avLst/>
          </a:prstGeom>
          <a:no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nb-NO" sz="500" dirty="0">
                <a:solidFill>
                  <a:schemeClr val="bg2"/>
                </a:solidFill>
              </a:rPr>
              <a:t>Foto: vegvesen.no</a:t>
            </a:r>
          </a:p>
        </p:txBody>
      </p:sp>
      <p:sp>
        <p:nvSpPr>
          <p:cNvPr id="11" name="TekstSylinder 10"/>
          <p:cNvSpPr txBox="1"/>
          <p:nvPr/>
        </p:nvSpPr>
        <p:spPr>
          <a:xfrm>
            <a:off x="244687" y="197026"/>
            <a:ext cx="4464496" cy="461665"/>
          </a:xfrm>
          <a:prstGeom prst="rect">
            <a:avLst/>
          </a:prstGeom>
          <a:noFill/>
        </p:spPr>
        <p:txBody>
          <a:bodyPr wrap="square" rtlCol="0">
            <a:spAutoFit/>
          </a:bodyPr>
          <a:lstStyle/>
          <a:p>
            <a:r>
              <a:rPr lang="nb-NO" sz="2400" b="1" dirty="0"/>
              <a:t>Nødsituasjon?</a:t>
            </a:r>
          </a:p>
        </p:txBody>
      </p:sp>
      <p:sp>
        <p:nvSpPr>
          <p:cNvPr id="12" name="TekstSylinder 11"/>
          <p:cNvSpPr txBox="1"/>
          <p:nvPr/>
        </p:nvSpPr>
        <p:spPr>
          <a:xfrm>
            <a:off x="252754" y="764914"/>
            <a:ext cx="4464496" cy="369332"/>
          </a:xfrm>
          <a:prstGeom prst="rect">
            <a:avLst/>
          </a:prstGeom>
          <a:noFill/>
        </p:spPr>
        <p:txBody>
          <a:bodyPr wrap="square" rtlCol="0">
            <a:spAutoFit/>
          </a:bodyPr>
          <a:lstStyle/>
          <a:p>
            <a:r>
              <a:rPr lang="nb-NO" b="1" dirty="0"/>
              <a:t>Hold avstand til trafikken foran.</a:t>
            </a:r>
          </a:p>
        </p:txBody>
      </p:sp>
      <p:sp>
        <p:nvSpPr>
          <p:cNvPr id="13" name="TekstSylinder 12"/>
          <p:cNvSpPr txBox="1"/>
          <p:nvPr/>
        </p:nvSpPr>
        <p:spPr>
          <a:xfrm>
            <a:off x="252754" y="1241467"/>
            <a:ext cx="4729261" cy="923330"/>
          </a:xfrm>
          <a:prstGeom prst="rect">
            <a:avLst/>
          </a:prstGeom>
          <a:noFill/>
        </p:spPr>
        <p:txBody>
          <a:bodyPr wrap="square" rtlCol="0">
            <a:spAutoFit/>
          </a:bodyPr>
          <a:lstStyle/>
          <a:p>
            <a:r>
              <a:rPr lang="nb-NO" b="1" dirty="0"/>
              <a:t>I tilfelle stans i tunnelen, stopp med en slik avstand at du klarer å snu bilen om det blir nødvendig.</a:t>
            </a:r>
          </a:p>
        </p:txBody>
      </p:sp>
      <p:sp>
        <p:nvSpPr>
          <p:cNvPr id="14" name="TekstSylinder 13"/>
          <p:cNvSpPr txBox="1"/>
          <p:nvPr/>
        </p:nvSpPr>
        <p:spPr>
          <a:xfrm>
            <a:off x="252754" y="2164797"/>
            <a:ext cx="4729261" cy="923330"/>
          </a:xfrm>
          <a:prstGeom prst="rect">
            <a:avLst/>
          </a:prstGeom>
          <a:noFill/>
        </p:spPr>
        <p:txBody>
          <a:bodyPr wrap="square" rtlCol="0">
            <a:spAutoFit/>
          </a:bodyPr>
          <a:lstStyle/>
          <a:p>
            <a:r>
              <a:rPr lang="nb-NO" b="1" dirty="0"/>
              <a:t>Må du forlate bilen, la nøkkelen bli stående i bilen slik at hjelpemannskaper kan flytte den for å komme frem. </a:t>
            </a:r>
          </a:p>
        </p:txBody>
      </p:sp>
      <p:sp>
        <p:nvSpPr>
          <p:cNvPr id="15" name="TekstSylinder 14"/>
          <p:cNvSpPr txBox="1"/>
          <p:nvPr/>
        </p:nvSpPr>
        <p:spPr>
          <a:xfrm>
            <a:off x="244687" y="3649624"/>
            <a:ext cx="4728821" cy="923330"/>
          </a:xfrm>
          <a:prstGeom prst="rect">
            <a:avLst/>
          </a:prstGeom>
          <a:noFill/>
        </p:spPr>
        <p:txBody>
          <a:bodyPr wrap="square" rtlCol="0">
            <a:spAutoFit/>
          </a:bodyPr>
          <a:lstStyle/>
          <a:p>
            <a:r>
              <a:rPr lang="nb-NO" b="1" dirty="0"/>
              <a:t>Still radioen på oppgitte frekvenser for NRK 1. Veisentralen kan formidle beskjeder til deg.</a:t>
            </a:r>
          </a:p>
        </p:txBody>
      </p:sp>
      <p:sp>
        <p:nvSpPr>
          <p:cNvPr id="16" name="TekstSylinder 15"/>
          <p:cNvSpPr txBox="1"/>
          <p:nvPr/>
        </p:nvSpPr>
        <p:spPr>
          <a:xfrm>
            <a:off x="244687" y="4636650"/>
            <a:ext cx="8435394" cy="1754326"/>
          </a:xfrm>
          <a:prstGeom prst="rect">
            <a:avLst/>
          </a:prstGeom>
          <a:noFill/>
        </p:spPr>
        <p:txBody>
          <a:bodyPr wrap="square" rtlCol="0">
            <a:spAutoFit/>
          </a:bodyPr>
          <a:lstStyle/>
          <a:p>
            <a:r>
              <a:rPr lang="nb-NO" b="1" dirty="0"/>
              <a:t>Ved ulykke eller brann, bruk nødtelefonen eller ta ut brannslukningsapparater istedenfor å bruke mobiltelefon. </a:t>
            </a:r>
            <a:br>
              <a:rPr lang="nb-NO" b="1" dirty="0"/>
            </a:br>
            <a:r>
              <a:rPr lang="nb-NO" b="1" dirty="0"/>
              <a:t>Da får Vegmeldingssentralen nøyaktig stedsangivelse for hvilken tunnel </a:t>
            </a:r>
            <a:br>
              <a:rPr lang="nb-NO" b="1" dirty="0"/>
            </a:br>
            <a:r>
              <a:rPr lang="nb-NO" b="1" dirty="0"/>
              <a:t>og hvor i tunnelen du befinner deg.</a:t>
            </a:r>
          </a:p>
          <a:p>
            <a:endParaRPr lang="nb-NO" b="1" dirty="0"/>
          </a:p>
          <a:p>
            <a:r>
              <a:rPr lang="nb-NO" b="1" dirty="0"/>
              <a:t>Stopp ved rødt lys eller bom.</a:t>
            </a:r>
          </a:p>
        </p:txBody>
      </p:sp>
      <p:sp>
        <p:nvSpPr>
          <p:cNvPr id="17" name="TekstSylinder 16"/>
          <p:cNvSpPr txBox="1"/>
          <p:nvPr/>
        </p:nvSpPr>
        <p:spPr>
          <a:xfrm>
            <a:off x="261668" y="3165430"/>
            <a:ext cx="5099691" cy="369332"/>
          </a:xfrm>
          <a:prstGeom prst="rect">
            <a:avLst/>
          </a:prstGeom>
          <a:noFill/>
        </p:spPr>
        <p:txBody>
          <a:bodyPr wrap="square" rtlCol="0">
            <a:spAutoFit/>
          </a:bodyPr>
          <a:lstStyle/>
          <a:p>
            <a:r>
              <a:rPr lang="nb-NO" b="1" dirty="0"/>
              <a:t>Bruk rømningsvei / branndør.</a:t>
            </a:r>
          </a:p>
        </p:txBody>
      </p:sp>
      <p:pic>
        <p:nvPicPr>
          <p:cNvPr id="7170" name="Picture 2" descr="Gratis arkivbilde med arkitektur, asfalt, bil">
            <a:extLst>
              <a:ext uri="{FF2B5EF4-FFF2-40B4-BE49-F238E27FC236}">
                <a16:creationId xmlns:a16="http://schemas.microsoft.com/office/drawing/2014/main" id="{4774C4B5-DE2F-45B4-BAA6-621F6345BFC5}"/>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5195509" y="2056199"/>
            <a:ext cx="3321050" cy="2218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37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P spid="13" grpId="0"/>
      <p:bldP spid="14" grpId="0"/>
      <p:bldP spid="15" grpId="0"/>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stretch>
            <a:fillRect/>
          </a:stretch>
        </p:blipFill>
        <p:spPr>
          <a:xfrm>
            <a:off x="1606833" y="154841"/>
            <a:ext cx="5931922" cy="1008111"/>
          </a:xfrm>
          <a:prstGeom prst="rect">
            <a:avLst/>
          </a:prstGeom>
        </p:spPr>
      </p:pic>
      <p:pic>
        <p:nvPicPr>
          <p:cNvPr id="3" name="Picture 10">
            <a:extLst>
              <a:ext uri="{FF2B5EF4-FFF2-40B4-BE49-F238E27FC236}">
                <a16:creationId xmlns:a16="http://schemas.microsoft.com/office/drawing/2014/main" id="{8EA884BD-5F2E-4037-9458-D840F983E1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50" y="1917626"/>
            <a:ext cx="3717201" cy="4248472"/>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D064123D-2879-4A93-9BE5-AC45332B6E45}"/>
              </a:ext>
            </a:extLst>
          </p:cNvPr>
          <p:cNvSpPr/>
          <p:nvPr/>
        </p:nvSpPr>
        <p:spPr>
          <a:xfrm>
            <a:off x="106674" y="1816001"/>
            <a:ext cx="4465325" cy="369332"/>
          </a:xfrm>
          <a:prstGeom prst="rect">
            <a:avLst/>
          </a:prstGeom>
        </p:spPr>
        <p:txBody>
          <a:bodyPr wrap="none">
            <a:spAutoFit/>
          </a:bodyPr>
          <a:lstStyle/>
          <a:p>
            <a:pPr marL="302454" lvl="0" indent="-302454" defTabSz="914218">
              <a:spcBef>
                <a:spcPts val="432"/>
              </a:spcBef>
              <a:buClr>
                <a:srgbClr val="ED9300"/>
              </a:buClr>
              <a:buFont typeface="Arial" pitchFamily="34" charset="0"/>
              <a:buChar char="●"/>
            </a:pPr>
            <a:r>
              <a:rPr lang="nb-NO" dirty="0">
                <a:solidFill>
                  <a:prstClr val="black"/>
                </a:solidFill>
                <a:latin typeface="Lucida Sans Unicode"/>
              </a:rPr>
              <a:t>Du er </a:t>
            </a:r>
            <a:r>
              <a:rPr lang="nb-NO" u="sng" dirty="0">
                <a:solidFill>
                  <a:prstClr val="black"/>
                </a:solidFill>
                <a:latin typeface="Lucida Sans Unicode"/>
              </a:rPr>
              <a:t>selv</a:t>
            </a:r>
            <a:r>
              <a:rPr lang="nb-NO" dirty="0">
                <a:solidFill>
                  <a:prstClr val="black"/>
                </a:solidFill>
                <a:latin typeface="Lucida Sans Unicode"/>
              </a:rPr>
              <a:t> ansvarlig for evakuering </a:t>
            </a:r>
          </a:p>
        </p:txBody>
      </p:sp>
      <p:sp>
        <p:nvSpPr>
          <p:cNvPr id="5" name="Rektangel 4">
            <a:extLst>
              <a:ext uri="{FF2B5EF4-FFF2-40B4-BE49-F238E27FC236}">
                <a16:creationId xmlns:a16="http://schemas.microsoft.com/office/drawing/2014/main" id="{38F90842-AC95-45FE-9CE2-33781186ED8E}"/>
              </a:ext>
            </a:extLst>
          </p:cNvPr>
          <p:cNvSpPr/>
          <p:nvPr/>
        </p:nvSpPr>
        <p:spPr>
          <a:xfrm>
            <a:off x="92660" y="2696787"/>
            <a:ext cx="4572000" cy="646331"/>
          </a:xfrm>
          <a:prstGeom prst="rect">
            <a:avLst/>
          </a:prstGeom>
        </p:spPr>
        <p:txBody>
          <a:bodyPr>
            <a:spAutoFit/>
          </a:bodyPr>
          <a:lstStyle/>
          <a:p>
            <a:pPr marL="302454" lvl="0" indent="-302454" defTabSz="914218">
              <a:spcBef>
                <a:spcPts val="432"/>
              </a:spcBef>
              <a:buClr>
                <a:srgbClr val="ED9300"/>
              </a:buClr>
              <a:buFont typeface="Arial" pitchFamily="34" charset="0"/>
              <a:buChar char="●"/>
            </a:pPr>
            <a:r>
              <a:rPr lang="nb-NO" dirty="0">
                <a:solidFill>
                  <a:prstClr val="black"/>
                </a:solidFill>
                <a:latin typeface="Lucida Sans Unicode"/>
              </a:rPr>
              <a:t>Tunnelens sikkerhetsutrustning skal legge til rette for selvberging</a:t>
            </a:r>
          </a:p>
        </p:txBody>
      </p:sp>
      <p:sp>
        <p:nvSpPr>
          <p:cNvPr id="7" name="Rektangel 6">
            <a:extLst>
              <a:ext uri="{FF2B5EF4-FFF2-40B4-BE49-F238E27FC236}">
                <a16:creationId xmlns:a16="http://schemas.microsoft.com/office/drawing/2014/main" id="{6398E9D0-3F41-4484-8728-DED0531D9E7E}"/>
              </a:ext>
            </a:extLst>
          </p:cNvPr>
          <p:cNvSpPr/>
          <p:nvPr/>
        </p:nvSpPr>
        <p:spPr>
          <a:xfrm>
            <a:off x="106674" y="3761712"/>
            <a:ext cx="4572000" cy="646331"/>
          </a:xfrm>
          <a:prstGeom prst="rect">
            <a:avLst/>
          </a:prstGeom>
        </p:spPr>
        <p:txBody>
          <a:bodyPr>
            <a:spAutoFit/>
          </a:bodyPr>
          <a:lstStyle/>
          <a:p>
            <a:pPr marL="302454" lvl="0" indent="-302454" defTabSz="914218">
              <a:spcBef>
                <a:spcPts val="432"/>
              </a:spcBef>
              <a:buClr>
                <a:srgbClr val="ED9300"/>
              </a:buClr>
              <a:buFont typeface="Arial" pitchFamily="34" charset="0"/>
              <a:buChar char="●"/>
            </a:pPr>
            <a:r>
              <a:rPr lang="nb-NO" dirty="0">
                <a:solidFill>
                  <a:prstClr val="black"/>
                </a:solidFill>
                <a:latin typeface="Lucida Sans Unicode"/>
              </a:rPr>
              <a:t>Det er trafikantene selv som kan være til hjelp for andre trafikanter </a:t>
            </a:r>
          </a:p>
        </p:txBody>
      </p:sp>
      <p:sp>
        <p:nvSpPr>
          <p:cNvPr id="8" name="Rektangel 7">
            <a:extLst>
              <a:ext uri="{FF2B5EF4-FFF2-40B4-BE49-F238E27FC236}">
                <a16:creationId xmlns:a16="http://schemas.microsoft.com/office/drawing/2014/main" id="{DEB5F140-3EB6-4FA5-91EF-142744C822AE}"/>
              </a:ext>
            </a:extLst>
          </p:cNvPr>
          <p:cNvSpPr/>
          <p:nvPr/>
        </p:nvSpPr>
        <p:spPr>
          <a:xfrm>
            <a:off x="-59805" y="5734050"/>
            <a:ext cx="4572000" cy="646331"/>
          </a:xfrm>
          <a:prstGeom prst="rect">
            <a:avLst/>
          </a:prstGeom>
        </p:spPr>
        <p:txBody>
          <a:bodyPr>
            <a:spAutoFit/>
          </a:bodyPr>
          <a:lstStyle/>
          <a:p>
            <a:r>
              <a:rPr lang="nb-NO" sz="1200" i="1" dirty="0">
                <a:solidFill>
                  <a:prstClr val="black"/>
                </a:solidFill>
                <a:latin typeface="Lucida Sans Unicode"/>
              </a:rPr>
              <a:t>Men, om du er i en tunnel når det begynner og brenne, kan du ikke forvente å reddes ut.</a:t>
            </a:r>
            <a:br>
              <a:rPr lang="nb-NO" sz="1200" i="1" dirty="0">
                <a:solidFill>
                  <a:prstClr val="black"/>
                </a:solidFill>
                <a:latin typeface="Lucida Sans Unicode"/>
              </a:rPr>
            </a:br>
            <a:r>
              <a:rPr lang="nb-NO" sz="1200" i="1" dirty="0">
                <a:solidFill>
                  <a:prstClr val="black"/>
                </a:solidFill>
                <a:latin typeface="Lucida Sans Unicode"/>
              </a:rPr>
              <a:t>Regionsjef Helge Eidsnes (</a:t>
            </a:r>
            <a:r>
              <a:rPr lang="nb-NO" sz="1200" i="1" dirty="0" err="1">
                <a:solidFill>
                  <a:prstClr val="black"/>
                </a:solidFill>
                <a:latin typeface="Lucida Sans Unicode"/>
              </a:rPr>
              <a:t>Gudvangatunnelen</a:t>
            </a:r>
            <a:r>
              <a:rPr lang="nb-NO" sz="1200" i="1" dirty="0">
                <a:solidFill>
                  <a:prstClr val="black"/>
                </a:solidFill>
                <a:latin typeface="Lucida Sans Unicode"/>
              </a:rPr>
              <a:t> 2015)</a:t>
            </a:r>
            <a:endParaRPr lang="x-none" sz="1200" dirty="0"/>
          </a:p>
        </p:txBody>
      </p:sp>
    </p:spTree>
    <p:extLst>
      <p:ext uri="{BB962C8B-B14F-4D97-AF65-F5344CB8AC3E}">
        <p14:creationId xmlns:p14="http://schemas.microsoft.com/office/powerpoint/2010/main" val="189005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pPr>
              <a:defRPr/>
            </a:pPr>
            <a:fld id="{E3EA924B-F978-478B-A4A3-D0C86CFEC074}" type="slidenum">
              <a:rPr lang="en-US" smtClean="0"/>
              <a:pPr>
                <a:defRPr/>
              </a:pPr>
              <a:t>42</a:t>
            </a:fld>
            <a:endParaRPr lang="en-US" dirty="0"/>
          </a:p>
        </p:txBody>
      </p:sp>
      <p:pic>
        <p:nvPicPr>
          <p:cNvPr id="3" name="Bilde 2"/>
          <p:cNvPicPr>
            <a:picLocks noChangeAspect="1"/>
          </p:cNvPicPr>
          <p:nvPr/>
        </p:nvPicPr>
        <p:blipFill>
          <a:blip r:embed="rId3"/>
          <a:stretch>
            <a:fillRect/>
          </a:stretch>
        </p:blipFill>
        <p:spPr>
          <a:xfrm>
            <a:off x="6661388" y="1293545"/>
            <a:ext cx="2376677" cy="4276387"/>
          </a:xfrm>
          <a:prstGeom prst="rect">
            <a:avLst/>
          </a:prstGeom>
        </p:spPr>
      </p:pic>
      <p:sp>
        <p:nvSpPr>
          <p:cNvPr id="4" name="Tittel 1"/>
          <p:cNvSpPr txBox="1">
            <a:spLocks/>
          </p:cNvSpPr>
          <p:nvPr/>
        </p:nvSpPr>
        <p:spPr>
          <a:xfrm>
            <a:off x="127710" y="1051628"/>
            <a:ext cx="7000301" cy="469241"/>
          </a:xfrm>
          <a:prstGeom prst="rect">
            <a:avLst/>
          </a:prstGeom>
        </p:spPr>
        <p:txBody>
          <a:bodyPr vert="horz" lIns="0" tIns="0" rIns="0" bIns="0" rtlCol="0" anchor="t">
            <a:normAutofit/>
          </a:bodyPr>
          <a:lstStyle>
            <a:lvl1pPr algn="l" defTabSz="914218" rtl="0" eaLnBrk="1" latinLnBrk="0" hangingPunct="1">
              <a:spcBef>
                <a:spcPct val="0"/>
              </a:spcBef>
              <a:buNone/>
              <a:defRPr sz="2601" kern="1200">
                <a:solidFill>
                  <a:schemeClr val="tx1"/>
                </a:solidFill>
                <a:latin typeface="+mj-lt"/>
                <a:ea typeface="+mj-ea"/>
                <a:cs typeface="+mj-cs"/>
              </a:defRPr>
            </a:lvl1pPr>
          </a:lstStyle>
          <a:p>
            <a:pPr marL="0" marR="0" lvl="0" indent="0" algn="l" defTabSz="914218" rtl="0" eaLnBrk="1" fontAlgn="auto" latinLnBrk="0" hangingPunct="1">
              <a:lnSpc>
                <a:spcPct val="100000"/>
              </a:lnSpc>
              <a:spcBef>
                <a:spcPct val="0"/>
              </a:spcBef>
              <a:spcAft>
                <a:spcPts val="0"/>
              </a:spcAft>
              <a:buClrTx/>
              <a:buSzTx/>
              <a:buFontTx/>
              <a:buNone/>
              <a:tabLst/>
              <a:defRPr/>
            </a:pPr>
            <a:r>
              <a:rPr kumimoji="0" lang="nb-NO" sz="2601" b="0" i="0" u="none" strike="noStrike" kern="1200" cap="none" spc="0" normalizeH="0" baseline="0" noProof="0">
                <a:ln>
                  <a:noFill/>
                </a:ln>
                <a:solidFill>
                  <a:sysClr val="windowText" lastClr="000000"/>
                </a:solidFill>
                <a:effectLst/>
                <a:uLnTx/>
                <a:uFillTx/>
                <a:latin typeface="Lucida Sans Unicode"/>
                <a:ea typeface="+mj-ea"/>
                <a:cs typeface="+mj-cs"/>
              </a:rPr>
              <a:t>Selvberging</a:t>
            </a:r>
            <a:endParaRPr kumimoji="0" lang="nb-NO" sz="2601" b="0" i="0" u="none" strike="noStrike" kern="1200" cap="none" spc="0" normalizeH="0" baseline="0" noProof="0" dirty="0">
              <a:ln>
                <a:noFill/>
              </a:ln>
              <a:solidFill>
                <a:sysClr val="windowText" lastClr="000000"/>
              </a:solidFill>
              <a:effectLst/>
              <a:uLnTx/>
              <a:uFillTx/>
              <a:latin typeface="Lucida Sans Unicode"/>
              <a:ea typeface="+mj-ea"/>
              <a:cs typeface="+mj-cs"/>
            </a:endParaRPr>
          </a:p>
        </p:txBody>
      </p:sp>
      <p:sp>
        <p:nvSpPr>
          <p:cNvPr id="5" name="Rektangel 4"/>
          <p:cNvSpPr/>
          <p:nvPr/>
        </p:nvSpPr>
        <p:spPr>
          <a:xfrm>
            <a:off x="107327" y="1569296"/>
            <a:ext cx="6101630"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Lucida Sans Unicode"/>
              </a:rPr>
              <a:t>Strategi trafikkantsikkerhet og brannsikkerhet i vegtunneler (2008 – 2011)</a:t>
            </a:r>
            <a:endParaRPr kumimoji="0" lang="nb-NO" sz="1800" b="0" i="0" u="none" strike="noStrike" kern="0" cap="none" spc="0" normalizeH="0" baseline="0" noProof="0" dirty="0">
              <a:ln>
                <a:noFill/>
              </a:ln>
              <a:solidFill>
                <a:sysClr val="windowText" lastClr="000000"/>
              </a:solidFill>
              <a:effectLst/>
              <a:uLnTx/>
              <a:uFillTx/>
            </a:endParaRPr>
          </a:p>
        </p:txBody>
      </p:sp>
      <p:sp>
        <p:nvSpPr>
          <p:cNvPr id="6" name="Rektangel 5"/>
          <p:cNvSpPr/>
          <p:nvPr/>
        </p:nvSpPr>
        <p:spPr>
          <a:xfrm>
            <a:off x="127710" y="2781722"/>
            <a:ext cx="6533678" cy="1754326"/>
          </a:xfrm>
          <a:prstGeom prst="rect">
            <a:avLst/>
          </a:prstGeom>
        </p:spPr>
        <p:txBody>
          <a:bodyPr wrap="square">
            <a:spAutoFit/>
          </a:bodyPr>
          <a:lstStyle/>
          <a:p>
            <a:pPr lvl="0" defTabSz="914218">
              <a:spcBef>
                <a:spcPts val="432"/>
              </a:spcBef>
              <a:buClr>
                <a:srgbClr val="ED9300"/>
              </a:buClr>
            </a:pPr>
            <a:r>
              <a:rPr lang="nb-NO" dirty="0">
                <a:solidFill>
                  <a:prstClr val="black"/>
                </a:solidFill>
                <a:latin typeface="Lucida Sans Unicode"/>
              </a:rPr>
              <a:t>- «</a:t>
            </a:r>
            <a:r>
              <a:rPr lang="nb-NO" i="1" dirty="0">
                <a:solidFill>
                  <a:prstClr val="black"/>
                </a:solidFill>
                <a:latin typeface="Lucida Sans Unicode"/>
              </a:rPr>
              <a:t>selvberging gjelder som </a:t>
            </a:r>
            <a:r>
              <a:rPr lang="nb-NO" b="1" i="1" dirty="0">
                <a:solidFill>
                  <a:prstClr val="black"/>
                </a:solidFill>
                <a:latin typeface="Lucida Sans Unicode"/>
              </a:rPr>
              <a:t>hovedprinsipp i alle norske vegtunneler</a:t>
            </a:r>
            <a:r>
              <a:rPr lang="nb-NO" i="1" dirty="0">
                <a:solidFill>
                  <a:prstClr val="black"/>
                </a:solidFill>
                <a:latin typeface="Lucida Sans Unicode"/>
              </a:rPr>
              <a:t>. Eksterne redningsmannskaper kan bare i unntakstilfeller komme til unnsetning ved en hendelse inne i en tunnel. Dette må også trafikantene kjenne til og det påhviler eier et ekstra ansvar at denne forutsetningen er kjent»»</a:t>
            </a:r>
          </a:p>
        </p:txBody>
      </p:sp>
    </p:spTree>
    <p:extLst>
      <p:ext uri="{BB962C8B-B14F-4D97-AF65-F5344CB8AC3E}">
        <p14:creationId xmlns:p14="http://schemas.microsoft.com/office/powerpoint/2010/main" val="11128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C71254-D848-45FD-9CA6-398C378F68FF}"/>
              </a:ext>
            </a:extLst>
          </p:cNvPr>
          <p:cNvSpPr>
            <a:spLocks noGrp="1"/>
          </p:cNvSpPr>
          <p:nvPr>
            <p:ph type="title"/>
          </p:nvPr>
        </p:nvSpPr>
        <p:spPr>
          <a:xfrm>
            <a:off x="457280" y="870834"/>
            <a:ext cx="8231029" cy="346239"/>
          </a:xfrm>
        </p:spPr>
        <p:style>
          <a:lnRef idx="1">
            <a:schemeClr val="accent1"/>
          </a:lnRef>
          <a:fillRef idx="2">
            <a:schemeClr val="accent1"/>
          </a:fillRef>
          <a:effectRef idx="1">
            <a:schemeClr val="accent1"/>
          </a:effectRef>
          <a:fontRef idx="minor">
            <a:schemeClr val="dk1"/>
          </a:fontRef>
        </p:style>
        <p:txBody>
          <a:bodyPr anchor="b">
            <a:normAutofit/>
          </a:bodyPr>
          <a:lstStyle/>
          <a:p>
            <a:r>
              <a:rPr lang="nb-NO" dirty="0"/>
              <a:t>Takk for i dag, og vel hjem!</a:t>
            </a:r>
            <a:endParaRPr lang="x-none" dirty="0"/>
          </a:p>
        </p:txBody>
      </p:sp>
      <p:pic>
        <p:nvPicPr>
          <p:cNvPr id="3" name="Picture 4" descr="Gratis arkivbilde med bil, biltur, bruke">
            <a:extLst>
              <a:ext uri="{FF2B5EF4-FFF2-40B4-BE49-F238E27FC236}">
                <a16:creationId xmlns:a16="http://schemas.microsoft.com/office/drawing/2014/main" id="{A1AC2301-3898-4EFC-94BA-FC130CDE3B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833" r="-2" b="18537"/>
          <a:stretch/>
        </p:blipFill>
        <p:spPr bwMode="auto">
          <a:xfrm>
            <a:off x="2584660" y="1770020"/>
            <a:ext cx="3976268" cy="3799265"/>
          </a:xfrm>
          <a:prstGeom prst="rect">
            <a:avLst/>
          </a:prstGeom>
          <a:noFill/>
        </p:spPr>
      </p:pic>
    </p:spTree>
    <p:extLst>
      <p:ext uri="{BB962C8B-B14F-4D97-AF65-F5344CB8AC3E}">
        <p14:creationId xmlns:p14="http://schemas.microsoft.com/office/powerpoint/2010/main" val="41014972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73158" y="892044"/>
            <a:ext cx="3307337" cy="338554"/>
          </a:xfrm>
        </p:spPr>
        <p:txBody>
          <a:bodyPr/>
          <a:lstStyle/>
          <a:p>
            <a:pPr eaLnBrk="1" hangingPunct="1">
              <a:defRPr/>
            </a:pPr>
            <a:r>
              <a:rPr lang="nb-NO" dirty="0"/>
              <a:t>Tilbakemeldingsskjema:</a:t>
            </a:r>
          </a:p>
        </p:txBody>
      </p:sp>
      <p:sp>
        <p:nvSpPr>
          <p:cNvPr id="3" name="Plassholder for innhold 2"/>
          <p:cNvSpPr>
            <a:spLocks noGrp="1"/>
          </p:cNvSpPr>
          <p:nvPr>
            <p:ph idx="1"/>
          </p:nvPr>
        </p:nvSpPr>
        <p:spPr>
          <a:xfrm>
            <a:off x="395357" y="1773649"/>
            <a:ext cx="6625709" cy="1152090"/>
          </a:xfrm>
        </p:spPr>
        <p:txBody>
          <a:bodyPr>
            <a:normAutofit/>
          </a:bodyPr>
          <a:lstStyle/>
          <a:p>
            <a:pPr eaLnBrk="1" hangingPunct="1">
              <a:buFont typeface="Arial" charset="0"/>
              <a:buChar char="•"/>
            </a:pPr>
            <a:r>
              <a:rPr lang="nb-NO" sz="2400" b="1" dirty="0"/>
              <a:t>Noter ned med korte stikkord på skjemaet.</a:t>
            </a:r>
          </a:p>
        </p:txBody>
      </p:sp>
    </p:spTree>
    <p:extLst>
      <p:ext uri="{BB962C8B-B14F-4D97-AF65-F5344CB8AC3E}">
        <p14:creationId xmlns:p14="http://schemas.microsoft.com/office/powerpoint/2010/main" val="2616473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3" name="Bilde 2"/>
          <p:cNvPicPr>
            <a:picLocks noChangeAspect="1"/>
          </p:cNvPicPr>
          <p:nvPr/>
        </p:nvPicPr>
        <p:blipFill>
          <a:blip r:embed="rId3"/>
          <a:stretch>
            <a:fillRect/>
          </a:stretch>
        </p:blipFill>
        <p:spPr>
          <a:xfrm>
            <a:off x="-3768311" y="-882923"/>
            <a:ext cx="13716000" cy="8572500"/>
          </a:xfrm>
          <a:prstGeom prst="rect">
            <a:avLst/>
          </a:prstGeom>
        </p:spPr>
      </p:pic>
    </p:spTree>
    <p:extLst>
      <p:ext uri="{BB962C8B-B14F-4D97-AF65-F5344CB8AC3E}">
        <p14:creationId xmlns:p14="http://schemas.microsoft.com/office/powerpoint/2010/main" val="1818215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6717323" y="509954"/>
            <a:ext cx="303743" cy="443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6517010" y="3881066"/>
            <a:ext cx="360040" cy="328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DEDA02D2-33D9-417A-BD94-3EC6E8156109}"/>
              </a:ext>
            </a:extLst>
          </p:cNvPr>
          <p:cNvSpPr txBox="1"/>
          <p:nvPr/>
        </p:nvSpPr>
        <p:spPr>
          <a:xfrm>
            <a:off x="684362" y="333450"/>
            <a:ext cx="7920880" cy="4401205"/>
          </a:xfrm>
          <a:prstGeom prst="rect">
            <a:avLst/>
          </a:prstGeom>
          <a:noFill/>
        </p:spPr>
        <p:txBody>
          <a:bodyPr wrap="square" rtlCol="0">
            <a:spAutoFit/>
          </a:bodyPr>
          <a:lstStyle/>
          <a:p>
            <a:pPr algn="ctr"/>
            <a:r>
              <a:rPr lang="nb-NO" sz="2800" b="1" dirty="0">
                <a:solidFill>
                  <a:srgbClr val="1A1A1A"/>
                </a:solidFill>
                <a:latin typeface="questa-sans"/>
              </a:rPr>
              <a:t>Nye fartsgrenser for tilhengere</a:t>
            </a:r>
          </a:p>
          <a:p>
            <a:endParaRPr lang="nb-NO" dirty="0">
              <a:solidFill>
                <a:srgbClr val="1A1A1A"/>
              </a:solidFill>
              <a:latin typeface="questa-sans"/>
            </a:endParaRPr>
          </a:p>
          <a:p>
            <a:endParaRPr lang="nb-NO" dirty="0">
              <a:solidFill>
                <a:srgbClr val="1A1A1A"/>
              </a:solidFill>
              <a:latin typeface="questa-sans"/>
            </a:endParaRPr>
          </a:p>
          <a:p>
            <a:r>
              <a:rPr lang="nb-NO" dirty="0">
                <a:solidFill>
                  <a:srgbClr val="1A1A1A"/>
                </a:solidFill>
                <a:latin typeface="questa-sans"/>
              </a:rPr>
              <a:t>I 2023 trådde de nye reglene for bruk av tilhenger i kraft. Nå gjelder ikke den tidligere fartsgrensen på 60 km/t (for tilhengere uten brems og som veier 300 kg eller mer).</a:t>
            </a:r>
          </a:p>
          <a:p>
            <a:endParaRPr lang="nb-NO" b="1" dirty="0">
              <a:solidFill>
                <a:srgbClr val="1A1A1A"/>
              </a:solidFill>
              <a:latin typeface="questa-sans"/>
            </a:endParaRPr>
          </a:p>
          <a:p>
            <a:r>
              <a:rPr lang="nb-NO" b="1" dirty="0">
                <a:solidFill>
                  <a:srgbClr val="1A1A1A"/>
                </a:solidFill>
                <a:latin typeface="questa-sans"/>
              </a:rPr>
              <a:t>Dette er de nye reglene:</a:t>
            </a:r>
          </a:p>
          <a:p>
            <a:pPr>
              <a:buFont typeface="Arial" panose="020B0604020202020204" pitchFamily="34" charset="0"/>
              <a:buChar char="•"/>
            </a:pPr>
            <a:r>
              <a:rPr lang="nb-NO" dirty="0">
                <a:solidFill>
                  <a:srgbClr val="1A1A1A"/>
                </a:solidFill>
                <a:latin typeface="questa-sans"/>
              </a:rPr>
              <a:t>Tillatt hastighet for tilhengere uten bremser er økt fra 60 til 80 km/t</a:t>
            </a:r>
          </a:p>
          <a:p>
            <a:pPr>
              <a:buFont typeface="Arial" panose="020B0604020202020204" pitchFamily="34" charset="0"/>
              <a:buChar char="•"/>
            </a:pPr>
            <a:r>
              <a:rPr lang="nb-NO" dirty="0">
                <a:solidFill>
                  <a:srgbClr val="1A1A1A"/>
                </a:solidFill>
                <a:latin typeface="questa-sans"/>
              </a:rPr>
              <a:t>Tilhengere som oppfyller visse tekniske krav, kan få godkjenning til 100 km/t (Tempo 100-godkjenning)</a:t>
            </a:r>
          </a:p>
          <a:p>
            <a:r>
              <a:rPr lang="nb-NO" dirty="0">
                <a:solidFill>
                  <a:srgbClr val="1A1A1A"/>
                </a:solidFill>
                <a:latin typeface="questa-sans"/>
              </a:rPr>
              <a:t>Det vil si at alle tilhengere eller campingvogner nå kan trekkes i hastighet 80 km/t. De nye reglene tillater også at visse tilhengere kan godkjennes for inntil 100 km/t. Dette kalles en Tempo 100-godkjenning. For at dette skal være tillatt, må tilhengeren </a:t>
            </a:r>
            <a:r>
              <a:rPr lang="nb-NO" dirty="0">
                <a:solidFill>
                  <a:srgbClr val="1A1A1A"/>
                </a:solidFill>
                <a:latin typeface="questa-sans"/>
                <a:hlinkClick r:id="rId3">
                  <a:extLst>
                    <a:ext uri="{A12FA001-AC4F-418D-AE19-62706E023703}">
                      <ahyp:hlinkClr xmlns:ahyp="http://schemas.microsoft.com/office/drawing/2018/hyperlinkcolor" val="tx"/>
                    </a:ext>
                  </a:extLst>
                </a:hlinkClick>
              </a:rPr>
              <a:t>tilfredsstille en rekke tekniske krav.</a:t>
            </a:r>
            <a:endParaRPr lang="nb-NO" dirty="0">
              <a:solidFill>
                <a:srgbClr val="1A1A1A"/>
              </a:solidFill>
              <a:latin typeface="questa-sans"/>
            </a:endParaRPr>
          </a:p>
        </p:txBody>
      </p:sp>
    </p:spTree>
    <p:extLst>
      <p:ext uri="{BB962C8B-B14F-4D97-AF65-F5344CB8AC3E}">
        <p14:creationId xmlns:p14="http://schemas.microsoft.com/office/powerpoint/2010/main" val="175079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006521" y="779627"/>
            <a:ext cx="3706133" cy="346239"/>
          </a:xfrm>
        </p:spPr>
        <p:txBody>
          <a:bodyPr/>
          <a:lstStyle/>
          <a:p>
            <a:r>
              <a:rPr lang="nb-NO" dirty="0"/>
              <a:t>HVA KAN SKJE?</a:t>
            </a:r>
          </a:p>
        </p:txBody>
      </p:sp>
      <p:sp>
        <p:nvSpPr>
          <p:cNvPr id="6" name="TekstSylinder 5"/>
          <p:cNvSpPr txBox="1"/>
          <p:nvPr/>
        </p:nvSpPr>
        <p:spPr>
          <a:xfrm>
            <a:off x="309132" y="1273554"/>
            <a:ext cx="4657693" cy="1015663"/>
          </a:xfrm>
          <a:prstGeom prst="rect">
            <a:avLst/>
          </a:prstGeom>
          <a:noFill/>
        </p:spPr>
        <p:txBody>
          <a:bodyPr wrap="square" lIns="91440" tIns="45720" rIns="91440" bIns="45720" rtlCol="0" anchor="t">
            <a:spAutoFit/>
          </a:bodyPr>
          <a:lstStyle/>
          <a:p>
            <a:r>
              <a:rPr lang="nb-NO" sz="2000" b="1" dirty="0"/>
              <a:t>En dag kan legen be deg om å ta en vurdering på om du fortsatt kan ha førerkort. </a:t>
            </a:r>
          </a:p>
        </p:txBody>
      </p:sp>
      <p:sp>
        <p:nvSpPr>
          <p:cNvPr id="7" name="TekstSylinder 6"/>
          <p:cNvSpPr txBox="1"/>
          <p:nvPr/>
        </p:nvSpPr>
        <p:spPr>
          <a:xfrm>
            <a:off x="309132" y="2433554"/>
            <a:ext cx="4407678" cy="400110"/>
          </a:xfrm>
          <a:prstGeom prst="rect">
            <a:avLst/>
          </a:prstGeom>
          <a:noFill/>
        </p:spPr>
        <p:txBody>
          <a:bodyPr wrap="square" rtlCol="0">
            <a:spAutoFit/>
          </a:bodyPr>
          <a:lstStyle/>
          <a:p>
            <a:r>
              <a:rPr lang="nb-NO" sz="2000" b="1" dirty="0"/>
              <a:t>Hva tenker du om det?</a:t>
            </a:r>
          </a:p>
        </p:txBody>
      </p:sp>
      <p:sp>
        <p:nvSpPr>
          <p:cNvPr id="8" name="TekstSylinder 7"/>
          <p:cNvSpPr txBox="1"/>
          <p:nvPr/>
        </p:nvSpPr>
        <p:spPr>
          <a:xfrm>
            <a:off x="309132" y="3285778"/>
            <a:ext cx="4657693" cy="707886"/>
          </a:xfrm>
          <a:prstGeom prst="rect">
            <a:avLst/>
          </a:prstGeom>
          <a:noFill/>
        </p:spPr>
        <p:txBody>
          <a:bodyPr wrap="square" rtlCol="0">
            <a:spAutoFit/>
          </a:bodyPr>
          <a:lstStyle/>
          <a:p>
            <a:r>
              <a:rPr lang="nb-NO" sz="2000" b="1" dirty="0"/>
              <a:t>Hva kan være ditt problem i en slik situasjon?</a:t>
            </a:r>
          </a:p>
        </p:txBody>
      </p:sp>
      <p:sp>
        <p:nvSpPr>
          <p:cNvPr id="9" name="TekstSylinder 8"/>
          <p:cNvSpPr txBox="1"/>
          <p:nvPr/>
        </p:nvSpPr>
        <p:spPr>
          <a:xfrm>
            <a:off x="309132" y="4445778"/>
            <a:ext cx="3759606" cy="400110"/>
          </a:xfrm>
          <a:prstGeom prst="rect">
            <a:avLst/>
          </a:prstGeom>
          <a:noFill/>
        </p:spPr>
        <p:txBody>
          <a:bodyPr wrap="square" rtlCol="0">
            <a:spAutoFit/>
          </a:bodyPr>
          <a:lstStyle/>
          <a:p>
            <a:r>
              <a:rPr lang="nb-NO" sz="2000" b="1" dirty="0"/>
              <a:t>Løsning?</a:t>
            </a:r>
          </a:p>
        </p:txBody>
      </p:sp>
      <p:pic>
        <p:nvPicPr>
          <p:cNvPr id="2050" name="Picture 2" descr="Gratis arkivbilde med alene, dagtid, eldre">
            <a:extLst>
              <a:ext uri="{FF2B5EF4-FFF2-40B4-BE49-F238E27FC236}">
                <a16:creationId xmlns:a16="http://schemas.microsoft.com/office/drawing/2014/main" id="{887E078D-AFED-4990-BC0D-32CA36819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575" y="2052870"/>
            <a:ext cx="2588024" cy="388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69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33F49911-6B37-417C-8A46-87CE8C88AB9F}"/>
              </a:ext>
            </a:extLst>
          </p:cNvPr>
          <p:cNvSpPr>
            <a:spLocks noGrp="1"/>
          </p:cNvSpPr>
          <p:nvPr>
            <p:ph type="sldNum" sz="quarter" idx="12"/>
          </p:nvPr>
        </p:nvSpPr>
        <p:spPr/>
        <p:txBody>
          <a:bodyPr/>
          <a:lstStyle/>
          <a:p>
            <a:pPr>
              <a:defRPr/>
            </a:pPr>
            <a:fld id="{E3EA924B-F978-478B-A4A3-D0C86CFEC074}" type="slidenum">
              <a:rPr lang="en-US" smtClean="0"/>
              <a:pPr>
                <a:defRPr/>
              </a:pPr>
              <a:t>8</a:t>
            </a:fld>
            <a:endParaRPr lang="en-US" dirty="0"/>
          </a:p>
        </p:txBody>
      </p:sp>
      <p:pic>
        <p:nvPicPr>
          <p:cNvPr id="3" name="Bilde 2">
            <a:extLst>
              <a:ext uri="{FF2B5EF4-FFF2-40B4-BE49-F238E27FC236}">
                <a16:creationId xmlns:a16="http://schemas.microsoft.com/office/drawing/2014/main" id="{7D5CEAF5-3439-4962-B277-D6F3944767CC}"/>
              </a:ext>
            </a:extLst>
          </p:cNvPr>
          <p:cNvPicPr>
            <a:picLocks noChangeAspect="1"/>
          </p:cNvPicPr>
          <p:nvPr/>
        </p:nvPicPr>
        <p:blipFill>
          <a:blip r:embed="rId3"/>
          <a:stretch>
            <a:fillRect/>
          </a:stretch>
        </p:blipFill>
        <p:spPr>
          <a:xfrm>
            <a:off x="2524415" y="1197546"/>
            <a:ext cx="4096757" cy="3639019"/>
          </a:xfrm>
          <a:prstGeom prst="rect">
            <a:avLst/>
          </a:prstGeom>
        </p:spPr>
      </p:pic>
    </p:spTree>
    <p:extLst>
      <p:ext uri="{BB962C8B-B14F-4D97-AF65-F5344CB8AC3E}">
        <p14:creationId xmlns:p14="http://schemas.microsoft.com/office/powerpoint/2010/main" val="2581501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80" y="455980"/>
            <a:ext cx="8231029" cy="338554"/>
          </a:xfrm>
        </p:spPr>
        <p:txBody>
          <a:bodyPr anchor="b">
            <a:normAutofit/>
          </a:bodyPr>
          <a:lstStyle/>
          <a:p>
            <a:r>
              <a:rPr lang="nb-NO" dirty="0"/>
              <a:t>Oppgaver</a:t>
            </a:r>
          </a:p>
        </p:txBody>
      </p:sp>
      <p:pic>
        <p:nvPicPr>
          <p:cNvPr id="3074" name="Picture 2" descr="Se kildebildet">
            <a:extLst>
              <a:ext uri="{FF2B5EF4-FFF2-40B4-BE49-F238E27FC236}">
                <a16:creationId xmlns:a16="http://schemas.microsoft.com/office/drawing/2014/main" id="{6882E662-2EFD-4063-B9E8-1202FBFA1F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06707" y="1269554"/>
            <a:ext cx="3732174" cy="5256584"/>
          </a:xfrm>
          <a:prstGeom prst="rect">
            <a:avLst/>
          </a:prstGeom>
          <a:solidFill>
            <a:srgbClr val="FFFFFF"/>
          </a:solidFill>
        </p:spPr>
      </p:pic>
    </p:spTree>
    <p:extLst>
      <p:ext uri="{BB962C8B-B14F-4D97-AF65-F5344CB8AC3E}">
        <p14:creationId xmlns:p14="http://schemas.microsoft.com/office/powerpoint/2010/main" val="3937379246"/>
      </p:ext>
    </p:extLst>
  </p:cSld>
  <p:clrMapOvr>
    <a:masterClrMapping/>
  </p:clrMapOvr>
</p:sld>
</file>

<file path=ppt/theme/theme1.xml><?xml version="1.0" encoding="utf-8"?>
<a:theme xmlns:a="http://schemas.openxmlformats.org/drawingml/2006/main" name="Presentasjon">
  <a:themeElements>
    <a:clrScheme name="NAF">
      <a:dk1>
        <a:sysClr val="windowText" lastClr="000000"/>
      </a:dk1>
      <a:lt1>
        <a:sysClr val="window" lastClr="FFFFFF"/>
      </a:lt1>
      <a:dk2>
        <a:srgbClr val="FBDF39"/>
      </a:dk2>
      <a:lt2>
        <a:srgbClr val="FFFFFF"/>
      </a:lt2>
      <a:accent1>
        <a:srgbClr val="FBDF39"/>
      </a:accent1>
      <a:accent2>
        <a:srgbClr val="32A83F"/>
      </a:accent2>
      <a:accent3>
        <a:srgbClr val="E6452C"/>
      </a:accent3>
      <a:accent4>
        <a:srgbClr val="7D6D5D"/>
      </a:accent4>
      <a:accent5>
        <a:srgbClr val="9E9E9D"/>
      </a:accent5>
      <a:accent6>
        <a:srgbClr val="ECECEC"/>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powerpointmal_tom-presentasjon">
  <a:themeElements>
    <a:clrScheme name="NAF">
      <a:dk1>
        <a:sysClr val="windowText" lastClr="000000"/>
      </a:dk1>
      <a:lt1>
        <a:sysClr val="window" lastClr="FFFFFF"/>
      </a:lt1>
      <a:dk2>
        <a:srgbClr val="FBDF39"/>
      </a:dk2>
      <a:lt2>
        <a:srgbClr val="FFFFFF"/>
      </a:lt2>
      <a:accent1>
        <a:srgbClr val="FBDF39"/>
      </a:accent1>
      <a:accent2>
        <a:srgbClr val="32A83F"/>
      </a:accent2>
      <a:accent3>
        <a:srgbClr val="E6452C"/>
      </a:accent3>
      <a:accent4>
        <a:srgbClr val="7D6D5D"/>
      </a:accent4>
      <a:accent5>
        <a:srgbClr val="9E9E9D"/>
      </a:accent5>
      <a:accent6>
        <a:srgbClr val="ECECEC"/>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3.-powerpointmal_tom-presentasjon">
  <a:themeElements>
    <a:clrScheme name="NAF">
      <a:dk1>
        <a:sysClr val="windowText" lastClr="000000"/>
      </a:dk1>
      <a:lt1>
        <a:sysClr val="window" lastClr="FFFFFF"/>
      </a:lt1>
      <a:dk2>
        <a:srgbClr val="FBDF39"/>
      </a:dk2>
      <a:lt2>
        <a:srgbClr val="FFFFFF"/>
      </a:lt2>
      <a:accent1>
        <a:srgbClr val="FBDF39"/>
      </a:accent1>
      <a:accent2>
        <a:srgbClr val="32A83F"/>
      </a:accent2>
      <a:accent3>
        <a:srgbClr val="E6452C"/>
      </a:accent3>
      <a:accent4>
        <a:srgbClr val="7D6D5D"/>
      </a:accent4>
      <a:accent5>
        <a:srgbClr val="9E9E9D"/>
      </a:accent5>
      <a:accent6>
        <a:srgbClr val="ECECEC"/>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ff6f756-2a13-4bcd-8b2a-420397328965">
      <UserInfo>
        <DisplayName>NAF Gjøvik og Omegn</DisplayName>
        <AccountId>116</AccountId>
        <AccountType/>
      </UserInfo>
    </SharedWithUsers>
    <lcf76f155ced4ddcb4097134ff3c332f xmlns="5942b03d-fbd5-483d-aa42-2bcc24df90cd">
      <Terms xmlns="http://schemas.microsoft.com/office/infopath/2007/PartnerControls"/>
    </lcf76f155ced4ddcb4097134ff3c332f>
    <TaxCatchAll xmlns="9ff6f756-2a13-4bcd-8b2a-42039732896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2D1FE3450293A40A3B6C597F062DDC6" ma:contentTypeVersion="14" ma:contentTypeDescription="Opprett et nytt dokument." ma:contentTypeScope="" ma:versionID="db4fbbcaa964f4878c18cb6d6644f047">
  <xsd:schema xmlns:xsd="http://www.w3.org/2001/XMLSchema" xmlns:xs="http://www.w3.org/2001/XMLSchema" xmlns:p="http://schemas.microsoft.com/office/2006/metadata/properties" xmlns:ns2="9ff6f756-2a13-4bcd-8b2a-420397328965" xmlns:ns3="5942b03d-fbd5-483d-aa42-2bcc24df90cd" targetNamespace="http://schemas.microsoft.com/office/2006/metadata/properties" ma:root="true" ma:fieldsID="b8ccc6ebf9af89c1dd5ab48b29cb7c25" ns2:_="" ns3:_="">
    <xsd:import namespace="9ff6f756-2a13-4bcd-8b2a-420397328965"/>
    <xsd:import namespace="5942b03d-fbd5-483d-aa42-2bcc24df90c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SearchPropertie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f6f756-2a13-4bcd-8b2a-420397328965"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20" nillable="true" ma:displayName="Taxonomy Catch All Column" ma:hidden="true" ma:list="{36d57abe-60bc-4160-989f-94d7368572c7}" ma:internalName="TaxCatchAll" ma:showField="CatchAllData" ma:web="9ff6f756-2a13-4bcd-8b2a-42039732896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42b03d-fbd5-483d-aa42-2bcc24df90c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5767c72e-1e14-4334-a56f-10af75670700"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560C57-3548-46A8-BF31-76C63DBACE74}">
  <ds:schemaRefs>
    <ds:schemaRef ds:uri="http://schemas.microsoft.com/office/2006/metadata/properties"/>
    <ds:schemaRef ds:uri="http://schemas.microsoft.com/office/infopath/2007/PartnerControls"/>
    <ds:schemaRef ds:uri="9ff6f756-2a13-4bcd-8b2a-420397328965"/>
  </ds:schemaRefs>
</ds:datastoreItem>
</file>

<file path=customXml/itemProps2.xml><?xml version="1.0" encoding="utf-8"?>
<ds:datastoreItem xmlns:ds="http://schemas.openxmlformats.org/officeDocument/2006/customXml" ds:itemID="{289920F4-D5B0-4121-9EF1-136112FF537E}"/>
</file>

<file path=customXml/itemProps3.xml><?xml version="1.0" encoding="utf-8"?>
<ds:datastoreItem xmlns:ds="http://schemas.openxmlformats.org/officeDocument/2006/customXml" ds:itemID="{C20E00EA-EBCC-449E-97C7-5B97CA86B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727</TotalTime>
  <Words>4599</Words>
  <Application>Microsoft Office PowerPoint</Application>
  <PresentationFormat>Egendefinert</PresentationFormat>
  <Paragraphs>489</Paragraphs>
  <Slides>44</Slides>
  <Notes>37</Notes>
  <HiddenSlides>0</HiddenSlides>
  <MMClips>1</MMClips>
  <ScaleCrop>false</ScaleCrop>
  <HeadingPairs>
    <vt:vector size="4" baseType="variant">
      <vt:variant>
        <vt:lpstr>Tema</vt:lpstr>
      </vt:variant>
      <vt:variant>
        <vt:i4>3</vt:i4>
      </vt:variant>
      <vt:variant>
        <vt:lpstr>Lysbildetitler</vt:lpstr>
      </vt:variant>
      <vt:variant>
        <vt:i4>44</vt:i4>
      </vt:variant>
    </vt:vector>
  </HeadingPairs>
  <TitlesOfParts>
    <vt:vector size="47" baseType="lpstr">
      <vt:lpstr>Presentasjon</vt:lpstr>
      <vt:lpstr>3.-powerpointmal_tom-presentasjon</vt:lpstr>
      <vt:lpstr>1_3.-powerpointmal_tom-presentasjon</vt:lpstr>
      <vt:lpstr>Velkommen til Senior trafikkurs – Dag 2.</vt:lpstr>
      <vt:lpstr>Deres forventninger forrige gang var: </vt:lpstr>
      <vt:lpstr>Fornyelse av førerkort</vt:lpstr>
      <vt:lpstr>Diverse praktisk informasjon kan du finne på: </vt:lpstr>
      <vt:lpstr>PowerPoint-presentasjon</vt:lpstr>
      <vt:lpstr>PowerPoint-presentasjon</vt:lpstr>
      <vt:lpstr>HVA KAN SKJE?</vt:lpstr>
      <vt:lpstr>PowerPoint-presentasjon</vt:lpstr>
      <vt:lpstr>Oppgaver</vt:lpstr>
      <vt:lpstr>Fartens betydning for bremselengden</vt:lpstr>
      <vt:lpstr>FART - STOPPLENGDE</vt:lpstr>
      <vt:lpstr>FART – STOPPLENGDE </vt:lpstr>
      <vt:lpstr>HVA  ER  TRYGG  FART? </vt:lpstr>
      <vt:lpstr>PowerPoint-presentasjon</vt:lpstr>
      <vt:lpstr>PowerPoint-presentasjon</vt:lpstr>
      <vt:lpstr>Hvem har vikeplikt?</vt:lpstr>
      <vt:lpstr>I hvilken rekkefølge skal det kjøres?</vt:lpstr>
      <vt:lpstr>Togovergang</vt:lpstr>
      <vt:lpstr>PowerPoint-presentasjon</vt:lpstr>
      <vt:lpstr>Hvem står ulovlig parkert?</vt:lpstr>
      <vt:lpstr>PowerPoint-presentasjon</vt:lpstr>
      <vt:lpstr>PowerPoint-presentasjon</vt:lpstr>
      <vt:lpstr>PowerPoint-presentasjon</vt:lpstr>
      <vt:lpstr>PowerPoint-presentasjon</vt:lpstr>
      <vt:lpstr>PowerPoint-presentasjon</vt:lpstr>
      <vt:lpstr>PowerPoint-presentasjon</vt:lpstr>
      <vt:lpstr>Blinklys</vt:lpstr>
      <vt:lpstr>PowerPoint-presentasjon</vt:lpstr>
      <vt:lpstr>Du skal til Tåsen- hvordan vil du kjøre her?</vt:lpstr>
      <vt:lpstr>PowerPoint-presentasjon</vt:lpstr>
      <vt:lpstr>PowerPoint-presentasjon</vt:lpstr>
      <vt:lpstr>PowerPoint-presentasjon</vt:lpstr>
      <vt:lpstr>Innkjøring på større veg</vt:lpstr>
      <vt:lpstr>AVKJØRING STØRRE VEI</vt:lpstr>
      <vt:lpstr>PowerPoint-presentasjon</vt:lpstr>
      <vt:lpstr>PowerPoint-presentasjon</vt:lpstr>
      <vt:lpstr>PowerPoint-presentasjon</vt:lpstr>
      <vt:lpstr>PowerPoint-presentasjon</vt:lpstr>
      <vt:lpstr>PowerPoint-presentasjon</vt:lpstr>
      <vt:lpstr>Tunnel</vt:lpstr>
      <vt:lpstr>PowerPoint-presentasjon</vt:lpstr>
      <vt:lpstr>PowerPoint-presentasjon</vt:lpstr>
      <vt:lpstr>Takk for i dag, og vel hjem!</vt:lpstr>
      <vt:lpstr>Tilbakemeldingsskjema: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Senior trafikkurs – Dag 2.</dc:title>
  <dc:creator>Marianne Søhagen</dc:creator>
  <cp:lastModifiedBy>Løkken Stein</cp:lastModifiedBy>
  <cp:revision>45</cp:revision>
  <dcterms:created xsi:type="dcterms:W3CDTF">2021-10-28T08:36:58Z</dcterms:created>
  <dcterms:modified xsi:type="dcterms:W3CDTF">2024-04-18T15:25:42Z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0x01010092D1FE3450293A40A3B6C597F062DDC6</vt:lpwstr>
  </property>
</Properties>
</file>