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</p:sldIdLst>
  <p:sldSz cx="9145588" cy="6859588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392C"/>
    <a:srgbClr val="FAF9F9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131" autoAdjust="0"/>
  </p:normalViewPr>
  <p:slideViewPr>
    <p:cSldViewPr snapToObjects="1" showGuides="1">
      <p:cViewPr>
        <p:scale>
          <a:sx n="80" d="100"/>
          <a:sy n="80" d="100"/>
        </p:scale>
        <p:origin x="-2514" y="-108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55123C-EA2F-4A89-A19D-DD7CA278E9F6}" type="datetimeFigureOut">
              <a:rPr lang="nb-NO"/>
              <a:pPr>
                <a:defRPr/>
              </a:pPr>
              <a:t>02.05.2016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A4CBF2-FF14-4E11-9D8F-05B9B941CB2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0556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I feltet «Velkommen til NAF Øvingsbane» kan det skrives inn navnet på lokalavdelingen eller øvingsbanen.</a:t>
            </a:r>
          </a:p>
        </p:txBody>
      </p:sp>
      <p:sp>
        <p:nvSpPr>
          <p:cNvPr id="3072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DE5B31-10CA-410D-8E63-87CD5DC357C1}" type="slidenum">
              <a:rPr lang="en-US" altLang="nb-NO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Kurveteknikk: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Du må alltid kunne stanse på den sikten du har.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Siden sikten bestemmer farten blir det viktig å se riktig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Det samme gjelder for å kunne ha en god plassering inn i og gjennomsvingen.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Ser du for kort blir det vanskelig med god plassering.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Målet er å få en jevn å fin kurve som den rødestiplede linja.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Den blå linja viser vanlig førerfeil blant ferske førere.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Sporvalget blir ofte slik fordi de begynner å svinge på feil tidspunkt.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KLIKK: - Bremsing med unnastyring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</p:txBody>
      </p:sp>
      <p:sp>
        <p:nvSpPr>
          <p:cNvPr id="3994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C664B9A-07EE-4AB8-A320-E84AFDE56C41}" type="slidenum">
              <a:rPr lang="en-US" altLang="nb-NO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nb-N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Nødbrems med unnastyring: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Rød stiplet linje: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Unnamanøver med dårlig sporvalg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Feltskiftet blir brått,  kommer for sent og kommer unødig langt ut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>
                <a:solidFill>
                  <a:srgbClr val="00B050"/>
                </a:solidFill>
              </a:rPr>
              <a:t>Grønn Stiplet linje: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Feltskiftet skjer tidligere slik at avstanden til begge hindringene blir optimal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mykere og mindre sving = mindre sannsynlighet for skrens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Viktig tips her er å unngå å se på hindrene, men se etter hvor det er ledig plass.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MEN husk! Kjører en smart, vil en kunne rekke å stoppe…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KLIKK: - Sikkerhet på banen</a:t>
            </a:r>
          </a:p>
        </p:txBody>
      </p:sp>
      <p:sp>
        <p:nvSpPr>
          <p:cNvPr id="409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AD7BBCE-D282-41CD-B033-61B8B88F6934}" type="slidenum">
              <a:rPr lang="en-US" altLang="nb-NO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nb-N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Før vi kjører.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Sikkerheten er alltid i fokus, så må vi gjennom disse punktene.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(Grunnen til at deltageren skal la bilen stå er at dere som er ansvarlige på kurset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MÅ!! få tatt bilder før kjøretøyene flyttes)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------------------------------------------- 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Del ut og gjennomgåeventuelle kjøreskjema.</a:t>
            </a:r>
          </a:p>
        </p:txBody>
      </p:sp>
      <p:sp>
        <p:nvSpPr>
          <p:cNvPr id="41988" name="Plassholder for bunntekst 1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mtClean="0"/>
              <a:t>Om du er i tvil. Du kommer alltid lengre med et smil. </a:t>
            </a:r>
            <a:endParaRPr lang="en-US" altLang="nb-NO" smtClean="0"/>
          </a:p>
        </p:txBody>
      </p:sp>
      <p:sp>
        <p:nvSpPr>
          <p:cNvPr id="41989" name="Plassholder for dato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nb-NO" sz="1400" dirty="0" smtClean="0"/>
              <a:t>Oppsummering.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endParaRPr lang="nb-NO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nb-NO" dirty="0" smtClean="0"/>
              <a:t>Da har dere vært ute og kjørt.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nb-NO" dirty="0" smtClean="0"/>
              <a:t>Hva tenker dere om det dere har opplevd i dag??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Øvelsene dere var igjennom?: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b-NO" b="1" dirty="0" smtClean="0"/>
              <a:t>Stans angitt sted?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b-NO" b="1" dirty="0" smtClean="0"/>
              <a:t>Kjøring i sving?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b-NO" b="1" dirty="0" smtClean="0"/>
              <a:t>Valg av hastighet?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4301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2E31CFD-1D91-4B97-9CA3-5C58B8515A0C}" type="slidenum">
              <a:rPr lang="en-US" altLang="nb-NO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nb-N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b="1" smtClean="0">
                <a:latin typeface="Arial" charset="0"/>
                <a:cs typeface="Arial" charset="0"/>
              </a:rPr>
              <a:t>Dere har i løpet av kjøreturene i dag opplevd hvor mye små endringer kan bety.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>
                <a:latin typeface="Arial" charset="0"/>
                <a:cs typeface="Arial" charset="0"/>
              </a:rPr>
              <a:t>Jeg vil nå prøve å vise hvor mye farten har å si.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b="1" smtClean="0">
                <a:latin typeface="Arial" charset="0"/>
                <a:cs typeface="Arial" charset="0"/>
              </a:rPr>
              <a:t>Til hele klassen: Hvor mange har kjørt  10 km/t for fort?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b="1" smtClean="0">
                <a:latin typeface="Arial" charset="0"/>
                <a:cs typeface="Arial" charset="0"/>
              </a:rPr>
              <a:t>Drøft litt om de opplever 10 km/t som mye!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>
                <a:latin typeface="Arial" charset="0"/>
                <a:cs typeface="Arial" charset="0"/>
              </a:rPr>
              <a:t>---------------------------------------------------------------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>
                <a:latin typeface="Arial" charset="0"/>
                <a:cs typeface="Arial" charset="0"/>
              </a:rPr>
              <a:t>La oss ta et helt konkret eksempel: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>
                <a:latin typeface="Arial" charset="0"/>
                <a:cs typeface="Arial" charset="0"/>
              </a:rPr>
              <a:t>Tenk deg at du kommer kjørende i 30 km/t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b="1" smtClean="0">
                <a:latin typeface="Arial" charset="0"/>
                <a:cs typeface="Arial" charset="0"/>
              </a:rPr>
              <a:t>Ut bak en bil kommer Lille Ole løpende !!!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>
                <a:latin typeface="Arial" charset="0"/>
                <a:cs typeface="Arial" charset="0"/>
              </a:rPr>
              <a:t>Du klarer akkurat å stoppe !!!!!      Lille Ole blir redd, og løper hjem</a:t>
            </a:r>
          </a:p>
          <a:p>
            <a:pPr eaLnBrk="1" hangingPunct="1">
              <a:spcBef>
                <a:spcPct val="0"/>
              </a:spcBef>
            </a:pPr>
            <a:endParaRPr lang="nb-NO" altLang="nb-NO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b="1" smtClean="0">
                <a:latin typeface="Arial" charset="0"/>
                <a:cs typeface="Arial" charset="0"/>
              </a:rPr>
              <a:t>Dagen etter kommer du i 40 km/t.    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>
                <a:latin typeface="Arial" charset="0"/>
                <a:cs typeface="Arial" charset="0"/>
              </a:rPr>
              <a:t>På nøyaktig samme tidspunkt som i  går kommer Lille Ole løpende.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>
                <a:latin typeface="Arial" charset="0"/>
                <a:cs typeface="Arial" charset="0"/>
              </a:rPr>
              <a:t>Du vet du ikke kan stoppe. Du har samme reaksjonstid, dekk og veggrep.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b="1" smtClean="0">
                <a:latin typeface="Arial" charset="0"/>
                <a:cs typeface="Arial" charset="0"/>
              </a:rPr>
              <a:t>Med hvilken fart vil du da treffe Lille Ole?</a:t>
            </a:r>
          </a:p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44036" name="Plassholder for dato 3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nb-NO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037" name="Plassholder for bunntekst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mtClean="0">
                <a:solidFill>
                  <a:srgbClr val="000000"/>
                </a:solidFill>
                <a:latin typeface="Calibri" pitchFamily="34" charset="0"/>
              </a:rPr>
              <a:t>Om du er i tvil. Du kommer alltid lengre med et smil. </a:t>
            </a:r>
            <a:endParaRPr lang="en-US" altLang="nb-NO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038" name="Plassholder for lysbildenumm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BD5206D-08F3-4421-9CB6-F7494F7D0E8D}" type="slidenum">
              <a:rPr lang="en-US" altLang="nb-NO" smtClean="0">
                <a:solidFill>
                  <a:srgbClr val="000000"/>
                </a:solidFill>
                <a:latin typeface="Calibri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nb-NO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Dette er temaene i forhold til denne presentasjonen  og kjøreskjemaene.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Lager dere en egen versjon av presentasjonen eller kjøreøvelser,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er det viktig at teksten her stemmer med endringene.</a:t>
            </a:r>
          </a:p>
        </p:txBody>
      </p:sp>
      <p:sp>
        <p:nvSpPr>
          <p:cNvPr id="3174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9DAEC7-C759-478F-93C4-6FB6D6EEACF1}" type="slidenum">
              <a:rPr lang="en-US" altLang="nb-NO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La deltagerne ramse opp hva de mener er riktig.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Clutche, Bremse, Gasse  osv.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-------------------------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KLIKK: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nb-NO" dirty="0" smtClean="0">
                <a:solidFill>
                  <a:srgbClr val="000000"/>
                </a:solidFill>
                <a:latin typeface="Verdana" pitchFamily="34" charset="0"/>
              </a:rPr>
              <a:t>Trå ned clutch?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nb-NO" dirty="0" smtClean="0">
                <a:solidFill>
                  <a:srgbClr val="000000"/>
                </a:solidFill>
                <a:latin typeface="Verdana" pitchFamily="34" charset="0"/>
              </a:rPr>
              <a:t>Slippe opp gass?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nb-NO" dirty="0" smtClean="0">
                <a:solidFill>
                  <a:srgbClr val="000000"/>
                </a:solidFill>
                <a:latin typeface="Verdana" pitchFamily="34" charset="0"/>
              </a:rPr>
              <a:t>Gi mer gass?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nb-NO" dirty="0" smtClean="0">
                <a:solidFill>
                  <a:srgbClr val="000000"/>
                </a:solidFill>
                <a:latin typeface="Verdana" pitchFamily="34" charset="0"/>
              </a:rPr>
              <a:t>Bremse?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nb-NO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Konklusjon.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I løpet av dagen skal dere bli kjent med hva som lønner seg å gjøre på din bil.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Optimal reaksjon er avhengig av: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Bilmodell, Forhjulstrekk, Bakhjulstrekk , 4 WD, Førerstøttesystemene mm.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Hele poenget er at vi ikke skal fortelle hva som er riktig eller galt,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deltagerne skal finne det ut selv gjennom kjøringen.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b="1" dirty="0" smtClean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 smtClean="0"/>
              <a:t>Biler med moderne førerstøttesystemer må behandles individuelt for at systemene skal fungere optimalt.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 smtClean="0"/>
              <a:t>På svært mange modeller vil det beste være å lette på gassen eller bremse.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 smtClean="0"/>
              <a:t>På mange biler vil det være dirkete feil å trå ned clutchen.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 smtClean="0"/>
              <a:t>Fordi elektronikken jobber for å få bilen dit forhjulene peker, er det helt nødvendig for fører å styre presist.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----------------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Apropos Førerstøttesystemene: KLIKK: neste bilde kommer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b="1" dirty="0" smtClean="0"/>
          </a:p>
        </p:txBody>
      </p:sp>
      <p:sp>
        <p:nvSpPr>
          <p:cNvPr id="3277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7DD73E3-509D-4605-8C57-9A1056C65038}" type="slidenum">
              <a:rPr lang="en-US" altLang="nb-NO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Systemene hjelper fører når fører gjør feil eller havner i en nødsituasjon.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Det som er viktig for deltagerne å forstå,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er at førerens atferd har stor betydning for om systemene virker optimalt.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Det finnes utallige systemer som hjelper til i en nødsituasjon.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I tillegg kommer  det flere og flere systemer som oppdager fare FØR situasjonen oppstår.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Slik som å holde avstand til bilen foran, oppdage at fører er på vei til å sovne, varsle at du er på vei til å skjene ut av feltet mm.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Det var det vi tenkte å si om bilen.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Litt om føreren og sittestilling. KLIKK: Neste bilde kommer.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3379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02C180F-D9EE-4CE0-A9E6-2C6E882A9069}" type="slidenum">
              <a:rPr lang="en-US" altLang="nb-NO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GOD FORANKRING: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smtClean="0"/>
              <a:t>Gjør at du ikke</a:t>
            </a:r>
            <a:r>
              <a:rPr lang="nb-NO" u="sng" dirty="0" smtClean="0"/>
              <a:t> </a:t>
            </a:r>
            <a:r>
              <a:rPr lang="nb-NO" dirty="0" smtClean="0"/>
              <a:t>tar i mot sidekrefter eller bremse/akselerasjonskrefter med å holde deg fast i rattet.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smtClean="0"/>
              <a:t>Kreftene tas i mot gjennom: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 smtClean="0"/>
              <a:t>Føtter i gulv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 smtClean="0"/>
              <a:t>Kne/lår i sidestøtte på sete/dør/midtkonsoll, sidestøtte i seterygg.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 smtClean="0"/>
              <a:t>Ryggen godt inn i setet. Bruk gjerne venstre fot på fotstøtta.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Føreren på bildet har en flere grunnleggende feil med sin sittestilling.</a:t>
            </a:r>
            <a:r>
              <a:rPr lang="nb-NO" dirty="0"/>
              <a:t> </a:t>
            </a:r>
            <a:r>
              <a:rPr lang="nb-NO" dirty="0" smtClean="0"/>
              <a:t> </a:t>
            </a:r>
            <a:r>
              <a:rPr lang="nb-NO" b="1" dirty="0" smtClean="0"/>
              <a:t>KLIKK</a:t>
            </a:r>
          </a:p>
        </p:txBody>
      </p:sp>
      <p:sp>
        <p:nvSpPr>
          <p:cNvPr id="3482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809A0A9-71AD-432E-A98B-A749BEBDFCE6}" type="slidenum">
              <a:rPr lang="en-US" altLang="nb-NO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Føreren på bildet har en flere grunnleggende feil med sin sittestilling.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Hodet og ryggens avstand til setet.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 smtClean="0"/>
              <a:t>Dette er veldig vanlig feilhandling når en blir stresset. Mange trekker seg frem og vekk fra settet.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 smtClean="0"/>
              <a:t>Det gir elendig styring og forankring.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 smtClean="0"/>
              <a:t>Direkte farlig ved påkjøring bakfra</a:t>
            </a:r>
            <a:endParaRPr lang="nb-NO" b="1" dirty="0" smtClean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b="1" dirty="0" smtClean="0"/>
              <a:t>Hånden midt oppå rattet.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smtClean="0"/>
              <a:t>Denne hånda svært lite presis styring, samt at den gir belastningsskader i skuldre/nakke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 smtClean="0"/>
              <a:t>I en ulykke over ca. 30 km/t vil airbag slå ut. Det betyr at kollisjonsputa vil slynge hånda mot hodet med en fart på ca. 300 km/t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dirty="0" smtClean="0"/>
              <a:t>    Med briller kan det gi store synsskader, med stor klokke på håndleddet kan du dø.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u="sng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b="1" dirty="0" smtClean="0"/>
              <a:t>La oss ta en titt på hva som er riktig sittestilling og bruk av ratt. KLIKK: Neste bilde kommer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3584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CB51BB7-78D9-4D8D-B26E-51B8FCACE90E}" type="slidenum">
              <a:rPr lang="en-US" altLang="nb-NO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Riktig sittestilling reduserer skade ved kollisjon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u="sng" smtClean="0"/>
              <a:t>Rattgrep</a:t>
            </a:r>
            <a:r>
              <a:rPr lang="nb-NO" altLang="nb-NO" b="1" smtClean="0"/>
              <a:t>: Kvart på tre eller lavere. Bøyde albuer hindrer leddskader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En hånd som krysser ratt vil bli slått mot hodet i 300 km/t om airbag slår ut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u="sng" smtClean="0"/>
              <a:t>Skyv i rattet </a:t>
            </a:r>
            <a:r>
              <a:rPr lang="nb-NO" altLang="nb-NO" b="1" smtClean="0"/>
              <a:t>som den stiplete linjen viser.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Det gir lange og presise bevegelser – gjør det f. eks. lett å gi tegn ut av rundkjøringer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u="sng" smtClean="0"/>
              <a:t>Hodestøtte</a:t>
            </a:r>
            <a:r>
              <a:rPr lang="nb-NO" altLang="nb-NO" b="1" smtClean="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Øvre kant i høyde med issen (litt lav på bildet her), Så nær hodet som mulig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u="sng" smtClean="0"/>
              <a:t>Sittestilling</a:t>
            </a:r>
            <a:r>
              <a:rPr lang="nb-NO" altLang="nb-NO" b="1" smtClean="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Rygg og hodet midtstilt i setet (For å treffe airbag riktig, hode skal treffe hodestøtte)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Ryggen inntil setet (Nære hodestøtte, avstand til airbag, redusere nakkesleng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u="sng" smtClean="0"/>
              <a:t>Bilbeltet</a:t>
            </a:r>
            <a:r>
              <a:rPr lang="nb-NO" altLang="nb-NO" b="1" smtClean="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Stramt inntil kroppen – knepp opp jakker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Belte nede på hoften – holde underkroppen på plass, unngå skade på milt og indre organer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u="sng" smtClean="0"/>
              <a:t>Ben</a:t>
            </a:r>
            <a:r>
              <a:rPr lang="nb-NO" altLang="nb-NO" b="1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Rette ben i en frontkollisjon kan gi store leddskader i knær og hofter.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Rette ben i en frontkollisjon kan gi store bekkenskader, noe som er dødelig.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Det var fører. Da skal vi ta for oss kjøring på banen. KLIKK. Neste bilde kommer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</p:txBody>
      </p:sp>
      <p:sp>
        <p:nvSpPr>
          <p:cNvPr id="36868" name="Plassholder for bunntekst 1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mtClean="0"/>
              <a:t>Om du er i tvil. Du kommer alltid lengre med et smil. </a:t>
            </a:r>
            <a:endParaRPr lang="en-US" altLang="nb-NO" smtClean="0"/>
          </a:p>
        </p:txBody>
      </p:sp>
      <p:sp>
        <p:nvSpPr>
          <p:cNvPr id="36869" name="Plassholder for dato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Plassholder for notat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Feilberegnes farten, veggrepet, bremsenes effekt eller egen reaksjonsevne vil denne situasjonen bli farlig.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Her har du to muligheter.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/>
              <a:t>Stanse i tide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/>
              <a:t>Styre unna fordi du ikke klarer å stanse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På grunn av dette skal dere bruke mye tid på å lære å beregne bremselengder.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Både med normalbrems og med nødbrems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I alle situasjoner i trafikken, om det er buss på holdeplass eller gående ved gangfelt,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må du som fører vite hvor langt unna du skal begynne bremsingen for å kunne slippe frem andre på en behagelig måte.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/>
              <a:t>For å trene dette riktig skal dere gjøre følgende, KLIKK: Neste bilde kommer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b="1" dirty="0" smtClean="0"/>
          </a:p>
        </p:txBody>
      </p:sp>
      <p:sp>
        <p:nvSpPr>
          <p:cNvPr id="37892" name="Plassholder for lysbildenumm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5" tIns="45339" rIns="90675" bIns="4533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650C733-8837-4EDE-8DDB-7C5BBA9FF97E}" type="slidenum">
              <a:rPr lang="en-US" altLang="nb-NO" sz="1200"/>
              <a:pPr algn="r" eaLnBrk="1" hangingPunct="1"/>
              <a:t>8</a:t>
            </a:fld>
            <a:endParaRPr lang="en-US" altLang="nb-NO" sz="1200"/>
          </a:p>
        </p:txBody>
      </p:sp>
      <p:sp>
        <p:nvSpPr>
          <p:cNvPr id="37893" name="Plassholder for bunntekst 1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mtClean="0"/>
              <a:t>Om du er i tvil. Du kommer alltid lengre med et smil. </a:t>
            </a:r>
            <a:endParaRPr lang="en-US" altLang="nb-NO" smtClean="0"/>
          </a:p>
        </p:txBody>
      </p:sp>
      <p:sp>
        <p:nvSpPr>
          <p:cNvPr id="37894" name="Plassholder for dato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Dere skal først trene mye normalbrems. Det er normalbremsen dere skal bruke daglig.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Når dere er gode på det skal dere trene på nødbrems. Hensikten er å lære noe om når siste frist for bremsing er.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(</a:t>
            </a:r>
            <a:r>
              <a:rPr lang="nb-NO" altLang="nb-NO" smtClean="0"/>
              <a:t>om stansepunktet er på 70 m, 50 m, angitt med dukker, kjegler oppblåsbare biler mm.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 må dere vurdere ut fra banen, føret og eget kursopplegg</a:t>
            </a:r>
            <a:r>
              <a:rPr lang="nb-NO" altLang="nb-NO" b="1" smtClean="0"/>
              <a:t>.)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---------------------------- 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Når dere har trent så mye at dere behersker å beregne bremselengder nøyaktig,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med normalbrems og nødbrems, med forskjellige hastigheter osv. …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Skulle dere feilberegne grovt, vil dere in en gitt situasjon ikke kunne klare å stoppe.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Da er siste utvei og styre unna. Det skal dere også få trene på.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Dere skal trene på å styre presist – det gjør vi i svingen på banen,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og dere skal trene på å kombinere bremsing med unnastyring.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b="1" smtClean="0"/>
              <a:t>KLIKK: Neste bilde kommer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(For eleven er mest gunstig å trene i svingen FØR en trener på brems med unnastyring.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Men antall deltagere, banens utforming osv. kan gjøre at dette ikke passer.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Gjennomføres brems med unnastyring før svingen, er vel det naturlig å bytte rekkefølgen på de to neste bildene.)</a:t>
            </a:r>
          </a:p>
          <a:p>
            <a:pPr eaLnBrk="1" hangingPunct="1">
              <a:spcBef>
                <a:spcPct val="0"/>
              </a:spcBef>
            </a:pPr>
            <a:endParaRPr lang="nb-NO" altLang="nb-NO" b="1" smtClean="0"/>
          </a:p>
        </p:txBody>
      </p:sp>
      <p:sp>
        <p:nvSpPr>
          <p:cNvPr id="3891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E4FE0D-2DCD-4B3D-A38C-CFDCF4C02C50}" type="slidenum">
              <a:rPr lang="en-US" altLang="nb-NO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1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 userDrawn="1"/>
        </p:nvSpPr>
        <p:spPr>
          <a:xfrm>
            <a:off x="534988" y="528638"/>
            <a:ext cx="3068637" cy="5872162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5214938"/>
            <a:ext cx="8064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3292475"/>
            <a:ext cx="53975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58307" y="2112969"/>
            <a:ext cx="2820888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63869" y="3683682"/>
            <a:ext cx="2809764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99197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1417638"/>
            <a:ext cx="53975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1417638"/>
            <a:ext cx="541337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80" y="870834"/>
            <a:ext cx="3706133" cy="34623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10084" y="1770020"/>
            <a:ext cx="3321343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1"/>
          </p:nvPr>
        </p:nvSpPr>
        <p:spPr>
          <a:xfrm>
            <a:off x="4981765" y="870834"/>
            <a:ext cx="3706633" cy="34623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None/>
              <a:defRPr sz="2200" b="1" baseline="0">
                <a:solidFill>
                  <a:srgbClr val="4B392C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982015" y="1770021"/>
            <a:ext cx="3321343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773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822450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982015" y="1275872"/>
            <a:ext cx="3706133" cy="346239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8" name="Plassholder for innhold 2"/>
          <p:cNvSpPr>
            <a:spLocks noGrp="1"/>
          </p:cNvSpPr>
          <p:nvPr>
            <p:ph idx="10"/>
          </p:nvPr>
        </p:nvSpPr>
        <p:spPr>
          <a:xfrm>
            <a:off x="4982015" y="2174234"/>
            <a:ext cx="3321343" cy="3395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9" name="Plassholder for bilde 3"/>
          <p:cNvSpPr>
            <a:spLocks noGrp="1"/>
          </p:cNvSpPr>
          <p:nvPr>
            <p:ph type="pic" sz="quarter" idx="11"/>
          </p:nvPr>
        </p:nvSpPr>
        <p:spPr>
          <a:xfrm>
            <a:off x="749327" y="929634"/>
            <a:ext cx="3483360" cy="46396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781654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822450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534655" y="880960"/>
            <a:ext cx="3858024" cy="4688326"/>
          </a:xfrm>
          <a:prstGeom prst="rect">
            <a:avLst/>
          </a:prstGeom>
          <a:solidFill>
            <a:srgbClr val="F1F1F1"/>
          </a:solidFill>
        </p:spPr>
        <p:txBody>
          <a:bodyPr lIns="273326" tIns="850349" rIns="273326">
            <a:normAutofit/>
          </a:bodyPr>
          <a:lstStyle>
            <a:lvl1pPr marL="202668" indent="-202668">
              <a:spcBef>
                <a:spcPts val="1350"/>
              </a:spcBef>
              <a:defRPr sz="1300"/>
            </a:lvl1pPr>
            <a:lvl2pPr>
              <a:spcBef>
                <a:spcPts val="1350"/>
              </a:spcBef>
              <a:defRPr sz="1300"/>
            </a:lvl2pPr>
            <a:lvl3pPr>
              <a:spcBef>
                <a:spcPts val="1350"/>
              </a:spcBef>
              <a:defRPr sz="1300"/>
            </a:lvl3pPr>
            <a:lvl4pPr>
              <a:spcBef>
                <a:spcPts val="1350"/>
              </a:spcBef>
              <a:defRPr sz="1300"/>
            </a:lvl4pPr>
            <a:lvl5pPr>
              <a:spcBef>
                <a:spcPts val="1350"/>
              </a:spcBef>
              <a:defRPr sz="13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4982015" y="1275872"/>
            <a:ext cx="3706133" cy="346239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6" name="Plassholder for innhold 2"/>
          <p:cNvSpPr>
            <a:spLocks noGrp="1"/>
          </p:cNvSpPr>
          <p:nvPr>
            <p:ph idx="10"/>
          </p:nvPr>
        </p:nvSpPr>
        <p:spPr>
          <a:xfrm>
            <a:off x="4982015" y="2174234"/>
            <a:ext cx="3321343" cy="3395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759538" y="1268560"/>
            <a:ext cx="3408219" cy="2923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300" b="1" baseline="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4146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2931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27775" y="6310313"/>
            <a:ext cx="2133600" cy="215900"/>
          </a:xfrm>
          <a:prstGeom prst="rect">
            <a:avLst/>
          </a:prstGeom>
        </p:spPr>
        <p:txBody>
          <a:bodyPr lIns="91449" tIns="45725" rIns="91449" bIns="45725"/>
          <a:lstStyle>
            <a:lvl1pPr defTabSz="91440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5F5DBE-0B3D-4CF1-9300-CA65A66064A2}" type="datetime1">
              <a:rPr lang="nb-NO"/>
              <a:pPr>
                <a:defRPr/>
              </a:pPr>
              <a:t>02.05.2016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95288" y="6310313"/>
            <a:ext cx="4394200" cy="215900"/>
          </a:xfrm>
          <a:prstGeom prst="rect">
            <a:avLst/>
          </a:prstGeom>
        </p:spPr>
        <p:txBody>
          <a:bodyPr lIns="91449" tIns="45725" rIns="91449" bIns="45725"/>
          <a:lstStyle>
            <a:lvl1pPr defTabSz="91440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NAF - Norges Automobil-Forbund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0" y="6310313"/>
            <a:ext cx="430213" cy="215900"/>
          </a:xfrm>
          <a:prstGeom prst="rect">
            <a:avLst/>
          </a:prstGeom>
        </p:spPr>
        <p:txBody>
          <a:bodyPr lIns="91449" tIns="45725" rIns="91449" bIns="45725"/>
          <a:lstStyle>
            <a:lvl1pPr defTabSz="91440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00938C-290A-4762-A526-BA69C9D12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2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 userDrawn="1"/>
        </p:nvSpPr>
        <p:spPr>
          <a:xfrm>
            <a:off x="5532438" y="528638"/>
            <a:ext cx="3068637" cy="5872162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5214938"/>
            <a:ext cx="8048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3292475"/>
            <a:ext cx="53975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656524" y="2112969"/>
            <a:ext cx="2820888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62086" y="3683682"/>
            <a:ext cx="2809764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06473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455988"/>
            <a:ext cx="5413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5943600"/>
            <a:ext cx="6778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43329" y="2319294"/>
            <a:ext cx="3256029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49749" y="3828571"/>
            <a:ext cx="3243190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80854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4 [uten bil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455988"/>
            <a:ext cx="5413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5943600"/>
            <a:ext cx="6778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02665" y="2319294"/>
            <a:ext cx="3337357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09245" y="3828571"/>
            <a:ext cx="3324197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80646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417638"/>
            <a:ext cx="53975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29986" y="1770020"/>
            <a:ext cx="6885616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431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654175"/>
            <a:ext cx="53975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7614" y="1108246"/>
            <a:ext cx="4050361" cy="34623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2924402" y="2048596"/>
            <a:ext cx="3673573" cy="2931826"/>
          </a:xfrm>
          <a:prstGeom prst="rect">
            <a:avLst/>
          </a:prstGeom>
        </p:spPr>
        <p:txBody>
          <a:bodyPr/>
          <a:lstStyle>
            <a:lvl1pPr marL="257129" indent="-257129" algn="l">
              <a:spcBef>
                <a:spcPts val="0"/>
              </a:spcBef>
              <a:buFontTx/>
              <a:buBlip>
                <a:blip r:embed="rId4"/>
              </a:buBlip>
              <a:defRPr/>
            </a:lvl1pPr>
            <a:lvl2pPr marL="457201" indent="0" algn="ctr">
              <a:buNone/>
              <a:defRPr/>
            </a:lvl2pPr>
            <a:lvl3pPr marL="914403" indent="0" algn="ctr">
              <a:buNone/>
              <a:defRPr/>
            </a:lvl3pPr>
            <a:lvl4pPr marL="1371605" indent="0" algn="ctr">
              <a:buNone/>
              <a:defRPr/>
            </a:lvl4pPr>
            <a:lvl5pPr marL="1828806" indent="0" algn="ctr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874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5397500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3202" y="4285082"/>
            <a:ext cx="4296284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926504" y="777675"/>
            <a:ext cx="3292579" cy="3292555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87511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5397500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3202" y="4285082"/>
            <a:ext cx="4296284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871642" y="820437"/>
            <a:ext cx="3402304" cy="3250877"/>
          </a:xfrm>
          <a:custGeom>
            <a:avLst/>
            <a:gdLst>
              <a:gd name="connsiteX0" fmla="*/ 0 w 6048672"/>
              <a:gd name="connsiteY0" fmla="*/ 109317 h 5238000"/>
              <a:gd name="connsiteX1" fmla="*/ 109317 w 6048672"/>
              <a:gd name="connsiteY1" fmla="*/ 0 h 5238000"/>
              <a:gd name="connsiteX2" fmla="*/ 5939355 w 6048672"/>
              <a:gd name="connsiteY2" fmla="*/ 0 h 5238000"/>
              <a:gd name="connsiteX3" fmla="*/ 6048672 w 6048672"/>
              <a:gd name="connsiteY3" fmla="*/ 109317 h 5238000"/>
              <a:gd name="connsiteX4" fmla="*/ 6048672 w 6048672"/>
              <a:gd name="connsiteY4" fmla="*/ 5128683 h 5238000"/>
              <a:gd name="connsiteX5" fmla="*/ 5939355 w 6048672"/>
              <a:gd name="connsiteY5" fmla="*/ 5238000 h 5238000"/>
              <a:gd name="connsiteX6" fmla="*/ 109317 w 6048672"/>
              <a:gd name="connsiteY6" fmla="*/ 5238000 h 5238000"/>
              <a:gd name="connsiteX7" fmla="*/ 0 w 6048672"/>
              <a:gd name="connsiteY7" fmla="*/ 5128683 h 5238000"/>
              <a:gd name="connsiteX8" fmla="*/ 0 w 6048672"/>
              <a:gd name="connsiteY8" fmla="*/ 109317 h 5238000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109317 w 6048672"/>
              <a:gd name="connsiteY7" fmla="*/ 5238000 h 5767707"/>
              <a:gd name="connsiteX8" fmla="*/ 0 w 6048672"/>
              <a:gd name="connsiteY8" fmla="*/ 5128683 h 5767707"/>
              <a:gd name="connsiteX9" fmla="*/ 0 w 6048672"/>
              <a:gd name="connsiteY9" fmla="*/ 109317 h 5767707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224554 w 6048672"/>
              <a:gd name="connsiteY8" fmla="*/ 5234940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2"/>
              <a:gd name="connsiteX1" fmla="*/ 109317 w 6048672"/>
              <a:gd name="connsiteY1" fmla="*/ 0 h 5767732"/>
              <a:gd name="connsiteX2" fmla="*/ 5939355 w 6048672"/>
              <a:gd name="connsiteY2" fmla="*/ 0 h 5767732"/>
              <a:gd name="connsiteX3" fmla="*/ 6048672 w 6048672"/>
              <a:gd name="connsiteY3" fmla="*/ 109317 h 5767732"/>
              <a:gd name="connsiteX4" fmla="*/ 6048672 w 6048672"/>
              <a:gd name="connsiteY4" fmla="*/ 5128683 h 5767732"/>
              <a:gd name="connsiteX5" fmla="*/ 5939355 w 6048672"/>
              <a:gd name="connsiteY5" fmla="*/ 5238000 h 5767732"/>
              <a:gd name="connsiteX6" fmla="*/ 3032909 w 6048672"/>
              <a:gd name="connsiteY6" fmla="*/ 5767705 h 5767732"/>
              <a:gd name="connsiteX7" fmla="*/ 2566184 w 6048672"/>
              <a:gd name="connsiteY7" fmla="*/ 5239384 h 5767732"/>
              <a:gd name="connsiteX8" fmla="*/ 2224554 w 6048672"/>
              <a:gd name="connsiteY8" fmla="*/ 5234940 h 5767732"/>
              <a:gd name="connsiteX9" fmla="*/ 109317 w 6048672"/>
              <a:gd name="connsiteY9" fmla="*/ 5238000 h 5767732"/>
              <a:gd name="connsiteX10" fmla="*/ 0 w 6048672"/>
              <a:gd name="connsiteY10" fmla="*/ 5128683 h 5767732"/>
              <a:gd name="connsiteX11" fmla="*/ 0 w 6048672"/>
              <a:gd name="connsiteY11" fmla="*/ 109317 h 5767732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224554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17619 w 6048672"/>
              <a:gd name="connsiteY7" fmla="*/ 5294629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29049 w 6048672"/>
              <a:gd name="connsiteY7" fmla="*/ 5304154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29607"/>
              <a:gd name="connsiteX1" fmla="*/ 109317 w 6048672"/>
              <a:gd name="connsiteY1" fmla="*/ 0 h 5729607"/>
              <a:gd name="connsiteX2" fmla="*/ 5939355 w 6048672"/>
              <a:gd name="connsiteY2" fmla="*/ 0 h 5729607"/>
              <a:gd name="connsiteX3" fmla="*/ 6048672 w 6048672"/>
              <a:gd name="connsiteY3" fmla="*/ 109317 h 5729607"/>
              <a:gd name="connsiteX4" fmla="*/ 6048672 w 6048672"/>
              <a:gd name="connsiteY4" fmla="*/ 5128683 h 5729607"/>
              <a:gd name="connsiteX5" fmla="*/ 5939355 w 6048672"/>
              <a:gd name="connsiteY5" fmla="*/ 5238000 h 5729607"/>
              <a:gd name="connsiteX6" fmla="*/ 2966234 w 6048672"/>
              <a:gd name="connsiteY6" fmla="*/ 5729605 h 5729607"/>
              <a:gd name="connsiteX7" fmla="*/ 2629049 w 6048672"/>
              <a:gd name="connsiteY7" fmla="*/ 5304154 h 5729607"/>
              <a:gd name="connsiteX8" fmla="*/ 2504589 w 6048672"/>
              <a:gd name="connsiteY8" fmla="*/ 5234940 h 5729607"/>
              <a:gd name="connsiteX9" fmla="*/ 109317 w 6048672"/>
              <a:gd name="connsiteY9" fmla="*/ 5238000 h 5729607"/>
              <a:gd name="connsiteX10" fmla="*/ 0 w 6048672"/>
              <a:gd name="connsiteY10" fmla="*/ 5128683 h 5729607"/>
              <a:gd name="connsiteX11" fmla="*/ 0 w 6048672"/>
              <a:gd name="connsiteY11" fmla="*/ 109317 h 5729607"/>
              <a:gd name="connsiteX0" fmla="*/ 0 w 6048672"/>
              <a:gd name="connsiteY0" fmla="*/ 109317 h 5785284"/>
              <a:gd name="connsiteX1" fmla="*/ 109317 w 6048672"/>
              <a:gd name="connsiteY1" fmla="*/ 0 h 5785284"/>
              <a:gd name="connsiteX2" fmla="*/ 5939355 w 6048672"/>
              <a:gd name="connsiteY2" fmla="*/ 0 h 5785284"/>
              <a:gd name="connsiteX3" fmla="*/ 6048672 w 6048672"/>
              <a:gd name="connsiteY3" fmla="*/ 109317 h 5785284"/>
              <a:gd name="connsiteX4" fmla="*/ 6048672 w 6048672"/>
              <a:gd name="connsiteY4" fmla="*/ 5128683 h 5785284"/>
              <a:gd name="connsiteX5" fmla="*/ 5939355 w 6048672"/>
              <a:gd name="connsiteY5" fmla="*/ 5238000 h 5785284"/>
              <a:gd name="connsiteX6" fmla="*/ 3082439 w 6048672"/>
              <a:gd name="connsiteY6" fmla="*/ 5727065 h 5785284"/>
              <a:gd name="connsiteX7" fmla="*/ 2966234 w 6048672"/>
              <a:gd name="connsiteY7" fmla="*/ 5729605 h 5785284"/>
              <a:gd name="connsiteX8" fmla="*/ 2629049 w 6048672"/>
              <a:gd name="connsiteY8" fmla="*/ 5304154 h 5785284"/>
              <a:gd name="connsiteX9" fmla="*/ 2504589 w 6048672"/>
              <a:gd name="connsiteY9" fmla="*/ 5234940 h 5785284"/>
              <a:gd name="connsiteX10" fmla="*/ 109317 w 6048672"/>
              <a:gd name="connsiteY10" fmla="*/ 5238000 h 5785284"/>
              <a:gd name="connsiteX11" fmla="*/ 0 w 6048672"/>
              <a:gd name="connsiteY11" fmla="*/ 5128683 h 5785284"/>
              <a:gd name="connsiteX12" fmla="*/ 0 w 6048672"/>
              <a:gd name="connsiteY12" fmla="*/ 109317 h 5785284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082439 w 6048672"/>
              <a:gd name="connsiteY6" fmla="*/ 5727065 h 5778896"/>
              <a:gd name="connsiteX7" fmla="*/ 2966234 w 6048672"/>
              <a:gd name="connsiteY7" fmla="*/ 5729605 h 5778896"/>
              <a:gd name="connsiteX8" fmla="*/ 2629049 w 6048672"/>
              <a:gd name="connsiteY8" fmla="*/ 5304154 h 5778896"/>
              <a:gd name="connsiteX9" fmla="*/ 2504589 w 6048672"/>
              <a:gd name="connsiteY9" fmla="*/ 5234940 h 5778896"/>
              <a:gd name="connsiteX10" fmla="*/ 109317 w 6048672"/>
              <a:gd name="connsiteY10" fmla="*/ 5238000 h 5778896"/>
              <a:gd name="connsiteX11" fmla="*/ 0 w 6048672"/>
              <a:gd name="connsiteY11" fmla="*/ 5128683 h 5778896"/>
              <a:gd name="connsiteX12" fmla="*/ 0 w 6048672"/>
              <a:gd name="connsiteY12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412004 w 6048672"/>
              <a:gd name="connsiteY6" fmla="*/ 53060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64081"/>
              <a:gd name="connsiteX1" fmla="*/ 109317 w 6048672"/>
              <a:gd name="connsiteY1" fmla="*/ 0 h 5764081"/>
              <a:gd name="connsiteX2" fmla="*/ 5939355 w 6048672"/>
              <a:gd name="connsiteY2" fmla="*/ 0 h 5764081"/>
              <a:gd name="connsiteX3" fmla="*/ 6048672 w 6048672"/>
              <a:gd name="connsiteY3" fmla="*/ 109317 h 5764081"/>
              <a:gd name="connsiteX4" fmla="*/ 6048672 w 6048672"/>
              <a:gd name="connsiteY4" fmla="*/ 5128683 h 5764081"/>
              <a:gd name="connsiteX5" fmla="*/ 5939355 w 6048672"/>
              <a:gd name="connsiteY5" fmla="*/ 5238000 h 5764081"/>
              <a:gd name="connsiteX6" fmla="*/ 3533924 w 6048672"/>
              <a:gd name="connsiteY6" fmla="*/ 5229859 h 5764081"/>
              <a:gd name="connsiteX7" fmla="*/ 3412004 w 6048672"/>
              <a:gd name="connsiteY7" fmla="*/ 5302249 h 5764081"/>
              <a:gd name="connsiteX8" fmla="*/ 3118634 w 6048672"/>
              <a:gd name="connsiteY8" fmla="*/ 5687060 h 5764081"/>
              <a:gd name="connsiteX9" fmla="*/ 2966234 w 6048672"/>
              <a:gd name="connsiteY9" fmla="*/ 5729605 h 5764081"/>
              <a:gd name="connsiteX10" fmla="*/ 2629049 w 6048672"/>
              <a:gd name="connsiteY10" fmla="*/ 5304154 h 5764081"/>
              <a:gd name="connsiteX11" fmla="*/ 2504589 w 6048672"/>
              <a:gd name="connsiteY11" fmla="*/ 5234940 h 5764081"/>
              <a:gd name="connsiteX12" fmla="*/ 109317 w 6048672"/>
              <a:gd name="connsiteY12" fmla="*/ 5238000 h 5764081"/>
              <a:gd name="connsiteX13" fmla="*/ 0 w 6048672"/>
              <a:gd name="connsiteY13" fmla="*/ 5128683 h 5764081"/>
              <a:gd name="connsiteX14" fmla="*/ 0 w 6048672"/>
              <a:gd name="connsiteY14" fmla="*/ 109317 h 5764081"/>
              <a:gd name="connsiteX0" fmla="*/ 0 w 6048672"/>
              <a:gd name="connsiteY0" fmla="*/ 109317 h 5735963"/>
              <a:gd name="connsiteX1" fmla="*/ 109317 w 6048672"/>
              <a:gd name="connsiteY1" fmla="*/ 0 h 5735963"/>
              <a:gd name="connsiteX2" fmla="*/ 5939355 w 6048672"/>
              <a:gd name="connsiteY2" fmla="*/ 0 h 5735963"/>
              <a:gd name="connsiteX3" fmla="*/ 6048672 w 6048672"/>
              <a:gd name="connsiteY3" fmla="*/ 109317 h 5735963"/>
              <a:gd name="connsiteX4" fmla="*/ 6048672 w 6048672"/>
              <a:gd name="connsiteY4" fmla="*/ 5128683 h 5735963"/>
              <a:gd name="connsiteX5" fmla="*/ 5939355 w 6048672"/>
              <a:gd name="connsiteY5" fmla="*/ 5238000 h 5735963"/>
              <a:gd name="connsiteX6" fmla="*/ 3533924 w 6048672"/>
              <a:gd name="connsiteY6" fmla="*/ 5229859 h 5735963"/>
              <a:gd name="connsiteX7" fmla="*/ 3412004 w 6048672"/>
              <a:gd name="connsiteY7" fmla="*/ 5302249 h 5735963"/>
              <a:gd name="connsiteX8" fmla="*/ 3118634 w 6048672"/>
              <a:gd name="connsiteY8" fmla="*/ 5687060 h 5735963"/>
              <a:gd name="connsiteX9" fmla="*/ 2928134 w 6048672"/>
              <a:gd name="connsiteY9" fmla="*/ 5683885 h 5735963"/>
              <a:gd name="connsiteX10" fmla="*/ 2629049 w 6048672"/>
              <a:gd name="connsiteY10" fmla="*/ 5304154 h 5735963"/>
              <a:gd name="connsiteX11" fmla="*/ 2504589 w 6048672"/>
              <a:gd name="connsiteY11" fmla="*/ 5234940 h 5735963"/>
              <a:gd name="connsiteX12" fmla="*/ 109317 w 6048672"/>
              <a:gd name="connsiteY12" fmla="*/ 5238000 h 5735963"/>
              <a:gd name="connsiteX13" fmla="*/ 0 w 6048672"/>
              <a:gd name="connsiteY13" fmla="*/ 5128683 h 5735963"/>
              <a:gd name="connsiteX14" fmla="*/ 0 w 6048672"/>
              <a:gd name="connsiteY14" fmla="*/ 109317 h 5735963"/>
              <a:gd name="connsiteX0" fmla="*/ 0 w 6048672"/>
              <a:gd name="connsiteY0" fmla="*/ 109317 h 5771754"/>
              <a:gd name="connsiteX1" fmla="*/ 109317 w 6048672"/>
              <a:gd name="connsiteY1" fmla="*/ 0 h 5771754"/>
              <a:gd name="connsiteX2" fmla="*/ 5939355 w 6048672"/>
              <a:gd name="connsiteY2" fmla="*/ 0 h 5771754"/>
              <a:gd name="connsiteX3" fmla="*/ 6048672 w 6048672"/>
              <a:gd name="connsiteY3" fmla="*/ 109317 h 5771754"/>
              <a:gd name="connsiteX4" fmla="*/ 6048672 w 6048672"/>
              <a:gd name="connsiteY4" fmla="*/ 5128683 h 5771754"/>
              <a:gd name="connsiteX5" fmla="*/ 5939355 w 6048672"/>
              <a:gd name="connsiteY5" fmla="*/ 5238000 h 5771754"/>
              <a:gd name="connsiteX6" fmla="*/ 3533924 w 6048672"/>
              <a:gd name="connsiteY6" fmla="*/ 5229859 h 5771754"/>
              <a:gd name="connsiteX7" fmla="*/ 3412004 w 6048672"/>
              <a:gd name="connsiteY7" fmla="*/ 5302249 h 5771754"/>
              <a:gd name="connsiteX8" fmla="*/ 3118634 w 6048672"/>
              <a:gd name="connsiteY8" fmla="*/ 5687060 h 5771754"/>
              <a:gd name="connsiteX9" fmla="*/ 2928134 w 6048672"/>
              <a:gd name="connsiteY9" fmla="*/ 5683885 h 5771754"/>
              <a:gd name="connsiteX10" fmla="*/ 2629049 w 6048672"/>
              <a:gd name="connsiteY10" fmla="*/ 5304154 h 5771754"/>
              <a:gd name="connsiteX11" fmla="*/ 2504589 w 6048672"/>
              <a:gd name="connsiteY11" fmla="*/ 5234940 h 5771754"/>
              <a:gd name="connsiteX12" fmla="*/ 109317 w 6048672"/>
              <a:gd name="connsiteY12" fmla="*/ 5238000 h 5771754"/>
              <a:gd name="connsiteX13" fmla="*/ 0 w 6048672"/>
              <a:gd name="connsiteY13" fmla="*/ 5128683 h 5771754"/>
              <a:gd name="connsiteX14" fmla="*/ 0 w 6048672"/>
              <a:gd name="connsiteY14" fmla="*/ 109317 h 5771754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9504"/>
              <a:gd name="connsiteX1" fmla="*/ 109317 w 6048672"/>
              <a:gd name="connsiteY1" fmla="*/ 0 h 5779504"/>
              <a:gd name="connsiteX2" fmla="*/ 5939355 w 6048672"/>
              <a:gd name="connsiteY2" fmla="*/ 0 h 5779504"/>
              <a:gd name="connsiteX3" fmla="*/ 6048672 w 6048672"/>
              <a:gd name="connsiteY3" fmla="*/ 109317 h 5779504"/>
              <a:gd name="connsiteX4" fmla="*/ 6048672 w 6048672"/>
              <a:gd name="connsiteY4" fmla="*/ 5128683 h 5779504"/>
              <a:gd name="connsiteX5" fmla="*/ 5939355 w 6048672"/>
              <a:gd name="connsiteY5" fmla="*/ 5238000 h 5779504"/>
              <a:gd name="connsiteX6" fmla="*/ 3533924 w 6048672"/>
              <a:gd name="connsiteY6" fmla="*/ 5229859 h 5779504"/>
              <a:gd name="connsiteX7" fmla="*/ 3412004 w 6048672"/>
              <a:gd name="connsiteY7" fmla="*/ 5302249 h 5779504"/>
              <a:gd name="connsiteX8" fmla="*/ 3118634 w 6048672"/>
              <a:gd name="connsiteY8" fmla="*/ 5687060 h 5779504"/>
              <a:gd name="connsiteX9" fmla="*/ 2928134 w 6048672"/>
              <a:gd name="connsiteY9" fmla="*/ 5683885 h 5779504"/>
              <a:gd name="connsiteX10" fmla="*/ 2629049 w 6048672"/>
              <a:gd name="connsiteY10" fmla="*/ 5304154 h 5779504"/>
              <a:gd name="connsiteX11" fmla="*/ 2504589 w 6048672"/>
              <a:gd name="connsiteY11" fmla="*/ 5234940 h 5779504"/>
              <a:gd name="connsiteX12" fmla="*/ 109317 w 6048672"/>
              <a:gd name="connsiteY12" fmla="*/ 5238000 h 5779504"/>
              <a:gd name="connsiteX13" fmla="*/ 0 w 6048672"/>
              <a:gd name="connsiteY13" fmla="*/ 5128683 h 5779504"/>
              <a:gd name="connsiteX14" fmla="*/ 0 w 6048672"/>
              <a:gd name="connsiteY14" fmla="*/ 109317 h 577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8672" h="5779504">
                <a:moveTo>
                  <a:pt x="0" y="109317"/>
                </a:moveTo>
                <a:cubicBezTo>
                  <a:pt x="0" y="48943"/>
                  <a:pt x="48943" y="0"/>
                  <a:pt x="109317" y="0"/>
                </a:cubicBezTo>
                <a:lnTo>
                  <a:pt x="5939355" y="0"/>
                </a:lnTo>
                <a:cubicBezTo>
                  <a:pt x="5999729" y="0"/>
                  <a:pt x="6048672" y="48943"/>
                  <a:pt x="6048672" y="109317"/>
                </a:cubicBezTo>
                <a:lnTo>
                  <a:pt x="6048672" y="5128683"/>
                </a:lnTo>
                <a:cubicBezTo>
                  <a:pt x="6048672" y="5189057"/>
                  <a:pt x="5999729" y="5238000"/>
                  <a:pt x="5939355" y="5238000"/>
                </a:cubicBezTo>
                <a:cubicBezTo>
                  <a:pt x="5555790" y="5263435"/>
                  <a:pt x="3955149" y="5218516"/>
                  <a:pt x="3533924" y="5229859"/>
                </a:cubicBezTo>
                <a:cubicBezTo>
                  <a:pt x="3482586" y="5222787"/>
                  <a:pt x="3407241" y="5299391"/>
                  <a:pt x="3412004" y="5302249"/>
                </a:cubicBezTo>
                <a:lnTo>
                  <a:pt x="3118634" y="5687060"/>
                </a:lnTo>
                <a:cubicBezTo>
                  <a:pt x="3034594" y="5776614"/>
                  <a:pt x="3044974" y="5841365"/>
                  <a:pt x="2928134" y="5683885"/>
                </a:cubicBezTo>
                <a:lnTo>
                  <a:pt x="2629049" y="5304154"/>
                </a:lnTo>
                <a:cubicBezTo>
                  <a:pt x="2631166" y="5303307"/>
                  <a:pt x="2597519" y="5238981"/>
                  <a:pt x="2504589" y="5234940"/>
                </a:cubicBezTo>
                <a:lnTo>
                  <a:pt x="109317" y="5238000"/>
                </a:lnTo>
                <a:cubicBezTo>
                  <a:pt x="48943" y="5238000"/>
                  <a:pt x="0" y="5189057"/>
                  <a:pt x="0" y="5128683"/>
                </a:cubicBezTo>
                <a:lnTo>
                  <a:pt x="0" y="109317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65215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455988"/>
            <a:ext cx="5413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902665" y="2319294"/>
            <a:ext cx="3337357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2909245" y="3828571"/>
            <a:ext cx="3324197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06064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5943600"/>
            <a:ext cx="6778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871538"/>
            <a:ext cx="82311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8" name="Plassholder for tekst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31188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07" r:id="rId13"/>
    <p:sldLayoutId id="2147483720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4B392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9pPr>
    </p:titleStyle>
    <p:bodyStyle>
      <a:lvl1pPr marL="247650" indent="-2476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700" kern="1200">
          <a:solidFill>
            <a:srgbClr val="4B392C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500" kern="1200">
          <a:solidFill>
            <a:srgbClr val="4B392C"/>
          </a:solidFill>
          <a:latin typeface="+mn-lt"/>
          <a:ea typeface="+mn-ea"/>
          <a:cs typeface="+mn-cs"/>
        </a:defRPr>
      </a:lvl2pPr>
      <a:lvl3pPr marL="590550" indent="-1524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300" kern="1200">
          <a:solidFill>
            <a:srgbClr val="4B392C"/>
          </a:solidFill>
          <a:latin typeface="+mn-lt"/>
          <a:ea typeface="+mn-ea"/>
          <a:cs typeface="+mn-cs"/>
        </a:defRPr>
      </a:lvl3pPr>
      <a:lvl4pPr marL="809625" indent="-200025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100" kern="1200">
          <a:solidFill>
            <a:srgbClr val="4B392C"/>
          </a:solidFill>
          <a:latin typeface="+mn-lt"/>
          <a:ea typeface="+mn-ea"/>
          <a:cs typeface="+mn-cs"/>
        </a:defRPr>
      </a:lvl4pPr>
      <a:lvl5pPr marL="990600" indent="-180975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1100" kern="1200">
          <a:solidFill>
            <a:srgbClr val="4B392C"/>
          </a:solidFill>
          <a:latin typeface="+mn-lt"/>
          <a:ea typeface="+mn-ea"/>
          <a:cs typeface="+mn-cs"/>
        </a:defRPr>
      </a:lvl5pPr>
      <a:lvl6pPr marL="2514609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0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2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3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3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5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6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8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9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1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3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20.wmf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wm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663575" y="3683000"/>
            <a:ext cx="2809875" cy="13430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Velkommen til NAF Øvingsbane</a:t>
            </a:r>
          </a:p>
        </p:txBody>
      </p:sp>
      <p:sp>
        <p:nvSpPr>
          <p:cNvPr id="15363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58813" y="2527300"/>
            <a:ext cx="2820987" cy="400050"/>
          </a:xfrm>
        </p:spPr>
        <p:txBody>
          <a:bodyPr/>
          <a:lstStyle/>
          <a:p>
            <a:pPr eaLnBrk="1" hangingPunct="1"/>
            <a:r>
              <a:rPr lang="nb-NO" altLang="nb-NO" smtClean="0"/>
              <a:t>16 til lappen</a:t>
            </a:r>
          </a:p>
        </p:txBody>
      </p:sp>
      <p:sp>
        <p:nvSpPr>
          <p:cNvPr id="15364" name="Rectangle 18"/>
          <p:cNvSpPr>
            <a:spLocks noChangeArrowheads="1"/>
          </p:cNvSpPr>
          <p:nvPr/>
        </p:nvSpPr>
        <p:spPr bwMode="auto">
          <a:xfrm>
            <a:off x="5727700" y="98266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pe 11"/>
          <p:cNvGrpSpPr>
            <a:grpSpLocks/>
          </p:cNvGrpSpPr>
          <p:nvPr/>
        </p:nvGrpSpPr>
        <p:grpSpPr bwMode="auto">
          <a:xfrm rot="-5400000">
            <a:off x="-1485900" y="811212"/>
            <a:ext cx="10637838" cy="7666038"/>
            <a:chOff x="1493437" y="1519229"/>
            <a:chExt cx="7644468" cy="3585048"/>
          </a:xfrm>
        </p:grpSpPr>
        <p:pic>
          <p:nvPicPr>
            <p:cNvPr id="24584" name="Bøyd pil 3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437" y="1519229"/>
              <a:ext cx="7644468" cy="3585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Frihåndsform 38"/>
            <p:cNvSpPr/>
            <p:nvPr/>
          </p:nvSpPr>
          <p:spPr>
            <a:xfrm>
              <a:off x="1679386" y="2006243"/>
              <a:ext cx="6867586" cy="3023794"/>
            </a:xfrm>
            <a:custGeom>
              <a:avLst/>
              <a:gdLst>
                <a:gd name="connsiteX0" fmla="*/ 0 w 6911975"/>
                <a:gd name="connsiteY0" fmla="*/ 63500 h 3036888"/>
                <a:gd name="connsiteX1" fmla="*/ 4352925 w 6911975"/>
                <a:gd name="connsiteY1" fmla="*/ 63500 h 3036888"/>
                <a:gd name="connsiteX2" fmla="*/ 5534025 w 6911975"/>
                <a:gd name="connsiteY2" fmla="*/ 444500 h 3036888"/>
                <a:gd name="connsiteX3" fmla="*/ 6429375 w 6911975"/>
                <a:gd name="connsiteY3" fmla="*/ 1387475 h 3036888"/>
                <a:gd name="connsiteX4" fmla="*/ 6838950 w 6911975"/>
                <a:gd name="connsiteY4" fmla="*/ 2616200 h 3036888"/>
                <a:gd name="connsiteX5" fmla="*/ 6867525 w 6911975"/>
                <a:gd name="connsiteY5" fmla="*/ 2978150 h 3036888"/>
                <a:gd name="connsiteX6" fmla="*/ 6867525 w 6911975"/>
                <a:gd name="connsiteY6" fmla="*/ 2968625 h 3036888"/>
                <a:gd name="connsiteX0" fmla="*/ 0 w 6911975"/>
                <a:gd name="connsiteY0" fmla="*/ 63500 h 3036888"/>
                <a:gd name="connsiteX1" fmla="*/ 4352925 w 6911975"/>
                <a:gd name="connsiteY1" fmla="*/ 63500 h 3036888"/>
                <a:gd name="connsiteX2" fmla="*/ 5729287 w 6911975"/>
                <a:gd name="connsiteY2" fmla="*/ 444500 h 3036888"/>
                <a:gd name="connsiteX3" fmla="*/ 6429375 w 6911975"/>
                <a:gd name="connsiteY3" fmla="*/ 1387475 h 3036888"/>
                <a:gd name="connsiteX4" fmla="*/ 6838950 w 6911975"/>
                <a:gd name="connsiteY4" fmla="*/ 2616200 h 3036888"/>
                <a:gd name="connsiteX5" fmla="*/ 6867525 w 6911975"/>
                <a:gd name="connsiteY5" fmla="*/ 2978150 h 3036888"/>
                <a:gd name="connsiteX6" fmla="*/ 6867525 w 6911975"/>
                <a:gd name="connsiteY6" fmla="*/ 2968625 h 3036888"/>
                <a:gd name="connsiteX0" fmla="*/ 0 w 6911975"/>
                <a:gd name="connsiteY0" fmla="*/ 63500 h 3036888"/>
                <a:gd name="connsiteX1" fmla="*/ 4352925 w 6911975"/>
                <a:gd name="connsiteY1" fmla="*/ 63500 h 3036888"/>
                <a:gd name="connsiteX2" fmla="*/ 5729287 w 6911975"/>
                <a:gd name="connsiteY2" fmla="*/ 444500 h 3036888"/>
                <a:gd name="connsiteX3" fmla="*/ 6429375 w 6911975"/>
                <a:gd name="connsiteY3" fmla="*/ 1387475 h 3036888"/>
                <a:gd name="connsiteX4" fmla="*/ 6838950 w 6911975"/>
                <a:gd name="connsiteY4" fmla="*/ 2616200 h 3036888"/>
                <a:gd name="connsiteX5" fmla="*/ 6867525 w 6911975"/>
                <a:gd name="connsiteY5" fmla="*/ 2978150 h 3036888"/>
                <a:gd name="connsiteX6" fmla="*/ 6867525 w 6911975"/>
                <a:gd name="connsiteY6" fmla="*/ 2968625 h 3036888"/>
                <a:gd name="connsiteX0" fmla="*/ 0 w 6911975"/>
                <a:gd name="connsiteY0" fmla="*/ 63500 h 3036888"/>
                <a:gd name="connsiteX1" fmla="*/ 3886200 w 6911975"/>
                <a:gd name="connsiteY1" fmla="*/ 63500 h 3036888"/>
                <a:gd name="connsiteX2" fmla="*/ 5729287 w 6911975"/>
                <a:gd name="connsiteY2" fmla="*/ 444500 h 3036888"/>
                <a:gd name="connsiteX3" fmla="*/ 6429375 w 6911975"/>
                <a:gd name="connsiteY3" fmla="*/ 1387475 h 3036888"/>
                <a:gd name="connsiteX4" fmla="*/ 6838950 w 6911975"/>
                <a:gd name="connsiteY4" fmla="*/ 2616200 h 3036888"/>
                <a:gd name="connsiteX5" fmla="*/ 6867525 w 6911975"/>
                <a:gd name="connsiteY5" fmla="*/ 2978150 h 3036888"/>
                <a:gd name="connsiteX6" fmla="*/ 6867525 w 6911975"/>
                <a:gd name="connsiteY6" fmla="*/ 2968625 h 3036888"/>
                <a:gd name="connsiteX0" fmla="*/ 0 w 6877050"/>
                <a:gd name="connsiteY0" fmla="*/ 63500 h 3036888"/>
                <a:gd name="connsiteX1" fmla="*/ 3886200 w 6877050"/>
                <a:gd name="connsiteY1" fmla="*/ 63500 h 3036888"/>
                <a:gd name="connsiteX2" fmla="*/ 5729287 w 6877050"/>
                <a:gd name="connsiteY2" fmla="*/ 444500 h 3036888"/>
                <a:gd name="connsiteX3" fmla="*/ 6638925 w 6877050"/>
                <a:gd name="connsiteY3" fmla="*/ 1997075 h 3036888"/>
                <a:gd name="connsiteX4" fmla="*/ 6838950 w 6877050"/>
                <a:gd name="connsiteY4" fmla="*/ 2616200 h 3036888"/>
                <a:gd name="connsiteX5" fmla="*/ 6867525 w 6877050"/>
                <a:gd name="connsiteY5" fmla="*/ 2978150 h 3036888"/>
                <a:gd name="connsiteX6" fmla="*/ 6867525 w 6877050"/>
                <a:gd name="connsiteY6" fmla="*/ 2968625 h 3036888"/>
                <a:gd name="connsiteX0" fmla="*/ 0 w 6877050"/>
                <a:gd name="connsiteY0" fmla="*/ 95250 h 3068638"/>
                <a:gd name="connsiteX1" fmla="*/ 3886200 w 6877050"/>
                <a:gd name="connsiteY1" fmla="*/ 95250 h 3068638"/>
                <a:gd name="connsiteX2" fmla="*/ 5843587 w 6877050"/>
                <a:gd name="connsiteY2" fmla="*/ 666750 h 3068638"/>
                <a:gd name="connsiteX3" fmla="*/ 6638925 w 6877050"/>
                <a:gd name="connsiteY3" fmla="*/ 2028825 h 3068638"/>
                <a:gd name="connsiteX4" fmla="*/ 6838950 w 6877050"/>
                <a:gd name="connsiteY4" fmla="*/ 2647950 h 3068638"/>
                <a:gd name="connsiteX5" fmla="*/ 6867525 w 6877050"/>
                <a:gd name="connsiteY5" fmla="*/ 3009900 h 3068638"/>
                <a:gd name="connsiteX6" fmla="*/ 6867525 w 6877050"/>
                <a:gd name="connsiteY6" fmla="*/ 3000375 h 3068638"/>
                <a:gd name="connsiteX0" fmla="*/ 0 w 6877050"/>
                <a:gd name="connsiteY0" fmla="*/ 95250 h 3068638"/>
                <a:gd name="connsiteX1" fmla="*/ 3886200 w 6877050"/>
                <a:gd name="connsiteY1" fmla="*/ 95250 h 3068638"/>
                <a:gd name="connsiteX2" fmla="*/ 5843587 w 6877050"/>
                <a:gd name="connsiteY2" fmla="*/ 666750 h 3068638"/>
                <a:gd name="connsiteX3" fmla="*/ 6638925 w 6877050"/>
                <a:gd name="connsiteY3" fmla="*/ 1905000 h 3068638"/>
                <a:gd name="connsiteX4" fmla="*/ 6838950 w 6877050"/>
                <a:gd name="connsiteY4" fmla="*/ 2647950 h 3068638"/>
                <a:gd name="connsiteX5" fmla="*/ 6867525 w 6877050"/>
                <a:gd name="connsiteY5" fmla="*/ 3009900 h 3068638"/>
                <a:gd name="connsiteX6" fmla="*/ 6867525 w 6877050"/>
                <a:gd name="connsiteY6" fmla="*/ 3000375 h 3068638"/>
                <a:gd name="connsiteX0" fmla="*/ 0 w 6877050"/>
                <a:gd name="connsiteY0" fmla="*/ 95250 h 3068638"/>
                <a:gd name="connsiteX1" fmla="*/ 3886200 w 6877050"/>
                <a:gd name="connsiteY1" fmla="*/ 95250 h 3068638"/>
                <a:gd name="connsiteX2" fmla="*/ 5843587 w 6877050"/>
                <a:gd name="connsiteY2" fmla="*/ 666750 h 3068638"/>
                <a:gd name="connsiteX3" fmla="*/ 6638925 w 6877050"/>
                <a:gd name="connsiteY3" fmla="*/ 1905000 h 3068638"/>
                <a:gd name="connsiteX4" fmla="*/ 6838950 w 6877050"/>
                <a:gd name="connsiteY4" fmla="*/ 2647950 h 3068638"/>
                <a:gd name="connsiteX5" fmla="*/ 6867525 w 6877050"/>
                <a:gd name="connsiteY5" fmla="*/ 3009900 h 3068638"/>
                <a:gd name="connsiteX6" fmla="*/ 6867525 w 6877050"/>
                <a:gd name="connsiteY6" fmla="*/ 3000375 h 3068638"/>
                <a:gd name="connsiteX0" fmla="*/ 0 w 6877050"/>
                <a:gd name="connsiteY0" fmla="*/ 95250 h 3068638"/>
                <a:gd name="connsiteX1" fmla="*/ 3886200 w 6877050"/>
                <a:gd name="connsiteY1" fmla="*/ 95250 h 3068638"/>
                <a:gd name="connsiteX2" fmla="*/ 5843587 w 6877050"/>
                <a:gd name="connsiteY2" fmla="*/ 666750 h 3068638"/>
                <a:gd name="connsiteX3" fmla="*/ 6638925 w 6877050"/>
                <a:gd name="connsiteY3" fmla="*/ 1905000 h 3068638"/>
                <a:gd name="connsiteX4" fmla="*/ 6838950 w 6877050"/>
                <a:gd name="connsiteY4" fmla="*/ 2647950 h 3068638"/>
                <a:gd name="connsiteX5" fmla="*/ 6867525 w 6877050"/>
                <a:gd name="connsiteY5" fmla="*/ 3009900 h 3068638"/>
                <a:gd name="connsiteX6" fmla="*/ 6867525 w 6877050"/>
                <a:gd name="connsiteY6" fmla="*/ 3000375 h 3068638"/>
                <a:gd name="connsiteX0" fmla="*/ 0 w 6877050"/>
                <a:gd name="connsiteY0" fmla="*/ 95250 h 3068638"/>
                <a:gd name="connsiteX1" fmla="*/ 3886200 w 6877050"/>
                <a:gd name="connsiteY1" fmla="*/ 95250 h 3068638"/>
                <a:gd name="connsiteX2" fmla="*/ 5843587 w 6877050"/>
                <a:gd name="connsiteY2" fmla="*/ 666750 h 3068638"/>
                <a:gd name="connsiteX3" fmla="*/ 6638925 w 6877050"/>
                <a:gd name="connsiteY3" fmla="*/ 1905000 h 3068638"/>
                <a:gd name="connsiteX4" fmla="*/ 6838950 w 6877050"/>
                <a:gd name="connsiteY4" fmla="*/ 2647950 h 3068638"/>
                <a:gd name="connsiteX5" fmla="*/ 6867525 w 6877050"/>
                <a:gd name="connsiteY5" fmla="*/ 3009900 h 3068638"/>
                <a:gd name="connsiteX6" fmla="*/ 6867525 w 6877050"/>
                <a:gd name="connsiteY6" fmla="*/ 3000375 h 3068638"/>
                <a:gd name="connsiteX0" fmla="*/ 0 w 6872288"/>
                <a:gd name="connsiteY0" fmla="*/ 95250 h 3098800"/>
                <a:gd name="connsiteX1" fmla="*/ 3886200 w 6872288"/>
                <a:gd name="connsiteY1" fmla="*/ 95250 h 3098800"/>
                <a:gd name="connsiteX2" fmla="*/ 5843587 w 6872288"/>
                <a:gd name="connsiteY2" fmla="*/ 666750 h 3098800"/>
                <a:gd name="connsiteX3" fmla="*/ 6638925 w 6872288"/>
                <a:gd name="connsiteY3" fmla="*/ 1905000 h 3098800"/>
                <a:gd name="connsiteX4" fmla="*/ 6838950 w 6872288"/>
                <a:gd name="connsiteY4" fmla="*/ 2647950 h 3098800"/>
                <a:gd name="connsiteX5" fmla="*/ 6838950 w 6872288"/>
                <a:gd name="connsiteY5" fmla="*/ 2466975 h 3098800"/>
                <a:gd name="connsiteX6" fmla="*/ 6867525 w 6872288"/>
                <a:gd name="connsiteY6" fmla="*/ 3009900 h 3098800"/>
                <a:gd name="connsiteX7" fmla="*/ 6867525 w 6872288"/>
                <a:gd name="connsiteY7" fmla="*/ 3000375 h 3098800"/>
                <a:gd name="connsiteX0" fmla="*/ 0 w 6872288"/>
                <a:gd name="connsiteY0" fmla="*/ 95250 h 3098800"/>
                <a:gd name="connsiteX1" fmla="*/ 3886200 w 6872288"/>
                <a:gd name="connsiteY1" fmla="*/ 95250 h 3098800"/>
                <a:gd name="connsiteX2" fmla="*/ 5843587 w 6872288"/>
                <a:gd name="connsiteY2" fmla="*/ 666750 h 3098800"/>
                <a:gd name="connsiteX3" fmla="*/ 6638925 w 6872288"/>
                <a:gd name="connsiteY3" fmla="*/ 1905000 h 3098800"/>
                <a:gd name="connsiteX4" fmla="*/ 6838950 w 6872288"/>
                <a:gd name="connsiteY4" fmla="*/ 2647950 h 3098800"/>
                <a:gd name="connsiteX5" fmla="*/ 6838950 w 6872288"/>
                <a:gd name="connsiteY5" fmla="*/ 2466975 h 3098800"/>
                <a:gd name="connsiteX6" fmla="*/ 6867525 w 6872288"/>
                <a:gd name="connsiteY6" fmla="*/ 3009900 h 3098800"/>
                <a:gd name="connsiteX7" fmla="*/ 6867525 w 6872288"/>
                <a:gd name="connsiteY7" fmla="*/ 3000375 h 3098800"/>
                <a:gd name="connsiteX0" fmla="*/ 0 w 6877050"/>
                <a:gd name="connsiteY0" fmla="*/ 95250 h 3098800"/>
                <a:gd name="connsiteX1" fmla="*/ 3886200 w 6877050"/>
                <a:gd name="connsiteY1" fmla="*/ 95250 h 3098800"/>
                <a:gd name="connsiteX2" fmla="*/ 5843587 w 6877050"/>
                <a:gd name="connsiteY2" fmla="*/ 666750 h 3098800"/>
                <a:gd name="connsiteX3" fmla="*/ 6638925 w 6877050"/>
                <a:gd name="connsiteY3" fmla="*/ 1905000 h 3098800"/>
                <a:gd name="connsiteX4" fmla="*/ 6838950 w 6877050"/>
                <a:gd name="connsiteY4" fmla="*/ 2647950 h 3098800"/>
                <a:gd name="connsiteX5" fmla="*/ 6867525 w 6877050"/>
                <a:gd name="connsiteY5" fmla="*/ 3009900 h 3098800"/>
                <a:gd name="connsiteX6" fmla="*/ 6867525 w 6877050"/>
                <a:gd name="connsiteY6" fmla="*/ 3000375 h 3098800"/>
                <a:gd name="connsiteX0" fmla="*/ 0 w 6872288"/>
                <a:gd name="connsiteY0" fmla="*/ 95250 h 3098800"/>
                <a:gd name="connsiteX1" fmla="*/ 3886200 w 6872288"/>
                <a:gd name="connsiteY1" fmla="*/ 95250 h 3098800"/>
                <a:gd name="connsiteX2" fmla="*/ 5843587 w 6872288"/>
                <a:gd name="connsiteY2" fmla="*/ 666750 h 3098800"/>
                <a:gd name="connsiteX3" fmla="*/ 6638925 w 6872288"/>
                <a:gd name="connsiteY3" fmla="*/ 1905000 h 3098800"/>
                <a:gd name="connsiteX4" fmla="*/ 6838950 w 6872288"/>
                <a:gd name="connsiteY4" fmla="*/ 2647950 h 3098800"/>
                <a:gd name="connsiteX5" fmla="*/ 6867525 w 6872288"/>
                <a:gd name="connsiteY5" fmla="*/ 3009900 h 3098800"/>
                <a:gd name="connsiteX6" fmla="*/ 6867525 w 6872288"/>
                <a:gd name="connsiteY6" fmla="*/ 3000375 h 3098800"/>
                <a:gd name="connsiteX0" fmla="*/ 0 w 6872288"/>
                <a:gd name="connsiteY0" fmla="*/ 95250 h 3098800"/>
                <a:gd name="connsiteX1" fmla="*/ 3886200 w 6872288"/>
                <a:gd name="connsiteY1" fmla="*/ 95250 h 3098800"/>
                <a:gd name="connsiteX2" fmla="*/ 5719762 w 6872288"/>
                <a:gd name="connsiteY2" fmla="*/ 666750 h 3098800"/>
                <a:gd name="connsiteX3" fmla="*/ 6638925 w 6872288"/>
                <a:gd name="connsiteY3" fmla="*/ 1905000 h 3098800"/>
                <a:gd name="connsiteX4" fmla="*/ 6838950 w 6872288"/>
                <a:gd name="connsiteY4" fmla="*/ 2647950 h 3098800"/>
                <a:gd name="connsiteX5" fmla="*/ 6867525 w 6872288"/>
                <a:gd name="connsiteY5" fmla="*/ 3009900 h 3098800"/>
                <a:gd name="connsiteX6" fmla="*/ 6867525 w 6872288"/>
                <a:gd name="connsiteY6" fmla="*/ 3000375 h 3098800"/>
                <a:gd name="connsiteX0" fmla="*/ 0 w 6872288"/>
                <a:gd name="connsiteY0" fmla="*/ 95250 h 3098800"/>
                <a:gd name="connsiteX1" fmla="*/ 3886200 w 6872288"/>
                <a:gd name="connsiteY1" fmla="*/ 95250 h 3098800"/>
                <a:gd name="connsiteX2" fmla="*/ 5719762 w 6872288"/>
                <a:gd name="connsiteY2" fmla="*/ 666750 h 3098800"/>
                <a:gd name="connsiteX3" fmla="*/ 6638925 w 6872288"/>
                <a:gd name="connsiteY3" fmla="*/ 1905000 h 3098800"/>
                <a:gd name="connsiteX4" fmla="*/ 6838950 w 6872288"/>
                <a:gd name="connsiteY4" fmla="*/ 2647950 h 3098800"/>
                <a:gd name="connsiteX5" fmla="*/ 6867525 w 6872288"/>
                <a:gd name="connsiteY5" fmla="*/ 3009900 h 3098800"/>
                <a:gd name="connsiteX6" fmla="*/ 6867525 w 6872288"/>
                <a:gd name="connsiteY6" fmla="*/ 3000375 h 3098800"/>
                <a:gd name="connsiteX0" fmla="*/ 0 w 6872288"/>
                <a:gd name="connsiteY0" fmla="*/ 103187 h 3106737"/>
                <a:gd name="connsiteX1" fmla="*/ 2371725 w 6872288"/>
                <a:gd name="connsiteY1" fmla="*/ 55562 h 3106737"/>
                <a:gd name="connsiteX2" fmla="*/ 3886200 w 6872288"/>
                <a:gd name="connsiteY2" fmla="*/ 103187 h 3106737"/>
                <a:gd name="connsiteX3" fmla="*/ 5719762 w 6872288"/>
                <a:gd name="connsiteY3" fmla="*/ 674687 h 3106737"/>
                <a:gd name="connsiteX4" fmla="*/ 6638925 w 6872288"/>
                <a:gd name="connsiteY4" fmla="*/ 1912937 h 3106737"/>
                <a:gd name="connsiteX5" fmla="*/ 6838950 w 6872288"/>
                <a:gd name="connsiteY5" fmla="*/ 2655887 h 3106737"/>
                <a:gd name="connsiteX6" fmla="*/ 6867525 w 6872288"/>
                <a:gd name="connsiteY6" fmla="*/ 3017837 h 3106737"/>
                <a:gd name="connsiteX7" fmla="*/ 6867525 w 6872288"/>
                <a:gd name="connsiteY7" fmla="*/ 3008312 h 3106737"/>
                <a:gd name="connsiteX0" fmla="*/ 0 w 6872288"/>
                <a:gd name="connsiteY0" fmla="*/ 103187 h 3106737"/>
                <a:gd name="connsiteX1" fmla="*/ 2371725 w 6872288"/>
                <a:gd name="connsiteY1" fmla="*/ 55562 h 3106737"/>
                <a:gd name="connsiteX2" fmla="*/ 3886200 w 6872288"/>
                <a:gd name="connsiteY2" fmla="*/ 103187 h 3106737"/>
                <a:gd name="connsiteX3" fmla="*/ 5719762 w 6872288"/>
                <a:gd name="connsiteY3" fmla="*/ 674687 h 3106737"/>
                <a:gd name="connsiteX4" fmla="*/ 6638925 w 6872288"/>
                <a:gd name="connsiteY4" fmla="*/ 1912937 h 3106737"/>
                <a:gd name="connsiteX5" fmla="*/ 6838950 w 6872288"/>
                <a:gd name="connsiteY5" fmla="*/ 2655887 h 3106737"/>
                <a:gd name="connsiteX6" fmla="*/ 6867525 w 6872288"/>
                <a:gd name="connsiteY6" fmla="*/ 3017837 h 3106737"/>
                <a:gd name="connsiteX7" fmla="*/ 6867525 w 6872288"/>
                <a:gd name="connsiteY7" fmla="*/ 3008312 h 3106737"/>
                <a:gd name="connsiteX0" fmla="*/ 0 w 6872288"/>
                <a:gd name="connsiteY0" fmla="*/ 103187 h 3106737"/>
                <a:gd name="connsiteX1" fmla="*/ 2371725 w 6872288"/>
                <a:gd name="connsiteY1" fmla="*/ 55562 h 3106737"/>
                <a:gd name="connsiteX2" fmla="*/ 4362450 w 6872288"/>
                <a:gd name="connsiteY2" fmla="*/ 103187 h 3106737"/>
                <a:gd name="connsiteX3" fmla="*/ 5719762 w 6872288"/>
                <a:gd name="connsiteY3" fmla="*/ 674687 h 3106737"/>
                <a:gd name="connsiteX4" fmla="*/ 6638925 w 6872288"/>
                <a:gd name="connsiteY4" fmla="*/ 1912937 h 3106737"/>
                <a:gd name="connsiteX5" fmla="*/ 6838950 w 6872288"/>
                <a:gd name="connsiteY5" fmla="*/ 2655887 h 3106737"/>
                <a:gd name="connsiteX6" fmla="*/ 6867525 w 6872288"/>
                <a:gd name="connsiteY6" fmla="*/ 3017837 h 3106737"/>
                <a:gd name="connsiteX7" fmla="*/ 6867525 w 6872288"/>
                <a:gd name="connsiteY7" fmla="*/ 3008312 h 3106737"/>
                <a:gd name="connsiteX0" fmla="*/ 0 w 6872288"/>
                <a:gd name="connsiteY0" fmla="*/ 103187 h 3106737"/>
                <a:gd name="connsiteX1" fmla="*/ 2371725 w 6872288"/>
                <a:gd name="connsiteY1" fmla="*/ 55562 h 3106737"/>
                <a:gd name="connsiteX2" fmla="*/ 4362450 w 6872288"/>
                <a:gd name="connsiteY2" fmla="*/ 103187 h 3106737"/>
                <a:gd name="connsiteX3" fmla="*/ 5719762 w 6872288"/>
                <a:gd name="connsiteY3" fmla="*/ 674687 h 3106737"/>
                <a:gd name="connsiteX4" fmla="*/ 6638925 w 6872288"/>
                <a:gd name="connsiteY4" fmla="*/ 1912937 h 3106737"/>
                <a:gd name="connsiteX5" fmla="*/ 6838950 w 6872288"/>
                <a:gd name="connsiteY5" fmla="*/ 2655887 h 3106737"/>
                <a:gd name="connsiteX6" fmla="*/ 6867525 w 6872288"/>
                <a:gd name="connsiteY6" fmla="*/ 3017837 h 3106737"/>
                <a:gd name="connsiteX7" fmla="*/ 6867525 w 6872288"/>
                <a:gd name="connsiteY7" fmla="*/ 3008312 h 3106737"/>
                <a:gd name="connsiteX0" fmla="*/ 0 w 6872288"/>
                <a:gd name="connsiteY0" fmla="*/ 103187 h 3106737"/>
                <a:gd name="connsiteX1" fmla="*/ 2371725 w 6872288"/>
                <a:gd name="connsiteY1" fmla="*/ 55562 h 3106737"/>
                <a:gd name="connsiteX2" fmla="*/ 4657725 w 6872288"/>
                <a:gd name="connsiteY2" fmla="*/ 103187 h 3106737"/>
                <a:gd name="connsiteX3" fmla="*/ 5719762 w 6872288"/>
                <a:gd name="connsiteY3" fmla="*/ 674687 h 3106737"/>
                <a:gd name="connsiteX4" fmla="*/ 6638925 w 6872288"/>
                <a:gd name="connsiteY4" fmla="*/ 1912937 h 3106737"/>
                <a:gd name="connsiteX5" fmla="*/ 6838950 w 6872288"/>
                <a:gd name="connsiteY5" fmla="*/ 2655887 h 3106737"/>
                <a:gd name="connsiteX6" fmla="*/ 6867525 w 6872288"/>
                <a:gd name="connsiteY6" fmla="*/ 3017837 h 3106737"/>
                <a:gd name="connsiteX7" fmla="*/ 6867525 w 6872288"/>
                <a:gd name="connsiteY7" fmla="*/ 3008312 h 3106737"/>
                <a:gd name="connsiteX0" fmla="*/ 0 w 6872288"/>
                <a:gd name="connsiteY0" fmla="*/ 103187 h 3106737"/>
                <a:gd name="connsiteX1" fmla="*/ 2371725 w 6872288"/>
                <a:gd name="connsiteY1" fmla="*/ 55562 h 3106737"/>
                <a:gd name="connsiteX2" fmla="*/ 4657725 w 6872288"/>
                <a:gd name="connsiteY2" fmla="*/ 103187 h 3106737"/>
                <a:gd name="connsiteX3" fmla="*/ 5719762 w 6872288"/>
                <a:gd name="connsiteY3" fmla="*/ 674687 h 3106737"/>
                <a:gd name="connsiteX4" fmla="*/ 6638925 w 6872288"/>
                <a:gd name="connsiteY4" fmla="*/ 1912937 h 3106737"/>
                <a:gd name="connsiteX5" fmla="*/ 6838950 w 6872288"/>
                <a:gd name="connsiteY5" fmla="*/ 2655887 h 3106737"/>
                <a:gd name="connsiteX6" fmla="*/ 6867525 w 6872288"/>
                <a:gd name="connsiteY6" fmla="*/ 3017837 h 3106737"/>
                <a:gd name="connsiteX7" fmla="*/ 6867525 w 6872288"/>
                <a:gd name="connsiteY7" fmla="*/ 3008312 h 3106737"/>
                <a:gd name="connsiteX0" fmla="*/ 0 w 6872288"/>
                <a:gd name="connsiteY0" fmla="*/ 134937 h 3138487"/>
                <a:gd name="connsiteX1" fmla="*/ 2371725 w 6872288"/>
                <a:gd name="connsiteY1" fmla="*/ 87312 h 3138487"/>
                <a:gd name="connsiteX2" fmla="*/ 4657725 w 6872288"/>
                <a:gd name="connsiteY2" fmla="*/ 134937 h 3138487"/>
                <a:gd name="connsiteX3" fmla="*/ 5976937 w 6872288"/>
                <a:gd name="connsiteY3" fmla="*/ 896937 h 3138487"/>
                <a:gd name="connsiteX4" fmla="*/ 6638925 w 6872288"/>
                <a:gd name="connsiteY4" fmla="*/ 1944687 h 3138487"/>
                <a:gd name="connsiteX5" fmla="*/ 6838950 w 6872288"/>
                <a:gd name="connsiteY5" fmla="*/ 2687637 h 3138487"/>
                <a:gd name="connsiteX6" fmla="*/ 6867525 w 6872288"/>
                <a:gd name="connsiteY6" fmla="*/ 3049587 h 3138487"/>
                <a:gd name="connsiteX7" fmla="*/ 6867525 w 6872288"/>
                <a:gd name="connsiteY7" fmla="*/ 3040062 h 3138487"/>
                <a:gd name="connsiteX0" fmla="*/ 0 w 6872288"/>
                <a:gd name="connsiteY0" fmla="*/ 134937 h 3138487"/>
                <a:gd name="connsiteX1" fmla="*/ 1828800 w 6872288"/>
                <a:gd name="connsiteY1" fmla="*/ 87312 h 3138487"/>
                <a:gd name="connsiteX2" fmla="*/ 4657725 w 6872288"/>
                <a:gd name="connsiteY2" fmla="*/ 134937 h 3138487"/>
                <a:gd name="connsiteX3" fmla="*/ 5976937 w 6872288"/>
                <a:gd name="connsiteY3" fmla="*/ 896937 h 3138487"/>
                <a:gd name="connsiteX4" fmla="*/ 6638925 w 6872288"/>
                <a:gd name="connsiteY4" fmla="*/ 1944687 h 3138487"/>
                <a:gd name="connsiteX5" fmla="*/ 6838950 w 6872288"/>
                <a:gd name="connsiteY5" fmla="*/ 2687637 h 3138487"/>
                <a:gd name="connsiteX6" fmla="*/ 6867525 w 6872288"/>
                <a:gd name="connsiteY6" fmla="*/ 3049587 h 3138487"/>
                <a:gd name="connsiteX7" fmla="*/ 6867525 w 6872288"/>
                <a:gd name="connsiteY7" fmla="*/ 3040062 h 3138487"/>
                <a:gd name="connsiteX0" fmla="*/ 0 w 6872288"/>
                <a:gd name="connsiteY0" fmla="*/ 134937 h 3138487"/>
                <a:gd name="connsiteX1" fmla="*/ 1828800 w 6872288"/>
                <a:gd name="connsiteY1" fmla="*/ 87312 h 3138487"/>
                <a:gd name="connsiteX2" fmla="*/ 4448175 w 6872288"/>
                <a:gd name="connsiteY2" fmla="*/ 134937 h 3138487"/>
                <a:gd name="connsiteX3" fmla="*/ 5976937 w 6872288"/>
                <a:gd name="connsiteY3" fmla="*/ 896937 h 3138487"/>
                <a:gd name="connsiteX4" fmla="*/ 6638925 w 6872288"/>
                <a:gd name="connsiteY4" fmla="*/ 1944687 h 3138487"/>
                <a:gd name="connsiteX5" fmla="*/ 6838950 w 6872288"/>
                <a:gd name="connsiteY5" fmla="*/ 2687637 h 3138487"/>
                <a:gd name="connsiteX6" fmla="*/ 6867525 w 6872288"/>
                <a:gd name="connsiteY6" fmla="*/ 3049587 h 3138487"/>
                <a:gd name="connsiteX7" fmla="*/ 6867525 w 6872288"/>
                <a:gd name="connsiteY7" fmla="*/ 3040062 h 3138487"/>
                <a:gd name="connsiteX0" fmla="*/ 0 w 6872288"/>
                <a:gd name="connsiteY0" fmla="*/ 76200 h 3079750"/>
                <a:gd name="connsiteX1" fmla="*/ 1828800 w 6872288"/>
                <a:gd name="connsiteY1" fmla="*/ 28575 h 3079750"/>
                <a:gd name="connsiteX2" fmla="*/ 4448175 w 6872288"/>
                <a:gd name="connsiteY2" fmla="*/ 76200 h 3079750"/>
                <a:gd name="connsiteX3" fmla="*/ 5976937 w 6872288"/>
                <a:gd name="connsiteY3" fmla="*/ 838200 h 3079750"/>
                <a:gd name="connsiteX4" fmla="*/ 6638925 w 6872288"/>
                <a:gd name="connsiteY4" fmla="*/ 1885950 h 3079750"/>
                <a:gd name="connsiteX5" fmla="*/ 6838950 w 6872288"/>
                <a:gd name="connsiteY5" fmla="*/ 2628900 h 3079750"/>
                <a:gd name="connsiteX6" fmla="*/ 6867525 w 6872288"/>
                <a:gd name="connsiteY6" fmla="*/ 2990850 h 3079750"/>
                <a:gd name="connsiteX7" fmla="*/ 6867525 w 6872288"/>
                <a:gd name="connsiteY7" fmla="*/ 2981325 h 3079750"/>
                <a:gd name="connsiteX0" fmla="*/ 0 w 6872288"/>
                <a:gd name="connsiteY0" fmla="*/ 76200 h 3079750"/>
                <a:gd name="connsiteX1" fmla="*/ 1828800 w 6872288"/>
                <a:gd name="connsiteY1" fmla="*/ 28575 h 3079750"/>
                <a:gd name="connsiteX2" fmla="*/ 4448175 w 6872288"/>
                <a:gd name="connsiteY2" fmla="*/ 76200 h 3079750"/>
                <a:gd name="connsiteX3" fmla="*/ 5976937 w 6872288"/>
                <a:gd name="connsiteY3" fmla="*/ 838200 h 3079750"/>
                <a:gd name="connsiteX4" fmla="*/ 6638925 w 6872288"/>
                <a:gd name="connsiteY4" fmla="*/ 1885950 h 3079750"/>
                <a:gd name="connsiteX5" fmla="*/ 6838950 w 6872288"/>
                <a:gd name="connsiteY5" fmla="*/ 2628900 h 3079750"/>
                <a:gd name="connsiteX6" fmla="*/ 6867525 w 6872288"/>
                <a:gd name="connsiteY6" fmla="*/ 2990850 h 3079750"/>
                <a:gd name="connsiteX7" fmla="*/ 6867525 w 6872288"/>
                <a:gd name="connsiteY7" fmla="*/ 2981325 h 3079750"/>
                <a:gd name="connsiteX0" fmla="*/ 0 w 6872288"/>
                <a:gd name="connsiteY0" fmla="*/ 47625 h 3051175"/>
                <a:gd name="connsiteX1" fmla="*/ 1828800 w 6872288"/>
                <a:gd name="connsiteY1" fmla="*/ 0 h 3051175"/>
                <a:gd name="connsiteX2" fmla="*/ 4448175 w 6872288"/>
                <a:gd name="connsiteY2" fmla="*/ 47625 h 3051175"/>
                <a:gd name="connsiteX3" fmla="*/ 5976937 w 6872288"/>
                <a:gd name="connsiteY3" fmla="*/ 809625 h 3051175"/>
                <a:gd name="connsiteX4" fmla="*/ 6638925 w 6872288"/>
                <a:gd name="connsiteY4" fmla="*/ 1857375 h 3051175"/>
                <a:gd name="connsiteX5" fmla="*/ 6838950 w 6872288"/>
                <a:gd name="connsiteY5" fmla="*/ 2600325 h 3051175"/>
                <a:gd name="connsiteX6" fmla="*/ 6867525 w 6872288"/>
                <a:gd name="connsiteY6" fmla="*/ 2962275 h 3051175"/>
                <a:gd name="connsiteX7" fmla="*/ 6867525 w 6872288"/>
                <a:gd name="connsiteY7" fmla="*/ 2952750 h 3051175"/>
                <a:gd name="connsiteX0" fmla="*/ 0 w 6872288"/>
                <a:gd name="connsiteY0" fmla="*/ 47625 h 3051175"/>
                <a:gd name="connsiteX1" fmla="*/ 1828800 w 6872288"/>
                <a:gd name="connsiteY1" fmla="*/ 0 h 3051175"/>
                <a:gd name="connsiteX2" fmla="*/ 4448175 w 6872288"/>
                <a:gd name="connsiteY2" fmla="*/ 47625 h 3051175"/>
                <a:gd name="connsiteX3" fmla="*/ 5976937 w 6872288"/>
                <a:gd name="connsiteY3" fmla="*/ 809625 h 3051175"/>
                <a:gd name="connsiteX4" fmla="*/ 6638925 w 6872288"/>
                <a:gd name="connsiteY4" fmla="*/ 1857375 h 3051175"/>
                <a:gd name="connsiteX5" fmla="*/ 6838950 w 6872288"/>
                <a:gd name="connsiteY5" fmla="*/ 2600325 h 3051175"/>
                <a:gd name="connsiteX6" fmla="*/ 6867525 w 6872288"/>
                <a:gd name="connsiteY6" fmla="*/ 2962275 h 3051175"/>
                <a:gd name="connsiteX7" fmla="*/ 6867525 w 6872288"/>
                <a:gd name="connsiteY7" fmla="*/ 2952750 h 3051175"/>
                <a:gd name="connsiteX0" fmla="*/ 0 w 6872288"/>
                <a:gd name="connsiteY0" fmla="*/ 47625 h 3051175"/>
                <a:gd name="connsiteX1" fmla="*/ 1828800 w 6872288"/>
                <a:gd name="connsiteY1" fmla="*/ 0 h 3051175"/>
                <a:gd name="connsiteX2" fmla="*/ 4448175 w 6872288"/>
                <a:gd name="connsiteY2" fmla="*/ 47625 h 3051175"/>
                <a:gd name="connsiteX3" fmla="*/ 5976937 w 6872288"/>
                <a:gd name="connsiteY3" fmla="*/ 809625 h 3051175"/>
                <a:gd name="connsiteX4" fmla="*/ 6638925 w 6872288"/>
                <a:gd name="connsiteY4" fmla="*/ 1857375 h 3051175"/>
                <a:gd name="connsiteX5" fmla="*/ 6838950 w 6872288"/>
                <a:gd name="connsiteY5" fmla="*/ 2600325 h 3051175"/>
                <a:gd name="connsiteX6" fmla="*/ 6867525 w 6872288"/>
                <a:gd name="connsiteY6" fmla="*/ 2962275 h 3051175"/>
                <a:gd name="connsiteX7" fmla="*/ 6867525 w 6872288"/>
                <a:gd name="connsiteY7" fmla="*/ 2952750 h 3051175"/>
                <a:gd name="connsiteX0" fmla="*/ 0 w 6872288"/>
                <a:gd name="connsiteY0" fmla="*/ 47625 h 3051175"/>
                <a:gd name="connsiteX1" fmla="*/ 1828800 w 6872288"/>
                <a:gd name="connsiteY1" fmla="*/ 0 h 3051175"/>
                <a:gd name="connsiteX2" fmla="*/ 4448175 w 6872288"/>
                <a:gd name="connsiteY2" fmla="*/ 47625 h 3051175"/>
                <a:gd name="connsiteX3" fmla="*/ 5976937 w 6872288"/>
                <a:gd name="connsiteY3" fmla="*/ 809625 h 3051175"/>
                <a:gd name="connsiteX4" fmla="*/ 6638925 w 6872288"/>
                <a:gd name="connsiteY4" fmla="*/ 1857375 h 3051175"/>
                <a:gd name="connsiteX5" fmla="*/ 6838950 w 6872288"/>
                <a:gd name="connsiteY5" fmla="*/ 2600325 h 3051175"/>
                <a:gd name="connsiteX6" fmla="*/ 6867525 w 6872288"/>
                <a:gd name="connsiteY6" fmla="*/ 2962275 h 3051175"/>
                <a:gd name="connsiteX7" fmla="*/ 6867525 w 6872288"/>
                <a:gd name="connsiteY7" fmla="*/ 2952750 h 3051175"/>
                <a:gd name="connsiteX0" fmla="*/ 0 w 6872288"/>
                <a:gd name="connsiteY0" fmla="*/ 47625 h 3051175"/>
                <a:gd name="connsiteX1" fmla="*/ 1828800 w 6872288"/>
                <a:gd name="connsiteY1" fmla="*/ 0 h 3051175"/>
                <a:gd name="connsiteX2" fmla="*/ 4448175 w 6872288"/>
                <a:gd name="connsiteY2" fmla="*/ 47625 h 3051175"/>
                <a:gd name="connsiteX3" fmla="*/ 5976937 w 6872288"/>
                <a:gd name="connsiteY3" fmla="*/ 809625 h 3051175"/>
                <a:gd name="connsiteX4" fmla="*/ 6638925 w 6872288"/>
                <a:gd name="connsiteY4" fmla="*/ 1857375 h 3051175"/>
                <a:gd name="connsiteX5" fmla="*/ 6838950 w 6872288"/>
                <a:gd name="connsiteY5" fmla="*/ 2600325 h 3051175"/>
                <a:gd name="connsiteX6" fmla="*/ 6867525 w 6872288"/>
                <a:gd name="connsiteY6" fmla="*/ 2962275 h 3051175"/>
                <a:gd name="connsiteX7" fmla="*/ 6867525 w 6872288"/>
                <a:gd name="connsiteY7" fmla="*/ 2952750 h 3051175"/>
                <a:gd name="connsiteX0" fmla="*/ 0 w 6872288"/>
                <a:gd name="connsiteY0" fmla="*/ 47625 h 3051175"/>
                <a:gd name="connsiteX1" fmla="*/ 1828800 w 6872288"/>
                <a:gd name="connsiteY1" fmla="*/ 0 h 3051175"/>
                <a:gd name="connsiteX2" fmla="*/ 4448175 w 6872288"/>
                <a:gd name="connsiteY2" fmla="*/ 47625 h 3051175"/>
                <a:gd name="connsiteX3" fmla="*/ 5976937 w 6872288"/>
                <a:gd name="connsiteY3" fmla="*/ 809625 h 3051175"/>
                <a:gd name="connsiteX4" fmla="*/ 6638925 w 6872288"/>
                <a:gd name="connsiteY4" fmla="*/ 1857375 h 3051175"/>
                <a:gd name="connsiteX5" fmla="*/ 6838950 w 6872288"/>
                <a:gd name="connsiteY5" fmla="*/ 2600325 h 3051175"/>
                <a:gd name="connsiteX6" fmla="*/ 6867525 w 6872288"/>
                <a:gd name="connsiteY6" fmla="*/ 2962275 h 3051175"/>
                <a:gd name="connsiteX7" fmla="*/ 6867525 w 6872288"/>
                <a:gd name="connsiteY7" fmla="*/ 2952750 h 3051175"/>
                <a:gd name="connsiteX0" fmla="*/ 0 w 6872288"/>
                <a:gd name="connsiteY0" fmla="*/ 53975 h 3057525"/>
                <a:gd name="connsiteX1" fmla="*/ 1828800 w 6872288"/>
                <a:gd name="connsiteY1" fmla="*/ 6350 h 3057525"/>
                <a:gd name="connsiteX2" fmla="*/ 4448175 w 6872288"/>
                <a:gd name="connsiteY2" fmla="*/ 53975 h 3057525"/>
                <a:gd name="connsiteX3" fmla="*/ 5976937 w 6872288"/>
                <a:gd name="connsiteY3" fmla="*/ 815975 h 3057525"/>
                <a:gd name="connsiteX4" fmla="*/ 6638925 w 6872288"/>
                <a:gd name="connsiteY4" fmla="*/ 1863725 h 3057525"/>
                <a:gd name="connsiteX5" fmla="*/ 6838950 w 6872288"/>
                <a:gd name="connsiteY5" fmla="*/ 2606675 h 3057525"/>
                <a:gd name="connsiteX6" fmla="*/ 6867525 w 6872288"/>
                <a:gd name="connsiteY6" fmla="*/ 2968625 h 3057525"/>
                <a:gd name="connsiteX7" fmla="*/ 6867525 w 6872288"/>
                <a:gd name="connsiteY7" fmla="*/ 2959100 h 3057525"/>
                <a:gd name="connsiteX0" fmla="*/ 0 w 6872288"/>
                <a:gd name="connsiteY0" fmla="*/ 53975 h 3057525"/>
                <a:gd name="connsiteX1" fmla="*/ 1828800 w 6872288"/>
                <a:gd name="connsiteY1" fmla="*/ 6350 h 3057525"/>
                <a:gd name="connsiteX2" fmla="*/ 4448175 w 6872288"/>
                <a:gd name="connsiteY2" fmla="*/ 53975 h 3057525"/>
                <a:gd name="connsiteX3" fmla="*/ 5976937 w 6872288"/>
                <a:gd name="connsiteY3" fmla="*/ 815975 h 3057525"/>
                <a:gd name="connsiteX4" fmla="*/ 6638925 w 6872288"/>
                <a:gd name="connsiteY4" fmla="*/ 1863725 h 3057525"/>
                <a:gd name="connsiteX5" fmla="*/ 6838950 w 6872288"/>
                <a:gd name="connsiteY5" fmla="*/ 2606675 h 3057525"/>
                <a:gd name="connsiteX6" fmla="*/ 6867525 w 6872288"/>
                <a:gd name="connsiteY6" fmla="*/ 2968625 h 3057525"/>
                <a:gd name="connsiteX7" fmla="*/ 6867525 w 6872288"/>
                <a:gd name="connsiteY7" fmla="*/ 2959100 h 3057525"/>
                <a:gd name="connsiteX0" fmla="*/ 0 w 6872288"/>
                <a:gd name="connsiteY0" fmla="*/ 53975 h 3057525"/>
                <a:gd name="connsiteX1" fmla="*/ 1828800 w 6872288"/>
                <a:gd name="connsiteY1" fmla="*/ 6350 h 3057525"/>
                <a:gd name="connsiteX2" fmla="*/ 4448175 w 6872288"/>
                <a:gd name="connsiteY2" fmla="*/ 53975 h 3057525"/>
                <a:gd name="connsiteX3" fmla="*/ 5976937 w 6872288"/>
                <a:gd name="connsiteY3" fmla="*/ 815975 h 3057525"/>
                <a:gd name="connsiteX4" fmla="*/ 6638925 w 6872288"/>
                <a:gd name="connsiteY4" fmla="*/ 1863725 h 3057525"/>
                <a:gd name="connsiteX5" fmla="*/ 6838950 w 6872288"/>
                <a:gd name="connsiteY5" fmla="*/ 2606675 h 3057525"/>
                <a:gd name="connsiteX6" fmla="*/ 6867525 w 6872288"/>
                <a:gd name="connsiteY6" fmla="*/ 2968625 h 3057525"/>
                <a:gd name="connsiteX7" fmla="*/ 6867525 w 6872288"/>
                <a:gd name="connsiteY7" fmla="*/ 2959100 h 3057525"/>
                <a:gd name="connsiteX0" fmla="*/ 0 w 6872288"/>
                <a:gd name="connsiteY0" fmla="*/ 53975 h 3057525"/>
                <a:gd name="connsiteX1" fmla="*/ 1828800 w 6872288"/>
                <a:gd name="connsiteY1" fmla="*/ 6350 h 3057525"/>
                <a:gd name="connsiteX2" fmla="*/ 4448175 w 6872288"/>
                <a:gd name="connsiteY2" fmla="*/ 53975 h 3057525"/>
                <a:gd name="connsiteX3" fmla="*/ 5976937 w 6872288"/>
                <a:gd name="connsiteY3" fmla="*/ 815975 h 3057525"/>
                <a:gd name="connsiteX4" fmla="*/ 6638925 w 6872288"/>
                <a:gd name="connsiteY4" fmla="*/ 1863725 h 3057525"/>
                <a:gd name="connsiteX5" fmla="*/ 6838950 w 6872288"/>
                <a:gd name="connsiteY5" fmla="*/ 2606675 h 3057525"/>
                <a:gd name="connsiteX6" fmla="*/ 6867525 w 6872288"/>
                <a:gd name="connsiteY6" fmla="*/ 2968625 h 3057525"/>
                <a:gd name="connsiteX7" fmla="*/ 6867525 w 6872288"/>
                <a:gd name="connsiteY7" fmla="*/ 2959100 h 3057525"/>
                <a:gd name="connsiteX0" fmla="*/ 0 w 6872288"/>
                <a:gd name="connsiteY0" fmla="*/ 53975 h 3057525"/>
                <a:gd name="connsiteX1" fmla="*/ 1828800 w 6872288"/>
                <a:gd name="connsiteY1" fmla="*/ 6350 h 3057525"/>
                <a:gd name="connsiteX2" fmla="*/ 4448175 w 6872288"/>
                <a:gd name="connsiteY2" fmla="*/ 53975 h 3057525"/>
                <a:gd name="connsiteX3" fmla="*/ 5976937 w 6872288"/>
                <a:gd name="connsiteY3" fmla="*/ 815975 h 3057525"/>
                <a:gd name="connsiteX4" fmla="*/ 6638925 w 6872288"/>
                <a:gd name="connsiteY4" fmla="*/ 1863725 h 3057525"/>
                <a:gd name="connsiteX5" fmla="*/ 6838950 w 6872288"/>
                <a:gd name="connsiteY5" fmla="*/ 2606675 h 3057525"/>
                <a:gd name="connsiteX6" fmla="*/ 6867525 w 6872288"/>
                <a:gd name="connsiteY6" fmla="*/ 2968625 h 3057525"/>
                <a:gd name="connsiteX7" fmla="*/ 6867525 w 6872288"/>
                <a:gd name="connsiteY7" fmla="*/ 2959100 h 3057525"/>
                <a:gd name="connsiteX0" fmla="*/ 0 w 6872288"/>
                <a:gd name="connsiteY0" fmla="*/ 53975 h 3057525"/>
                <a:gd name="connsiteX1" fmla="*/ 1828800 w 6872288"/>
                <a:gd name="connsiteY1" fmla="*/ 6350 h 3057525"/>
                <a:gd name="connsiteX2" fmla="*/ 4448175 w 6872288"/>
                <a:gd name="connsiteY2" fmla="*/ 53975 h 3057525"/>
                <a:gd name="connsiteX3" fmla="*/ 5976937 w 6872288"/>
                <a:gd name="connsiteY3" fmla="*/ 815975 h 3057525"/>
                <a:gd name="connsiteX4" fmla="*/ 6638925 w 6872288"/>
                <a:gd name="connsiteY4" fmla="*/ 1863725 h 3057525"/>
                <a:gd name="connsiteX5" fmla="*/ 6838950 w 6872288"/>
                <a:gd name="connsiteY5" fmla="*/ 2606675 h 3057525"/>
                <a:gd name="connsiteX6" fmla="*/ 6867525 w 6872288"/>
                <a:gd name="connsiteY6" fmla="*/ 2968625 h 3057525"/>
                <a:gd name="connsiteX7" fmla="*/ 6867525 w 6872288"/>
                <a:gd name="connsiteY7" fmla="*/ 2959100 h 3057525"/>
                <a:gd name="connsiteX0" fmla="*/ 0 w 6872288"/>
                <a:gd name="connsiteY0" fmla="*/ 53975 h 3057525"/>
                <a:gd name="connsiteX1" fmla="*/ 1828800 w 6872288"/>
                <a:gd name="connsiteY1" fmla="*/ 6350 h 3057525"/>
                <a:gd name="connsiteX2" fmla="*/ 4448175 w 6872288"/>
                <a:gd name="connsiteY2" fmla="*/ 53975 h 3057525"/>
                <a:gd name="connsiteX3" fmla="*/ 5976937 w 6872288"/>
                <a:gd name="connsiteY3" fmla="*/ 815975 h 3057525"/>
                <a:gd name="connsiteX4" fmla="*/ 6638925 w 6872288"/>
                <a:gd name="connsiteY4" fmla="*/ 1863725 h 3057525"/>
                <a:gd name="connsiteX5" fmla="*/ 6838950 w 6872288"/>
                <a:gd name="connsiteY5" fmla="*/ 2606675 h 3057525"/>
                <a:gd name="connsiteX6" fmla="*/ 6867525 w 6872288"/>
                <a:gd name="connsiteY6" fmla="*/ 2968625 h 3057525"/>
                <a:gd name="connsiteX7" fmla="*/ 6867525 w 6872288"/>
                <a:gd name="connsiteY7" fmla="*/ 2959100 h 3057525"/>
                <a:gd name="connsiteX0" fmla="*/ 0 w 6877050"/>
                <a:gd name="connsiteY0" fmla="*/ 53975 h 3057525"/>
                <a:gd name="connsiteX1" fmla="*/ 1828800 w 6877050"/>
                <a:gd name="connsiteY1" fmla="*/ 6350 h 3057525"/>
                <a:gd name="connsiteX2" fmla="*/ 4448175 w 6877050"/>
                <a:gd name="connsiteY2" fmla="*/ 53975 h 3057525"/>
                <a:gd name="connsiteX3" fmla="*/ 5976937 w 6877050"/>
                <a:gd name="connsiteY3" fmla="*/ 815975 h 3057525"/>
                <a:gd name="connsiteX4" fmla="*/ 6638925 w 6877050"/>
                <a:gd name="connsiteY4" fmla="*/ 1863725 h 3057525"/>
                <a:gd name="connsiteX5" fmla="*/ 6838950 w 6877050"/>
                <a:gd name="connsiteY5" fmla="*/ 2606675 h 3057525"/>
                <a:gd name="connsiteX6" fmla="*/ 6867525 w 6877050"/>
                <a:gd name="connsiteY6" fmla="*/ 2968625 h 3057525"/>
                <a:gd name="connsiteX7" fmla="*/ 6867525 w 6877050"/>
                <a:gd name="connsiteY7" fmla="*/ 2959100 h 3057525"/>
                <a:gd name="connsiteX0" fmla="*/ 0 w 6877050"/>
                <a:gd name="connsiteY0" fmla="*/ 53975 h 3057525"/>
                <a:gd name="connsiteX1" fmla="*/ 1828800 w 6877050"/>
                <a:gd name="connsiteY1" fmla="*/ 6350 h 3057525"/>
                <a:gd name="connsiteX2" fmla="*/ 4448175 w 6877050"/>
                <a:gd name="connsiteY2" fmla="*/ 53975 h 3057525"/>
                <a:gd name="connsiteX3" fmla="*/ 5976937 w 6877050"/>
                <a:gd name="connsiteY3" fmla="*/ 815975 h 3057525"/>
                <a:gd name="connsiteX4" fmla="*/ 6638925 w 6877050"/>
                <a:gd name="connsiteY4" fmla="*/ 1863725 h 3057525"/>
                <a:gd name="connsiteX5" fmla="*/ 6838950 w 6877050"/>
                <a:gd name="connsiteY5" fmla="*/ 2606675 h 3057525"/>
                <a:gd name="connsiteX6" fmla="*/ 6867525 w 6877050"/>
                <a:gd name="connsiteY6" fmla="*/ 2968625 h 3057525"/>
                <a:gd name="connsiteX7" fmla="*/ 6867525 w 6877050"/>
                <a:gd name="connsiteY7" fmla="*/ 2959100 h 3057525"/>
                <a:gd name="connsiteX0" fmla="*/ 0 w 6877050"/>
                <a:gd name="connsiteY0" fmla="*/ 53975 h 3057525"/>
                <a:gd name="connsiteX1" fmla="*/ 1828800 w 6877050"/>
                <a:gd name="connsiteY1" fmla="*/ 6350 h 3057525"/>
                <a:gd name="connsiteX2" fmla="*/ 4448175 w 6877050"/>
                <a:gd name="connsiteY2" fmla="*/ 53975 h 3057525"/>
                <a:gd name="connsiteX3" fmla="*/ 5976937 w 6877050"/>
                <a:gd name="connsiteY3" fmla="*/ 815975 h 3057525"/>
                <a:gd name="connsiteX4" fmla="*/ 6638925 w 6877050"/>
                <a:gd name="connsiteY4" fmla="*/ 1863725 h 3057525"/>
                <a:gd name="connsiteX5" fmla="*/ 6838950 w 6877050"/>
                <a:gd name="connsiteY5" fmla="*/ 2606675 h 3057525"/>
                <a:gd name="connsiteX6" fmla="*/ 6867525 w 6877050"/>
                <a:gd name="connsiteY6" fmla="*/ 2968625 h 3057525"/>
                <a:gd name="connsiteX7" fmla="*/ 6867525 w 6877050"/>
                <a:gd name="connsiteY7" fmla="*/ 2959100 h 3057525"/>
                <a:gd name="connsiteX0" fmla="*/ 0 w 6877050"/>
                <a:gd name="connsiteY0" fmla="*/ 53975 h 3057525"/>
                <a:gd name="connsiteX1" fmla="*/ 1828800 w 6877050"/>
                <a:gd name="connsiteY1" fmla="*/ 6350 h 3057525"/>
                <a:gd name="connsiteX2" fmla="*/ 4448175 w 6877050"/>
                <a:gd name="connsiteY2" fmla="*/ 53975 h 3057525"/>
                <a:gd name="connsiteX3" fmla="*/ 5976937 w 6877050"/>
                <a:gd name="connsiteY3" fmla="*/ 815975 h 3057525"/>
                <a:gd name="connsiteX4" fmla="*/ 6638925 w 6877050"/>
                <a:gd name="connsiteY4" fmla="*/ 1863725 h 3057525"/>
                <a:gd name="connsiteX5" fmla="*/ 6838950 w 6877050"/>
                <a:gd name="connsiteY5" fmla="*/ 2606675 h 3057525"/>
                <a:gd name="connsiteX6" fmla="*/ 6867525 w 6877050"/>
                <a:gd name="connsiteY6" fmla="*/ 2968625 h 3057525"/>
                <a:gd name="connsiteX7" fmla="*/ 6867525 w 6877050"/>
                <a:gd name="connsiteY7" fmla="*/ 2959100 h 3057525"/>
                <a:gd name="connsiteX0" fmla="*/ 0 w 6877050"/>
                <a:gd name="connsiteY0" fmla="*/ 53975 h 3057525"/>
                <a:gd name="connsiteX1" fmla="*/ 1828800 w 6877050"/>
                <a:gd name="connsiteY1" fmla="*/ 6350 h 3057525"/>
                <a:gd name="connsiteX2" fmla="*/ 4448175 w 6877050"/>
                <a:gd name="connsiteY2" fmla="*/ 53975 h 3057525"/>
                <a:gd name="connsiteX3" fmla="*/ 5976937 w 6877050"/>
                <a:gd name="connsiteY3" fmla="*/ 815975 h 3057525"/>
                <a:gd name="connsiteX4" fmla="*/ 6638925 w 6877050"/>
                <a:gd name="connsiteY4" fmla="*/ 1863725 h 3057525"/>
                <a:gd name="connsiteX5" fmla="*/ 6838950 w 6877050"/>
                <a:gd name="connsiteY5" fmla="*/ 2606675 h 3057525"/>
                <a:gd name="connsiteX6" fmla="*/ 6867525 w 6877050"/>
                <a:gd name="connsiteY6" fmla="*/ 2968625 h 3057525"/>
                <a:gd name="connsiteX7" fmla="*/ 6867525 w 6877050"/>
                <a:gd name="connsiteY7" fmla="*/ 2959100 h 3057525"/>
                <a:gd name="connsiteX0" fmla="*/ 0 w 6877050"/>
                <a:gd name="connsiteY0" fmla="*/ 53975 h 3057525"/>
                <a:gd name="connsiteX1" fmla="*/ 1828800 w 6877050"/>
                <a:gd name="connsiteY1" fmla="*/ 6350 h 3057525"/>
                <a:gd name="connsiteX2" fmla="*/ 4448175 w 6877050"/>
                <a:gd name="connsiteY2" fmla="*/ 53975 h 3057525"/>
                <a:gd name="connsiteX3" fmla="*/ 5976937 w 6877050"/>
                <a:gd name="connsiteY3" fmla="*/ 815975 h 3057525"/>
                <a:gd name="connsiteX4" fmla="*/ 6638925 w 6877050"/>
                <a:gd name="connsiteY4" fmla="*/ 1863725 h 3057525"/>
                <a:gd name="connsiteX5" fmla="*/ 6838950 w 6877050"/>
                <a:gd name="connsiteY5" fmla="*/ 2606675 h 3057525"/>
                <a:gd name="connsiteX6" fmla="*/ 6867525 w 6877050"/>
                <a:gd name="connsiteY6" fmla="*/ 2968625 h 3057525"/>
                <a:gd name="connsiteX7" fmla="*/ 6867525 w 6877050"/>
                <a:gd name="connsiteY7" fmla="*/ 2959100 h 3057525"/>
                <a:gd name="connsiteX0" fmla="*/ 0 w 6877050"/>
                <a:gd name="connsiteY0" fmla="*/ 53975 h 3057525"/>
                <a:gd name="connsiteX1" fmla="*/ 1828800 w 6877050"/>
                <a:gd name="connsiteY1" fmla="*/ 6350 h 3057525"/>
                <a:gd name="connsiteX2" fmla="*/ 4448175 w 6877050"/>
                <a:gd name="connsiteY2" fmla="*/ 53975 h 3057525"/>
                <a:gd name="connsiteX3" fmla="*/ 5976937 w 6877050"/>
                <a:gd name="connsiteY3" fmla="*/ 815975 h 3057525"/>
                <a:gd name="connsiteX4" fmla="*/ 6638925 w 6877050"/>
                <a:gd name="connsiteY4" fmla="*/ 1863725 h 3057525"/>
                <a:gd name="connsiteX5" fmla="*/ 6838950 w 6877050"/>
                <a:gd name="connsiteY5" fmla="*/ 2606675 h 3057525"/>
                <a:gd name="connsiteX6" fmla="*/ 6867525 w 6877050"/>
                <a:gd name="connsiteY6" fmla="*/ 2968625 h 3057525"/>
                <a:gd name="connsiteX7" fmla="*/ 6867525 w 6877050"/>
                <a:gd name="connsiteY7" fmla="*/ 2959100 h 3057525"/>
                <a:gd name="connsiteX0" fmla="*/ 0 w 6877050"/>
                <a:gd name="connsiteY0" fmla="*/ 60325 h 3063875"/>
                <a:gd name="connsiteX1" fmla="*/ 1828800 w 6877050"/>
                <a:gd name="connsiteY1" fmla="*/ 12700 h 3063875"/>
                <a:gd name="connsiteX2" fmla="*/ 4448175 w 6877050"/>
                <a:gd name="connsiteY2" fmla="*/ 60325 h 3063875"/>
                <a:gd name="connsiteX3" fmla="*/ 5976937 w 6877050"/>
                <a:gd name="connsiteY3" fmla="*/ 822325 h 3063875"/>
                <a:gd name="connsiteX4" fmla="*/ 6638925 w 6877050"/>
                <a:gd name="connsiteY4" fmla="*/ 1870075 h 3063875"/>
                <a:gd name="connsiteX5" fmla="*/ 6838950 w 6877050"/>
                <a:gd name="connsiteY5" fmla="*/ 2613025 h 3063875"/>
                <a:gd name="connsiteX6" fmla="*/ 6867525 w 6877050"/>
                <a:gd name="connsiteY6" fmla="*/ 2974975 h 3063875"/>
                <a:gd name="connsiteX7" fmla="*/ 6867525 w 6877050"/>
                <a:gd name="connsiteY7" fmla="*/ 2965450 h 3063875"/>
                <a:gd name="connsiteX0" fmla="*/ 0 w 6877050"/>
                <a:gd name="connsiteY0" fmla="*/ 60325 h 3063875"/>
                <a:gd name="connsiteX1" fmla="*/ 504825 w 6877050"/>
                <a:gd name="connsiteY1" fmla="*/ 41275 h 3063875"/>
                <a:gd name="connsiteX2" fmla="*/ 1828800 w 6877050"/>
                <a:gd name="connsiteY2" fmla="*/ 12700 h 3063875"/>
                <a:gd name="connsiteX3" fmla="*/ 4448175 w 6877050"/>
                <a:gd name="connsiteY3" fmla="*/ 60325 h 3063875"/>
                <a:gd name="connsiteX4" fmla="*/ 5976937 w 6877050"/>
                <a:gd name="connsiteY4" fmla="*/ 822325 h 3063875"/>
                <a:gd name="connsiteX5" fmla="*/ 6638925 w 6877050"/>
                <a:gd name="connsiteY5" fmla="*/ 1870075 h 3063875"/>
                <a:gd name="connsiteX6" fmla="*/ 6838950 w 6877050"/>
                <a:gd name="connsiteY6" fmla="*/ 2613025 h 3063875"/>
                <a:gd name="connsiteX7" fmla="*/ 6867525 w 6877050"/>
                <a:gd name="connsiteY7" fmla="*/ 2974975 h 3063875"/>
                <a:gd name="connsiteX8" fmla="*/ 6867525 w 6877050"/>
                <a:gd name="connsiteY8" fmla="*/ 2965450 h 3063875"/>
                <a:gd name="connsiteX0" fmla="*/ 0 w 6877050"/>
                <a:gd name="connsiteY0" fmla="*/ 53975 h 3057525"/>
                <a:gd name="connsiteX1" fmla="*/ 504825 w 6877050"/>
                <a:gd name="connsiteY1" fmla="*/ 34925 h 3057525"/>
                <a:gd name="connsiteX2" fmla="*/ 2867025 w 6877050"/>
                <a:gd name="connsiteY2" fmla="*/ 130175 h 3057525"/>
                <a:gd name="connsiteX3" fmla="*/ 4448175 w 6877050"/>
                <a:gd name="connsiteY3" fmla="*/ 53975 h 3057525"/>
                <a:gd name="connsiteX4" fmla="*/ 5976937 w 6877050"/>
                <a:gd name="connsiteY4" fmla="*/ 815975 h 3057525"/>
                <a:gd name="connsiteX5" fmla="*/ 6638925 w 6877050"/>
                <a:gd name="connsiteY5" fmla="*/ 1863725 h 3057525"/>
                <a:gd name="connsiteX6" fmla="*/ 6838950 w 6877050"/>
                <a:gd name="connsiteY6" fmla="*/ 2606675 h 3057525"/>
                <a:gd name="connsiteX7" fmla="*/ 6867525 w 6877050"/>
                <a:gd name="connsiteY7" fmla="*/ 2968625 h 3057525"/>
                <a:gd name="connsiteX8" fmla="*/ 6867525 w 6877050"/>
                <a:gd name="connsiteY8" fmla="*/ 2959100 h 3057525"/>
                <a:gd name="connsiteX0" fmla="*/ 0 w 6877050"/>
                <a:gd name="connsiteY0" fmla="*/ 31750 h 3035300"/>
                <a:gd name="connsiteX1" fmla="*/ 504825 w 6877050"/>
                <a:gd name="connsiteY1" fmla="*/ 12700 h 3035300"/>
                <a:gd name="connsiteX2" fmla="*/ 2867025 w 6877050"/>
                <a:gd name="connsiteY2" fmla="*/ 107950 h 3035300"/>
                <a:gd name="connsiteX3" fmla="*/ 4560371 w 6877050"/>
                <a:gd name="connsiteY3" fmla="*/ 121507 h 3035300"/>
                <a:gd name="connsiteX4" fmla="*/ 5976937 w 6877050"/>
                <a:gd name="connsiteY4" fmla="*/ 793750 h 3035300"/>
                <a:gd name="connsiteX5" fmla="*/ 6638925 w 6877050"/>
                <a:gd name="connsiteY5" fmla="*/ 1841500 h 3035300"/>
                <a:gd name="connsiteX6" fmla="*/ 6838950 w 6877050"/>
                <a:gd name="connsiteY6" fmla="*/ 2584450 h 3035300"/>
                <a:gd name="connsiteX7" fmla="*/ 6867525 w 6877050"/>
                <a:gd name="connsiteY7" fmla="*/ 2946400 h 3035300"/>
                <a:gd name="connsiteX8" fmla="*/ 6867525 w 6877050"/>
                <a:gd name="connsiteY8" fmla="*/ 2936875 h 3035300"/>
                <a:gd name="connsiteX0" fmla="*/ 0 w 6877050"/>
                <a:gd name="connsiteY0" fmla="*/ 20647 h 3024197"/>
                <a:gd name="connsiteX1" fmla="*/ 504825 w 6877050"/>
                <a:gd name="connsiteY1" fmla="*/ 1597 h 3024197"/>
                <a:gd name="connsiteX2" fmla="*/ 2867025 w 6877050"/>
                <a:gd name="connsiteY2" fmla="*/ 12700 h 3024197"/>
                <a:gd name="connsiteX3" fmla="*/ 4560371 w 6877050"/>
                <a:gd name="connsiteY3" fmla="*/ 110404 h 3024197"/>
                <a:gd name="connsiteX4" fmla="*/ 5976937 w 6877050"/>
                <a:gd name="connsiteY4" fmla="*/ 782647 h 3024197"/>
                <a:gd name="connsiteX5" fmla="*/ 6638925 w 6877050"/>
                <a:gd name="connsiteY5" fmla="*/ 1830397 h 3024197"/>
                <a:gd name="connsiteX6" fmla="*/ 6838950 w 6877050"/>
                <a:gd name="connsiteY6" fmla="*/ 2573347 h 3024197"/>
                <a:gd name="connsiteX7" fmla="*/ 6867525 w 6877050"/>
                <a:gd name="connsiteY7" fmla="*/ 2935297 h 3024197"/>
                <a:gd name="connsiteX8" fmla="*/ 6867525 w 6877050"/>
                <a:gd name="connsiteY8" fmla="*/ 2925772 h 3024197"/>
                <a:gd name="connsiteX0" fmla="*/ 0 w 6877050"/>
                <a:gd name="connsiteY0" fmla="*/ 20647 h 3024197"/>
                <a:gd name="connsiteX1" fmla="*/ 504825 w 6877050"/>
                <a:gd name="connsiteY1" fmla="*/ 1597 h 3024197"/>
                <a:gd name="connsiteX2" fmla="*/ 2867025 w 6877050"/>
                <a:gd name="connsiteY2" fmla="*/ 12700 h 3024197"/>
                <a:gd name="connsiteX3" fmla="*/ 4560371 w 6877050"/>
                <a:gd name="connsiteY3" fmla="*/ 110404 h 3024197"/>
                <a:gd name="connsiteX4" fmla="*/ 5976937 w 6877050"/>
                <a:gd name="connsiteY4" fmla="*/ 782647 h 3024197"/>
                <a:gd name="connsiteX5" fmla="*/ 6638925 w 6877050"/>
                <a:gd name="connsiteY5" fmla="*/ 1830397 h 3024197"/>
                <a:gd name="connsiteX6" fmla="*/ 6838950 w 6877050"/>
                <a:gd name="connsiteY6" fmla="*/ 2573347 h 3024197"/>
                <a:gd name="connsiteX7" fmla="*/ 6867525 w 6877050"/>
                <a:gd name="connsiteY7" fmla="*/ 2935297 h 3024197"/>
                <a:gd name="connsiteX8" fmla="*/ 6867525 w 6877050"/>
                <a:gd name="connsiteY8" fmla="*/ 2925772 h 3024197"/>
                <a:gd name="connsiteX0" fmla="*/ 0 w 6877050"/>
                <a:gd name="connsiteY0" fmla="*/ 20647 h 3024197"/>
                <a:gd name="connsiteX1" fmla="*/ 504825 w 6877050"/>
                <a:gd name="connsiteY1" fmla="*/ 1597 h 3024197"/>
                <a:gd name="connsiteX2" fmla="*/ 2867025 w 6877050"/>
                <a:gd name="connsiteY2" fmla="*/ 12700 h 3024197"/>
                <a:gd name="connsiteX3" fmla="*/ 4560371 w 6877050"/>
                <a:gd name="connsiteY3" fmla="*/ 110404 h 3024197"/>
                <a:gd name="connsiteX4" fmla="*/ 5976937 w 6877050"/>
                <a:gd name="connsiteY4" fmla="*/ 782647 h 3024197"/>
                <a:gd name="connsiteX5" fmla="*/ 6638925 w 6877050"/>
                <a:gd name="connsiteY5" fmla="*/ 1830397 h 3024197"/>
                <a:gd name="connsiteX6" fmla="*/ 6838950 w 6877050"/>
                <a:gd name="connsiteY6" fmla="*/ 2573347 h 3024197"/>
                <a:gd name="connsiteX7" fmla="*/ 6867525 w 6877050"/>
                <a:gd name="connsiteY7" fmla="*/ 2935297 h 3024197"/>
                <a:gd name="connsiteX8" fmla="*/ 6867525 w 6877050"/>
                <a:gd name="connsiteY8" fmla="*/ 2925772 h 3024197"/>
                <a:gd name="connsiteX0" fmla="*/ 0 w 6877050"/>
                <a:gd name="connsiteY0" fmla="*/ 20647 h 3024197"/>
                <a:gd name="connsiteX1" fmla="*/ 504825 w 6877050"/>
                <a:gd name="connsiteY1" fmla="*/ 1597 h 3024197"/>
                <a:gd name="connsiteX2" fmla="*/ 2867025 w 6877050"/>
                <a:gd name="connsiteY2" fmla="*/ 12700 h 3024197"/>
                <a:gd name="connsiteX3" fmla="*/ 4560371 w 6877050"/>
                <a:gd name="connsiteY3" fmla="*/ 110404 h 3024197"/>
                <a:gd name="connsiteX4" fmla="*/ 5976937 w 6877050"/>
                <a:gd name="connsiteY4" fmla="*/ 782647 h 3024197"/>
                <a:gd name="connsiteX5" fmla="*/ 6638925 w 6877050"/>
                <a:gd name="connsiteY5" fmla="*/ 1830397 h 3024197"/>
                <a:gd name="connsiteX6" fmla="*/ 6838950 w 6877050"/>
                <a:gd name="connsiteY6" fmla="*/ 2573347 h 3024197"/>
                <a:gd name="connsiteX7" fmla="*/ 6867525 w 6877050"/>
                <a:gd name="connsiteY7" fmla="*/ 2935297 h 3024197"/>
                <a:gd name="connsiteX8" fmla="*/ 6867525 w 6877050"/>
                <a:gd name="connsiteY8" fmla="*/ 2925772 h 3024197"/>
                <a:gd name="connsiteX0" fmla="*/ 0 w 6877050"/>
                <a:gd name="connsiteY0" fmla="*/ 20647 h 3024197"/>
                <a:gd name="connsiteX1" fmla="*/ 504825 w 6877050"/>
                <a:gd name="connsiteY1" fmla="*/ 1597 h 3024197"/>
                <a:gd name="connsiteX2" fmla="*/ 2867025 w 6877050"/>
                <a:gd name="connsiteY2" fmla="*/ 12700 h 3024197"/>
                <a:gd name="connsiteX3" fmla="*/ 4560371 w 6877050"/>
                <a:gd name="connsiteY3" fmla="*/ 110404 h 3024197"/>
                <a:gd name="connsiteX4" fmla="*/ 5976937 w 6877050"/>
                <a:gd name="connsiteY4" fmla="*/ 782647 h 3024197"/>
                <a:gd name="connsiteX5" fmla="*/ 6638925 w 6877050"/>
                <a:gd name="connsiteY5" fmla="*/ 1830397 h 3024197"/>
                <a:gd name="connsiteX6" fmla="*/ 6838950 w 6877050"/>
                <a:gd name="connsiteY6" fmla="*/ 2573347 h 3024197"/>
                <a:gd name="connsiteX7" fmla="*/ 6867525 w 6877050"/>
                <a:gd name="connsiteY7" fmla="*/ 2935297 h 3024197"/>
                <a:gd name="connsiteX8" fmla="*/ 6867525 w 6877050"/>
                <a:gd name="connsiteY8" fmla="*/ 2925772 h 3024197"/>
                <a:gd name="connsiteX0" fmla="*/ 0 w 6372225"/>
                <a:gd name="connsiteY0" fmla="*/ 1597 h 3024197"/>
                <a:gd name="connsiteX1" fmla="*/ 2362200 w 6372225"/>
                <a:gd name="connsiteY1" fmla="*/ 12700 h 3024197"/>
                <a:gd name="connsiteX2" fmla="*/ 4055546 w 6372225"/>
                <a:gd name="connsiteY2" fmla="*/ 110404 h 3024197"/>
                <a:gd name="connsiteX3" fmla="*/ 5472112 w 6372225"/>
                <a:gd name="connsiteY3" fmla="*/ 782647 h 3024197"/>
                <a:gd name="connsiteX4" fmla="*/ 6134100 w 6372225"/>
                <a:gd name="connsiteY4" fmla="*/ 1830397 h 3024197"/>
                <a:gd name="connsiteX5" fmla="*/ 6334125 w 6372225"/>
                <a:gd name="connsiteY5" fmla="*/ 2573347 h 3024197"/>
                <a:gd name="connsiteX6" fmla="*/ 6362700 w 6372225"/>
                <a:gd name="connsiteY6" fmla="*/ 2935297 h 3024197"/>
                <a:gd name="connsiteX7" fmla="*/ 6362700 w 6372225"/>
                <a:gd name="connsiteY7" fmla="*/ 2925772 h 3024197"/>
                <a:gd name="connsiteX0" fmla="*/ 0 w 6871498"/>
                <a:gd name="connsiteY0" fmla="*/ 1597 h 3024197"/>
                <a:gd name="connsiteX1" fmla="*/ 2861473 w 6871498"/>
                <a:gd name="connsiteY1" fmla="*/ 12700 h 3024197"/>
                <a:gd name="connsiteX2" fmla="*/ 4554819 w 6871498"/>
                <a:gd name="connsiteY2" fmla="*/ 110404 h 3024197"/>
                <a:gd name="connsiteX3" fmla="*/ 5971385 w 6871498"/>
                <a:gd name="connsiteY3" fmla="*/ 782647 h 3024197"/>
                <a:gd name="connsiteX4" fmla="*/ 6633373 w 6871498"/>
                <a:gd name="connsiteY4" fmla="*/ 1830397 h 3024197"/>
                <a:gd name="connsiteX5" fmla="*/ 6833398 w 6871498"/>
                <a:gd name="connsiteY5" fmla="*/ 2573347 h 3024197"/>
                <a:gd name="connsiteX6" fmla="*/ 6861973 w 6871498"/>
                <a:gd name="connsiteY6" fmla="*/ 2935297 h 3024197"/>
                <a:gd name="connsiteX7" fmla="*/ 6861973 w 6871498"/>
                <a:gd name="connsiteY7" fmla="*/ 2925772 h 3024197"/>
                <a:gd name="connsiteX0" fmla="*/ 0 w 6871498"/>
                <a:gd name="connsiteY0" fmla="*/ 18095 h 3040695"/>
                <a:gd name="connsiteX1" fmla="*/ 2861473 w 6871498"/>
                <a:gd name="connsiteY1" fmla="*/ 29198 h 3040695"/>
                <a:gd name="connsiteX2" fmla="*/ 4336036 w 6871498"/>
                <a:gd name="connsiteY2" fmla="*/ 53975 h 3040695"/>
                <a:gd name="connsiteX3" fmla="*/ 5971385 w 6871498"/>
                <a:gd name="connsiteY3" fmla="*/ 799145 h 3040695"/>
                <a:gd name="connsiteX4" fmla="*/ 6633373 w 6871498"/>
                <a:gd name="connsiteY4" fmla="*/ 1846895 h 3040695"/>
                <a:gd name="connsiteX5" fmla="*/ 6833398 w 6871498"/>
                <a:gd name="connsiteY5" fmla="*/ 2589845 h 3040695"/>
                <a:gd name="connsiteX6" fmla="*/ 6861973 w 6871498"/>
                <a:gd name="connsiteY6" fmla="*/ 2951795 h 3040695"/>
                <a:gd name="connsiteX7" fmla="*/ 6861973 w 6871498"/>
                <a:gd name="connsiteY7" fmla="*/ 2942270 h 3040695"/>
                <a:gd name="connsiteX0" fmla="*/ 0 w 6871498"/>
                <a:gd name="connsiteY0" fmla="*/ 0 h 3022600"/>
                <a:gd name="connsiteX1" fmla="*/ 2861473 w 6871498"/>
                <a:gd name="connsiteY1" fmla="*/ 11103 h 3022600"/>
                <a:gd name="connsiteX2" fmla="*/ 4336036 w 6871498"/>
                <a:gd name="connsiteY2" fmla="*/ 35880 h 3022600"/>
                <a:gd name="connsiteX3" fmla="*/ 5971385 w 6871498"/>
                <a:gd name="connsiteY3" fmla="*/ 781050 h 3022600"/>
                <a:gd name="connsiteX4" fmla="*/ 6633373 w 6871498"/>
                <a:gd name="connsiteY4" fmla="*/ 1828800 h 3022600"/>
                <a:gd name="connsiteX5" fmla="*/ 6833398 w 6871498"/>
                <a:gd name="connsiteY5" fmla="*/ 2571750 h 3022600"/>
                <a:gd name="connsiteX6" fmla="*/ 6861973 w 6871498"/>
                <a:gd name="connsiteY6" fmla="*/ 2933700 h 3022600"/>
                <a:gd name="connsiteX7" fmla="*/ 6861973 w 6871498"/>
                <a:gd name="connsiteY7" fmla="*/ 2924175 h 3022600"/>
                <a:gd name="connsiteX0" fmla="*/ 0 w 6871498"/>
                <a:gd name="connsiteY0" fmla="*/ 0 h 3022600"/>
                <a:gd name="connsiteX1" fmla="*/ 2861473 w 6871498"/>
                <a:gd name="connsiteY1" fmla="*/ 11103 h 3022600"/>
                <a:gd name="connsiteX2" fmla="*/ 4336036 w 6871498"/>
                <a:gd name="connsiteY2" fmla="*/ 35880 h 3022600"/>
                <a:gd name="connsiteX3" fmla="*/ 5971385 w 6871498"/>
                <a:gd name="connsiteY3" fmla="*/ 781050 h 3022600"/>
                <a:gd name="connsiteX4" fmla="*/ 6633373 w 6871498"/>
                <a:gd name="connsiteY4" fmla="*/ 1828800 h 3022600"/>
                <a:gd name="connsiteX5" fmla="*/ 6833398 w 6871498"/>
                <a:gd name="connsiteY5" fmla="*/ 2571750 h 3022600"/>
                <a:gd name="connsiteX6" fmla="*/ 6861973 w 6871498"/>
                <a:gd name="connsiteY6" fmla="*/ 2933700 h 3022600"/>
                <a:gd name="connsiteX7" fmla="*/ 6861973 w 6871498"/>
                <a:gd name="connsiteY7" fmla="*/ 2924175 h 3022600"/>
                <a:gd name="connsiteX0" fmla="*/ 0 w 6871498"/>
                <a:gd name="connsiteY0" fmla="*/ 0 h 3022600"/>
                <a:gd name="connsiteX1" fmla="*/ 2861473 w 6871498"/>
                <a:gd name="connsiteY1" fmla="*/ 11103 h 3022600"/>
                <a:gd name="connsiteX2" fmla="*/ 4336036 w 6871498"/>
                <a:gd name="connsiteY2" fmla="*/ 35880 h 3022600"/>
                <a:gd name="connsiteX3" fmla="*/ 5853579 w 6871498"/>
                <a:gd name="connsiteY3" fmla="*/ 685683 h 3022600"/>
                <a:gd name="connsiteX4" fmla="*/ 6633373 w 6871498"/>
                <a:gd name="connsiteY4" fmla="*/ 1828800 h 3022600"/>
                <a:gd name="connsiteX5" fmla="*/ 6833398 w 6871498"/>
                <a:gd name="connsiteY5" fmla="*/ 2571750 h 3022600"/>
                <a:gd name="connsiteX6" fmla="*/ 6861973 w 6871498"/>
                <a:gd name="connsiteY6" fmla="*/ 2933700 h 3022600"/>
                <a:gd name="connsiteX7" fmla="*/ 6861973 w 6871498"/>
                <a:gd name="connsiteY7" fmla="*/ 2924175 h 3022600"/>
                <a:gd name="connsiteX0" fmla="*/ 0 w 6866736"/>
                <a:gd name="connsiteY0" fmla="*/ 0 h 3022600"/>
                <a:gd name="connsiteX1" fmla="*/ 2861473 w 6866736"/>
                <a:gd name="connsiteY1" fmla="*/ 11103 h 3022600"/>
                <a:gd name="connsiteX2" fmla="*/ 4336036 w 6866736"/>
                <a:gd name="connsiteY2" fmla="*/ 35880 h 3022600"/>
                <a:gd name="connsiteX3" fmla="*/ 5853579 w 6866736"/>
                <a:gd name="connsiteY3" fmla="*/ 685683 h 3022600"/>
                <a:gd name="connsiteX4" fmla="*/ 6633373 w 6866736"/>
                <a:gd name="connsiteY4" fmla="*/ 1828800 h 3022600"/>
                <a:gd name="connsiteX5" fmla="*/ 6861973 w 6866736"/>
                <a:gd name="connsiteY5" fmla="*/ 2933700 h 3022600"/>
                <a:gd name="connsiteX6" fmla="*/ 6861973 w 6866736"/>
                <a:gd name="connsiteY6" fmla="*/ 2924175 h 3022600"/>
                <a:gd name="connsiteX0" fmla="*/ 0 w 6879976"/>
                <a:gd name="connsiteY0" fmla="*/ 0 h 3022600"/>
                <a:gd name="connsiteX1" fmla="*/ 2861473 w 6879976"/>
                <a:gd name="connsiteY1" fmla="*/ 11103 h 3022600"/>
                <a:gd name="connsiteX2" fmla="*/ 4336036 w 6879976"/>
                <a:gd name="connsiteY2" fmla="*/ 35880 h 3022600"/>
                <a:gd name="connsiteX3" fmla="*/ 5853579 w 6879976"/>
                <a:gd name="connsiteY3" fmla="*/ 685683 h 3022600"/>
                <a:gd name="connsiteX4" fmla="*/ 6711910 w 6879976"/>
                <a:gd name="connsiteY4" fmla="*/ 1952216 h 3022600"/>
                <a:gd name="connsiteX5" fmla="*/ 6861973 w 6879976"/>
                <a:gd name="connsiteY5" fmla="*/ 2933700 h 3022600"/>
                <a:gd name="connsiteX6" fmla="*/ 6861973 w 6879976"/>
                <a:gd name="connsiteY6" fmla="*/ 2924175 h 3022600"/>
                <a:gd name="connsiteX0" fmla="*/ 0 w 6866736"/>
                <a:gd name="connsiteY0" fmla="*/ 0 h 3022600"/>
                <a:gd name="connsiteX1" fmla="*/ 2861473 w 6866736"/>
                <a:gd name="connsiteY1" fmla="*/ 11103 h 3022600"/>
                <a:gd name="connsiteX2" fmla="*/ 4336036 w 6866736"/>
                <a:gd name="connsiteY2" fmla="*/ 35880 h 3022600"/>
                <a:gd name="connsiteX3" fmla="*/ 5853579 w 6866736"/>
                <a:gd name="connsiteY3" fmla="*/ 685683 h 3022600"/>
                <a:gd name="connsiteX4" fmla="*/ 6711910 w 6866736"/>
                <a:gd name="connsiteY4" fmla="*/ 1952216 h 3022600"/>
                <a:gd name="connsiteX5" fmla="*/ 6861973 w 6866736"/>
                <a:gd name="connsiteY5" fmla="*/ 2933700 h 3022600"/>
                <a:gd name="connsiteX6" fmla="*/ 6861973 w 6866736"/>
                <a:gd name="connsiteY6" fmla="*/ 2924175 h 3022600"/>
                <a:gd name="connsiteX0" fmla="*/ 0 w 6866736"/>
                <a:gd name="connsiteY0" fmla="*/ 0 h 3022600"/>
                <a:gd name="connsiteX1" fmla="*/ 2861473 w 6866736"/>
                <a:gd name="connsiteY1" fmla="*/ 11103 h 3022600"/>
                <a:gd name="connsiteX2" fmla="*/ 4336036 w 6866736"/>
                <a:gd name="connsiteY2" fmla="*/ 35880 h 3022600"/>
                <a:gd name="connsiteX3" fmla="*/ 5853579 w 6866736"/>
                <a:gd name="connsiteY3" fmla="*/ 685683 h 3022600"/>
                <a:gd name="connsiteX4" fmla="*/ 6711910 w 6866736"/>
                <a:gd name="connsiteY4" fmla="*/ 1952216 h 3022600"/>
                <a:gd name="connsiteX5" fmla="*/ 6861973 w 6866736"/>
                <a:gd name="connsiteY5" fmla="*/ 2933700 h 3022600"/>
                <a:gd name="connsiteX6" fmla="*/ 6861973 w 6866736"/>
                <a:gd name="connsiteY6" fmla="*/ 2924175 h 302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6736" h="3022600">
                  <a:moveTo>
                    <a:pt x="0" y="0"/>
                  </a:moveTo>
                  <a:lnTo>
                    <a:pt x="2861473" y="11103"/>
                  </a:lnTo>
                  <a:cubicBezTo>
                    <a:pt x="3352994" y="19362"/>
                    <a:pt x="3838906" y="5182"/>
                    <a:pt x="4336036" y="35880"/>
                  </a:cubicBezTo>
                  <a:cubicBezTo>
                    <a:pt x="5027392" y="170817"/>
                    <a:pt x="5457600" y="366294"/>
                    <a:pt x="5853579" y="685683"/>
                  </a:cubicBezTo>
                  <a:cubicBezTo>
                    <a:pt x="6249558" y="1005072"/>
                    <a:pt x="6617035" y="1634716"/>
                    <a:pt x="6711910" y="1952216"/>
                  </a:cubicBezTo>
                  <a:cubicBezTo>
                    <a:pt x="6840707" y="2371764"/>
                    <a:pt x="6823873" y="2751138"/>
                    <a:pt x="6861973" y="2933700"/>
                  </a:cubicBezTo>
                  <a:cubicBezTo>
                    <a:pt x="6866736" y="3022600"/>
                    <a:pt x="6864354" y="2958306"/>
                    <a:pt x="6861973" y="2924175"/>
                  </a:cubicBezTo>
                </a:path>
              </a:pathLst>
            </a:custGeom>
            <a:ln w="38100"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dirty="0">
                <a:ln w="57150">
                  <a:noFill/>
                </a:ln>
              </a:endParaRPr>
            </a:p>
          </p:txBody>
        </p:sp>
      </p:grpSp>
      <p:sp>
        <p:nvSpPr>
          <p:cNvPr id="24579" name="Arc 21"/>
          <p:cNvSpPr>
            <a:spLocks/>
          </p:cNvSpPr>
          <p:nvPr/>
        </p:nvSpPr>
        <p:spPr bwMode="auto">
          <a:xfrm rot="-5400000">
            <a:off x="2041525" y="-120650"/>
            <a:ext cx="4383088" cy="57229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nb-NO"/>
          </a:p>
        </p:txBody>
      </p:sp>
      <p:pic>
        <p:nvPicPr>
          <p:cNvPr id="24580" name="Bilde 15" descr="glattb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5029200"/>
            <a:ext cx="4587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vrundet rektangel 24"/>
          <p:cNvSpPr/>
          <p:nvPr/>
        </p:nvSpPr>
        <p:spPr>
          <a:xfrm>
            <a:off x="2828925" y="2997200"/>
            <a:ext cx="5443538" cy="13700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cs typeface="Arial" pitchFamily="34" charset="0"/>
              </a:rPr>
              <a:t>Plassering:</a:t>
            </a:r>
          </a:p>
          <a:p>
            <a:pPr marL="285779" indent="-285779" defTabSz="91440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>
                <a:cs typeface="Arial" pitchFamily="34" charset="0"/>
              </a:rPr>
              <a:t>Jevn kurve - viktig å se riktig</a:t>
            </a:r>
          </a:p>
          <a:p>
            <a:pPr marL="285779" indent="-285779" defTabSz="91440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>
                <a:cs typeface="Arial" pitchFamily="34" charset="0"/>
              </a:rPr>
              <a:t>Aktiv plassering mot og gjennom svingen</a:t>
            </a:r>
          </a:p>
        </p:txBody>
      </p:sp>
      <p:sp>
        <p:nvSpPr>
          <p:cNvPr id="24582" name="Arc 21"/>
          <p:cNvSpPr>
            <a:spLocks/>
          </p:cNvSpPr>
          <p:nvPr/>
        </p:nvSpPr>
        <p:spPr bwMode="auto">
          <a:xfrm rot="-5611670">
            <a:off x="1239838" y="1270000"/>
            <a:ext cx="3975100" cy="33178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70C0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nb-NO"/>
          </a:p>
        </p:txBody>
      </p:sp>
      <p:sp>
        <p:nvSpPr>
          <p:cNvPr id="2" name="Bildeforklaring med linje 1 1"/>
          <p:cNvSpPr/>
          <p:nvPr/>
        </p:nvSpPr>
        <p:spPr>
          <a:xfrm flipH="1">
            <a:off x="468313" y="495300"/>
            <a:ext cx="1665287" cy="385763"/>
          </a:xfrm>
          <a:prstGeom prst="borderCallout1">
            <a:avLst>
              <a:gd name="adj1" fmla="val 102042"/>
              <a:gd name="adj2" fmla="val -561"/>
              <a:gd name="adj3" fmla="val 208277"/>
              <a:gd name="adj4" fmla="val -7251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Skrensefare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rot="16200000">
            <a:off x="-1680368" y="2580481"/>
            <a:ext cx="6859588" cy="16986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cxnSp>
        <p:nvCxnSpPr>
          <p:cNvPr id="11" name="Rett linje 10"/>
          <p:cNvCxnSpPr>
            <a:stCxn id="7" idx="3"/>
            <a:endCxn id="7" idx="1"/>
          </p:cNvCxnSpPr>
          <p:nvPr/>
        </p:nvCxnSpPr>
        <p:spPr>
          <a:xfrm>
            <a:off x="1749425" y="0"/>
            <a:ext cx="0" cy="6859588"/>
          </a:xfrm>
          <a:prstGeom prst="line">
            <a:avLst/>
          </a:prstGeom>
          <a:ln>
            <a:solidFill>
              <a:srgbClr val="FFFF00"/>
            </a:solidFill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604" name="Picture 2" descr="C:\Users\framor\AppData\Local\Microsoft\Windows\Temporary Internet Files\Content.IE5\QNRDPIPX\MC9000787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850" y="1008063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Bilde 15" descr="glattb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5786438"/>
            <a:ext cx="3714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ihåndsform 28"/>
          <p:cNvSpPr/>
          <p:nvPr/>
        </p:nvSpPr>
        <p:spPr>
          <a:xfrm rot="21238092">
            <a:off x="1311275" y="690563"/>
            <a:ext cx="719138" cy="5060950"/>
          </a:xfrm>
          <a:custGeom>
            <a:avLst/>
            <a:gdLst>
              <a:gd name="connsiteX0" fmla="*/ 837853 w 945673"/>
              <a:gd name="connsiteY0" fmla="*/ 4268316 h 4268316"/>
              <a:gd name="connsiteX1" fmla="*/ 872359 w 945673"/>
              <a:gd name="connsiteY1" fmla="*/ 2568912 h 4268316"/>
              <a:gd name="connsiteX2" fmla="*/ 1091 w 945673"/>
              <a:gd name="connsiteY2" fmla="*/ 1197312 h 4268316"/>
              <a:gd name="connsiteX3" fmla="*/ 691204 w 945673"/>
              <a:gd name="connsiteY3" fmla="*/ 110383 h 4268316"/>
              <a:gd name="connsiteX4" fmla="*/ 691204 w 945673"/>
              <a:gd name="connsiteY4" fmla="*/ 93131 h 4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673" h="4268316">
                <a:moveTo>
                  <a:pt x="837853" y="4268316"/>
                </a:moveTo>
                <a:cubicBezTo>
                  <a:pt x="924836" y="3674531"/>
                  <a:pt x="1011819" y="3080746"/>
                  <a:pt x="872359" y="2568912"/>
                </a:cubicBezTo>
                <a:cubicBezTo>
                  <a:pt x="732899" y="2057078"/>
                  <a:pt x="31283" y="1607067"/>
                  <a:pt x="1091" y="1197312"/>
                </a:cubicBezTo>
                <a:cubicBezTo>
                  <a:pt x="-29102" y="787557"/>
                  <a:pt x="576185" y="294413"/>
                  <a:pt x="691204" y="110383"/>
                </a:cubicBezTo>
                <a:cubicBezTo>
                  <a:pt x="806223" y="-73647"/>
                  <a:pt x="748713" y="9742"/>
                  <a:pt x="691204" y="93131"/>
                </a:cubicBezTo>
              </a:path>
            </a:pathLst>
          </a:cu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31" name="Rektangel 30"/>
          <p:cNvSpPr/>
          <p:nvPr/>
        </p:nvSpPr>
        <p:spPr>
          <a:xfrm rot="16200000">
            <a:off x="3999707" y="2580481"/>
            <a:ext cx="6859588" cy="16986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cxnSp>
        <p:nvCxnSpPr>
          <p:cNvPr id="32" name="Rett linje 31"/>
          <p:cNvCxnSpPr/>
          <p:nvPr/>
        </p:nvCxnSpPr>
        <p:spPr>
          <a:xfrm>
            <a:off x="7419975" y="144463"/>
            <a:ext cx="0" cy="6527800"/>
          </a:xfrm>
          <a:prstGeom prst="line">
            <a:avLst/>
          </a:prstGeom>
          <a:ln>
            <a:solidFill>
              <a:srgbClr val="FFFF00"/>
            </a:solidFill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609" name="Picture 2" descr="C:\Users\framor\AppData\Local\Microsoft\Windows\Temporary Internet Files\Content.IE5\QNRDPIPX\MC9000787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1163" y="1008063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" name="Frihåndsform 21503"/>
          <p:cNvSpPr/>
          <p:nvPr/>
        </p:nvSpPr>
        <p:spPr>
          <a:xfrm>
            <a:off x="7237413" y="701675"/>
            <a:ext cx="649287" cy="5176838"/>
          </a:xfrm>
          <a:custGeom>
            <a:avLst/>
            <a:gdLst>
              <a:gd name="connsiteX0" fmla="*/ 534300 w 655346"/>
              <a:gd name="connsiteY0" fmla="*/ 0 h 5823429"/>
              <a:gd name="connsiteX1" fmla="*/ 59847 w 655346"/>
              <a:gd name="connsiteY1" fmla="*/ 1975449 h 5823429"/>
              <a:gd name="connsiteX2" fmla="*/ 59847 w 655346"/>
              <a:gd name="connsiteY2" fmla="*/ 3071003 h 5823429"/>
              <a:gd name="connsiteX3" fmla="*/ 542926 w 655346"/>
              <a:gd name="connsiteY3" fmla="*/ 4244196 h 5823429"/>
              <a:gd name="connsiteX4" fmla="*/ 637817 w 655346"/>
              <a:gd name="connsiteY4" fmla="*/ 5684807 h 5823429"/>
              <a:gd name="connsiteX5" fmla="*/ 655070 w 655346"/>
              <a:gd name="connsiteY5" fmla="*/ 5684807 h 582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5346" h="5823429">
                <a:moveTo>
                  <a:pt x="534300" y="0"/>
                </a:moveTo>
                <a:cubicBezTo>
                  <a:pt x="336611" y="731807"/>
                  <a:pt x="138922" y="1463615"/>
                  <a:pt x="59847" y="1975449"/>
                </a:cubicBezTo>
                <a:cubicBezTo>
                  <a:pt x="-19229" y="2487283"/>
                  <a:pt x="-20666" y="2692879"/>
                  <a:pt x="59847" y="3071003"/>
                </a:cubicBezTo>
                <a:cubicBezTo>
                  <a:pt x="140360" y="3449128"/>
                  <a:pt x="446598" y="3808562"/>
                  <a:pt x="542926" y="4244196"/>
                </a:cubicBezTo>
                <a:cubicBezTo>
                  <a:pt x="639254" y="4679830"/>
                  <a:pt x="619126" y="5444705"/>
                  <a:pt x="637817" y="5684807"/>
                </a:cubicBezTo>
                <a:cubicBezTo>
                  <a:pt x="656508" y="5924909"/>
                  <a:pt x="655789" y="5804858"/>
                  <a:pt x="655070" y="5684807"/>
                </a:cubicBezTo>
              </a:path>
            </a:pathLst>
          </a:cu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pic>
        <p:nvPicPr>
          <p:cNvPr id="25611" name="Bilde 15" descr="glattb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5732463"/>
            <a:ext cx="3730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Bilde 15" descr="glattbil.png"/>
          <p:cNvPicPr>
            <a:picLocks noChangeAspect="1"/>
          </p:cNvPicPr>
          <p:nvPr/>
        </p:nvPicPr>
        <p:blipFill>
          <a:blip r:embed="rId5">
            <a:lum bright="-40000" contrast="4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711575"/>
            <a:ext cx="3667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Bilde 15" descr="glattbil.png"/>
          <p:cNvPicPr>
            <a:picLocks noChangeAspect="1"/>
          </p:cNvPicPr>
          <p:nvPr/>
        </p:nvPicPr>
        <p:blipFill>
          <a:blip r:embed="rId5">
            <a:lum bright="-40000" contrast="4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783013"/>
            <a:ext cx="365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vrundet rektangel 21506"/>
          <p:cNvSpPr/>
          <p:nvPr/>
        </p:nvSpPr>
        <p:spPr>
          <a:xfrm>
            <a:off x="2771775" y="1008063"/>
            <a:ext cx="3602038" cy="27035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solidFill>
                  <a:srgbClr val="4B392C"/>
                </a:solidFill>
                <a:cs typeface="Arial" pitchFamily="34" charset="0"/>
              </a:rPr>
              <a:t>Kjøreøvelse:</a:t>
            </a:r>
          </a:p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solidFill>
                  <a:srgbClr val="4B392C"/>
                </a:solidFill>
                <a:cs typeface="Arial" pitchFamily="34" charset="0"/>
              </a:rPr>
              <a:t>Du klarer ikke å stoppe</a:t>
            </a:r>
          </a:p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b="1" dirty="0">
              <a:cs typeface="Arial" pitchFamily="34" charset="0"/>
            </a:endParaRPr>
          </a:p>
          <a:p>
            <a:pPr marL="285779" indent="-285779" defTabSz="91440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>
                <a:cs typeface="Arial" pitchFamily="34" charset="0"/>
              </a:rPr>
              <a:t>Se etter utvei</a:t>
            </a:r>
          </a:p>
          <a:p>
            <a:pPr marL="285779" indent="-285779" defTabSz="91440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>
                <a:cs typeface="Arial" pitchFamily="34" charset="0"/>
              </a:rPr>
              <a:t>Styre presist</a:t>
            </a:r>
          </a:p>
          <a:p>
            <a:pPr marL="285779" indent="-285779" defTabSz="91440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dirty="0">
              <a:cs typeface="Arial" pitchFamily="34" charset="0"/>
            </a:endParaRPr>
          </a:p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cs typeface="Arial" pitchFamily="34" charset="0"/>
              </a:rPr>
              <a:t>Bremse, fordi:</a:t>
            </a:r>
          </a:p>
          <a:p>
            <a:pPr marL="285779" indent="-285779" defTabSz="91440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>
                <a:cs typeface="Arial" pitchFamily="34" charset="0"/>
              </a:rPr>
              <a:t>70 km/t – du overlever</a:t>
            </a:r>
          </a:p>
          <a:p>
            <a:pPr marL="285779" indent="-285779" defTabSz="91440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>
                <a:cs typeface="Arial" pitchFamily="34" charset="0"/>
              </a:rPr>
              <a:t>30 km/t – gående overlever</a:t>
            </a:r>
          </a:p>
        </p:txBody>
      </p:sp>
      <p:pic>
        <p:nvPicPr>
          <p:cNvPr id="25615" name="Picture 18" descr="C:\Users\framor\AppData\Local\Microsoft\Windows\Temporary Internet Files\Content.IE5\AC7TTOGB\MC90005736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676525"/>
            <a:ext cx="7302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9" descr="C:\Users\framor\AppData\Local\Microsoft\Windows\Temporary Internet Files\Content.IE5\AC7TTOGB\MC9003295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2608263"/>
            <a:ext cx="74453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Bilde 11" descr="2008 02 01 002.jpg"/>
          <p:cNvPicPr>
            <a:picLocks noChangeAspect="1" noChangeArrowheads="1"/>
          </p:cNvPicPr>
          <p:nvPr/>
        </p:nvPicPr>
        <p:blipFill>
          <a:blip r:embed="rId3">
            <a:lum bright="50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2" y="1521178"/>
            <a:ext cx="6590856" cy="44761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71550" y="1520825"/>
            <a:ext cx="6265863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9" tIns="45725" rIns="91449" bIns="45725">
            <a:spAutoFit/>
          </a:bodyPr>
          <a:lstStyle>
            <a:lvl1pPr marL="190500" indent="-1905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rgbClr val="4B392C"/>
                </a:solidFill>
                <a:cs typeface="+mn-cs"/>
              </a:rPr>
              <a:t>Sikkerhet på banen</a:t>
            </a:r>
            <a:endParaRPr lang="nb-NO" sz="2000" dirty="0">
              <a:solidFill>
                <a:srgbClr val="4B392C"/>
              </a:solidFill>
              <a:cs typeface="+mn-cs"/>
            </a:endParaRPr>
          </a:p>
          <a:p>
            <a:pPr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2400" dirty="0">
              <a:cs typeface="+mn-cs"/>
            </a:endParaRPr>
          </a:p>
          <a:p>
            <a:pPr marL="285779" indent="-285779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1800" b="1" dirty="0" smtClean="0">
                <a:cs typeface="+mn-cs"/>
              </a:rPr>
              <a:t>Kun en bil på banen av gangen</a:t>
            </a:r>
          </a:p>
          <a:p>
            <a:pPr marL="285779" indent="-285779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sz="1800" b="1" dirty="0">
              <a:cs typeface="+mn-cs"/>
            </a:endParaRPr>
          </a:p>
          <a:p>
            <a:pPr marL="285779" indent="-285779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1800" b="1" dirty="0" smtClean="0">
                <a:cs typeface="+mn-cs"/>
              </a:rPr>
              <a:t>Hvis </a:t>
            </a:r>
            <a:r>
              <a:rPr lang="nb-NO" sz="1800" b="1" dirty="0">
                <a:cs typeface="+mn-cs"/>
              </a:rPr>
              <a:t>det skulle oppstå et uhell eller skade: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800" b="1" dirty="0">
              <a:cs typeface="+mn-cs"/>
            </a:endParaRPr>
          </a:p>
          <a:p>
            <a:pPr marL="1695620" lvl="3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1800" b="1" dirty="0">
                <a:cs typeface="+mn-cs"/>
              </a:rPr>
              <a:t>LA BILEN STÅ!</a:t>
            </a:r>
          </a:p>
          <a:p>
            <a:pPr marL="285779" indent="-285779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sz="1800" b="1" dirty="0">
              <a:cs typeface="+mn-cs"/>
            </a:endParaRP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800" b="1" dirty="0">
              <a:cs typeface="+mn-cs"/>
            </a:endParaRP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800" b="1" dirty="0">
              <a:cs typeface="+mn-cs"/>
            </a:endParaRPr>
          </a:p>
          <a:p>
            <a:pPr marL="285779" indent="-285779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1800" b="1" dirty="0">
                <a:cs typeface="+mn-cs"/>
              </a:rPr>
              <a:t>Banens maksimumfart:</a:t>
            </a:r>
          </a:p>
          <a:p>
            <a:pPr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00" dirty="0">
              <a:solidFill>
                <a:srgbClr val="996633"/>
              </a:solidFill>
              <a:cs typeface="+mn-cs"/>
            </a:endParaRPr>
          </a:p>
          <a:p>
            <a:pPr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00" b="1" dirty="0">
              <a:solidFill>
                <a:srgbClr val="996633"/>
              </a:solidFill>
              <a:cs typeface="+mn-cs"/>
            </a:endParaRPr>
          </a:p>
        </p:txBody>
      </p:sp>
      <p:pic>
        <p:nvPicPr>
          <p:cNvPr id="1026" name="Picture 2" descr="http://www.trafikkskilt.no/images/forbudsskilt/fartsgren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66" y="3717893"/>
            <a:ext cx="773813" cy="7738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ett linje 2"/>
          <p:cNvCxnSpPr/>
          <p:nvPr/>
        </p:nvCxnSpPr>
        <p:spPr>
          <a:xfrm>
            <a:off x="4835525" y="4492625"/>
            <a:ext cx="0" cy="80962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/>
          <p:cNvSpPr>
            <a:spLocks noGrp="1"/>
          </p:cNvSpPr>
          <p:nvPr>
            <p:ph type="title"/>
          </p:nvPr>
        </p:nvSpPr>
        <p:spPr>
          <a:xfrm>
            <a:off x="457200" y="847725"/>
            <a:ext cx="8231188" cy="369888"/>
          </a:xfrm>
        </p:spPr>
        <p:txBody>
          <a:bodyPr/>
          <a:lstStyle/>
          <a:p>
            <a:pPr eaLnBrk="1" hangingPunct="1"/>
            <a:r>
              <a:rPr lang="nb-NO" altLang="nb-NO" sz="2400" smtClean="0"/>
              <a:t>Oppsummering.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8" y="1773238"/>
            <a:ext cx="6770687" cy="2305050"/>
          </a:xfrm>
        </p:spPr>
        <p:txBody>
          <a:bodyPr rtlCol="0">
            <a:normAutofit/>
          </a:bodyPr>
          <a:lstStyle/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b="1" dirty="0">
              <a:solidFill>
                <a:schemeClr val="tx1"/>
              </a:solidFill>
            </a:endParaRP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b="1" dirty="0" smtClean="0">
                <a:solidFill>
                  <a:schemeClr val="tx1"/>
                </a:solidFill>
              </a:rPr>
              <a:t>Da har dere vært ute og kjørt. </a:t>
            </a:r>
            <a:endParaRPr lang="nb-NO" b="1" dirty="0">
              <a:solidFill>
                <a:schemeClr val="tx1"/>
              </a:solidFill>
            </a:endParaRP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b="1" dirty="0" smtClean="0">
                <a:solidFill>
                  <a:schemeClr val="tx1"/>
                </a:solidFill>
              </a:rPr>
              <a:t>Hva tenker dere om det dere har opplevd i dag??</a:t>
            </a:r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nb-NO" b="1" dirty="0" smtClean="0">
              <a:solidFill>
                <a:schemeClr val="tx1"/>
              </a:solidFill>
            </a:endParaRP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b="1" dirty="0">
              <a:solidFill>
                <a:schemeClr val="tx1"/>
              </a:solidFill>
            </a:endParaRPr>
          </a:p>
        </p:txBody>
      </p:sp>
      <p:pic>
        <p:nvPicPr>
          <p:cNvPr id="6" name="Bilde 5" descr="2008 02 01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3700" y="4362634"/>
            <a:ext cx="3050296" cy="228785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Bilde 6" descr="2008 02 01 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8358" y="4129769"/>
            <a:ext cx="3289016" cy="246659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7654" name="Picture 18" descr="C:\Users\framor\AppData\Local\Microsoft\Windows\Temporary Internet Files\Content.IE5\AC7TTOGB\MC90005736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130675"/>
            <a:ext cx="7302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Arc 21"/>
          <p:cNvSpPr>
            <a:spLocks/>
          </p:cNvSpPr>
          <p:nvPr/>
        </p:nvSpPr>
        <p:spPr bwMode="auto">
          <a:xfrm rot="-5400000">
            <a:off x="2228056" y="3983832"/>
            <a:ext cx="1501775" cy="15446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nb-NO"/>
          </a:p>
        </p:txBody>
      </p:sp>
      <p:sp>
        <p:nvSpPr>
          <p:cNvPr id="10" name="Frihåndsform 9"/>
          <p:cNvSpPr/>
          <p:nvPr/>
        </p:nvSpPr>
        <p:spPr>
          <a:xfrm>
            <a:off x="1327150" y="3657600"/>
            <a:ext cx="296863" cy="2016125"/>
          </a:xfrm>
          <a:custGeom>
            <a:avLst/>
            <a:gdLst>
              <a:gd name="connsiteX0" fmla="*/ 534300 w 655346"/>
              <a:gd name="connsiteY0" fmla="*/ 0 h 5823429"/>
              <a:gd name="connsiteX1" fmla="*/ 59847 w 655346"/>
              <a:gd name="connsiteY1" fmla="*/ 1975449 h 5823429"/>
              <a:gd name="connsiteX2" fmla="*/ 59847 w 655346"/>
              <a:gd name="connsiteY2" fmla="*/ 3071003 h 5823429"/>
              <a:gd name="connsiteX3" fmla="*/ 542926 w 655346"/>
              <a:gd name="connsiteY3" fmla="*/ 4244196 h 5823429"/>
              <a:gd name="connsiteX4" fmla="*/ 637817 w 655346"/>
              <a:gd name="connsiteY4" fmla="*/ 5684807 h 5823429"/>
              <a:gd name="connsiteX5" fmla="*/ 655070 w 655346"/>
              <a:gd name="connsiteY5" fmla="*/ 5684807 h 582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5346" h="5823429">
                <a:moveTo>
                  <a:pt x="534300" y="0"/>
                </a:moveTo>
                <a:cubicBezTo>
                  <a:pt x="336611" y="731807"/>
                  <a:pt x="138922" y="1463615"/>
                  <a:pt x="59847" y="1975449"/>
                </a:cubicBezTo>
                <a:cubicBezTo>
                  <a:pt x="-19229" y="2487283"/>
                  <a:pt x="-20666" y="2692879"/>
                  <a:pt x="59847" y="3071003"/>
                </a:cubicBezTo>
                <a:cubicBezTo>
                  <a:pt x="140360" y="3449128"/>
                  <a:pt x="446598" y="3808562"/>
                  <a:pt x="542926" y="4244196"/>
                </a:cubicBezTo>
                <a:cubicBezTo>
                  <a:pt x="639254" y="4679830"/>
                  <a:pt x="619126" y="5444705"/>
                  <a:pt x="637817" y="5684807"/>
                </a:cubicBezTo>
                <a:cubicBezTo>
                  <a:pt x="656508" y="5924909"/>
                  <a:pt x="655789" y="5804858"/>
                  <a:pt x="655070" y="5684807"/>
                </a:cubicBezTo>
              </a:path>
            </a:pathLst>
          </a:cu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pic>
        <p:nvPicPr>
          <p:cNvPr id="27657" name="Picture 17" descr="ANd9GcR-EA0Lty_tsM1XoQgv4HLznbrph8CMQrm3d7_LvlzdK7eVrCBi3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60900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vrundet rektangel 11"/>
          <p:cNvSpPr/>
          <p:nvPr/>
        </p:nvSpPr>
        <p:spPr>
          <a:xfrm>
            <a:off x="323850" y="4979988"/>
            <a:ext cx="849313" cy="28733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70m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>
            <a:spLocks noChangeArrowheads="1"/>
          </p:cNvSpPr>
          <p:nvPr/>
        </p:nvSpPr>
        <p:spPr bwMode="auto">
          <a:xfrm>
            <a:off x="176213" y="1636713"/>
            <a:ext cx="622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altLang="nb-NO" b="1">
                <a:latin typeface="Verdana" pitchFamily="34" charset="0"/>
              </a:rPr>
              <a:t>Tenk deg at du kommer kjørende i 30 km/t</a:t>
            </a:r>
          </a:p>
        </p:txBody>
      </p:sp>
      <p:sp>
        <p:nvSpPr>
          <p:cNvPr id="6" name="Avrundet rektangel 5"/>
          <p:cNvSpPr/>
          <p:nvPr/>
        </p:nvSpPr>
        <p:spPr>
          <a:xfrm>
            <a:off x="5947808" y="0"/>
            <a:ext cx="1775133" cy="68595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28678" name="Bilde 15" descr="glattbil.png"/>
          <p:cNvPicPr>
            <a:picLocks noChangeAspect="1"/>
          </p:cNvPicPr>
          <p:nvPr/>
        </p:nvPicPr>
        <p:blipFill>
          <a:blip r:embed="rId3">
            <a:lum bright="-40000" contrast="4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2005013"/>
            <a:ext cx="37941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Bilde 15" descr="glattbil.png"/>
          <p:cNvPicPr>
            <a:picLocks noChangeAspect="1"/>
          </p:cNvPicPr>
          <p:nvPr/>
        </p:nvPicPr>
        <p:blipFill>
          <a:blip r:embed="rId3">
            <a:lum bright="-40000" contrast="4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774700"/>
            <a:ext cx="379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e 17" descr="glattb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5281613"/>
            <a:ext cx="35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framor\AppData\Local\Microsoft\Windows\Temporary Internet Files\Content.IE5\FQP1ALB7\MC90044188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1423988"/>
            <a:ext cx="511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Sylinder 14"/>
          <p:cNvSpPr txBox="1">
            <a:spLocks noChangeArrowheads="1"/>
          </p:cNvSpPr>
          <p:nvPr/>
        </p:nvSpPr>
        <p:spPr bwMode="auto">
          <a:xfrm>
            <a:off x="179388" y="3187700"/>
            <a:ext cx="490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altLang="nb-NO" b="1">
                <a:latin typeface="Verdana" pitchFamily="34" charset="0"/>
              </a:rPr>
              <a:t>Dagen etter kommer du i 40 km/t</a:t>
            </a:r>
          </a:p>
        </p:txBody>
      </p:sp>
      <p:sp>
        <p:nvSpPr>
          <p:cNvPr id="16" name="TekstSylinder 15"/>
          <p:cNvSpPr txBox="1">
            <a:spLocks noChangeArrowheads="1"/>
          </p:cNvSpPr>
          <p:nvPr/>
        </p:nvSpPr>
        <p:spPr bwMode="auto">
          <a:xfrm>
            <a:off x="171450" y="3536950"/>
            <a:ext cx="59261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altLang="nb-NO" b="1">
                <a:latin typeface="Verdana" pitchFamily="34" charset="0"/>
              </a:rPr>
              <a:t>Du vet du ikke kan stoppe,</a:t>
            </a:r>
          </a:p>
          <a:p>
            <a:pPr eaLnBrk="1" hangingPunct="1"/>
            <a:r>
              <a:rPr lang="nb-NO" altLang="nb-NO" b="1">
                <a:latin typeface="Verdana" pitchFamily="34" charset="0"/>
              </a:rPr>
              <a:t>med hvilken fart treffer du Lille Ole?</a:t>
            </a:r>
          </a:p>
        </p:txBody>
      </p:sp>
      <p:pic>
        <p:nvPicPr>
          <p:cNvPr id="17" name="Bilde 17" descr="glattb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5281613"/>
            <a:ext cx="35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Sylinder 13"/>
          <p:cNvSpPr txBox="1">
            <a:spLocks noChangeArrowheads="1"/>
          </p:cNvSpPr>
          <p:nvPr/>
        </p:nvSpPr>
        <p:spPr bwMode="auto">
          <a:xfrm>
            <a:off x="6107113" y="1404938"/>
            <a:ext cx="1346200" cy="5842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9" tIns="45725" rIns="91449" bIns="45725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nb-NO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1200" b="1" dirty="0"/>
              <a:t>km/t</a:t>
            </a:r>
          </a:p>
        </p:txBody>
      </p:sp>
      <p:sp>
        <p:nvSpPr>
          <p:cNvPr id="28686" name="Tittel 1"/>
          <p:cNvSpPr txBox="1">
            <a:spLocks/>
          </p:cNvSpPr>
          <p:nvPr/>
        </p:nvSpPr>
        <p:spPr bwMode="auto">
          <a:xfrm>
            <a:off x="179388" y="444500"/>
            <a:ext cx="46037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/>
          <a:lstStyle>
            <a:lvl1pPr eaLnBrk="0" hangingPunct="0">
              <a:buFont typeface="Arial" charset="0"/>
              <a:buChar char="–"/>
              <a:defRPr sz="1700">
                <a:solidFill>
                  <a:srgbClr val="4B392C"/>
                </a:solidFill>
                <a:latin typeface="Arial" charset="0"/>
              </a:defRPr>
            </a:lvl1pPr>
            <a:lvl2pPr marL="447675" indent="-200025" eaLnBrk="0" hangingPunct="0">
              <a:buFont typeface="Arial" charset="0"/>
              <a:buChar char="•"/>
              <a:defRPr sz="1500">
                <a:solidFill>
                  <a:srgbClr val="4B392C"/>
                </a:solidFill>
                <a:latin typeface="Arial" charset="0"/>
              </a:defRPr>
            </a:lvl2pPr>
            <a:lvl3pPr marL="590550" indent="-152400" eaLnBrk="0" hangingPunct="0">
              <a:buFont typeface="Arial" charset="0"/>
              <a:buChar char="•"/>
              <a:defRPr sz="1300">
                <a:solidFill>
                  <a:srgbClr val="4B392C"/>
                </a:solidFill>
                <a:latin typeface="Arial" charset="0"/>
              </a:defRPr>
            </a:lvl3pPr>
            <a:lvl4pPr marL="809625" indent="-200025" eaLnBrk="0" hangingPunct="0">
              <a:buFont typeface="Arial" charset="0"/>
              <a:buChar char="–"/>
              <a:defRPr sz="1100">
                <a:solidFill>
                  <a:srgbClr val="4B392C"/>
                </a:solidFill>
                <a:latin typeface="Arial" charset="0"/>
              </a:defRPr>
            </a:lvl4pPr>
            <a:lvl5pPr marL="990600" indent="-180975" eaLnBrk="0" hangingPunct="0"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5pPr>
            <a:lvl6pPr marL="1447800" indent="-18097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6pPr>
            <a:lvl7pPr marL="1905000" indent="-18097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7pPr>
            <a:lvl8pPr marL="2362200" indent="-18097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8pPr>
            <a:lvl9pPr marL="2819400" indent="-18097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nb-NO" altLang="nb-NO" sz="2400" b="1"/>
              <a:t>Fartens betydning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96532E-6 L 0.00347 -0.48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44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9.82659E-7 L -0.12622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19241E-6 L 0.00104 -0.77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86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16 til lappen</a:t>
            </a:r>
          </a:p>
        </p:txBody>
      </p:sp>
      <p:sp>
        <p:nvSpPr>
          <p:cNvPr id="4099" name="Plassholder for innhold 2"/>
          <p:cNvSpPr>
            <a:spLocks noGrp="1"/>
          </p:cNvSpPr>
          <p:nvPr>
            <p:ph idx="1"/>
          </p:nvPr>
        </p:nvSpPr>
        <p:spPr>
          <a:xfrm>
            <a:off x="395288" y="1484313"/>
            <a:ext cx="8355012" cy="4178300"/>
          </a:xfrm>
        </p:spPr>
        <p:txBody>
          <a:bodyPr rtlCol="0">
            <a:normAutofit/>
          </a:bodyPr>
          <a:lstStyle/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b="1" dirty="0" smtClean="0">
                <a:solidFill>
                  <a:schemeClr val="tx1"/>
                </a:solidFill>
              </a:rPr>
              <a:t>Tema for kjøringen på banen: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b="1" dirty="0" smtClean="0">
              <a:solidFill>
                <a:schemeClr val="tx1"/>
              </a:solidFill>
            </a:endParaRP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b="1" dirty="0" smtClean="0">
                <a:solidFill>
                  <a:schemeClr val="tx1"/>
                </a:solidFill>
              </a:rPr>
              <a:t>Utvikle grunnleggende ferdigheter gjennom å: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sz="800" b="1" dirty="0">
              <a:solidFill>
                <a:schemeClr val="tx1"/>
              </a:solidFill>
            </a:endParaRPr>
          </a:p>
          <a:p>
            <a:pPr marL="249094" indent="-249094" defTabSz="914403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b-NO" dirty="0" smtClean="0">
                <a:solidFill>
                  <a:schemeClr val="tx1"/>
                </a:solidFill>
              </a:rPr>
              <a:t>Trene på å beregne riktig fart, veggrep og bremselengde</a:t>
            </a:r>
          </a:p>
          <a:p>
            <a:pPr marL="0" indent="0" defTabSz="914403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dirty="0" smtClean="0">
              <a:solidFill>
                <a:schemeClr val="tx1"/>
              </a:solidFill>
            </a:endParaRPr>
          </a:p>
          <a:p>
            <a:pPr marL="249094" indent="-249094" defTabSz="914403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b-NO" dirty="0" smtClean="0">
                <a:solidFill>
                  <a:schemeClr val="tx1"/>
                </a:solidFill>
              </a:rPr>
              <a:t>Forstå fartens betydning for å kunne takle en situasjon</a:t>
            </a:r>
          </a:p>
          <a:p>
            <a:pPr marL="0" indent="0" defTabSz="914403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dirty="0" smtClean="0">
              <a:solidFill>
                <a:schemeClr val="tx1"/>
              </a:solidFill>
            </a:endParaRPr>
          </a:p>
          <a:p>
            <a:pPr marL="249094" indent="-249094" defTabSz="914403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b-NO" dirty="0" smtClean="0">
                <a:solidFill>
                  <a:schemeClr val="tx1"/>
                </a:solidFill>
              </a:rPr>
              <a:t>Oppleve og prøve på nødmanøver</a:t>
            </a:r>
          </a:p>
          <a:p>
            <a:pPr marL="0" indent="0" defTabSz="914403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dirty="0" smtClean="0">
              <a:solidFill>
                <a:schemeClr val="tx1"/>
              </a:solidFill>
            </a:endParaRPr>
          </a:p>
          <a:p>
            <a:pPr marL="249094" indent="-249094" defTabSz="914403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b-NO" dirty="0" smtClean="0">
                <a:solidFill>
                  <a:schemeClr val="tx1"/>
                </a:solidFill>
              </a:rPr>
              <a:t>Bli kjent med førerstøttesystemene og deres funksjon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dirty="0" smtClean="0">
              <a:solidFill>
                <a:schemeClr val="tx1"/>
              </a:solidFill>
            </a:endParaRP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dirty="0" smtClean="0">
              <a:solidFill>
                <a:schemeClr val="tx1"/>
              </a:solidFill>
            </a:endParaRP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430588"/>
            <a:ext cx="3960813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704975"/>
            <a:ext cx="6910388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Plassholder for innhold 2"/>
          <p:cNvSpPr>
            <a:spLocks noGrp="1"/>
          </p:cNvSpPr>
          <p:nvPr>
            <p:ph idx="1"/>
          </p:nvPr>
        </p:nvSpPr>
        <p:spPr>
          <a:xfrm>
            <a:off x="395288" y="1484313"/>
            <a:ext cx="7850187" cy="7921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b-NO" altLang="nb-NO" sz="800" b="1" smtClean="0">
              <a:solidFill>
                <a:schemeClr val="tx1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b-NO" altLang="nb-NO" b="1" smtClean="0">
                <a:solidFill>
                  <a:schemeClr val="tx1"/>
                </a:solidFill>
              </a:rPr>
              <a:t>Du får skrens i denne svingen, hva er riktig pedalbruk da?</a:t>
            </a:r>
          </a:p>
        </p:txBody>
      </p:sp>
      <p:sp>
        <p:nvSpPr>
          <p:cNvPr id="10" name="Plassholder for innhold 2"/>
          <p:cNvSpPr txBox="1">
            <a:spLocks/>
          </p:cNvSpPr>
          <p:nvPr/>
        </p:nvSpPr>
        <p:spPr bwMode="auto">
          <a:xfrm>
            <a:off x="395288" y="2636838"/>
            <a:ext cx="280987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9" tIns="45725" rIns="91449" bIns="45725"/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nb-NO" altLang="nb-NO" b="1" dirty="0">
                <a:latin typeface="Verdana" pitchFamily="34" charset="0"/>
              </a:rPr>
              <a:t>Trå ned clutch?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nb-NO" altLang="nb-NO" b="1" dirty="0">
                <a:latin typeface="Verdana" pitchFamily="34" charset="0"/>
              </a:rPr>
              <a:t>Slippe opp gass?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nb-NO" altLang="nb-NO" b="1" dirty="0" smtClean="0">
                <a:latin typeface="Verdana" pitchFamily="34" charset="0"/>
              </a:rPr>
              <a:t>Bremse</a:t>
            </a:r>
            <a:r>
              <a:rPr lang="nb-NO" altLang="nb-NO" b="1" dirty="0">
                <a:latin typeface="Verdana" pitchFamily="34" charset="0"/>
              </a:rPr>
              <a:t>?</a:t>
            </a:r>
          </a:p>
        </p:txBody>
      </p:sp>
      <p:sp>
        <p:nvSpPr>
          <p:cNvPr id="17413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16 til lappen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Førerstøttesystemene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4294967295"/>
          </p:nvPr>
        </p:nvSpPr>
        <p:spPr>
          <a:xfrm>
            <a:off x="252413" y="1630363"/>
            <a:ext cx="4824412" cy="4175125"/>
          </a:xfrm>
        </p:spPr>
        <p:txBody>
          <a:bodyPr rtlCol="0">
            <a:normAutofit/>
          </a:bodyPr>
          <a:lstStyle/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b-NO" sz="1900" b="1" dirty="0" smtClean="0">
                <a:solidFill>
                  <a:schemeClr val="tx1"/>
                </a:solidFill>
              </a:rPr>
              <a:t>ABS-bremser: </a:t>
            </a:r>
            <a:r>
              <a:rPr lang="nb-NO" sz="1900" dirty="0" smtClean="0">
                <a:solidFill>
                  <a:schemeClr val="tx1"/>
                </a:solidFill>
              </a:rPr>
              <a:t>Blokkeringsfrie bremser</a:t>
            </a:r>
            <a:r>
              <a:rPr lang="nb-NO" sz="1900" b="1" dirty="0" smtClean="0">
                <a:solidFill>
                  <a:schemeClr val="tx1"/>
                </a:solidFill>
              </a:rPr>
              <a:t/>
            </a:r>
            <a:br>
              <a:rPr lang="nb-NO" sz="1900" b="1" dirty="0" smtClean="0">
                <a:solidFill>
                  <a:schemeClr val="tx1"/>
                </a:solidFill>
              </a:rPr>
            </a:br>
            <a:r>
              <a:rPr lang="nb-NO" sz="1900" dirty="0" smtClean="0">
                <a:solidFill>
                  <a:schemeClr val="tx1"/>
                </a:solidFill>
              </a:rPr>
              <a:t>Blokkeringsfrie </a:t>
            </a:r>
            <a:r>
              <a:rPr lang="nb-NO" sz="1900" dirty="0">
                <a:solidFill>
                  <a:schemeClr val="tx1"/>
                </a:solidFill>
              </a:rPr>
              <a:t>bremser </a:t>
            </a:r>
            <a:r>
              <a:rPr lang="nb-NO" sz="1900" dirty="0" smtClean="0">
                <a:solidFill>
                  <a:schemeClr val="tx1"/>
                </a:solidFill>
              </a:rPr>
              <a:t>og dets sensorer/dioder er grunnlaget for mange av de andre førerstøttesystemene. </a:t>
            </a:r>
            <a:endParaRPr lang="nb-NO" sz="1900" dirty="0">
              <a:solidFill>
                <a:schemeClr val="tx1"/>
              </a:solidFill>
            </a:endParaRP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sz="1900" dirty="0" smtClean="0">
              <a:solidFill>
                <a:schemeClr val="tx1"/>
              </a:solidFill>
            </a:endParaRPr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900" b="1" dirty="0" smtClean="0">
                <a:solidFill>
                  <a:schemeClr val="tx1"/>
                </a:solidFill>
              </a:rPr>
              <a:t>ASR/Antispinn: </a:t>
            </a:r>
            <a:r>
              <a:rPr lang="en-US" sz="1900" dirty="0" smtClean="0">
                <a:solidFill>
                  <a:schemeClr val="tx1"/>
                </a:solidFill>
              </a:rPr>
              <a:t>Hindrer hjulspinn. Reduserer motoreffekt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og/eller bremser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>
              <a:solidFill>
                <a:schemeClr val="tx1"/>
              </a:solidFill>
            </a:endParaRPr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b-NO" sz="1900" b="1" dirty="0" smtClean="0">
                <a:solidFill>
                  <a:schemeClr val="tx1"/>
                </a:solidFill>
              </a:rPr>
              <a:t>ESP:</a:t>
            </a:r>
            <a:r>
              <a:rPr lang="nb-NO" sz="1900" dirty="0" smtClean="0">
                <a:solidFill>
                  <a:schemeClr val="tx1"/>
                </a:solidFill>
              </a:rPr>
              <a:t> Reduserer </a:t>
            </a:r>
            <a:r>
              <a:rPr lang="nb-NO" sz="1900" dirty="0">
                <a:solidFill>
                  <a:schemeClr val="tx1"/>
                </a:solidFill>
              </a:rPr>
              <a:t>sleng ved skrens. Benytter seg av sensorene i ABS- og ASR-systemet, men har i tillegg sensorer som registrerer rotasjon og </a:t>
            </a:r>
            <a:r>
              <a:rPr lang="nb-NO" sz="1900" dirty="0" smtClean="0">
                <a:solidFill>
                  <a:schemeClr val="tx1"/>
                </a:solidFill>
              </a:rPr>
              <a:t>rattutslag</a:t>
            </a:r>
            <a:endParaRPr lang="nb-NO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341438"/>
            <a:ext cx="45656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16 til lappen</a:t>
            </a:r>
          </a:p>
        </p:txBody>
      </p:sp>
      <p:sp>
        <p:nvSpPr>
          <p:cNvPr id="13315" name="Plassholder for innhold 2"/>
          <p:cNvSpPr>
            <a:spLocks noGrp="1"/>
          </p:cNvSpPr>
          <p:nvPr>
            <p:ph idx="1"/>
          </p:nvPr>
        </p:nvSpPr>
        <p:spPr>
          <a:xfrm>
            <a:off x="180975" y="1770063"/>
            <a:ext cx="6884988" cy="3798887"/>
          </a:xfrm>
        </p:spPr>
        <p:txBody>
          <a:bodyPr rtlCol="0">
            <a:normAutofit/>
          </a:bodyPr>
          <a:lstStyle/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b="1" dirty="0" smtClean="0">
                <a:solidFill>
                  <a:schemeClr val="tx1"/>
                </a:solidFill>
              </a:rPr>
              <a:t>Sittestilling:</a:t>
            </a:r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Er grunnlaget god kjøreteknikk </a:t>
            </a:r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Skal gi deg god forankring </a:t>
            </a:r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Sørge for at bilbelte, hodestøtte og airbag fungerer optimalt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b="1" dirty="0">
              <a:solidFill>
                <a:schemeClr val="tx1"/>
              </a:solidFill>
            </a:endParaRP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b="1" dirty="0" smtClean="0">
                <a:solidFill>
                  <a:schemeClr val="tx1"/>
                </a:solidFill>
              </a:rPr>
              <a:t>Rattbruk:</a:t>
            </a:r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Skal gi god følelse med hjulene</a:t>
            </a:r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Ikke gi belastningsskader</a:t>
            </a:r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Skal kunne bevege rattet mye 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smtClean="0">
                <a:solidFill>
                  <a:schemeClr val="tx1"/>
                </a:solidFill>
              </a:rPr>
              <a:t>   uten å skifte rattgrep ofte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\\fs1\Home\framor\Mine dokumenter\My Pictures\NAF logo\Sittestilling dårlig la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05" y="2860974"/>
            <a:ext cx="4608512" cy="3072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16 til lappen</a:t>
            </a:r>
          </a:p>
        </p:txBody>
      </p:sp>
      <p:sp>
        <p:nvSpPr>
          <p:cNvPr id="13315" name="Plassholder for innhold 2"/>
          <p:cNvSpPr>
            <a:spLocks noGrp="1"/>
          </p:cNvSpPr>
          <p:nvPr>
            <p:ph idx="1"/>
          </p:nvPr>
        </p:nvSpPr>
        <p:spPr>
          <a:xfrm>
            <a:off x="180975" y="1770063"/>
            <a:ext cx="6884988" cy="3798887"/>
          </a:xfrm>
        </p:spPr>
        <p:txBody>
          <a:bodyPr rtlCol="0">
            <a:normAutofit/>
          </a:bodyPr>
          <a:lstStyle/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</a:rPr>
              <a:t>Sittestilling:</a:t>
            </a:r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</a:rPr>
              <a:t>Er grunnlaget god kjøreteknikk </a:t>
            </a:r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</a:rPr>
              <a:t>Skal gi deg god forankring </a:t>
            </a:r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</a:rPr>
              <a:t>Sørge for at bilbelte, hodestøtte og airbag fungerer optimalt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</a:rPr>
              <a:t>Rattbruk:</a:t>
            </a:r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</a:rPr>
              <a:t>Skal gi god følelse med hjulene</a:t>
            </a:r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</a:rPr>
              <a:t>Ikke gi belastningsskader</a:t>
            </a:r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</a:rPr>
              <a:t>Skal kunne bevege rattet mye 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nb-NO" b="1" dirty="0" smtClean="0">
                <a:solidFill>
                  <a:schemeClr val="bg2">
                    <a:lumMod val="75000"/>
                  </a:schemeClr>
                </a:solidFill>
              </a:rPr>
              <a:t>   uten å skifte rattgrep ofte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2" descr="\\fs1\Home\framor\Mine dokumenter\My Pictures\NAF logo\Sittestilling dårlig la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05" y="2860974"/>
            <a:ext cx="4608512" cy="3072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4068763" y="3646488"/>
            <a:ext cx="942975" cy="122396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89" tIns="81295" rIns="162589" bIns="8129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8" name="Ellipse 7"/>
          <p:cNvSpPr/>
          <p:nvPr/>
        </p:nvSpPr>
        <p:spPr>
          <a:xfrm rot="3705334">
            <a:off x="7161213" y="3441700"/>
            <a:ext cx="471488" cy="183673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89" tIns="81295" rIns="162589" bIns="8129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4140746" y="2916446"/>
            <a:ext cx="158417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Finn 2 feil: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ssholder for lysbildenummer 3"/>
          <p:cNvSpPr txBox="1">
            <a:spLocks noGrp="1"/>
          </p:cNvSpPr>
          <p:nvPr/>
        </p:nvSpPr>
        <p:spPr bwMode="auto">
          <a:xfrm>
            <a:off x="8464550" y="6310313"/>
            <a:ext cx="43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D39701-CEC2-4184-B4CE-ABC18152911E}" type="slidenum">
              <a:rPr lang="en-US" altLang="nb-NO" sz="900">
                <a:solidFill>
                  <a:srgbClr val="8D674E"/>
                </a:solidFill>
                <a:latin typeface="Verdana" pitchFamily="34" charset="0"/>
              </a:rPr>
              <a:pPr eaLnBrk="1" hangingPunct="1"/>
              <a:t>7</a:t>
            </a:fld>
            <a:endParaRPr lang="en-US" altLang="nb-NO" sz="900">
              <a:solidFill>
                <a:srgbClr val="8D674E"/>
              </a:solidFill>
              <a:latin typeface="Verdana" pitchFamily="34" charset="0"/>
            </a:endParaRPr>
          </a:p>
        </p:txBody>
      </p:sp>
      <p:sp>
        <p:nvSpPr>
          <p:cNvPr id="21507" name="Plassholder for lysbildenummer 3"/>
          <p:cNvSpPr txBox="1">
            <a:spLocks/>
          </p:cNvSpPr>
          <p:nvPr/>
        </p:nvSpPr>
        <p:spPr bwMode="auto">
          <a:xfrm>
            <a:off x="8464550" y="6310313"/>
            <a:ext cx="43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6ECA5F-FD27-4C49-AE7F-2C5A99689A49}" type="slidenum">
              <a:rPr lang="en-US" altLang="nb-NO" sz="900">
                <a:solidFill>
                  <a:srgbClr val="8D674E"/>
                </a:solidFill>
                <a:latin typeface="Verdana" pitchFamily="34" charset="0"/>
              </a:rPr>
              <a:pPr eaLnBrk="1" hangingPunct="1"/>
              <a:t>7</a:t>
            </a:fld>
            <a:endParaRPr lang="en-US" altLang="nb-NO" sz="900">
              <a:solidFill>
                <a:srgbClr val="8D674E"/>
              </a:solidFill>
              <a:latin typeface="Verdana" pitchFamily="34" charset="0"/>
            </a:endParaRPr>
          </a:p>
        </p:txBody>
      </p:sp>
      <p:sp>
        <p:nvSpPr>
          <p:cNvPr id="30727" name="TekstSylinder 22"/>
          <p:cNvSpPr txBox="1">
            <a:spLocks noChangeArrowheads="1"/>
          </p:cNvSpPr>
          <p:nvPr/>
        </p:nvSpPr>
        <p:spPr bwMode="auto">
          <a:xfrm>
            <a:off x="1706563" y="1919288"/>
            <a:ext cx="2001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268288" indent="-268288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lvl="1" indent="0"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b="1" dirty="0">
                <a:cs typeface="+mn-cs"/>
              </a:rPr>
              <a:t>Sittestilling</a:t>
            </a:r>
          </a:p>
          <a:p>
            <a:pPr marL="285779" lvl="1" indent="-285779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1800" dirty="0">
                <a:cs typeface="+mn-cs"/>
              </a:rPr>
              <a:t>Sikkerhet i kollisjon</a:t>
            </a:r>
          </a:p>
          <a:p>
            <a:pPr marL="0" lvl="1" indent="0"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800" b="1" dirty="0">
              <a:cs typeface="+mn-cs"/>
            </a:endParaRPr>
          </a:p>
        </p:txBody>
      </p:sp>
      <p:pic>
        <p:nvPicPr>
          <p:cNvPr id="21509" name="Picture 2" descr="http://www.vg.no/uploaded/image/bilderigg/2010/09/02/1283428154353_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81075"/>
            <a:ext cx="48291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3630430" y="981522"/>
            <a:ext cx="2094692" cy="9367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b="1" dirty="0">
                <a:solidFill>
                  <a:schemeClr val="tx1"/>
                </a:solidFill>
              </a:rPr>
              <a:t>Rattgrep</a:t>
            </a:r>
          </a:p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800" dirty="0">
              <a:solidFill>
                <a:schemeClr val="tx1"/>
              </a:solidFill>
            </a:endParaRPr>
          </a:p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solidFill>
                  <a:schemeClr val="tx1"/>
                </a:solidFill>
              </a:rPr>
              <a:t>Bøyd albu gjennom hele svingmanøveren</a:t>
            </a:r>
          </a:p>
        </p:txBody>
      </p:sp>
      <p:sp>
        <p:nvSpPr>
          <p:cNvPr id="5" name="Rektangel 4"/>
          <p:cNvSpPr/>
          <p:nvPr/>
        </p:nvSpPr>
        <p:spPr>
          <a:xfrm>
            <a:off x="7165532" y="3059080"/>
            <a:ext cx="1296369" cy="12348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b="1" dirty="0">
                <a:solidFill>
                  <a:schemeClr val="tx1"/>
                </a:solidFill>
              </a:rPr>
              <a:t>Hodestøtte</a:t>
            </a:r>
          </a:p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800" dirty="0">
              <a:solidFill>
                <a:schemeClr val="tx1"/>
              </a:solidFill>
            </a:endParaRPr>
          </a:p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solidFill>
                  <a:schemeClr val="tx1"/>
                </a:solidFill>
              </a:rPr>
              <a:t>Høyde</a:t>
            </a:r>
          </a:p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solidFill>
                  <a:schemeClr val="tx1"/>
                </a:solidFill>
              </a:rPr>
              <a:t>Avstand</a:t>
            </a:r>
          </a:p>
        </p:txBody>
      </p:sp>
      <p:sp>
        <p:nvSpPr>
          <p:cNvPr id="6" name="Rektangel 5"/>
          <p:cNvSpPr/>
          <p:nvPr/>
        </p:nvSpPr>
        <p:spPr>
          <a:xfrm>
            <a:off x="6733409" y="4797946"/>
            <a:ext cx="1728492" cy="93632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b="1" dirty="0">
                <a:solidFill>
                  <a:schemeClr val="tx1"/>
                </a:solidFill>
              </a:rPr>
              <a:t>Sittestilling</a:t>
            </a:r>
          </a:p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800" dirty="0">
              <a:solidFill>
                <a:schemeClr val="tx1"/>
              </a:solidFill>
            </a:endParaRPr>
          </a:p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solidFill>
                  <a:schemeClr val="tx1"/>
                </a:solidFill>
              </a:rPr>
              <a:t>Inntil seterygg</a:t>
            </a:r>
          </a:p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solidFill>
                  <a:schemeClr val="tx1"/>
                </a:solidFill>
              </a:rPr>
              <a:t>Midt i setet</a:t>
            </a:r>
          </a:p>
        </p:txBody>
      </p:sp>
      <p:sp>
        <p:nvSpPr>
          <p:cNvPr id="7" name="Rektangel 6"/>
          <p:cNvSpPr/>
          <p:nvPr/>
        </p:nvSpPr>
        <p:spPr>
          <a:xfrm>
            <a:off x="4992113" y="4797946"/>
            <a:ext cx="1584451" cy="93632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b="1" dirty="0">
                <a:solidFill>
                  <a:schemeClr val="tx1"/>
                </a:solidFill>
              </a:rPr>
              <a:t>Belte</a:t>
            </a:r>
          </a:p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800" dirty="0">
              <a:solidFill>
                <a:schemeClr val="tx1"/>
              </a:solidFill>
            </a:endParaRPr>
          </a:p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solidFill>
                  <a:schemeClr val="tx1"/>
                </a:solidFill>
              </a:rPr>
              <a:t>Nede på hofta</a:t>
            </a:r>
          </a:p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solidFill>
                  <a:schemeClr val="tx1"/>
                </a:solidFill>
              </a:rPr>
              <a:t>Inntil kroppen</a:t>
            </a:r>
          </a:p>
        </p:txBody>
      </p:sp>
      <p:sp>
        <p:nvSpPr>
          <p:cNvPr id="8" name="Rektangel 7"/>
          <p:cNvSpPr/>
          <p:nvPr/>
        </p:nvSpPr>
        <p:spPr>
          <a:xfrm>
            <a:off x="3630430" y="4797946"/>
            <a:ext cx="1266918" cy="93632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b="1" dirty="0">
                <a:solidFill>
                  <a:schemeClr val="tx1"/>
                </a:solidFill>
              </a:rPr>
              <a:t>Ben</a:t>
            </a:r>
          </a:p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800" dirty="0">
              <a:solidFill>
                <a:schemeClr val="tx1"/>
              </a:solidFill>
            </a:endParaRPr>
          </a:p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solidFill>
                  <a:schemeClr val="tx1"/>
                </a:solidFill>
              </a:rPr>
              <a:t>Bøyd kne m clutch inne</a:t>
            </a:r>
          </a:p>
        </p:txBody>
      </p:sp>
      <p:sp>
        <p:nvSpPr>
          <p:cNvPr id="9" name="Avrundet rektangel 8"/>
          <p:cNvSpPr/>
          <p:nvPr/>
        </p:nvSpPr>
        <p:spPr>
          <a:xfrm>
            <a:off x="3635375" y="4616450"/>
            <a:ext cx="1044575" cy="1428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/>
              <a:t>Foto: Motormännen</a:t>
            </a:r>
          </a:p>
        </p:txBody>
      </p:sp>
      <p:sp>
        <p:nvSpPr>
          <p:cNvPr id="21526" name="Tittel 1"/>
          <p:cNvSpPr txBox="1">
            <a:spLocks/>
          </p:cNvSpPr>
          <p:nvPr/>
        </p:nvSpPr>
        <p:spPr bwMode="auto">
          <a:xfrm>
            <a:off x="401638" y="234950"/>
            <a:ext cx="74120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altLang="nb-NO" sz="2400" b="1">
                <a:solidFill>
                  <a:srgbClr val="4B392C"/>
                </a:solidFill>
                <a:latin typeface="Verdana" pitchFamily="34" charset="0"/>
              </a:rPr>
              <a:t>16 til lappen</a:t>
            </a:r>
          </a:p>
        </p:txBody>
      </p:sp>
      <p:pic>
        <p:nvPicPr>
          <p:cNvPr id="21527" name="Picture 17" descr="ANd9GcR-EA0Lty_tsM1XoQgv4HLznbrph8CMQrm3d7_LvlzdK7eVrCBi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19525"/>
            <a:ext cx="18796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8" name="AutoShape 20"/>
          <p:cNvSpPr>
            <a:spLocks/>
          </p:cNvSpPr>
          <p:nvPr/>
        </p:nvSpPr>
        <p:spPr bwMode="auto">
          <a:xfrm>
            <a:off x="2220913" y="4492625"/>
            <a:ext cx="190500" cy="666750"/>
          </a:xfrm>
          <a:prstGeom prst="rightBrace">
            <a:avLst>
              <a:gd name="adj1" fmla="val 35000"/>
              <a:gd name="adj2" fmla="val 50000"/>
            </a:avLst>
          </a:prstGeom>
          <a:noFill/>
          <a:ln w="28575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1529" name="AutoShape 21"/>
          <p:cNvSpPr>
            <a:spLocks/>
          </p:cNvSpPr>
          <p:nvPr/>
        </p:nvSpPr>
        <p:spPr bwMode="auto">
          <a:xfrm>
            <a:off x="684213" y="4492625"/>
            <a:ext cx="109537" cy="666750"/>
          </a:xfrm>
          <a:prstGeom prst="leftBrace">
            <a:avLst>
              <a:gd name="adj1" fmla="val 60870"/>
              <a:gd name="adj2" fmla="val 50000"/>
            </a:avLst>
          </a:prstGeom>
          <a:noFill/>
          <a:ln w="28575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5" name="Bue 24"/>
          <p:cNvSpPr/>
          <p:nvPr/>
        </p:nvSpPr>
        <p:spPr>
          <a:xfrm rot="1485261">
            <a:off x="542925" y="3779838"/>
            <a:ext cx="2016125" cy="1982787"/>
          </a:xfrm>
          <a:prstGeom prst="arc">
            <a:avLst>
              <a:gd name="adj1" fmla="val 8774992"/>
              <a:gd name="adj2" fmla="val 0"/>
            </a:avLst>
          </a:prstGeom>
          <a:ln w="22225">
            <a:solidFill>
              <a:srgbClr val="FF0000"/>
            </a:solidFill>
            <a:prstDash val="dash"/>
            <a:headEnd type="triangl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27" name="TekstSylinder 22"/>
          <p:cNvSpPr txBox="1">
            <a:spLocks noChangeArrowheads="1"/>
          </p:cNvSpPr>
          <p:nvPr/>
        </p:nvSpPr>
        <p:spPr bwMode="auto">
          <a:xfrm>
            <a:off x="323850" y="3378200"/>
            <a:ext cx="2557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268288" indent="-268288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lvl="1" indent="0"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dirty="0">
                <a:cs typeface="+mn-cs"/>
              </a:rPr>
              <a:t>Rattbruk</a:t>
            </a:r>
            <a:r>
              <a:rPr lang="nb-NO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nb-NO" sz="1600" dirty="0">
                <a:cs typeface="+mn-cs"/>
              </a:rPr>
              <a:t>venstresving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ssholder for lysbildenummer 3"/>
          <p:cNvSpPr txBox="1">
            <a:spLocks noGrp="1"/>
          </p:cNvSpPr>
          <p:nvPr/>
        </p:nvSpPr>
        <p:spPr bwMode="auto">
          <a:xfrm>
            <a:off x="8464550" y="6310313"/>
            <a:ext cx="43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5A6215-C151-4823-8692-08174574B93E}" type="slidenum">
              <a:rPr lang="en-US" altLang="nb-NO" sz="900">
                <a:solidFill>
                  <a:srgbClr val="8D674E"/>
                </a:solidFill>
                <a:latin typeface="Verdana" pitchFamily="34" charset="0"/>
              </a:rPr>
              <a:pPr eaLnBrk="1" hangingPunct="1"/>
              <a:t>8</a:t>
            </a:fld>
            <a:endParaRPr lang="en-US" altLang="nb-NO" sz="900">
              <a:solidFill>
                <a:srgbClr val="8D674E"/>
              </a:solidFill>
              <a:latin typeface="Verdana" pitchFamily="34" charset="0"/>
            </a:endParaRPr>
          </a:p>
        </p:txBody>
      </p:sp>
      <p:sp>
        <p:nvSpPr>
          <p:cNvPr id="22531" name="Plassholder for lysbildenummer 3"/>
          <p:cNvSpPr txBox="1">
            <a:spLocks/>
          </p:cNvSpPr>
          <p:nvPr/>
        </p:nvSpPr>
        <p:spPr bwMode="auto">
          <a:xfrm>
            <a:off x="8464550" y="6310313"/>
            <a:ext cx="43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200702-7143-407E-9B6F-FFE40FF0D427}" type="slidenum">
              <a:rPr lang="en-US" altLang="nb-NO" sz="900">
                <a:solidFill>
                  <a:srgbClr val="8D674E"/>
                </a:solidFill>
                <a:latin typeface="Verdana" pitchFamily="34" charset="0"/>
              </a:rPr>
              <a:pPr eaLnBrk="1" hangingPunct="1"/>
              <a:t>8</a:t>
            </a:fld>
            <a:endParaRPr lang="en-US" altLang="nb-NO" sz="900">
              <a:solidFill>
                <a:srgbClr val="8D674E"/>
              </a:solidFill>
              <a:latin typeface="Verdana" pitchFamily="34" charset="0"/>
            </a:endParaRPr>
          </a:p>
        </p:txBody>
      </p:sp>
      <p:pic>
        <p:nvPicPr>
          <p:cNvPr id="22532" name="Bilde 2" descr="SKT 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0000"/>
            <a:ext cx="84423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Sylinder 13"/>
          <p:cNvSpPr txBox="1"/>
          <p:nvPr/>
        </p:nvSpPr>
        <p:spPr>
          <a:xfrm>
            <a:off x="252314" y="1269554"/>
            <a:ext cx="8427262" cy="30778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9" tIns="45725" rIns="91449" bIns="45725">
            <a:spAutoFit/>
          </a:bodyPr>
          <a:lstStyle/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b="1" dirty="0">
                <a:solidFill>
                  <a:srgbClr val="FFFFFF"/>
                </a:solidFill>
              </a:rPr>
              <a:t>«Kjørende må kunne stanse på den vegstrekning som den kjørende har oversikt over, ..».</a:t>
            </a:r>
          </a:p>
        </p:txBody>
      </p:sp>
      <p:sp>
        <p:nvSpPr>
          <p:cNvPr id="22536" name="TekstSylinder 1"/>
          <p:cNvSpPr txBox="1">
            <a:spLocks noChangeArrowheads="1"/>
          </p:cNvSpPr>
          <p:nvPr/>
        </p:nvSpPr>
        <p:spPr bwMode="auto">
          <a:xfrm>
            <a:off x="252413" y="838200"/>
            <a:ext cx="3468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altLang="nb-NO" b="1">
                <a:solidFill>
                  <a:srgbClr val="4B392C"/>
                </a:solidFill>
              </a:rPr>
              <a:t>Trafikkreglenes § 13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252314" y="1845618"/>
            <a:ext cx="8427262" cy="36934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9" tIns="45725" rIns="91449" bIns="45725">
            <a:spAutoFit/>
          </a:bodyPr>
          <a:lstStyle/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solidFill>
                  <a:srgbClr val="FFFFFF"/>
                </a:solidFill>
              </a:rPr>
              <a:t>Beregne sikten og bremselengden riktig er en grunnleggende ferdighet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rot="16200000">
            <a:off x="-1680368" y="2580481"/>
            <a:ext cx="6859588" cy="16986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cxnSp>
        <p:nvCxnSpPr>
          <p:cNvPr id="11" name="Rett linje 10"/>
          <p:cNvCxnSpPr>
            <a:stCxn id="7" idx="3"/>
            <a:endCxn id="7" idx="1"/>
          </p:cNvCxnSpPr>
          <p:nvPr/>
        </p:nvCxnSpPr>
        <p:spPr>
          <a:xfrm>
            <a:off x="1749425" y="0"/>
            <a:ext cx="0" cy="6859588"/>
          </a:xfrm>
          <a:prstGeom prst="line">
            <a:avLst/>
          </a:prstGeom>
          <a:ln>
            <a:solidFill>
              <a:srgbClr val="FFFF00"/>
            </a:solidFill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Bilde 15" descr="glattb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5786438"/>
            <a:ext cx="3714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vrundet rektangel 21506"/>
          <p:cNvSpPr/>
          <p:nvPr/>
        </p:nvSpPr>
        <p:spPr>
          <a:xfrm>
            <a:off x="3059113" y="1412875"/>
            <a:ext cx="5691187" cy="30972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solidFill>
                  <a:srgbClr val="4B392C"/>
                </a:solidFill>
                <a:cs typeface="Arial" pitchFamily="34" charset="0"/>
              </a:rPr>
              <a:t>Kjøreøvelse:</a:t>
            </a:r>
          </a:p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solidFill>
                  <a:srgbClr val="4B392C"/>
                </a:solidFill>
                <a:cs typeface="Arial" pitchFamily="34" charset="0"/>
              </a:rPr>
              <a:t>Du skal klare å stoppe</a:t>
            </a:r>
          </a:p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b="1" dirty="0">
              <a:solidFill>
                <a:srgbClr val="4B392C"/>
              </a:solidFill>
              <a:cs typeface="Arial" pitchFamily="34" charset="0"/>
            </a:endParaRPr>
          </a:p>
          <a:p>
            <a:pPr marL="285779" indent="-285779" defTabSz="91440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>
                <a:solidFill>
                  <a:srgbClr val="4B392C"/>
                </a:solidFill>
                <a:cs typeface="Arial" pitchFamily="34" charset="0"/>
              </a:rPr>
              <a:t>Med normalbrems</a:t>
            </a:r>
          </a:p>
          <a:p>
            <a:pPr marL="285779" indent="-285779" defTabSz="91440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>
                <a:solidFill>
                  <a:srgbClr val="4B392C"/>
                </a:solidFill>
                <a:cs typeface="Arial" pitchFamily="34" charset="0"/>
              </a:rPr>
              <a:t>Med nødbrems</a:t>
            </a:r>
          </a:p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4B392C"/>
              </a:solidFill>
              <a:cs typeface="Arial" pitchFamily="34" charset="0"/>
            </a:endParaRPr>
          </a:p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srgbClr val="4B392C"/>
                </a:solidFill>
                <a:cs typeface="Arial" pitchFamily="34" charset="0"/>
              </a:rPr>
              <a:t>Helt grunnleggende ferdighet, er å beregne når du må iverksette bremsingen for å stanse der du ønsker.</a:t>
            </a:r>
          </a:p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4B392C"/>
              </a:solidFill>
              <a:cs typeface="Arial" pitchFamily="34" charset="0"/>
            </a:endParaRPr>
          </a:p>
          <a:p>
            <a:pPr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srgbClr val="4B392C"/>
                </a:solidFill>
                <a:cs typeface="Arial" pitchFamily="34" charset="0"/>
              </a:rPr>
              <a:t>Skal øves til du stanser presist, gjentatte ganger</a:t>
            </a:r>
          </a:p>
        </p:txBody>
      </p:sp>
      <p:cxnSp>
        <p:nvCxnSpPr>
          <p:cNvPr id="3" name="Rett pil 2"/>
          <p:cNvCxnSpPr/>
          <p:nvPr/>
        </p:nvCxnSpPr>
        <p:spPr>
          <a:xfrm>
            <a:off x="2225675" y="1125538"/>
            <a:ext cx="0" cy="4537075"/>
          </a:xfrm>
          <a:prstGeom prst="straightConnector1">
            <a:avLst/>
          </a:prstGeom>
          <a:ln w="1905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vrundet rektangel 4"/>
          <p:cNvSpPr/>
          <p:nvPr/>
        </p:nvSpPr>
        <p:spPr>
          <a:xfrm>
            <a:off x="1779118" y="765352"/>
            <a:ext cx="849460" cy="28740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70m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Presentasjon">
  <a:themeElements>
    <a:clrScheme name="NAF">
      <a:dk1>
        <a:sysClr val="windowText" lastClr="000000"/>
      </a:dk1>
      <a:lt1>
        <a:sysClr val="window" lastClr="FFFFFF"/>
      </a:lt1>
      <a:dk2>
        <a:srgbClr val="FBDF39"/>
      </a:dk2>
      <a:lt2>
        <a:srgbClr val="FFFFFF"/>
      </a:lt2>
      <a:accent1>
        <a:srgbClr val="FBDF39"/>
      </a:accent1>
      <a:accent2>
        <a:srgbClr val="32A83F"/>
      </a:accent2>
      <a:accent3>
        <a:srgbClr val="E6452C"/>
      </a:accent3>
      <a:accent4>
        <a:srgbClr val="7D6D5D"/>
      </a:accent4>
      <a:accent5>
        <a:srgbClr val="9E9E9D"/>
      </a:accent5>
      <a:accent6>
        <a:srgbClr val="ECECEC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E80521807A7B428AA653891E5EB9F6" ma:contentTypeVersion="21" ma:contentTypeDescription="Create a new document." ma:contentTypeScope="" ma:versionID="10faf7f209714d300c99e2a29d8fac9c">
  <xsd:schema xmlns:xsd="http://www.w3.org/2001/XMLSchema" xmlns:xs="http://www.w3.org/2001/XMLSchema" xmlns:p="http://schemas.microsoft.com/office/2006/metadata/properties" xmlns:ns1="http://schemas.microsoft.com/sharepoint/v3" xmlns:ns2="52369089-d01f-426e-a91b-ac6e0659d8ec" xmlns:ns3="c8bceac2-662c-4c17-b4d4-a048aa9afb43" xmlns:ns4="7dbd089c-5856-4e38-baae-b29b263b8333" targetNamespace="http://schemas.microsoft.com/office/2006/metadata/properties" ma:root="true" ma:fieldsID="40eb185404f828f13da2a79ab7aff370" ns1:_="" ns2:_="" ns3:_="" ns4:_="">
    <xsd:import namespace="http://schemas.microsoft.com/sharepoint/v3"/>
    <xsd:import namespace="52369089-d01f-426e-a91b-ac6e0659d8ec"/>
    <xsd:import namespace="c8bceac2-662c-4c17-b4d4-a048aa9afb43"/>
    <xsd:import namespace="7dbd089c-5856-4e38-baae-b29b263b83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69089-d01f-426e-a91b-ac6e0659d8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e9362c-dca8-40f5-84ce-6ee00dd5e0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ceac2-662c-4c17-b4d4-a048aa9afb4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d089c-5856-4e38-baae-b29b263b8333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2ff4cc-b0de-4add-b1b0-0d9baf0a7856}" ma:internalName="TaxCatchAll" ma:showField="CatchAllData" ma:web="c8bceac2-662c-4c17-b4d4-a048aa9afb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bd089c-5856-4e38-baae-b29b263b8333" xsi:nil="true"/>
    <lcf76f155ced4ddcb4097134ff3c332f xmlns="52369089-d01f-426e-a91b-ac6e0659d8ec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SharedWithUsers xmlns="c8bceac2-662c-4c17-b4d4-a048aa9afb43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0FF1EB2-F225-413F-B42D-9C9AE7C49566}"/>
</file>

<file path=customXml/itemProps2.xml><?xml version="1.0" encoding="utf-8"?>
<ds:datastoreItem xmlns:ds="http://schemas.openxmlformats.org/officeDocument/2006/customXml" ds:itemID="{155A3D59-ED03-4D60-BB52-CC74B343F5BB}"/>
</file>

<file path=customXml/itemProps3.xml><?xml version="1.0" encoding="utf-8"?>
<ds:datastoreItem xmlns:ds="http://schemas.openxmlformats.org/officeDocument/2006/customXml" ds:itemID="{FB4A312C-E5F5-465D-9069-113D0F2CD7CD}"/>
</file>

<file path=docProps/app.xml><?xml version="1.0" encoding="utf-8"?>
<Properties xmlns="http://schemas.openxmlformats.org/officeDocument/2006/extended-properties" xmlns:vt="http://schemas.openxmlformats.org/officeDocument/2006/docPropsVTypes">
  <Template>Presentasjon</Template>
  <TotalTime>77</TotalTime>
  <Words>1949</Words>
  <Application>Microsoft Office PowerPoint</Application>
  <PresentationFormat>Egendefinert</PresentationFormat>
  <Paragraphs>330</Paragraphs>
  <Slides>14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Verdana</vt:lpstr>
      <vt:lpstr>Presentasjon</vt:lpstr>
      <vt:lpstr>16 til lappen</vt:lpstr>
      <vt:lpstr>16 til lappen</vt:lpstr>
      <vt:lpstr>16 til lappen</vt:lpstr>
      <vt:lpstr>Førerstøttesystemene</vt:lpstr>
      <vt:lpstr>16 til lappen</vt:lpstr>
      <vt:lpstr>16 til lappen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Oppsummering.</vt:lpstr>
      <vt:lpstr>PowerPoint-presentasjon</vt:lpstr>
    </vt:vector>
  </TitlesOfParts>
  <Company>NAF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til lappen</dc:title>
  <dc:creator>Schjerpen Mary Svartdahl</dc:creator>
  <cp:lastModifiedBy>Morten Fransrud</cp:lastModifiedBy>
  <cp:revision>9</cp:revision>
  <cp:lastPrinted>2014-02-27T10:14:11Z</cp:lastPrinted>
  <dcterms:created xsi:type="dcterms:W3CDTF">2014-02-13T14:49:58Z</dcterms:created>
  <dcterms:modified xsi:type="dcterms:W3CDTF">2016-05-02T17:01:53Z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0x010100D7E80521807A7B428AA653891E5EB9F6</vt:lpwstr>
  </property>
  <property fmtid="{D5CDD505-2E9C-101B-9397-08002B2CF9AE}" pid="3" name="Order">
    <vt:r8>2300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