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147480838" r:id="rId5"/>
    <p:sldId id="2147480844" r:id="rId6"/>
    <p:sldId id="2147480841" r:id="rId7"/>
    <p:sldId id="2147480845" r:id="rId8"/>
    <p:sldId id="2147480847" r:id="rId9"/>
    <p:sldId id="2147480848"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EA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7A5F3E-8E70-AFE5-6BB5-47AF0D5463B6}" v="24" dt="2025-09-02T16:14:31.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53" autoAdjust="0"/>
    <p:restoredTop sz="94660"/>
  </p:normalViewPr>
  <p:slideViewPr>
    <p:cSldViewPr snapToGrid="0">
      <p:cViewPr varScale="1">
        <p:scale>
          <a:sx n="63" d="100"/>
          <a:sy n="63" d="100"/>
        </p:scale>
        <p:origin x="268"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9-02T16:53:28.353"/>
    </inkml:context>
    <inkml:brush xml:id="br0">
      <inkml:brushProperty name="width" value="0.05" units="cm"/>
      <inkml:brushProperty name="height" value="0.05" units="cm"/>
      <inkml:brushProperty name="color" value="#FFFFFF"/>
    </inkml:brush>
  </inkml:definitions>
  <inkml:trace contextRef="#ctx0" brushRef="#br0">21258 11980 776 0 0,'0'0'8'0'0,"-1"-3"48"0"0,0-7 8 0 0,1-15-64 0 0,0-32-56 0 0,4-56-48 0 0,5-84 48 0 0,4-145 48 0 0,1-91 32 0 0,1-28-8 0 0,-2 21-24 0 0,-5 38-24 0 0,-7 16-40 0 0,-9-28 16 0 0,-12-66-16 0 0,-12-70 24 0 0,-6-31 0 0 0,0 23 64 0 0,2 65-40 0 0,4 73 24 0 0,6 54 0 0 0,4 22 0 0 0,1-14-8 0 0,1 6 0 0 0,3 44 24 0 0,5 74 24 0 0,6 78 104 0 0,5 66-80 0 0,3 50-8 0 0,3 34-24 0 0,2 19-40 0 0,1 9-24 0 0,8-4 0 0 0,23-41-24 0 0,4-17 56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9-02T16:53:28.356"/>
    </inkml:context>
    <inkml:brush xml:id="br0">
      <inkml:brushProperty name="width" value="0.05" units="cm"/>
      <inkml:brushProperty name="height" value="0.05" units="cm"/>
      <inkml:brushProperty name="color" value="#FFFFFF"/>
    </inkml:brush>
  </inkml:definitions>
  <inkml:trace contextRef="#ctx0" brushRef="#br0">19596 13124 776 0 0,'-8'-4'-120'0'0,"-6"-21"-272"0"0,-5-41 280 0 0,-1-52 72 0 0,6-74 24 0 0,14-170 8 0 0,7-176 0 0 0,3-140 8 0 0,-1-125 16 0 0,5-43-8 0 0,12-11 0 0 0,29 29 0 0 0,24 85 8 0 0,35 91 56 0 0,45 55 24 0 0,39 25 0 0 0,31 22-16 0 0,16 37-32 0 0,-7 55 0 0 0,-23 65-24 0 0,-8 39-24 0 0,0 21-32 0 0,19-24-16 0 0,11-10 0 0 0,-8 22 16 0 0,-43 70 32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9-02T16:53:28.356"/>
    </inkml:context>
    <inkml:brush xml:id="br0">
      <inkml:brushProperty name="width" value="0.05" units="cm"/>
      <inkml:brushProperty name="height" value="0.05" units="cm"/>
      <inkml:brushProperty name="color" value="#FFFFFF"/>
    </inkml:brush>
  </inkml:definitions>
  <inkml:trace contextRef="#ctx0" brushRef="#br0">20501 2341 1968 0 0,'0'4'40'0'0,"0"7"-40"0"0,0 3 0 0 0,4 103-120 0 0,15 104 64 0 0,4 13 56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7FD58-24DC-4457-980A-D4284275B6C8}" type="datetimeFigureOut">
              <a:rPr lang="nb-NO" smtClean="0"/>
              <a:t>02.09.2025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5EAF93-74D1-4B6F-AB4E-08C4A7357C76}" type="slidenum">
              <a:rPr lang="nb-NO" smtClean="0"/>
              <a:t>‹#›</a:t>
            </a:fld>
            <a:endParaRPr lang="nb-NO"/>
          </a:p>
        </p:txBody>
      </p:sp>
    </p:spTree>
    <p:extLst>
      <p:ext uri="{BB962C8B-B14F-4D97-AF65-F5344CB8AC3E}">
        <p14:creationId xmlns:p14="http://schemas.microsoft.com/office/powerpoint/2010/main" val="163221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1">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E2D440A2-9013-4087-81E4-08EA32980BFF}"/>
              </a:ext>
            </a:extLst>
          </p:cNvPr>
          <p:cNvSpPr>
            <a:spLocks noGrp="1"/>
          </p:cNvSpPr>
          <p:nvPr>
            <p:ph type="pic" sz="quarter" idx="11"/>
          </p:nvPr>
        </p:nvSpPr>
        <p:spPr>
          <a:xfrm>
            <a:off x="0" y="0"/>
            <a:ext cx="12192000" cy="6858000"/>
          </a:xfrm>
          <a:prstGeom prst="rect">
            <a:avLst/>
          </a:prstGeom>
          <a:solidFill>
            <a:schemeClr val="bg1">
              <a:lumMod val="95000"/>
            </a:schemeClr>
          </a:solidFill>
        </p:spPr>
        <p:txBody>
          <a:bodyPr tIns="683095"/>
          <a:lstStyle>
            <a:lvl1pPr marL="228600" indent="-228600" algn="ctr" defTabSz="914400" rtl="0" eaLnBrk="1" latinLnBrk="0" hangingPunct="1">
              <a:lnSpc>
                <a:spcPct val="100000"/>
              </a:lnSpc>
              <a:spcBef>
                <a:spcPts val="1000"/>
              </a:spcBef>
              <a:buFont typeface="Arial" panose="020B0604020202020204" pitchFamily="34" charset="0"/>
              <a:buNone/>
              <a:defRPr sz="1200"/>
            </a:lvl1pPr>
          </a:lstStyle>
          <a:p>
            <a:r>
              <a:rPr lang="nb-NO"/>
              <a:t>Klikk på ikonet for å legge til et bilde</a:t>
            </a:r>
          </a:p>
        </p:txBody>
      </p:sp>
      <p:sp>
        <p:nvSpPr>
          <p:cNvPr id="2" name="Tittel 1"/>
          <p:cNvSpPr>
            <a:spLocks noGrp="1"/>
          </p:cNvSpPr>
          <p:nvPr>
            <p:ph type="ctrTitle" hasCustomPrompt="1"/>
          </p:nvPr>
        </p:nvSpPr>
        <p:spPr>
          <a:xfrm>
            <a:off x="360045" y="360044"/>
            <a:ext cx="3600450" cy="3702528"/>
          </a:xfrm>
          <a:prstGeom prst="roundRect">
            <a:avLst>
              <a:gd name="adj" fmla="val 667"/>
            </a:avLst>
          </a:prstGeom>
          <a:solidFill>
            <a:schemeClr val="bg1"/>
          </a:solidFill>
          <a:ln cap="rnd">
            <a:noFill/>
          </a:ln>
        </p:spPr>
        <p:txBody>
          <a:bodyPr lIns="432000" tIns="1620000" rIns="360000" bIns="1620000" anchor="t">
            <a:spAutoFit/>
          </a:bodyPr>
          <a:lstStyle>
            <a:lvl1pPr algn="l">
              <a:defRPr sz="2800"/>
            </a:lvl1pPr>
          </a:lstStyle>
          <a:p>
            <a:r>
              <a:rPr lang="nb-NO"/>
              <a:t>Tittel</a:t>
            </a:r>
          </a:p>
        </p:txBody>
      </p:sp>
      <p:sp>
        <p:nvSpPr>
          <p:cNvPr id="3" name="Undertittel 2"/>
          <p:cNvSpPr>
            <a:spLocks noGrp="1"/>
          </p:cNvSpPr>
          <p:nvPr>
            <p:ph type="subTitle" idx="1"/>
          </p:nvPr>
        </p:nvSpPr>
        <p:spPr>
          <a:xfrm>
            <a:off x="864108" y="2952369"/>
            <a:ext cx="2700338" cy="677108"/>
          </a:xfrm>
        </p:spPr>
        <p:txBody>
          <a:bodyPr>
            <a:normAutofit/>
          </a:bodyPr>
          <a:lstStyle>
            <a:lvl1pPr marL="0" indent="0" algn="l">
              <a:spcBef>
                <a:spcPts val="0"/>
              </a:spcBef>
              <a:buNone/>
              <a:defRPr sz="22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7" name="Plassholder for tekst 6">
            <a:extLst>
              <a:ext uri="{FF2B5EF4-FFF2-40B4-BE49-F238E27FC236}">
                <a16:creationId xmlns:a16="http://schemas.microsoft.com/office/drawing/2014/main" id="{D50615C9-9ADA-4CF0-A78A-6F46CD1F4B29}"/>
              </a:ext>
            </a:extLst>
          </p:cNvPr>
          <p:cNvSpPr>
            <a:spLocks noGrp="1"/>
          </p:cNvSpPr>
          <p:nvPr>
            <p:ph type="body" sz="quarter" idx="10" hasCustomPrompt="1"/>
          </p:nvPr>
        </p:nvSpPr>
        <p:spPr>
          <a:xfrm>
            <a:off x="872237" y="2649931"/>
            <a:ext cx="900113" cy="0"/>
          </a:xfrm>
          <a:prstGeom prst="rect">
            <a:avLst/>
          </a:prstGeom>
          <a:ln w="44450">
            <a:solidFill>
              <a:srgbClr val="FFDB16"/>
            </a:solidFill>
            <a:miter lim="800000"/>
          </a:ln>
        </p:spPr>
        <p:txBody>
          <a:bodyPr lIns="0" tIns="0" rIns="0" bIns="0">
            <a:noAutofit/>
          </a:bodyPr>
          <a:lstStyle>
            <a:lvl1pPr>
              <a:buNone/>
              <a:defRPr sz="100"/>
            </a:lvl1pPr>
          </a:lstStyle>
          <a:p>
            <a:pPr lvl="0"/>
            <a:r>
              <a:rPr lang="nb-NO"/>
              <a:t> </a:t>
            </a:r>
          </a:p>
        </p:txBody>
      </p:sp>
      <p:sp>
        <p:nvSpPr>
          <p:cNvPr id="8" name="Plassholder for tekst 7">
            <a:extLst>
              <a:ext uri="{FF2B5EF4-FFF2-40B4-BE49-F238E27FC236}">
                <a16:creationId xmlns:a16="http://schemas.microsoft.com/office/drawing/2014/main" id="{8C4D3C59-B5BD-439E-A5B8-117C94B06BEE}"/>
              </a:ext>
            </a:extLst>
          </p:cNvPr>
          <p:cNvSpPr>
            <a:spLocks noGrp="1"/>
          </p:cNvSpPr>
          <p:nvPr>
            <p:ph type="body" sz="quarter" idx="12" hasCustomPrompt="1"/>
          </p:nvPr>
        </p:nvSpPr>
        <p:spPr>
          <a:xfrm>
            <a:off x="900113" y="792099"/>
            <a:ext cx="756000" cy="75448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0" name="FixHeader" hidden="1">
            <a:extLst>
              <a:ext uri="{FF2B5EF4-FFF2-40B4-BE49-F238E27FC236}">
                <a16:creationId xmlns:a16="http://schemas.microsoft.com/office/drawing/2014/main" id="{6CAFA344-3345-4E75-9816-86CC276A8219}"/>
              </a:ext>
            </a:extLst>
          </p:cNvPr>
          <p:cNvSpPr/>
          <p:nvPr userDrawn="1"/>
        </p:nvSpPr>
        <p:spPr>
          <a:xfrm>
            <a:off x="597877" y="-879231"/>
            <a:ext cx="1289538" cy="58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FixHeader</a:t>
            </a:r>
            <a:endParaRPr lang="nb-NO"/>
          </a:p>
        </p:txBody>
      </p:sp>
      <p:sp>
        <p:nvSpPr>
          <p:cNvPr id="11" name="GotLine" hidden="1">
            <a:extLst>
              <a:ext uri="{FF2B5EF4-FFF2-40B4-BE49-F238E27FC236}">
                <a16:creationId xmlns:a16="http://schemas.microsoft.com/office/drawing/2014/main" id="{40C2D547-534F-46A8-B986-7CE64A48F00D}"/>
              </a:ext>
            </a:extLst>
          </p:cNvPr>
          <p:cNvSpPr/>
          <p:nvPr userDrawn="1"/>
        </p:nvSpPr>
        <p:spPr>
          <a:xfrm>
            <a:off x="2214277" y="-879231"/>
            <a:ext cx="1289538" cy="58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GotLine</a:t>
            </a:r>
            <a:endParaRPr lang="nb-NO"/>
          </a:p>
        </p:txBody>
      </p:sp>
    </p:spTree>
    <p:extLst>
      <p:ext uri="{BB962C8B-B14F-4D97-AF65-F5344CB8AC3E}">
        <p14:creationId xmlns:p14="http://schemas.microsoft.com/office/powerpoint/2010/main" val="417388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o punktlister">
    <p:bg>
      <p:bgPr>
        <a:solidFill>
          <a:schemeClr val="accent1"/>
        </a:solidFill>
        <a:effectLst/>
      </p:bgPr>
    </p:bg>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06034CD6-7206-480C-9685-73A9C3C1C144}"/>
              </a:ext>
            </a:extLst>
          </p:cNvPr>
          <p:cNvSpPr>
            <a:spLocks noGrp="1"/>
          </p:cNvSpPr>
          <p:nvPr>
            <p:ph type="body" sz="quarter" idx="13"/>
          </p:nvPr>
        </p:nvSpPr>
        <p:spPr>
          <a:xfrm>
            <a:off x="900113" y="2520315"/>
            <a:ext cx="5181600" cy="3654457"/>
          </a:xfrm>
          <a:prstGeom prst="rect">
            <a:avLst/>
          </a:prstGeom>
        </p:spPr>
        <p:txBody>
          <a:bodyPr lIns="0" tIns="0" rIns="0" bIns="0"/>
          <a:lstStyle>
            <a:lvl1pPr marL="450056" indent="-450056">
              <a:buSzPct val="125000"/>
              <a:buBlip>
                <a:blip r:embed="rId2"/>
              </a:buBlip>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8">
            <a:extLst>
              <a:ext uri="{FF2B5EF4-FFF2-40B4-BE49-F238E27FC236}">
                <a16:creationId xmlns:a16="http://schemas.microsoft.com/office/drawing/2014/main" id="{ACACCBE9-0AEA-45F4-BCBC-4BB6E5B1829A}"/>
              </a:ext>
            </a:extLst>
          </p:cNvPr>
          <p:cNvSpPr>
            <a:spLocks noGrp="1"/>
          </p:cNvSpPr>
          <p:nvPr>
            <p:ph type="body" sz="quarter" idx="14"/>
          </p:nvPr>
        </p:nvSpPr>
        <p:spPr>
          <a:xfrm>
            <a:off x="6581422" y="2520315"/>
            <a:ext cx="4832005" cy="3654457"/>
          </a:xfrm>
          <a:prstGeom prst="rect">
            <a:avLst/>
          </a:prstGeom>
        </p:spPr>
        <p:txBody>
          <a:bodyPr lIns="0" tIns="0" rIns="0" bIns="0"/>
          <a:lstStyle>
            <a:lvl1pPr marL="450056" indent="-450056">
              <a:buSzPct val="125000"/>
              <a:buBlip>
                <a:blip r:embed="rId2"/>
              </a:buBlip>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Tittel 9">
            <a:extLst>
              <a:ext uri="{FF2B5EF4-FFF2-40B4-BE49-F238E27FC236}">
                <a16:creationId xmlns:a16="http://schemas.microsoft.com/office/drawing/2014/main" id="{F7FC56DB-47CE-4406-BC06-3B9F3D74DEC6}"/>
              </a:ext>
            </a:extLst>
          </p:cNvPr>
          <p:cNvSpPr>
            <a:spLocks noGrp="1"/>
          </p:cNvSpPr>
          <p:nvPr>
            <p:ph type="title"/>
          </p:nvPr>
        </p:nvSpPr>
        <p:spPr/>
        <p:txBody>
          <a:bodyPr/>
          <a:lstStyle>
            <a:lvl1pPr>
              <a:defRPr>
                <a:solidFill>
                  <a:schemeClr val="lt1"/>
                </a:solidFill>
              </a:defRPr>
            </a:lvl1pPr>
          </a:lstStyle>
          <a:p>
            <a:r>
              <a:rPr lang="nb-NO"/>
              <a:t>Klikk for å redigere tittelstil</a:t>
            </a:r>
          </a:p>
        </p:txBody>
      </p:sp>
    </p:spTree>
    <p:extLst>
      <p:ext uri="{BB962C8B-B14F-4D97-AF65-F5344CB8AC3E}">
        <p14:creationId xmlns:p14="http://schemas.microsoft.com/office/powerpoint/2010/main" val="250892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02.09.2025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91884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2" name="Tittel 1"/>
          <p:cNvSpPr>
            <a:spLocks noGrp="1"/>
          </p:cNvSpPr>
          <p:nvPr>
            <p:ph type="title"/>
          </p:nvPr>
        </p:nvSpPr>
        <p:spPr>
          <a:xfrm>
            <a:off x="900113" y="720090"/>
            <a:ext cx="5184648" cy="1046440"/>
          </a:xfrm>
        </p:spPr>
        <p:txBody>
          <a:bodyPr>
            <a:normAutofit/>
          </a:bodyPr>
          <a:lstStyle>
            <a:lvl1pPr>
              <a:defRPr sz="3400"/>
            </a:lvl1pPr>
          </a:lstStyle>
          <a:p>
            <a:r>
              <a:rPr lang="nb-NO"/>
              <a:t>Klikk for å redigere tittelstil</a:t>
            </a:r>
          </a:p>
        </p:txBody>
      </p:sp>
      <p:sp>
        <p:nvSpPr>
          <p:cNvPr id="8" name="Plassholder for bilde 7">
            <a:extLst>
              <a:ext uri="{FF2B5EF4-FFF2-40B4-BE49-F238E27FC236}">
                <a16:creationId xmlns:a16="http://schemas.microsoft.com/office/drawing/2014/main" id="{98222C13-31E2-455F-841C-63CB04F371EC}"/>
              </a:ext>
            </a:extLst>
          </p:cNvPr>
          <p:cNvSpPr>
            <a:spLocks noGrp="1"/>
          </p:cNvSpPr>
          <p:nvPr>
            <p:ph type="pic" sz="quarter" idx="13"/>
          </p:nvPr>
        </p:nvSpPr>
        <p:spPr>
          <a:xfrm>
            <a:off x="7043357" y="359616"/>
            <a:ext cx="5148643" cy="6138767"/>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
        <p:nvSpPr>
          <p:cNvPr id="9" name="Plassholder for tekst 8">
            <a:extLst>
              <a:ext uri="{FF2B5EF4-FFF2-40B4-BE49-F238E27FC236}">
                <a16:creationId xmlns:a16="http://schemas.microsoft.com/office/drawing/2014/main" id="{84108F8C-6F16-499B-8869-0C2F49726CB8}"/>
              </a:ext>
            </a:extLst>
          </p:cNvPr>
          <p:cNvSpPr>
            <a:spLocks noGrp="1"/>
          </p:cNvSpPr>
          <p:nvPr>
            <p:ph type="body" sz="quarter" idx="14"/>
          </p:nvPr>
        </p:nvSpPr>
        <p:spPr>
          <a:xfrm>
            <a:off x="900114" y="2736342"/>
            <a:ext cx="5184648" cy="3456432"/>
          </a:xfrm>
          <a:prstGeom prst="rect">
            <a:avLst/>
          </a:prstGeom>
        </p:spPr>
        <p:txBody>
          <a:bodyPr lIns="0" tIns="0" rIns="0" bIns="0"/>
          <a:lstStyle>
            <a:lvl1pPr marL="0" indent="0">
              <a:buNone/>
              <a:defRPr sz="1600"/>
            </a:lvl1pPr>
          </a:lstStyle>
          <a:p>
            <a:pPr lvl="0"/>
            <a:r>
              <a:rPr lang="nb-NO"/>
              <a:t>Klikk for å redigere tekststiler i malen</a:t>
            </a:r>
          </a:p>
        </p:txBody>
      </p:sp>
      <p:sp>
        <p:nvSpPr>
          <p:cNvPr id="6" name="Plassholder for tekst 6">
            <a:extLst>
              <a:ext uri="{FF2B5EF4-FFF2-40B4-BE49-F238E27FC236}">
                <a16:creationId xmlns:a16="http://schemas.microsoft.com/office/drawing/2014/main" id="{7AD33C28-C687-47C1-87DD-2F34C440EBE2}"/>
              </a:ext>
            </a:extLst>
          </p:cNvPr>
          <p:cNvSpPr>
            <a:spLocks noGrp="1"/>
          </p:cNvSpPr>
          <p:nvPr>
            <p:ph type="body" sz="quarter" idx="15" hasCustomPrompt="1"/>
          </p:nvPr>
        </p:nvSpPr>
        <p:spPr>
          <a:xfrm>
            <a:off x="900114" y="2271902"/>
            <a:ext cx="1800225" cy="0"/>
          </a:xfrm>
          <a:prstGeom prst="rect">
            <a:avLst/>
          </a:prstGeom>
          <a:ln w="44450" cap="flat">
            <a:solidFill>
              <a:srgbClr val="FFDB16"/>
            </a:solidFill>
            <a:miter lim="800000"/>
          </a:ln>
        </p:spPr>
        <p:txBody>
          <a:bodyPr lIns="0" tIns="0" rIns="0" bIns="0"/>
          <a:lstStyle>
            <a:lvl1pPr>
              <a:buNone/>
              <a:defRPr sz="100"/>
            </a:lvl1pPr>
          </a:lstStyle>
          <a:p>
            <a:pPr lvl="0"/>
            <a:r>
              <a:rPr lang="nb-NO"/>
              <a:t> </a:t>
            </a:r>
          </a:p>
        </p:txBody>
      </p:sp>
      <p:sp>
        <p:nvSpPr>
          <p:cNvPr id="7" name="GotLine" hidden="1">
            <a:extLst>
              <a:ext uri="{FF2B5EF4-FFF2-40B4-BE49-F238E27FC236}">
                <a16:creationId xmlns:a16="http://schemas.microsoft.com/office/drawing/2014/main" id="{7DFA32F1-B9C7-4364-A5B8-A3EB6925315C}"/>
              </a:ext>
            </a:extLst>
          </p:cNvPr>
          <p:cNvSpPr/>
          <p:nvPr userDrawn="1"/>
        </p:nvSpPr>
        <p:spPr>
          <a:xfrm>
            <a:off x="2214277" y="-879231"/>
            <a:ext cx="1289538" cy="58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GotLine</a:t>
            </a:r>
            <a:endParaRPr lang="nb-NO"/>
          </a:p>
        </p:txBody>
      </p:sp>
    </p:spTree>
    <p:extLst>
      <p:ext uri="{BB962C8B-B14F-4D97-AF65-F5344CB8AC3E}">
        <p14:creationId xmlns:p14="http://schemas.microsoft.com/office/powerpoint/2010/main" val="195006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e, tittel og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0" y="720090"/>
            <a:ext cx="5184648" cy="1046440"/>
          </a:xfrm>
        </p:spPr>
        <p:txBody>
          <a:bodyPr>
            <a:normAutofit/>
          </a:bodyPr>
          <a:lstStyle>
            <a:lvl1pPr>
              <a:defRPr sz="3400"/>
            </a:lvl1pPr>
          </a:lstStyle>
          <a:p>
            <a:r>
              <a:rPr lang="nb-NO"/>
              <a:t>Klikk for å redigere tittelstil</a:t>
            </a:r>
          </a:p>
        </p:txBody>
      </p:sp>
      <p:sp>
        <p:nvSpPr>
          <p:cNvPr id="8" name="Plassholder for bilde 7">
            <a:extLst>
              <a:ext uri="{FF2B5EF4-FFF2-40B4-BE49-F238E27FC236}">
                <a16:creationId xmlns:a16="http://schemas.microsoft.com/office/drawing/2014/main" id="{98222C13-31E2-455F-841C-63CB04F371EC}"/>
              </a:ext>
            </a:extLst>
          </p:cNvPr>
          <p:cNvSpPr>
            <a:spLocks noGrp="1"/>
          </p:cNvSpPr>
          <p:nvPr>
            <p:ph type="pic" sz="quarter" idx="13"/>
          </p:nvPr>
        </p:nvSpPr>
        <p:spPr>
          <a:xfrm>
            <a:off x="0" y="359616"/>
            <a:ext cx="5148643" cy="6138767"/>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
        <p:nvSpPr>
          <p:cNvPr id="9" name="Plassholder for tekst 8">
            <a:extLst>
              <a:ext uri="{FF2B5EF4-FFF2-40B4-BE49-F238E27FC236}">
                <a16:creationId xmlns:a16="http://schemas.microsoft.com/office/drawing/2014/main" id="{84108F8C-6F16-499B-8869-0C2F49726CB8}"/>
              </a:ext>
            </a:extLst>
          </p:cNvPr>
          <p:cNvSpPr>
            <a:spLocks noGrp="1"/>
          </p:cNvSpPr>
          <p:nvPr>
            <p:ph type="body" sz="quarter" idx="14"/>
          </p:nvPr>
        </p:nvSpPr>
        <p:spPr>
          <a:xfrm>
            <a:off x="6096001" y="2736342"/>
            <a:ext cx="5184648" cy="3456432"/>
          </a:xfrm>
          <a:prstGeom prst="rect">
            <a:avLst/>
          </a:prstGeom>
        </p:spPr>
        <p:txBody>
          <a:bodyPr lIns="0" tIns="0" rIns="0" bIns="0"/>
          <a:lstStyle>
            <a:lvl1pPr marL="0" indent="0">
              <a:buNone/>
              <a:defRPr sz="1600"/>
            </a:lvl1pPr>
          </a:lstStyle>
          <a:p>
            <a:pPr lvl="0"/>
            <a:r>
              <a:rPr lang="nb-NO"/>
              <a:t>Klikk for å redigere tekststiler i malen</a:t>
            </a:r>
          </a:p>
        </p:txBody>
      </p:sp>
      <p:sp>
        <p:nvSpPr>
          <p:cNvPr id="5" name="Plassholder for tekst 6">
            <a:extLst>
              <a:ext uri="{FF2B5EF4-FFF2-40B4-BE49-F238E27FC236}">
                <a16:creationId xmlns:a16="http://schemas.microsoft.com/office/drawing/2014/main" id="{65044AB1-8006-4D53-9619-6876B75B4CC5}"/>
              </a:ext>
            </a:extLst>
          </p:cNvPr>
          <p:cNvSpPr>
            <a:spLocks noGrp="1"/>
          </p:cNvSpPr>
          <p:nvPr>
            <p:ph type="body" sz="quarter" idx="15" hasCustomPrompt="1"/>
          </p:nvPr>
        </p:nvSpPr>
        <p:spPr>
          <a:xfrm>
            <a:off x="6096000" y="2271902"/>
            <a:ext cx="1800225" cy="0"/>
          </a:xfrm>
          <a:prstGeom prst="rect">
            <a:avLst/>
          </a:prstGeom>
          <a:ln w="44450">
            <a:solidFill>
              <a:srgbClr val="FFDB16"/>
            </a:solidFill>
            <a:miter lim="800000"/>
          </a:ln>
        </p:spPr>
        <p:txBody>
          <a:bodyPr lIns="0" tIns="0" rIns="0" bIns="0"/>
          <a:lstStyle>
            <a:lvl1pPr>
              <a:buNone/>
              <a:defRPr sz="100"/>
            </a:lvl1pPr>
          </a:lstStyle>
          <a:p>
            <a:pPr lvl="0"/>
            <a:r>
              <a:rPr lang="nb-NO"/>
              <a:t> </a:t>
            </a:r>
          </a:p>
        </p:txBody>
      </p:sp>
      <p:sp>
        <p:nvSpPr>
          <p:cNvPr id="6" name="GotLine" hidden="1">
            <a:extLst>
              <a:ext uri="{FF2B5EF4-FFF2-40B4-BE49-F238E27FC236}">
                <a16:creationId xmlns:a16="http://schemas.microsoft.com/office/drawing/2014/main" id="{CF9E8F78-F870-47C8-B72C-4348C0D3264B}"/>
              </a:ext>
            </a:extLst>
          </p:cNvPr>
          <p:cNvSpPr/>
          <p:nvPr userDrawn="1"/>
        </p:nvSpPr>
        <p:spPr>
          <a:xfrm>
            <a:off x="2214277" y="-879231"/>
            <a:ext cx="1289538" cy="58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GotLine</a:t>
            </a:r>
            <a:endParaRPr lang="nb-NO"/>
          </a:p>
        </p:txBody>
      </p:sp>
    </p:spTree>
    <p:extLst>
      <p:ext uri="{BB962C8B-B14F-4D97-AF65-F5344CB8AC3E}">
        <p14:creationId xmlns:p14="http://schemas.microsoft.com/office/powerpoint/2010/main" val="390837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2 bilder">
    <p:spTree>
      <p:nvGrpSpPr>
        <p:cNvPr id="1" name=""/>
        <p:cNvGrpSpPr/>
        <p:nvPr/>
      </p:nvGrpSpPr>
      <p:grpSpPr>
        <a:xfrm>
          <a:off x="0" y="0"/>
          <a:ext cx="0" cy="0"/>
          <a:chOff x="0" y="0"/>
          <a:chExt cx="0" cy="0"/>
        </a:xfrm>
      </p:grpSpPr>
      <p:sp>
        <p:nvSpPr>
          <p:cNvPr id="2" name="Tittel 1"/>
          <p:cNvSpPr>
            <a:spLocks noGrp="1"/>
          </p:cNvSpPr>
          <p:nvPr>
            <p:ph type="title"/>
          </p:nvPr>
        </p:nvSpPr>
        <p:spPr>
          <a:xfrm>
            <a:off x="900113" y="720090"/>
            <a:ext cx="5184648" cy="1046440"/>
          </a:xfrm>
        </p:spPr>
        <p:txBody>
          <a:bodyPr>
            <a:normAutofit/>
          </a:bodyPr>
          <a:lstStyle>
            <a:lvl1pPr>
              <a:defRPr sz="3400"/>
            </a:lvl1pPr>
          </a:lstStyle>
          <a:p>
            <a:r>
              <a:rPr lang="nb-NO"/>
              <a:t>Klikk for å redigere tittelstil</a:t>
            </a:r>
          </a:p>
        </p:txBody>
      </p:sp>
      <p:sp>
        <p:nvSpPr>
          <p:cNvPr id="8" name="Plassholder for bilde 7">
            <a:extLst>
              <a:ext uri="{FF2B5EF4-FFF2-40B4-BE49-F238E27FC236}">
                <a16:creationId xmlns:a16="http://schemas.microsoft.com/office/drawing/2014/main" id="{98222C13-31E2-455F-841C-63CB04F371EC}"/>
              </a:ext>
            </a:extLst>
          </p:cNvPr>
          <p:cNvSpPr>
            <a:spLocks noGrp="1"/>
          </p:cNvSpPr>
          <p:nvPr>
            <p:ph type="pic" sz="quarter" idx="13"/>
          </p:nvPr>
        </p:nvSpPr>
        <p:spPr>
          <a:xfrm>
            <a:off x="6578601" y="359616"/>
            <a:ext cx="5613400" cy="2891584"/>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
        <p:nvSpPr>
          <p:cNvPr id="9" name="Plassholder for tekst 8">
            <a:extLst>
              <a:ext uri="{FF2B5EF4-FFF2-40B4-BE49-F238E27FC236}">
                <a16:creationId xmlns:a16="http://schemas.microsoft.com/office/drawing/2014/main" id="{84108F8C-6F16-499B-8869-0C2F49726CB8}"/>
              </a:ext>
            </a:extLst>
          </p:cNvPr>
          <p:cNvSpPr>
            <a:spLocks noGrp="1"/>
          </p:cNvSpPr>
          <p:nvPr>
            <p:ph type="body" sz="quarter" idx="14"/>
          </p:nvPr>
        </p:nvSpPr>
        <p:spPr>
          <a:xfrm>
            <a:off x="900114" y="2736342"/>
            <a:ext cx="5184648" cy="3456432"/>
          </a:xfrm>
          <a:prstGeom prst="rect">
            <a:avLst/>
          </a:prstGeom>
        </p:spPr>
        <p:txBody>
          <a:bodyPr lIns="0" tIns="0" rIns="0" bIns="0"/>
          <a:lstStyle>
            <a:lvl1pPr marL="0" indent="0">
              <a:buNone/>
              <a:defRPr sz="1600"/>
            </a:lvl1pPr>
          </a:lstStyle>
          <a:p>
            <a:pPr lvl="0"/>
            <a:r>
              <a:rPr lang="nb-NO"/>
              <a:t>Klikk for å redigere tekststiler i malen</a:t>
            </a:r>
          </a:p>
        </p:txBody>
      </p:sp>
      <p:sp>
        <p:nvSpPr>
          <p:cNvPr id="5" name="Plassholder for bilde 7">
            <a:extLst>
              <a:ext uri="{FF2B5EF4-FFF2-40B4-BE49-F238E27FC236}">
                <a16:creationId xmlns:a16="http://schemas.microsoft.com/office/drawing/2014/main" id="{B7786699-6979-4889-A9CD-38BF56FC352E}"/>
              </a:ext>
            </a:extLst>
          </p:cNvPr>
          <p:cNvSpPr>
            <a:spLocks noGrp="1"/>
          </p:cNvSpPr>
          <p:nvPr>
            <p:ph type="pic" sz="quarter" idx="15"/>
          </p:nvPr>
        </p:nvSpPr>
        <p:spPr>
          <a:xfrm>
            <a:off x="6578600" y="3606800"/>
            <a:ext cx="5613400" cy="2891584"/>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
        <p:nvSpPr>
          <p:cNvPr id="6" name="Plassholder for tekst 6">
            <a:extLst>
              <a:ext uri="{FF2B5EF4-FFF2-40B4-BE49-F238E27FC236}">
                <a16:creationId xmlns:a16="http://schemas.microsoft.com/office/drawing/2014/main" id="{55D7DCCD-7414-4105-BBFF-14939C03DE4F}"/>
              </a:ext>
            </a:extLst>
          </p:cNvPr>
          <p:cNvSpPr>
            <a:spLocks noGrp="1"/>
          </p:cNvSpPr>
          <p:nvPr>
            <p:ph type="body" sz="quarter" idx="16" hasCustomPrompt="1"/>
          </p:nvPr>
        </p:nvSpPr>
        <p:spPr>
          <a:xfrm>
            <a:off x="900114" y="2271902"/>
            <a:ext cx="1800225" cy="0"/>
          </a:xfrm>
          <a:prstGeom prst="rect">
            <a:avLst/>
          </a:prstGeom>
          <a:ln w="44450">
            <a:solidFill>
              <a:srgbClr val="FFDB16"/>
            </a:solidFill>
            <a:miter lim="800000"/>
          </a:ln>
        </p:spPr>
        <p:txBody>
          <a:bodyPr lIns="0" tIns="0" rIns="0" bIns="0"/>
          <a:lstStyle>
            <a:lvl1pPr>
              <a:buNone/>
              <a:defRPr sz="100"/>
            </a:lvl1pPr>
          </a:lstStyle>
          <a:p>
            <a:pPr lvl="0"/>
            <a:r>
              <a:rPr lang="nb-NO"/>
              <a:t> </a:t>
            </a:r>
          </a:p>
        </p:txBody>
      </p:sp>
      <p:sp>
        <p:nvSpPr>
          <p:cNvPr id="7" name="GotLine" hidden="1">
            <a:extLst>
              <a:ext uri="{FF2B5EF4-FFF2-40B4-BE49-F238E27FC236}">
                <a16:creationId xmlns:a16="http://schemas.microsoft.com/office/drawing/2014/main" id="{32FEC52B-D84D-40B7-8E25-82A487B77C32}"/>
              </a:ext>
            </a:extLst>
          </p:cNvPr>
          <p:cNvSpPr/>
          <p:nvPr userDrawn="1"/>
        </p:nvSpPr>
        <p:spPr>
          <a:xfrm>
            <a:off x="2214277" y="-879231"/>
            <a:ext cx="1289538" cy="58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GotLine</a:t>
            </a:r>
            <a:endParaRPr lang="nb-NO"/>
          </a:p>
        </p:txBody>
      </p:sp>
    </p:spTree>
    <p:extLst>
      <p:ext uri="{BB962C8B-B14F-4D97-AF65-F5344CB8AC3E}">
        <p14:creationId xmlns:p14="http://schemas.microsoft.com/office/powerpoint/2010/main" val="3744831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tekst med undertittel">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84108F8C-6F16-499B-8869-0C2F49726CB8}"/>
              </a:ext>
            </a:extLst>
          </p:cNvPr>
          <p:cNvSpPr>
            <a:spLocks noGrp="1"/>
          </p:cNvSpPr>
          <p:nvPr>
            <p:ph type="body" sz="quarter" idx="14"/>
          </p:nvPr>
        </p:nvSpPr>
        <p:spPr>
          <a:xfrm>
            <a:off x="900114" y="3780474"/>
            <a:ext cx="5040630" cy="2412301"/>
          </a:xfrm>
          <a:prstGeom prst="rect">
            <a:avLst/>
          </a:prstGeom>
        </p:spPr>
        <p:txBody>
          <a:bodyPr lIns="0" tIns="0" rIns="0" bIns="0"/>
          <a:lstStyle>
            <a:lvl1pPr marL="0" indent="0">
              <a:buNone/>
              <a:defRPr sz="1600"/>
            </a:lvl1pPr>
          </a:lstStyle>
          <a:p>
            <a:pPr lvl="0"/>
            <a:r>
              <a:rPr lang="nb-NO"/>
              <a:t>Klikk for å redigere tekststiler i malen</a:t>
            </a:r>
          </a:p>
        </p:txBody>
      </p:sp>
      <p:sp>
        <p:nvSpPr>
          <p:cNvPr id="6" name="Plassholder for tekst 8">
            <a:extLst>
              <a:ext uri="{FF2B5EF4-FFF2-40B4-BE49-F238E27FC236}">
                <a16:creationId xmlns:a16="http://schemas.microsoft.com/office/drawing/2014/main" id="{4889EED4-B168-436A-BADB-E5F0334DBD70}"/>
              </a:ext>
            </a:extLst>
          </p:cNvPr>
          <p:cNvSpPr>
            <a:spLocks noGrp="1"/>
          </p:cNvSpPr>
          <p:nvPr>
            <p:ph type="body" sz="quarter" idx="15"/>
          </p:nvPr>
        </p:nvSpPr>
        <p:spPr>
          <a:xfrm>
            <a:off x="6589714" y="3780474"/>
            <a:ext cx="5040630" cy="2412301"/>
          </a:xfrm>
          <a:prstGeom prst="rect">
            <a:avLst/>
          </a:prstGeom>
        </p:spPr>
        <p:txBody>
          <a:bodyPr lIns="0" tIns="0" rIns="0" bIns="0"/>
          <a:lstStyle>
            <a:lvl1pPr marL="0" indent="0">
              <a:buNone/>
              <a:defRPr sz="1600"/>
            </a:lvl1pPr>
          </a:lstStyle>
          <a:p>
            <a:pPr lvl="0"/>
            <a:r>
              <a:rPr lang="nb-NO"/>
              <a:t>Klikk for å redigere tekststiler i malen</a:t>
            </a:r>
          </a:p>
        </p:txBody>
      </p:sp>
      <p:sp>
        <p:nvSpPr>
          <p:cNvPr id="3" name="Tittel 2">
            <a:extLst>
              <a:ext uri="{FF2B5EF4-FFF2-40B4-BE49-F238E27FC236}">
                <a16:creationId xmlns:a16="http://schemas.microsoft.com/office/drawing/2014/main" id="{7EF2B245-131F-4DA9-8811-1FDBD28928B9}"/>
              </a:ext>
            </a:extLst>
          </p:cNvPr>
          <p:cNvSpPr>
            <a:spLocks noGrp="1"/>
          </p:cNvSpPr>
          <p:nvPr>
            <p:ph type="title"/>
          </p:nvPr>
        </p:nvSpPr>
        <p:spPr/>
        <p:txBody>
          <a:bodyPr/>
          <a:lstStyle/>
          <a:p>
            <a:r>
              <a:rPr lang="nb-NO"/>
              <a:t>Klikk for å redigere tittelstil</a:t>
            </a:r>
          </a:p>
        </p:txBody>
      </p:sp>
      <p:sp>
        <p:nvSpPr>
          <p:cNvPr id="4" name="Plassholder for tekst 3">
            <a:extLst>
              <a:ext uri="{FF2B5EF4-FFF2-40B4-BE49-F238E27FC236}">
                <a16:creationId xmlns:a16="http://schemas.microsoft.com/office/drawing/2014/main" id="{AF50802A-E076-4895-9B22-B8156AF4006C}"/>
              </a:ext>
            </a:extLst>
          </p:cNvPr>
          <p:cNvSpPr>
            <a:spLocks noGrp="1"/>
          </p:cNvSpPr>
          <p:nvPr>
            <p:ph type="body" sz="quarter" idx="16" hasCustomPrompt="1"/>
          </p:nvPr>
        </p:nvSpPr>
        <p:spPr>
          <a:xfrm>
            <a:off x="900113" y="3024378"/>
            <a:ext cx="5040630" cy="648081"/>
          </a:xfrm>
          <a:prstGeom prst="rect">
            <a:avLst/>
          </a:prstGeom>
        </p:spPr>
        <p:txBody>
          <a:bodyPr lIns="0" tIns="0" rIns="0" bIns="0">
            <a:noAutofit/>
          </a:bodyPr>
          <a:lstStyle>
            <a:lvl1pPr marL="0" indent="0">
              <a:spcBef>
                <a:spcPts val="0"/>
              </a:spcBef>
              <a:buNone/>
              <a:defRPr sz="2000" b="1"/>
            </a:lvl1pPr>
          </a:lstStyle>
          <a:p>
            <a:pPr lvl="0"/>
            <a:r>
              <a:rPr lang="nb-NO"/>
              <a:t>Tittel</a:t>
            </a:r>
          </a:p>
        </p:txBody>
      </p:sp>
      <p:sp>
        <p:nvSpPr>
          <p:cNvPr id="10" name="Plassholder for tekst 3">
            <a:extLst>
              <a:ext uri="{FF2B5EF4-FFF2-40B4-BE49-F238E27FC236}">
                <a16:creationId xmlns:a16="http://schemas.microsoft.com/office/drawing/2014/main" id="{536A3F3F-6185-4A75-844B-D62F1EFCA585}"/>
              </a:ext>
            </a:extLst>
          </p:cNvPr>
          <p:cNvSpPr>
            <a:spLocks noGrp="1"/>
          </p:cNvSpPr>
          <p:nvPr>
            <p:ph type="body" sz="quarter" idx="17" hasCustomPrompt="1"/>
          </p:nvPr>
        </p:nvSpPr>
        <p:spPr>
          <a:xfrm>
            <a:off x="6589714" y="3024378"/>
            <a:ext cx="5040630" cy="648081"/>
          </a:xfrm>
          <a:prstGeom prst="rect">
            <a:avLst/>
          </a:prstGeom>
        </p:spPr>
        <p:txBody>
          <a:bodyPr lIns="0" tIns="0" rIns="0" bIns="0">
            <a:noAutofit/>
          </a:bodyPr>
          <a:lstStyle>
            <a:lvl1pPr marL="0" indent="0">
              <a:spcBef>
                <a:spcPts val="0"/>
              </a:spcBef>
              <a:buNone/>
              <a:defRPr sz="2000" b="1"/>
            </a:lvl1pPr>
          </a:lstStyle>
          <a:p>
            <a:pPr lvl="0"/>
            <a:r>
              <a:rPr lang="nb-NO"/>
              <a:t>Tittel</a:t>
            </a:r>
          </a:p>
        </p:txBody>
      </p:sp>
      <p:sp>
        <p:nvSpPr>
          <p:cNvPr id="7" name="Plassholder for tekst 6">
            <a:extLst>
              <a:ext uri="{FF2B5EF4-FFF2-40B4-BE49-F238E27FC236}">
                <a16:creationId xmlns:a16="http://schemas.microsoft.com/office/drawing/2014/main" id="{545832F5-8EDC-45AC-83CC-36AD728DBEDB}"/>
              </a:ext>
            </a:extLst>
          </p:cNvPr>
          <p:cNvSpPr>
            <a:spLocks noGrp="1"/>
          </p:cNvSpPr>
          <p:nvPr>
            <p:ph type="body" sz="quarter" idx="18" hasCustomPrompt="1"/>
          </p:nvPr>
        </p:nvSpPr>
        <p:spPr>
          <a:xfrm>
            <a:off x="900114" y="2490977"/>
            <a:ext cx="1800225" cy="0"/>
          </a:xfrm>
          <a:prstGeom prst="rect">
            <a:avLst/>
          </a:prstGeom>
          <a:ln w="44450">
            <a:solidFill>
              <a:srgbClr val="FFDB16"/>
            </a:solidFill>
            <a:miter lim="800000"/>
          </a:ln>
        </p:spPr>
        <p:txBody>
          <a:bodyPr lIns="0" tIns="0" rIns="0" bIns="0"/>
          <a:lstStyle>
            <a:lvl1pPr>
              <a:buNone/>
              <a:defRPr sz="100"/>
            </a:lvl1pPr>
          </a:lstStyle>
          <a:p>
            <a:pPr lvl="0"/>
            <a:r>
              <a:rPr lang="nb-NO"/>
              <a:t> </a:t>
            </a:r>
          </a:p>
        </p:txBody>
      </p:sp>
      <p:sp>
        <p:nvSpPr>
          <p:cNvPr id="8" name="GotLine" hidden="1">
            <a:extLst>
              <a:ext uri="{FF2B5EF4-FFF2-40B4-BE49-F238E27FC236}">
                <a16:creationId xmlns:a16="http://schemas.microsoft.com/office/drawing/2014/main" id="{105F0EBF-A69E-47A9-898C-489BEEED472D}"/>
              </a:ext>
            </a:extLst>
          </p:cNvPr>
          <p:cNvSpPr/>
          <p:nvPr userDrawn="1"/>
        </p:nvSpPr>
        <p:spPr>
          <a:xfrm>
            <a:off x="2214277" y="-879231"/>
            <a:ext cx="1289538" cy="58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GotLine</a:t>
            </a:r>
            <a:endParaRPr lang="nb-NO"/>
          </a:p>
        </p:txBody>
      </p:sp>
    </p:spTree>
    <p:extLst>
      <p:ext uri="{BB962C8B-B14F-4D97-AF65-F5344CB8AC3E}">
        <p14:creationId xmlns:p14="http://schemas.microsoft.com/office/powerpoint/2010/main" val="1171347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tekst med undertittel">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84108F8C-6F16-499B-8869-0C2F49726CB8}"/>
              </a:ext>
            </a:extLst>
          </p:cNvPr>
          <p:cNvSpPr>
            <a:spLocks noGrp="1"/>
          </p:cNvSpPr>
          <p:nvPr>
            <p:ph type="body" sz="quarter" idx="14"/>
          </p:nvPr>
        </p:nvSpPr>
        <p:spPr>
          <a:xfrm>
            <a:off x="900114" y="3636454"/>
            <a:ext cx="3132392" cy="2556320"/>
          </a:xfrm>
          <a:prstGeom prst="rect">
            <a:avLst/>
          </a:prstGeom>
        </p:spPr>
        <p:txBody>
          <a:bodyPr lIns="0" tIns="0" rIns="0" bIns="0"/>
          <a:lstStyle>
            <a:lvl1pPr marL="0" indent="0">
              <a:buNone/>
              <a:defRPr sz="1600"/>
            </a:lvl1pPr>
          </a:lstStyle>
          <a:p>
            <a:pPr lvl="0"/>
            <a:r>
              <a:rPr lang="nb-NO"/>
              <a:t>Klikk for å redigere tekststiler i malen</a:t>
            </a:r>
          </a:p>
        </p:txBody>
      </p:sp>
      <p:sp>
        <p:nvSpPr>
          <p:cNvPr id="6" name="Plassholder for tekst 8">
            <a:extLst>
              <a:ext uri="{FF2B5EF4-FFF2-40B4-BE49-F238E27FC236}">
                <a16:creationId xmlns:a16="http://schemas.microsoft.com/office/drawing/2014/main" id="{4889EED4-B168-436A-BADB-E5F0334DBD70}"/>
              </a:ext>
            </a:extLst>
          </p:cNvPr>
          <p:cNvSpPr>
            <a:spLocks noGrp="1"/>
          </p:cNvSpPr>
          <p:nvPr>
            <p:ph type="body" sz="quarter" idx="15"/>
          </p:nvPr>
        </p:nvSpPr>
        <p:spPr>
          <a:xfrm>
            <a:off x="8497062" y="3636454"/>
            <a:ext cx="3132392" cy="2556320"/>
          </a:xfrm>
          <a:prstGeom prst="rect">
            <a:avLst/>
          </a:prstGeom>
        </p:spPr>
        <p:txBody>
          <a:bodyPr lIns="0" tIns="0" rIns="0" bIns="0"/>
          <a:lstStyle>
            <a:lvl1pPr marL="0" indent="0">
              <a:buNone/>
              <a:defRPr sz="1600"/>
            </a:lvl1pPr>
          </a:lstStyle>
          <a:p>
            <a:pPr lvl="0"/>
            <a:r>
              <a:rPr lang="nb-NO"/>
              <a:t>Klikk for å redigere tekststiler i malen</a:t>
            </a:r>
          </a:p>
        </p:txBody>
      </p:sp>
      <p:sp>
        <p:nvSpPr>
          <p:cNvPr id="3" name="Tittel 2">
            <a:extLst>
              <a:ext uri="{FF2B5EF4-FFF2-40B4-BE49-F238E27FC236}">
                <a16:creationId xmlns:a16="http://schemas.microsoft.com/office/drawing/2014/main" id="{7EF2B245-131F-4DA9-8811-1FDBD28928B9}"/>
              </a:ext>
            </a:extLst>
          </p:cNvPr>
          <p:cNvSpPr>
            <a:spLocks noGrp="1"/>
          </p:cNvSpPr>
          <p:nvPr>
            <p:ph type="title"/>
          </p:nvPr>
        </p:nvSpPr>
        <p:spPr/>
        <p:txBody>
          <a:bodyPr/>
          <a:lstStyle/>
          <a:p>
            <a:r>
              <a:rPr lang="nb-NO"/>
              <a:t>Klikk for å redigere tittelstil</a:t>
            </a:r>
          </a:p>
        </p:txBody>
      </p:sp>
      <p:sp>
        <p:nvSpPr>
          <p:cNvPr id="4" name="Plassholder for tekst 3">
            <a:extLst>
              <a:ext uri="{FF2B5EF4-FFF2-40B4-BE49-F238E27FC236}">
                <a16:creationId xmlns:a16="http://schemas.microsoft.com/office/drawing/2014/main" id="{AF50802A-E076-4895-9B22-B8156AF4006C}"/>
              </a:ext>
            </a:extLst>
          </p:cNvPr>
          <p:cNvSpPr>
            <a:spLocks noGrp="1"/>
          </p:cNvSpPr>
          <p:nvPr>
            <p:ph type="body" sz="quarter" idx="16" hasCustomPrompt="1"/>
          </p:nvPr>
        </p:nvSpPr>
        <p:spPr>
          <a:xfrm>
            <a:off x="900113" y="3024378"/>
            <a:ext cx="3132392" cy="504063"/>
          </a:xfrm>
          <a:prstGeom prst="rect">
            <a:avLst/>
          </a:prstGeom>
        </p:spPr>
        <p:txBody>
          <a:bodyPr lIns="0" tIns="0" rIns="0" bIns="0">
            <a:noAutofit/>
          </a:bodyPr>
          <a:lstStyle>
            <a:lvl1pPr marL="0" indent="0">
              <a:spcBef>
                <a:spcPts val="0"/>
              </a:spcBef>
              <a:buNone/>
              <a:defRPr sz="1600" b="1"/>
            </a:lvl1pPr>
          </a:lstStyle>
          <a:p>
            <a:pPr lvl="0"/>
            <a:r>
              <a:rPr lang="nb-NO"/>
              <a:t>Tittel</a:t>
            </a:r>
          </a:p>
        </p:txBody>
      </p:sp>
      <p:sp>
        <p:nvSpPr>
          <p:cNvPr id="10" name="Plassholder for tekst 3">
            <a:extLst>
              <a:ext uri="{FF2B5EF4-FFF2-40B4-BE49-F238E27FC236}">
                <a16:creationId xmlns:a16="http://schemas.microsoft.com/office/drawing/2014/main" id="{536A3F3F-6185-4A75-844B-D62F1EFCA585}"/>
              </a:ext>
            </a:extLst>
          </p:cNvPr>
          <p:cNvSpPr>
            <a:spLocks noGrp="1"/>
          </p:cNvSpPr>
          <p:nvPr>
            <p:ph type="body" sz="quarter" idx="17" hasCustomPrompt="1"/>
          </p:nvPr>
        </p:nvSpPr>
        <p:spPr>
          <a:xfrm>
            <a:off x="8497062" y="3024378"/>
            <a:ext cx="3132392" cy="504063"/>
          </a:xfrm>
          <a:prstGeom prst="rect">
            <a:avLst/>
          </a:prstGeom>
        </p:spPr>
        <p:txBody>
          <a:bodyPr lIns="0" tIns="0" rIns="0" bIns="0">
            <a:noAutofit/>
          </a:bodyPr>
          <a:lstStyle>
            <a:lvl1pPr marL="0" indent="0">
              <a:spcBef>
                <a:spcPts val="0"/>
              </a:spcBef>
              <a:buNone/>
              <a:defRPr sz="1600" b="1"/>
            </a:lvl1pPr>
          </a:lstStyle>
          <a:p>
            <a:pPr lvl="0"/>
            <a:r>
              <a:rPr lang="nb-NO"/>
              <a:t>Tittel</a:t>
            </a:r>
          </a:p>
        </p:txBody>
      </p:sp>
      <p:sp>
        <p:nvSpPr>
          <p:cNvPr id="7" name="Plassholder for tekst 8">
            <a:extLst>
              <a:ext uri="{FF2B5EF4-FFF2-40B4-BE49-F238E27FC236}">
                <a16:creationId xmlns:a16="http://schemas.microsoft.com/office/drawing/2014/main" id="{E030876E-F95D-4BD1-97A8-C673E45E3BCD}"/>
              </a:ext>
            </a:extLst>
          </p:cNvPr>
          <p:cNvSpPr>
            <a:spLocks noGrp="1"/>
          </p:cNvSpPr>
          <p:nvPr>
            <p:ph type="body" sz="quarter" idx="18"/>
          </p:nvPr>
        </p:nvSpPr>
        <p:spPr>
          <a:xfrm>
            <a:off x="4680585" y="3636454"/>
            <a:ext cx="3132392" cy="2556320"/>
          </a:xfrm>
          <a:prstGeom prst="rect">
            <a:avLst/>
          </a:prstGeom>
        </p:spPr>
        <p:txBody>
          <a:bodyPr lIns="0" tIns="0" rIns="0" bIns="0"/>
          <a:lstStyle>
            <a:lvl1pPr marL="0" indent="0">
              <a:buNone/>
              <a:defRPr sz="1600"/>
            </a:lvl1pPr>
          </a:lstStyle>
          <a:p>
            <a:pPr lvl="0"/>
            <a:r>
              <a:rPr lang="nb-NO"/>
              <a:t>Klikk for å redigere tekststiler i malen</a:t>
            </a:r>
          </a:p>
        </p:txBody>
      </p:sp>
      <p:sp>
        <p:nvSpPr>
          <p:cNvPr id="8" name="Plassholder for tekst 3">
            <a:extLst>
              <a:ext uri="{FF2B5EF4-FFF2-40B4-BE49-F238E27FC236}">
                <a16:creationId xmlns:a16="http://schemas.microsoft.com/office/drawing/2014/main" id="{78E55213-91A2-41D9-910E-B415FC421208}"/>
              </a:ext>
            </a:extLst>
          </p:cNvPr>
          <p:cNvSpPr>
            <a:spLocks noGrp="1"/>
          </p:cNvSpPr>
          <p:nvPr>
            <p:ph type="body" sz="quarter" idx="19" hasCustomPrompt="1"/>
          </p:nvPr>
        </p:nvSpPr>
        <p:spPr>
          <a:xfrm>
            <a:off x="4680585" y="3024378"/>
            <a:ext cx="3132392" cy="504063"/>
          </a:xfrm>
          <a:prstGeom prst="rect">
            <a:avLst/>
          </a:prstGeom>
        </p:spPr>
        <p:txBody>
          <a:bodyPr lIns="0" tIns="0" rIns="0" bIns="0">
            <a:noAutofit/>
          </a:bodyPr>
          <a:lstStyle>
            <a:lvl1pPr marL="0" indent="0">
              <a:spcBef>
                <a:spcPts val="0"/>
              </a:spcBef>
              <a:buNone/>
              <a:defRPr sz="1600" b="1"/>
            </a:lvl1pPr>
          </a:lstStyle>
          <a:p>
            <a:pPr lvl="0"/>
            <a:r>
              <a:rPr lang="nb-NO"/>
              <a:t>Tittel</a:t>
            </a:r>
          </a:p>
        </p:txBody>
      </p:sp>
      <p:sp>
        <p:nvSpPr>
          <p:cNvPr id="11" name="Plassholder for tekst 6">
            <a:extLst>
              <a:ext uri="{FF2B5EF4-FFF2-40B4-BE49-F238E27FC236}">
                <a16:creationId xmlns:a16="http://schemas.microsoft.com/office/drawing/2014/main" id="{7E3DEE1C-B482-49B9-9B5C-13D006F5C8D5}"/>
              </a:ext>
            </a:extLst>
          </p:cNvPr>
          <p:cNvSpPr>
            <a:spLocks noGrp="1"/>
          </p:cNvSpPr>
          <p:nvPr>
            <p:ph type="body" sz="quarter" idx="20" hasCustomPrompt="1"/>
          </p:nvPr>
        </p:nvSpPr>
        <p:spPr>
          <a:xfrm>
            <a:off x="900114" y="2490977"/>
            <a:ext cx="1800225" cy="0"/>
          </a:xfrm>
          <a:prstGeom prst="rect">
            <a:avLst/>
          </a:prstGeom>
          <a:ln w="44450">
            <a:solidFill>
              <a:srgbClr val="FFDB16"/>
            </a:solidFill>
            <a:miter lim="800000"/>
          </a:ln>
        </p:spPr>
        <p:txBody>
          <a:bodyPr lIns="0" tIns="0" rIns="0" bIns="0"/>
          <a:lstStyle>
            <a:lvl1pPr>
              <a:buNone/>
              <a:defRPr sz="100"/>
            </a:lvl1pPr>
          </a:lstStyle>
          <a:p>
            <a:pPr lvl="0"/>
            <a:r>
              <a:rPr lang="nb-NO"/>
              <a:t> </a:t>
            </a:r>
          </a:p>
        </p:txBody>
      </p:sp>
      <p:sp>
        <p:nvSpPr>
          <p:cNvPr id="12" name="GotLine" hidden="1">
            <a:extLst>
              <a:ext uri="{FF2B5EF4-FFF2-40B4-BE49-F238E27FC236}">
                <a16:creationId xmlns:a16="http://schemas.microsoft.com/office/drawing/2014/main" id="{391C90C1-EE78-4FCA-A8A6-823E2A1E49FF}"/>
              </a:ext>
            </a:extLst>
          </p:cNvPr>
          <p:cNvSpPr/>
          <p:nvPr userDrawn="1"/>
        </p:nvSpPr>
        <p:spPr>
          <a:xfrm>
            <a:off x="2214277" y="-879231"/>
            <a:ext cx="1289538" cy="58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GotLine</a:t>
            </a:r>
            <a:endParaRPr lang="nb-NO"/>
          </a:p>
        </p:txBody>
      </p:sp>
    </p:spTree>
    <p:extLst>
      <p:ext uri="{BB962C8B-B14F-4D97-AF65-F5344CB8AC3E}">
        <p14:creationId xmlns:p14="http://schemas.microsoft.com/office/powerpoint/2010/main" val="2416133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tekst med bilder">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84108F8C-6F16-499B-8869-0C2F49726CB8}"/>
              </a:ext>
            </a:extLst>
          </p:cNvPr>
          <p:cNvSpPr>
            <a:spLocks noGrp="1"/>
          </p:cNvSpPr>
          <p:nvPr>
            <p:ph type="body" sz="quarter" idx="14"/>
          </p:nvPr>
        </p:nvSpPr>
        <p:spPr>
          <a:xfrm>
            <a:off x="900115" y="2772346"/>
            <a:ext cx="3096387" cy="944562"/>
          </a:xfrm>
          <a:prstGeom prst="rect">
            <a:avLst/>
          </a:prstGeom>
        </p:spPr>
        <p:txBody>
          <a:bodyPr lIns="0" tIns="0" rIns="0" bIns="0"/>
          <a:lstStyle>
            <a:lvl1pPr marL="0" indent="0">
              <a:buNone/>
              <a:defRPr sz="1600"/>
            </a:lvl1pPr>
          </a:lstStyle>
          <a:p>
            <a:pPr lvl="0"/>
            <a:r>
              <a:rPr lang="nb-NO"/>
              <a:t>Klikk for å redigere tekststiler i malen</a:t>
            </a:r>
          </a:p>
        </p:txBody>
      </p:sp>
      <p:sp>
        <p:nvSpPr>
          <p:cNvPr id="6" name="Plassholder for tekst 8">
            <a:extLst>
              <a:ext uri="{FF2B5EF4-FFF2-40B4-BE49-F238E27FC236}">
                <a16:creationId xmlns:a16="http://schemas.microsoft.com/office/drawing/2014/main" id="{4889EED4-B168-436A-BADB-E5F0334DBD70}"/>
              </a:ext>
            </a:extLst>
          </p:cNvPr>
          <p:cNvSpPr>
            <a:spLocks noGrp="1"/>
          </p:cNvSpPr>
          <p:nvPr>
            <p:ph type="body" sz="quarter" idx="15"/>
          </p:nvPr>
        </p:nvSpPr>
        <p:spPr>
          <a:xfrm>
            <a:off x="8497063" y="2772346"/>
            <a:ext cx="3096387" cy="944562"/>
          </a:xfrm>
          <a:prstGeom prst="rect">
            <a:avLst/>
          </a:prstGeom>
        </p:spPr>
        <p:txBody>
          <a:bodyPr lIns="0" tIns="0" rIns="0" bIns="0"/>
          <a:lstStyle>
            <a:lvl1pPr marL="0" indent="0">
              <a:buNone/>
              <a:defRPr sz="1600"/>
            </a:lvl1pPr>
          </a:lstStyle>
          <a:p>
            <a:pPr lvl="0"/>
            <a:r>
              <a:rPr lang="nb-NO"/>
              <a:t>Klikk for å redigere tekststiler i malen</a:t>
            </a:r>
          </a:p>
        </p:txBody>
      </p:sp>
      <p:sp>
        <p:nvSpPr>
          <p:cNvPr id="3" name="Tittel 2">
            <a:extLst>
              <a:ext uri="{FF2B5EF4-FFF2-40B4-BE49-F238E27FC236}">
                <a16:creationId xmlns:a16="http://schemas.microsoft.com/office/drawing/2014/main" id="{7EF2B245-131F-4DA9-8811-1FDBD28928B9}"/>
              </a:ext>
            </a:extLst>
          </p:cNvPr>
          <p:cNvSpPr>
            <a:spLocks noGrp="1"/>
          </p:cNvSpPr>
          <p:nvPr>
            <p:ph type="title"/>
          </p:nvPr>
        </p:nvSpPr>
        <p:spPr/>
        <p:txBody>
          <a:bodyPr/>
          <a:lstStyle>
            <a:lvl1pPr>
              <a:defRPr b="1"/>
            </a:lvl1pPr>
          </a:lstStyle>
          <a:p>
            <a:r>
              <a:rPr lang="nb-NO"/>
              <a:t>Klikk for å redigere tittelstil</a:t>
            </a:r>
          </a:p>
        </p:txBody>
      </p:sp>
      <p:sp>
        <p:nvSpPr>
          <p:cNvPr id="4" name="Plassholder for tekst 3">
            <a:extLst>
              <a:ext uri="{FF2B5EF4-FFF2-40B4-BE49-F238E27FC236}">
                <a16:creationId xmlns:a16="http://schemas.microsoft.com/office/drawing/2014/main" id="{AF50802A-E076-4895-9B22-B8156AF4006C}"/>
              </a:ext>
            </a:extLst>
          </p:cNvPr>
          <p:cNvSpPr>
            <a:spLocks noGrp="1"/>
          </p:cNvSpPr>
          <p:nvPr>
            <p:ph type="body" sz="quarter" idx="16" hasCustomPrompt="1"/>
          </p:nvPr>
        </p:nvSpPr>
        <p:spPr>
          <a:xfrm>
            <a:off x="900114" y="2088261"/>
            <a:ext cx="3096387" cy="576072"/>
          </a:xfrm>
          <a:prstGeom prst="rect">
            <a:avLst/>
          </a:prstGeom>
        </p:spPr>
        <p:txBody>
          <a:bodyPr lIns="0" tIns="0" rIns="0" bIns="0">
            <a:noAutofit/>
          </a:bodyPr>
          <a:lstStyle>
            <a:lvl1pPr marL="0" indent="0">
              <a:spcBef>
                <a:spcPts val="0"/>
              </a:spcBef>
              <a:buNone/>
              <a:defRPr sz="1800" b="1"/>
            </a:lvl1pPr>
          </a:lstStyle>
          <a:p>
            <a:pPr lvl="0"/>
            <a:r>
              <a:rPr lang="nb-NO"/>
              <a:t>Tittel</a:t>
            </a:r>
          </a:p>
        </p:txBody>
      </p:sp>
      <p:sp>
        <p:nvSpPr>
          <p:cNvPr id="10" name="Plassholder for tekst 3">
            <a:extLst>
              <a:ext uri="{FF2B5EF4-FFF2-40B4-BE49-F238E27FC236}">
                <a16:creationId xmlns:a16="http://schemas.microsoft.com/office/drawing/2014/main" id="{536A3F3F-6185-4A75-844B-D62F1EFCA585}"/>
              </a:ext>
            </a:extLst>
          </p:cNvPr>
          <p:cNvSpPr>
            <a:spLocks noGrp="1"/>
          </p:cNvSpPr>
          <p:nvPr>
            <p:ph type="body" sz="quarter" idx="17" hasCustomPrompt="1"/>
          </p:nvPr>
        </p:nvSpPr>
        <p:spPr>
          <a:xfrm>
            <a:off x="8497063" y="2088260"/>
            <a:ext cx="3096387" cy="576072"/>
          </a:xfrm>
          <a:prstGeom prst="rect">
            <a:avLst/>
          </a:prstGeom>
        </p:spPr>
        <p:txBody>
          <a:bodyPr lIns="0" tIns="0" rIns="0" bIns="0">
            <a:noAutofit/>
          </a:bodyPr>
          <a:lstStyle>
            <a:lvl1pPr marL="0" indent="0">
              <a:spcBef>
                <a:spcPts val="0"/>
              </a:spcBef>
              <a:buNone/>
              <a:defRPr sz="1600" b="1"/>
            </a:lvl1pPr>
          </a:lstStyle>
          <a:p>
            <a:pPr lvl="0"/>
            <a:r>
              <a:rPr lang="nb-NO"/>
              <a:t>Tittel</a:t>
            </a:r>
          </a:p>
        </p:txBody>
      </p:sp>
      <p:sp>
        <p:nvSpPr>
          <p:cNvPr id="7" name="Plassholder for tekst 8">
            <a:extLst>
              <a:ext uri="{FF2B5EF4-FFF2-40B4-BE49-F238E27FC236}">
                <a16:creationId xmlns:a16="http://schemas.microsoft.com/office/drawing/2014/main" id="{E030876E-F95D-4BD1-97A8-C673E45E3BCD}"/>
              </a:ext>
            </a:extLst>
          </p:cNvPr>
          <p:cNvSpPr>
            <a:spLocks noGrp="1"/>
          </p:cNvSpPr>
          <p:nvPr>
            <p:ph type="body" sz="quarter" idx="18"/>
          </p:nvPr>
        </p:nvSpPr>
        <p:spPr>
          <a:xfrm>
            <a:off x="4680586" y="2772346"/>
            <a:ext cx="3096387" cy="944562"/>
          </a:xfrm>
          <a:prstGeom prst="rect">
            <a:avLst/>
          </a:prstGeom>
        </p:spPr>
        <p:txBody>
          <a:bodyPr lIns="0" tIns="0" rIns="0" bIns="0"/>
          <a:lstStyle>
            <a:lvl1pPr marL="0" indent="0">
              <a:buNone/>
              <a:defRPr sz="1600"/>
            </a:lvl1pPr>
          </a:lstStyle>
          <a:p>
            <a:pPr lvl="0"/>
            <a:r>
              <a:rPr lang="nb-NO"/>
              <a:t>Klikk for å redigere tekststiler i malen</a:t>
            </a:r>
          </a:p>
        </p:txBody>
      </p:sp>
      <p:sp>
        <p:nvSpPr>
          <p:cNvPr id="8" name="Plassholder for tekst 3">
            <a:extLst>
              <a:ext uri="{FF2B5EF4-FFF2-40B4-BE49-F238E27FC236}">
                <a16:creationId xmlns:a16="http://schemas.microsoft.com/office/drawing/2014/main" id="{78E55213-91A2-41D9-910E-B415FC421208}"/>
              </a:ext>
            </a:extLst>
          </p:cNvPr>
          <p:cNvSpPr>
            <a:spLocks noGrp="1"/>
          </p:cNvSpPr>
          <p:nvPr>
            <p:ph type="body" sz="quarter" idx="19" hasCustomPrompt="1"/>
          </p:nvPr>
        </p:nvSpPr>
        <p:spPr>
          <a:xfrm>
            <a:off x="4680586" y="2088260"/>
            <a:ext cx="3096387" cy="576072"/>
          </a:xfrm>
          <a:prstGeom prst="rect">
            <a:avLst/>
          </a:prstGeom>
        </p:spPr>
        <p:txBody>
          <a:bodyPr lIns="0" tIns="0" rIns="0" bIns="0">
            <a:noAutofit/>
          </a:bodyPr>
          <a:lstStyle>
            <a:lvl1pPr marL="0" indent="0">
              <a:spcBef>
                <a:spcPts val="0"/>
              </a:spcBef>
              <a:buNone/>
              <a:defRPr sz="1600" b="1"/>
            </a:lvl1pPr>
          </a:lstStyle>
          <a:p>
            <a:pPr lvl="0"/>
            <a:r>
              <a:rPr lang="nb-NO"/>
              <a:t>Tittel</a:t>
            </a:r>
          </a:p>
        </p:txBody>
      </p:sp>
      <p:sp>
        <p:nvSpPr>
          <p:cNvPr id="2" name="Plassholder for bilde 1">
            <a:extLst>
              <a:ext uri="{FF2B5EF4-FFF2-40B4-BE49-F238E27FC236}">
                <a16:creationId xmlns:a16="http://schemas.microsoft.com/office/drawing/2014/main" id="{F59EA01C-C9DB-4D5B-A639-0F8CAF63FB06}"/>
              </a:ext>
            </a:extLst>
          </p:cNvPr>
          <p:cNvSpPr>
            <a:spLocks noGrp="1"/>
          </p:cNvSpPr>
          <p:nvPr>
            <p:ph type="pic" sz="quarter" idx="20"/>
          </p:nvPr>
        </p:nvSpPr>
        <p:spPr>
          <a:xfrm>
            <a:off x="900113" y="3816477"/>
            <a:ext cx="3096387" cy="2269458"/>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
        <p:nvSpPr>
          <p:cNvPr id="11" name="Plassholder for bilde 1">
            <a:extLst>
              <a:ext uri="{FF2B5EF4-FFF2-40B4-BE49-F238E27FC236}">
                <a16:creationId xmlns:a16="http://schemas.microsoft.com/office/drawing/2014/main" id="{86F1DFE3-3E74-4B87-B856-AF1C27023B39}"/>
              </a:ext>
            </a:extLst>
          </p:cNvPr>
          <p:cNvSpPr>
            <a:spLocks noGrp="1"/>
          </p:cNvSpPr>
          <p:nvPr>
            <p:ph type="pic" sz="quarter" idx="21"/>
          </p:nvPr>
        </p:nvSpPr>
        <p:spPr>
          <a:xfrm>
            <a:off x="4680585" y="3816477"/>
            <a:ext cx="3096387" cy="2269458"/>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
        <p:nvSpPr>
          <p:cNvPr id="12" name="Plassholder for bilde 1">
            <a:extLst>
              <a:ext uri="{FF2B5EF4-FFF2-40B4-BE49-F238E27FC236}">
                <a16:creationId xmlns:a16="http://schemas.microsoft.com/office/drawing/2014/main" id="{342B04E0-B17E-42E8-B4DF-3C5F301BBED6}"/>
              </a:ext>
            </a:extLst>
          </p:cNvPr>
          <p:cNvSpPr>
            <a:spLocks noGrp="1"/>
          </p:cNvSpPr>
          <p:nvPr>
            <p:ph type="pic" sz="quarter" idx="22"/>
          </p:nvPr>
        </p:nvSpPr>
        <p:spPr>
          <a:xfrm>
            <a:off x="8497062" y="3816477"/>
            <a:ext cx="3096387" cy="2269458"/>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Tree>
    <p:extLst>
      <p:ext uri="{BB962C8B-B14F-4D97-AF65-F5344CB8AC3E}">
        <p14:creationId xmlns:p14="http://schemas.microsoft.com/office/powerpoint/2010/main" val="3997548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bilder tittel og tekst">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84108F8C-6F16-499B-8869-0C2F49726CB8}"/>
              </a:ext>
            </a:extLst>
          </p:cNvPr>
          <p:cNvSpPr>
            <a:spLocks noGrp="1"/>
          </p:cNvSpPr>
          <p:nvPr>
            <p:ph type="body" sz="quarter" idx="14"/>
          </p:nvPr>
        </p:nvSpPr>
        <p:spPr>
          <a:xfrm>
            <a:off x="900114" y="3852482"/>
            <a:ext cx="3132392" cy="2340293"/>
          </a:xfrm>
          <a:prstGeom prst="rect">
            <a:avLst/>
          </a:prstGeom>
        </p:spPr>
        <p:txBody>
          <a:bodyPr lIns="0" tIns="0" rIns="0" bIns="0"/>
          <a:lstStyle>
            <a:lvl1pPr marL="0" indent="0">
              <a:buNone/>
              <a:defRPr sz="1600"/>
            </a:lvl1pPr>
          </a:lstStyle>
          <a:p>
            <a:pPr lvl="0"/>
            <a:r>
              <a:rPr lang="nb-NO"/>
              <a:t>Klikk for å redigere tekststiler i malen</a:t>
            </a:r>
          </a:p>
        </p:txBody>
      </p:sp>
      <p:sp>
        <p:nvSpPr>
          <p:cNvPr id="6" name="Plassholder for tekst 8">
            <a:extLst>
              <a:ext uri="{FF2B5EF4-FFF2-40B4-BE49-F238E27FC236}">
                <a16:creationId xmlns:a16="http://schemas.microsoft.com/office/drawing/2014/main" id="{4889EED4-B168-436A-BADB-E5F0334DBD70}"/>
              </a:ext>
            </a:extLst>
          </p:cNvPr>
          <p:cNvSpPr>
            <a:spLocks noGrp="1"/>
          </p:cNvSpPr>
          <p:nvPr>
            <p:ph type="body" sz="quarter" idx="15"/>
          </p:nvPr>
        </p:nvSpPr>
        <p:spPr>
          <a:xfrm>
            <a:off x="8497062" y="3852482"/>
            <a:ext cx="3132392" cy="2340293"/>
          </a:xfrm>
          <a:prstGeom prst="rect">
            <a:avLst/>
          </a:prstGeom>
        </p:spPr>
        <p:txBody>
          <a:bodyPr lIns="0" tIns="0" rIns="0" bIns="0"/>
          <a:lstStyle>
            <a:lvl1pPr marL="0" indent="0">
              <a:buNone/>
              <a:defRPr sz="1600"/>
            </a:lvl1pPr>
          </a:lstStyle>
          <a:p>
            <a:pPr lvl="0"/>
            <a:r>
              <a:rPr lang="nb-NO"/>
              <a:t>Klikk for å redigere tekststiler i malen</a:t>
            </a:r>
          </a:p>
        </p:txBody>
      </p:sp>
      <p:sp>
        <p:nvSpPr>
          <p:cNvPr id="4" name="Plassholder for tekst 3">
            <a:extLst>
              <a:ext uri="{FF2B5EF4-FFF2-40B4-BE49-F238E27FC236}">
                <a16:creationId xmlns:a16="http://schemas.microsoft.com/office/drawing/2014/main" id="{AF50802A-E076-4895-9B22-B8156AF4006C}"/>
              </a:ext>
            </a:extLst>
          </p:cNvPr>
          <p:cNvSpPr>
            <a:spLocks noGrp="1"/>
          </p:cNvSpPr>
          <p:nvPr>
            <p:ph type="body" sz="quarter" idx="16" hasCustomPrompt="1"/>
          </p:nvPr>
        </p:nvSpPr>
        <p:spPr>
          <a:xfrm>
            <a:off x="900113" y="3168396"/>
            <a:ext cx="3132392" cy="576072"/>
          </a:xfrm>
          <a:prstGeom prst="rect">
            <a:avLst/>
          </a:prstGeom>
        </p:spPr>
        <p:txBody>
          <a:bodyPr lIns="0" tIns="0" rIns="0" bIns="0">
            <a:normAutofit/>
          </a:bodyPr>
          <a:lstStyle>
            <a:lvl1pPr marL="0" indent="0">
              <a:spcBef>
                <a:spcPts val="0"/>
              </a:spcBef>
              <a:buNone/>
              <a:defRPr sz="1800" b="1"/>
            </a:lvl1pPr>
          </a:lstStyle>
          <a:p>
            <a:pPr lvl="0"/>
            <a:r>
              <a:rPr lang="nb-NO"/>
              <a:t>Tittel</a:t>
            </a:r>
          </a:p>
        </p:txBody>
      </p:sp>
      <p:sp>
        <p:nvSpPr>
          <p:cNvPr id="10" name="Plassholder for tekst 3">
            <a:extLst>
              <a:ext uri="{FF2B5EF4-FFF2-40B4-BE49-F238E27FC236}">
                <a16:creationId xmlns:a16="http://schemas.microsoft.com/office/drawing/2014/main" id="{536A3F3F-6185-4A75-844B-D62F1EFCA585}"/>
              </a:ext>
            </a:extLst>
          </p:cNvPr>
          <p:cNvSpPr>
            <a:spLocks noGrp="1"/>
          </p:cNvSpPr>
          <p:nvPr>
            <p:ph type="body" sz="quarter" idx="17" hasCustomPrompt="1"/>
          </p:nvPr>
        </p:nvSpPr>
        <p:spPr>
          <a:xfrm>
            <a:off x="8497062" y="3168395"/>
            <a:ext cx="3132392" cy="576072"/>
          </a:xfrm>
          <a:prstGeom prst="rect">
            <a:avLst/>
          </a:prstGeom>
        </p:spPr>
        <p:txBody>
          <a:bodyPr lIns="0" tIns="0" rIns="0" bIns="0">
            <a:noAutofit/>
          </a:bodyPr>
          <a:lstStyle>
            <a:lvl1pPr marL="0" indent="0">
              <a:spcBef>
                <a:spcPts val="0"/>
              </a:spcBef>
              <a:buNone/>
              <a:defRPr sz="1800" b="1"/>
            </a:lvl1pPr>
          </a:lstStyle>
          <a:p>
            <a:pPr lvl="0"/>
            <a:r>
              <a:rPr lang="nb-NO"/>
              <a:t>Tittel</a:t>
            </a:r>
          </a:p>
        </p:txBody>
      </p:sp>
      <p:sp>
        <p:nvSpPr>
          <p:cNvPr id="7" name="Plassholder for tekst 8">
            <a:extLst>
              <a:ext uri="{FF2B5EF4-FFF2-40B4-BE49-F238E27FC236}">
                <a16:creationId xmlns:a16="http://schemas.microsoft.com/office/drawing/2014/main" id="{E030876E-F95D-4BD1-97A8-C673E45E3BCD}"/>
              </a:ext>
            </a:extLst>
          </p:cNvPr>
          <p:cNvSpPr>
            <a:spLocks noGrp="1"/>
          </p:cNvSpPr>
          <p:nvPr>
            <p:ph type="body" sz="quarter" idx="18"/>
          </p:nvPr>
        </p:nvSpPr>
        <p:spPr>
          <a:xfrm>
            <a:off x="4680585" y="3852482"/>
            <a:ext cx="3132392" cy="2340293"/>
          </a:xfrm>
          <a:prstGeom prst="rect">
            <a:avLst/>
          </a:prstGeom>
        </p:spPr>
        <p:txBody>
          <a:bodyPr lIns="0" tIns="0" rIns="0" bIns="0"/>
          <a:lstStyle>
            <a:lvl1pPr marL="0" indent="0">
              <a:buNone/>
              <a:defRPr sz="1600"/>
            </a:lvl1pPr>
          </a:lstStyle>
          <a:p>
            <a:pPr lvl="0"/>
            <a:r>
              <a:rPr lang="nb-NO"/>
              <a:t>Klikk for å redigere tekststiler i malen</a:t>
            </a:r>
          </a:p>
        </p:txBody>
      </p:sp>
      <p:sp>
        <p:nvSpPr>
          <p:cNvPr id="8" name="Plassholder for tekst 3">
            <a:extLst>
              <a:ext uri="{FF2B5EF4-FFF2-40B4-BE49-F238E27FC236}">
                <a16:creationId xmlns:a16="http://schemas.microsoft.com/office/drawing/2014/main" id="{78E55213-91A2-41D9-910E-B415FC421208}"/>
              </a:ext>
            </a:extLst>
          </p:cNvPr>
          <p:cNvSpPr>
            <a:spLocks noGrp="1"/>
          </p:cNvSpPr>
          <p:nvPr>
            <p:ph type="body" sz="quarter" idx="19" hasCustomPrompt="1"/>
          </p:nvPr>
        </p:nvSpPr>
        <p:spPr>
          <a:xfrm>
            <a:off x="4680585" y="3168395"/>
            <a:ext cx="3132392" cy="576072"/>
          </a:xfrm>
          <a:prstGeom prst="rect">
            <a:avLst/>
          </a:prstGeom>
        </p:spPr>
        <p:txBody>
          <a:bodyPr lIns="0" tIns="0" rIns="0" bIns="0">
            <a:noAutofit/>
          </a:bodyPr>
          <a:lstStyle>
            <a:lvl1pPr marL="0" indent="0">
              <a:spcBef>
                <a:spcPts val="0"/>
              </a:spcBef>
              <a:buNone/>
              <a:defRPr sz="1800" b="1"/>
            </a:lvl1pPr>
          </a:lstStyle>
          <a:p>
            <a:pPr lvl="0"/>
            <a:r>
              <a:rPr lang="nb-NO"/>
              <a:t>Tittel</a:t>
            </a:r>
          </a:p>
        </p:txBody>
      </p:sp>
      <p:sp>
        <p:nvSpPr>
          <p:cNvPr id="11" name="Plassholder for bilde 1">
            <a:extLst>
              <a:ext uri="{FF2B5EF4-FFF2-40B4-BE49-F238E27FC236}">
                <a16:creationId xmlns:a16="http://schemas.microsoft.com/office/drawing/2014/main" id="{2A6C4837-A116-4C55-871D-B771A5C560B8}"/>
              </a:ext>
            </a:extLst>
          </p:cNvPr>
          <p:cNvSpPr>
            <a:spLocks noGrp="1"/>
          </p:cNvSpPr>
          <p:nvPr>
            <p:ph type="pic" sz="quarter" idx="20"/>
          </p:nvPr>
        </p:nvSpPr>
        <p:spPr>
          <a:xfrm>
            <a:off x="900113" y="720089"/>
            <a:ext cx="3096387" cy="2269458"/>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
        <p:nvSpPr>
          <p:cNvPr id="12" name="Plassholder for bilde 1">
            <a:extLst>
              <a:ext uri="{FF2B5EF4-FFF2-40B4-BE49-F238E27FC236}">
                <a16:creationId xmlns:a16="http://schemas.microsoft.com/office/drawing/2014/main" id="{130DE4AE-9826-4FFE-98A5-A909032F3E96}"/>
              </a:ext>
            </a:extLst>
          </p:cNvPr>
          <p:cNvSpPr>
            <a:spLocks noGrp="1"/>
          </p:cNvSpPr>
          <p:nvPr>
            <p:ph type="pic" sz="quarter" idx="21"/>
          </p:nvPr>
        </p:nvSpPr>
        <p:spPr>
          <a:xfrm>
            <a:off x="4680585" y="720089"/>
            <a:ext cx="3096387" cy="2269458"/>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
        <p:nvSpPr>
          <p:cNvPr id="13" name="Plassholder for bilde 1">
            <a:extLst>
              <a:ext uri="{FF2B5EF4-FFF2-40B4-BE49-F238E27FC236}">
                <a16:creationId xmlns:a16="http://schemas.microsoft.com/office/drawing/2014/main" id="{5314F975-98A0-44A0-8CC0-D59204E5B858}"/>
              </a:ext>
            </a:extLst>
          </p:cNvPr>
          <p:cNvSpPr>
            <a:spLocks noGrp="1"/>
          </p:cNvSpPr>
          <p:nvPr>
            <p:ph type="pic" sz="quarter" idx="22"/>
          </p:nvPr>
        </p:nvSpPr>
        <p:spPr>
          <a:xfrm>
            <a:off x="8497062" y="720089"/>
            <a:ext cx="3096387" cy="2269458"/>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Tree>
    <p:extLst>
      <p:ext uri="{BB962C8B-B14F-4D97-AF65-F5344CB8AC3E}">
        <p14:creationId xmlns:p14="http://schemas.microsoft.com/office/powerpoint/2010/main" val="1762270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900113" y="2736342"/>
            <a:ext cx="5040630" cy="345643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374384" y="2736342"/>
            <a:ext cx="5040630" cy="345643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83651F3-9B16-40C6-B209-3688FC9C95F6}" type="datetimeFigureOut">
              <a:rPr lang="nb-NO" smtClean="0"/>
              <a:t>02.09.2025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8364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2">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E2D440A2-9013-4087-81E4-08EA32980BFF}"/>
              </a:ext>
            </a:extLst>
          </p:cNvPr>
          <p:cNvSpPr>
            <a:spLocks noGrp="1"/>
          </p:cNvSpPr>
          <p:nvPr>
            <p:ph type="pic" sz="quarter" idx="11"/>
          </p:nvPr>
        </p:nvSpPr>
        <p:spPr>
          <a:xfrm>
            <a:off x="0" y="0"/>
            <a:ext cx="12192000" cy="6858000"/>
          </a:xfrm>
          <a:prstGeom prst="rect">
            <a:avLst/>
          </a:prstGeom>
          <a:solidFill>
            <a:schemeClr val="bg1">
              <a:lumMod val="95000"/>
            </a:schemeClr>
          </a:solidFill>
        </p:spPr>
        <p:txBody>
          <a:bodyPr tIns="683095"/>
          <a:lstStyle>
            <a:lvl1pPr marL="228600" indent="-228600" algn="ctr" defTabSz="914400" rtl="0" eaLnBrk="1" latinLnBrk="0" hangingPunct="1">
              <a:lnSpc>
                <a:spcPct val="100000"/>
              </a:lnSpc>
              <a:spcBef>
                <a:spcPts val="1000"/>
              </a:spcBef>
              <a:buFont typeface="Arial" panose="020B0604020202020204" pitchFamily="34" charset="0"/>
              <a:buNone/>
              <a:defRPr sz="1200"/>
            </a:lvl1pPr>
          </a:lstStyle>
          <a:p>
            <a:r>
              <a:rPr lang="nb-NO"/>
              <a:t>Klikk på ikonet for å legge til et bilde</a:t>
            </a:r>
          </a:p>
        </p:txBody>
      </p:sp>
      <p:sp>
        <p:nvSpPr>
          <p:cNvPr id="2" name="Tittel 1"/>
          <p:cNvSpPr>
            <a:spLocks noGrp="1"/>
          </p:cNvSpPr>
          <p:nvPr>
            <p:ph type="ctrTitle" hasCustomPrompt="1"/>
          </p:nvPr>
        </p:nvSpPr>
        <p:spPr>
          <a:xfrm>
            <a:off x="8245031" y="360044"/>
            <a:ext cx="3600450" cy="3702528"/>
          </a:xfrm>
          <a:prstGeom prst="roundRect">
            <a:avLst>
              <a:gd name="adj" fmla="val 667"/>
            </a:avLst>
          </a:prstGeom>
          <a:solidFill>
            <a:schemeClr val="bg1"/>
          </a:solidFill>
          <a:ln cap="rnd">
            <a:noFill/>
          </a:ln>
        </p:spPr>
        <p:txBody>
          <a:bodyPr lIns="432000" tIns="1620000" rIns="360000" bIns="1620000" anchor="t">
            <a:spAutoFit/>
          </a:bodyPr>
          <a:lstStyle>
            <a:lvl1pPr algn="l">
              <a:defRPr sz="2800"/>
            </a:lvl1pPr>
          </a:lstStyle>
          <a:p>
            <a:r>
              <a:rPr lang="nb-NO"/>
              <a:t>Tittel</a:t>
            </a:r>
          </a:p>
        </p:txBody>
      </p:sp>
      <p:sp>
        <p:nvSpPr>
          <p:cNvPr id="3" name="Undertittel 2"/>
          <p:cNvSpPr>
            <a:spLocks noGrp="1"/>
          </p:cNvSpPr>
          <p:nvPr>
            <p:ph type="subTitle" idx="1"/>
          </p:nvPr>
        </p:nvSpPr>
        <p:spPr>
          <a:xfrm>
            <a:off x="8741283" y="2952369"/>
            <a:ext cx="2700338" cy="677108"/>
          </a:xfrm>
        </p:spPr>
        <p:txBody>
          <a:bodyPr>
            <a:normAutofit/>
          </a:bodyPr>
          <a:lstStyle>
            <a:lvl1pPr marL="0" indent="0" algn="l">
              <a:spcBef>
                <a:spcPts val="0"/>
              </a:spcBef>
              <a:buNone/>
              <a:defRPr sz="22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7" name="Plassholder for tekst 6">
            <a:extLst>
              <a:ext uri="{FF2B5EF4-FFF2-40B4-BE49-F238E27FC236}">
                <a16:creationId xmlns:a16="http://schemas.microsoft.com/office/drawing/2014/main" id="{D50615C9-9ADA-4CF0-A78A-6F46CD1F4B29}"/>
              </a:ext>
            </a:extLst>
          </p:cNvPr>
          <p:cNvSpPr>
            <a:spLocks noGrp="1"/>
          </p:cNvSpPr>
          <p:nvPr>
            <p:ph type="body" sz="quarter" idx="10" hasCustomPrompt="1"/>
          </p:nvPr>
        </p:nvSpPr>
        <p:spPr>
          <a:xfrm>
            <a:off x="8749412" y="2649931"/>
            <a:ext cx="900113" cy="0"/>
          </a:xfrm>
          <a:prstGeom prst="rect">
            <a:avLst/>
          </a:prstGeom>
          <a:ln w="44450">
            <a:solidFill>
              <a:srgbClr val="FFDB16"/>
            </a:solidFill>
            <a:miter lim="800000"/>
          </a:ln>
        </p:spPr>
        <p:txBody>
          <a:bodyPr lIns="0" tIns="0" rIns="0" bIns="0">
            <a:noAutofit/>
          </a:bodyPr>
          <a:lstStyle>
            <a:lvl1pPr>
              <a:buNone/>
              <a:defRPr sz="100"/>
            </a:lvl1pPr>
          </a:lstStyle>
          <a:p>
            <a:pPr lvl="0"/>
            <a:r>
              <a:rPr lang="nb-NO"/>
              <a:t> </a:t>
            </a:r>
          </a:p>
        </p:txBody>
      </p:sp>
      <p:sp>
        <p:nvSpPr>
          <p:cNvPr id="8" name="Plassholder for tekst 7">
            <a:extLst>
              <a:ext uri="{FF2B5EF4-FFF2-40B4-BE49-F238E27FC236}">
                <a16:creationId xmlns:a16="http://schemas.microsoft.com/office/drawing/2014/main" id="{CAE161B7-DF1B-46A9-AC73-EAF1B2604503}"/>
              </a:ext>
            </a:extLst>
          </p:cNvPr>
          <p:cNvSpPr>
            <a:spLocks noGrp="1"/>
          </p:cNvSpPr>
          <p:nvPr>
            <p:ph type="body" sz="quarter" idx="13" hasCustomPrompt="1"/>
          </p:nvPr>
        </p:nvSpPr>
        <p:spPr>
          <a:xfrm>
            <a:off x="8749411" y="792099"/>
            <a:ext cx="756000" cy="75448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4" name="FixHeader" hidden="1">
            <a:extLst>
              <a:ext uri="{FF2B5EF4-FFF2-40B4-BE49-F238E27FC236}">
                <a16:creationId xmlns:a16="http://schemas.microsoft.com/office/drawing/2014/main" id="{FE5F32C2-AD23-418F-9474-4175D3957788}"/>
              </a:ext>
            </a:extLst>
          </p:cNvPr>
          <p:cNvSpPr/>
          <p:nvPr userDrawn="1"/>
        </p:nvSpPr>
        <p:spPr>
          <a:xfrm>
            <a:off x="597877" y="-879231"/>
            <a:ext cx="1289538" cy="58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GotLine" hidden="1">
            <a:extLst>
              <a:ext uri="{FF2B5EF4-FFF2-40B4-BE49-F238E27FC236}">
                <a16:creationId xmlns:a16="http://schemas.microsoft.com/office/drawing/2014/main" id="{050F9EAF-5481-41A0-8F6B-3B784756E013}"/>
              </a:ext>
            </a:extLst>
          </p:cNvPr>
          <p:cNvSpPr/>
          <p:nvPr userDrawn="1"/>
        </p:nvSpPr>
        <p:spPr>
          <a:xfrm>
            <a:off x="2214277" y="-879231"/>
            <a:ext cx="1289538" cy="58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GotLine</a:t>
            </a:r>
            <a:endParaRPr lang="nb-NO"/>
          </a:p>
        </p:txBody>
      </p:sp>
    </p:spTree>
    <p:extLst>
      <p:ext uri="{BB962C8B-B14F-4D97-AF65-F5344CB8AC3E}">
        <p14:creationId xmlns:p14="http://schemas.microsoft.com/office/powerpoint/2010/main" val="2277315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punktliste og bild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573BCFD0-8D59-4B36-82D8-0C07D4153F5D}"/>
              </a:ext>
            </a:extLst>
          </p:cNvPr>
          <p:cNvSpPr>
            <a:spLocks noGrp="1"/>
          </p:cNvSpPr>
          <p:nvPr>
            <p:ph type="pic" sz="quarter" idx="13"/>
          </p:nvPr>
        </p:nvSpPr>
        <p:spPr>
          <a:xfrm>
            <a:off x="7043357" y="359616"/>
            <a:ext cx="5148643" cy="6138767"/>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
        <p:nvSpPr>
          <p:cNvPr id="2" name="Tittel 1"/>
          <p:cNvSpPr>
            <a:spLocks noGrp="1"/>
          </p:cNvSpPr>
          <p:nvPr>
            <p:ph type="title"/>
          </p:nvPr>
        </p:nvSpPr>
        <p:spPr>
          <a:xfrm>
            <a:off x="900112" y="720090"/>
            <a:ext cx="5184648" cy="1046440"/>
          </a:xfrm>
        </p:spPr>
        <p:txBody>
          <a:bodyPr>
            <a:normAutofit/>
          </a:bodyPr>
          <a:lstStyle>
            <a:lvl1pPr>
              <a:defRPr sz="3400"/>
            </a:lvl1pPr>
          </a:lstStyle>
          <a:p>
            <a:r>
              <a:rPr lang="nb-NO"/>
              <a:t>Klikk for å redigere tittelstil</a:t>
            </a:r>
          </a:p>
        </p:txBody>
      </p:sp>
      <p:sp>
        <p:nvSpPr>
          <p:cNvPr id="9" name="Plassholder for tekst 8">
            <a:extLst>
              <a:ext uri="{FF2B5EF4-FFF2-40B4-BE49-F238E27FC236}">
                <a16:creationId xmlns:a16="http://schemas.microsoft.com/office/drawing/2014/main" id="{D9C87EDE-CF7C-414A-AD40-63EB2205998A}"/>
              </a:ext>
            </a:extLst>
          </p:cNvPr>
          <p:cNvSpPr>
            <a:spLocks noGrp="1"/>
          </p:cNvSpPr>
          <p:nvPr>
            <p:ph type="body" sz="quarter" idx="14"/>
          </p:nvPr>
        </p:nvSpPr>
        <p:spPr>
          <a:xfrm>
            <a:off x="900112" y="2374900"/>
            <a:ext cx="5184648" cy="3817874"/>
          </a:xfrm>
          <a:prstGeom prst="rect">
            <a:avLst/>
          </a:prstGeom>
        </p:spPr>
        <p:txBody>
          <a:bodyPr lIns="0" tIns="0" rIns="0" bIns="0"/>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93457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tittel og punktlist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573BCFD0-8D59-4B36-82D8-0C07D4153F5D}"/>
              </a:ext>
            </a:extLst>
          </p:cNvPr>
          <p:cNvSpPr>
            <a:spLocks noGrp="1"/>
          </p:cNvSpPr>
          <p:nvPr>
            <p:ph type="pic" sz="quarter" idx="13"/>
          </p:nvPr>
        </p:nvSpPr>
        <p:spPr>
          <a:xfrm>
            <a:off x="0" y="359616"/>
            <a:ext cx="5148643" cy="6138767"/>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
        <p:nvSpPr>
          <p:cNvPr id="2" name="Tittel 1"/>
          <p:cNvSpPr>
            <a:spLocks noGrp="1"/>
          </p:cNvSpPr>
          <p:nvPr>
            <p:ph type="title"/>
          </p:nvPr>
        </p:nvSpPr>
        <p:spPr>
          <a:xfrm>
            <a:off x="6096000" y="720090"/>
            <a:ext cx="5184648" cy="1046440"/>
          </a:xfrm>
        </p:spPr>
        <p:txBody>
          <a:bodyPr>
            <a:normAutofit/>
          </a:bodyPr>
          <a:lstStyle>
            <a:lvl1pPr>
              <a:defRPr sz="3400"/>
            </a:lvl1pPr>
          </a:lstStyle>
          <a:p>
            <a:r>
              <a:rPr lang="nb-NO"/>
              <a:t>Klikk for å redigere tittelstil</a:t>
            </a:r>
          </a:p>
        </p:txBody>
      </p:sp>
      <p:sp>
        <p:nvSpPr>
          <p:cNvPr id="9" name="Plassholder for tekst 8">
            <a:extLst>
              <a:ext uri="{FF2B5EF4-FFF2-40B4-BE49-F238E27FC236}">
                <a16:creationId xmlns:a16="http://schemas.microsoft.com/office/drawing/2014/main" id="{D9C87EDE-CF7C-414A-AD40-63EB2205998A}"/>
              </a:ext>
            </a:extLst>
          </p:cNvPr>
          <p:cNvSpPr>
            <a:spLocks noGrp="1"/>
          </p:cNvSpPr>
          <p:nvPr>
            <p:ph type="body" sz="quarter" idx="14"/>
          </p:nvPr>
        </p:nvSpPr>
        <p:spPr>
          <a:xfrm>
            <a:off x="6096000" y="2374900"/>
            <a:ext cx="5184648" cy="3817874"/>
          </a:xfrm>
          <a:prstGeom prst="rect">
            <a:avLst/>
          </a:prstGeom>
        </p:spPr>
        <p:txBody>
          <a:bodyPr lIns="0" tIns="0" rIns="0" bIns="0"/>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9190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side med strek">
    <p:spTree>
      <p:nvGrpSpPr>
        <p:cNvPr id="1" name=""/>
        <p:cNvGrpSpPr/>
        <p:nvPr/>
      </p:nvGrpSpPr>
      <p:grpSpPr>
        <a:xfrm>
          <a:off x="0" y="0"/>
          <a:ext cx="0" cy="0"/>
          <a:chOff x="0" y="0"/>
          <a:chExt cx="0" cy="0"/>
        </a:xfrm>
      </p:grpSpPr>
      <p:sp>
        <p:nvSpPr>
          <p:cNvPr id="2" name="Tittel 1"/>
          <p:cNvSpPr>
            <a:spLocks noGrp="1"/>
          </p:cNvSpPr>
          <p:nvPr>
            <p:ph type="title"/>
          </p:nvPr>
        </p:nvSpPr>
        <p:spPr>
          <a:xfrm>
            <a:off x="900113" y="720090"/>
            <a:ext cx="10513314" cy="1046440"/>
          </a:xfrm>
        </p:spPr>
        <p:txBody>
          <a:bodyPr>
            <a:normAutofit/>
          </a:bodyPr>
          <a:lstStyle>
            <a:lvl1pPr>
              <a:defRPr sz="3400"/>
            </a:lvl1pPr>
          </a:lstStyle>
          <a:p>
            <a:r>
              <a:rPr lang="nb-NO"/>
              <a:t>Klikk for å redigere tittelstil</a:t>
            </a:r>
          </a:p>
        </p:txBody>
      </p:sp>
      <p:sp>
        <p:nvSpPr>
          <p:cNvPr id="9" name="Plassholder for tekst 8">
            <a:extLst>
              <a:ext uri="{FF2B5EF4-FFF2-40B4-BE49-F238E27FC236}">
                <a16:creationId xmlns:a16="http://schemas.microsoft.com/office/drawing/2014/main" id="{84108F8C-6F16-499B-8869-0C2F49726CB8}"/>
              </a:ext>
            </a:extLst>
          </p:cNvPr>
          <p:cNvSpPr>
            <a:spLocks noGrp="1"/>
          </p:cNvSpPr>
          <p:nvPr>
            <p:ph type="body" sz="quarter" idx="14"/>
          </p:nvPr>
        </p:nvSpPr>
        <p:spPr>
          <a:xfrm>
            <a:off x="900114" y="2736342"/>
            <a:ext cx="10513314" cy="3456432"/>
          </a:xfrm>
          <a:prstGeom prst="rect">
            <a:avLst/>
          </a:prstGeom>
        </p:spPr>
        <p:txBody>
          <a:bodyPr lIns="0" tIns="0" rIns="0" bIns="0"/>
          <a:lstStyle>
            <a:lvl1pPr marL="0" indent="0">
              <a:buNone/>
              <a:defRPr sz="1600"/>
            </a:lvl1pPr>
          </a:lstStyle>
          <a:p>
            <a:pPr lvl="0"/>
            <a:r>
              <a:rPr lang="nb-NO"/>
              <a:t>Klikk for å redigere tekststiler i malen</a:t>
            </a:r>
          </a:p>
        </p:txBody>
      </p:sp>
      <p:sp>
        <p:nvSpPr>
          <p:cNvPr id="5" name="Plassholder for tekst 6">
            <a:extLst>
              <a:ext uri="{FF2B5EF4-FFF2-40B4-BE49-F238E27FC236}">
                <a16:creationId xmlns:a16="http://schemas.microsoft.com/office/drawing/2014/main" id="{89395BD7-56D3-4F3E-BF2B-494C7E644161}"/>
              </a:ext>
            </a:extLst>
          </p:cNvPr>
          <p:cNvSpPr>
            <a:spLocks noGrp="1"/>
          </p:cNvSpPr>
          <p:nvPr>
            <p:ph type="body" sz="quarter" idx="20" hasCustomPrompt="1"/>
          </p:nvPr>
        </p:nvSpPr>
        <p:spPr>
          <a:xfrm>
            <a:off x="900113" y="2268284"/>
            <a:ext cx="900113" cy="0"/>
          </a:xfrm>
          <a:prstGeom prst="rect">
            <a:avLst/>
          </a:prstGeom>
          <a:ln w="44450">
            <a:solidFill>
              <a:srgbClr val="FFDB16"/>
            </a:solidFill>
            <a:miter lim="800000"/>
          </a:ln>
        </p:spPr>
        <p:txBody>
          <a:bodyPr lIns="0" tIns="0" rIns="0" bIns="0"/>
          <a:lstStyle>
            <a:lvl1pPr>
              <a:buNone/>
              <a:defRPr sz="100"/>
            </a:lvl1pPr>
          </a:lstStyle>
          <a:p>
            <a:pPr lvl="0"/>
            <a:r>
              <a:rPr lang="nb-NO"/>
              <a:t> </a:t>
            </a:r>
          </a:p>
        </p:txBody>
      </p:sp>
      <p:sp>
        <p:nvSpPr>
          <p:cNvPr id="6" name="GotLine" hidden="1">
            <a:extLst>
              <a:ext uri="{FF2B5EF4-FFF2-40B4-BE49-F238E27FC236}">
                <a16:creationId xmlns:a16="http://schemas.microsoft.com/office/drawing/2014/main" id="{ADFFB84A-9DCA-4785-9D3A-4A870001A9F1}"/>
              </a:ext>
            </a:extLst>
          </p:cNvPr>
          <p:cNvSpPr/>
          <p:nvPr userDrawn="1"/>
        </p:nvSpPr>
        <p:spPr>
          <a:xfrm>
            <a:off x="2214277" y="-879231"/>
            <a:ext cx="1289538" cy="58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GotLine</a:t>
            </a:r>
            <a:endParaRPr lang="nb-NO"/>
          </a:p>
        </p:txBody>
      </p:sp>
    </p:spTree>
    <p:extLst>
      <p:ext uri="{BB962C8B-B14F-4D97-AF65-F5344CB8AC3E}">
        <p14:creationId xmlns:p14="http://schemas.microsoft.com/office/powerpoint/2010/main" val="1063678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lside">
    <p:spTree>
      <p:nvGrpSpPr>
        <p:cNvPr id="1" name=""/>
        <p:cNvGrpSpPr/>
        <p:nvPr/>
      </p:nvGrpSpPr>
      <p:grpSpPr>
        <a:xfrm>
          <a:off x="0" y="0"/>
          <a:ext cx="0" cy="0"/>
          <a:chOff x="0" y="0"/>
          <a:chExt cx="0" cy="0"/>
        </a:xfrm>
      </p:grpSpPr>
      <p:sp>
        <p:nvSpPr>
          <p:cNvPr id="2" name="Tittel 1"/>
          <p:cNvSpPr>
            <a:spLocks noGrp="1"/>
          </p:cNvSpPr>
          <p:nvPr>
            <p:ph type="title"/>
          </p:nvPr>
        </p:nvSpPr>
        <p:spPr>
          <a:xfrm>
            <a:off x="900113" y="720090"/>
            <a:ext cx="10513314" cy="1046440"/>
          </a:xfrm>
        </p:spPr>
        <p:txBody>
          <a:bodyPr>
            <a:normAutofit/>
          </a:bodyPr>
          <a:lstStyle>
            <a:lvl1pPr>
              <a:defRPr sz="3400"/>
            </a:lvl1pPr>
          </a:lstStyle>
          <a:p>
            <a:r>
              <a:rPr lang="nb-NO"/>
              <a:t>Klikk for å redigere tittelstil</a:t>
            </a:r>
          </a:p>
        </p:txBody>
      </p:sp>
      <p:sp>
        <p:nvSpPr>
          <p:cNvPr id="9" name="Plassholder for tekst 8">
            <a:extLst>
              <a:ext uri="{FF2B5EF4-FFF2-40B4-BE49-F238E27FC236}">
                <a16:creationId xmlns:a16="http://schemas.microsoft.com/office/drawing/2014/main" id="{84108F8C-6F16-499B-8869-0C2F49726CB8}"/>
              </a:ext>
            </a:extLst>
          </p:cNvPr>
          <p:cNvSpPr>
            <a:spLocks noGrp="1"/>
          </p:cNvSpPr>
          <p:nvPr>
            <p:ph type="body" sz="quarter" idx="14"/>
          </p:nvPr>
        </p:nvSpPr>
        <p:spPr>
          <a:xfrm>
            <a:off x="900114" y="2376298"/>
            <a:ext cx="10513314" cy="3816477"/>
          </a:xfrm>
          <a:prstGeom prst="rect">
            <a:avLst/>
          </a:prstGeom>
        </p:spPr>
        <p:txBody>
          <a:bodyPr lIns="0" tIns="0" rIns="0" bIns="0"/>
          <a:lstStyle>
            <a:lvl1pPr marL="0" indent="0">
              <a:buNone/>
              <a:defRPr sz="1600"/>
            </a:lvl1pPr>
          </a:lstStyle>
          <a:p>
            <a:pPr lvl="0"/>
            <a:r>
              <a:rPr lang="nb-NO"/>
              <a:t>Klikk for å redigere tekststiler i malen</a:t>
            </a:r>
          </a:p>
        </p:txBody>
      </p:sp>
    </p:spTree>
    <p:extLst>
      <p:ext uri="{BB962C8B-B14F-4D97-AF65-F5344CB8AC3E}">
        <p14:creationId xmlns:p14="http://schemas.microsoft.com/office/powerpoint/2010/main" val="3862206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lside med punktliste">
    <p:spTree>
      <p:nvGrpSpPr>
        <p:cNvPr id="1" name=""/>
        <p:cNvGrpSpPr/>
        <p:nvPr/>
      </p:nvGrpSpPr>
      <p:grpSpPr>
        <a:xfrm>
          <a:off x="0" y="0"/>
          <a:ext cx="0" cy="0"/>
          <a:chOff x="0" y="0"/>
          <a:chExt cx="0" cy="0"/>
        </a:xfrm>
      </p:grpSpPr>
      <p:sp>
        <p:nvSpPr>
          <p:cNvPr id="2" name="Tittel 1"/>
          <p:cNvSpPr>
            <a:spLocks noGrp="1"/>
          </p:cNvSpPr>
          <p:nvPr>
            <p:ph type="title"/>
          </p:nvPr>
        </p:nvSpPr>
        <p:spPr>
          <a:xfrm>
            <a:off x="900112" y="720090"/>
            <a:ext cx="10513314" cy="1046440"/>
          </a:xfrm>
        </p:spPr>
        <p:txBody>
          <a:bodyPr>
            <a:normAutofit/>
          </a:bodyPr>
          <a:lstStyle>
            <a:lvl1pPr>
              <a:defRPr sz="3400"/>
            </a:lvl1pPr>
          </a:lstStyle>
          <a:p>
            <a:r>
              <a:rPr lang="nb-NO"/>
              <a:t>Klikk for å redigere tittelstil</a:t>
            </a:r>
          </a:p>
        </p:txBody>
      </p:sp>
      <p:sp>
        <p:nvSpPr>
          <p:cNvPr id="9" name="Plassholder for tekst 8">
            <a:extLst>
              <a:ext uri="{FF2B5EF4-FFF2-40B4-BE49-F238E27FC236}">
                <a16:creationId xmlns:a16="http://schemas.microsoft.com/office/drawing/2014/main" id="{D9C87EDE-CF7C-414A-AD40-63EB2205998A}"/>
              </a:ext>
            </a:extLst>
          </p:cNvPr>
          <p:cNvSpPr>
            <a:spLocks noGrp="1"/>
          </p:cNvSpPr>
          <p:nvPr>
            <p:ph type="body" sz="quarter" idx="14"/>
          </p:nvPr>
        </p:nvSpPr>
        <p:spPr>
          <a:xfrm>
            <a:off x="900112" y="2374900"/>
            <a:ext cx="10513314" cy="3817874"/>
          </a:xfrm>
          <a:prstGeom prst="rect">
            <a:avLst/>
          </a:prstGeom>
        </p:spPr>
        <p:txBody>
          <a:bodyPr lIns="0" tIns="0" rIns="0" bIns="0"/>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84745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obil #1 mørk">
    <p:spTree>
      <p:nvGrpSpPr>
        <p:cNvPr id="1" name=""/>
        <p:cNvGrpSpPr/>
        <p:nvPr/>
      </p:nvGrpSpPr>
      <p:grpSpPr>
        <a:xfrm>
          <a:off x="0" y="0"/>
          <a:ext cx="0" cy="0"/>
          <a:chOff x="0" y="0"/>
          <a:chExt cx="0" cy="0"/>
        </a:xfrm>
      </p:grpSpPr>
      <p:sp>
        <p:nvSpPr>
          <p:cNvPr id="2" name="Tittel 1"/>
          <p:cNvSpPr>
            <a:spLocks noGrp="1"/>
          </p:cNvSpPr>
          <p:nvPr>
            <p:ph type="title"/>
          </p:nvPr>
        </p:nvSpPr>
        <p:spPr>
          <a:xfrm>
            <a:off x="900113" y="720090"/>
            <a:ext cx="5184648" cy="1046440"/>
          </a:xfrm>
        </p:spPr>
        <p:txBody>
          <a:bodyPr>
            <a:normAutofit/>
          </a:bodyPr>
          <a:lstStyle>
            <a:lvl1pPr>
              <a:defRPr sz="3400"/>
            </a:lvl1pPr>
          </a:lstStyle>
          <a:p>
            <a:r>
              <a:rPr lang="nb-NO"/>
              <a:t>Klikk for å redigere tittelstil</a:t>
            </a:r>
          </a:p>
        </p:txBody>
      </p:sp>
      <p:sp>
        <p:nvSpPr>
          <p:cNvPr id="9" name="Plassholder for tekst 8">
            <a:extLst>
              <a:ext uri="{FF2B5EF4-FFF2-40B4-BE49-F238E27FC236}">
                <a16:creationId xmlns:a16="http://schemas.microsoft.com/office/drawing/2014/main" id="{84108F8C-6F16-499B-8869-0C2F49726CB8}"/>
              </a:ext>
            </a:extLst>
          </p:cNvPr>
          <p:cNvSpPr>
            <a:spLocks noGrp="1"/>
          </p:cNvSpPr>
          <p:nvPr>
            <p:ph type="body" sz="quarter" idx="14"/>
          </p:nvPr>
        </p:nvSpPr>
        <p:spPr>
          <a:xfrm>
            <a:off x="900114" y="2736342"/>
            <a:ext cx="5184648" cy="3456432"/>
          </a:xfrm>
          <a:prstGeom prst="rect">
            <a:avLst/>
          </a:prstGeom>
        </p:spPr>
        <p:txBody>
          <a:bodyPr lIns="0" tIns="0" rIns="0" bIns="0"/>
          <a:lstStyle>
            <a:lvl1pPr marL="0" indent="0">
              <a:buNone/>
              <a:defRPr sz="1600"/>
            </a:lvl1pPr>
          </a:lstStyle>
          <a:p>
            <a:pPr lvl="0"/>
            <a:r>
              <a:rPr lang="nb-NO"/>
              <a:t>Klikk for å redigere tekststiler i malen</a:t>
            </a:r>
          </a:p>
        </p:txBody>
      </p:sp>
      <p:sp>
        <p:nvSpPr>
          <p:cNvPr id="15" name="Plassholder for tekst 6">
            <a:extLst>
              <a:ext uri="{FF2B5EF4-FFF2-40B4-BE49-F238E27FC236}">
                <a16:creationId xmlns:a16="http://schemas.microsoft.com/office/drawing/2014/main" id="{92DBA128-B02E-413C-B84E-CE345822BFE7}"/>
              </a:ext>
            </a:extLst>
          </p:cNvPr>
          <p:cNvSpPr>
            <a:spLocks noGrp="1"/>
          </p:cNvSpPr>
          <p:nvPr>
            <p:ph type="body" sz="quarter" idx="20" hasCustomPrompt="1"/>
          </p:nvPr>
        </p:nvSpPr>
        <p:spPr>
          <a:xfrm>
            <a:off x="900113" y="2268284"/>
            <a:ext cx="1800225" cy="0"/>
          </a:xfrm>
          <a:prstGeom prst="rect">
            <a:avLst/>
          </a:prstGeom>
          <a:ln w="44450">
            <a:solidFill>
              <a:srgbClr val="FFDB16"/>
            </a:solidFill>
            <a:miter lim="800000"/>
          </a:ln>
        </p:spPr>
        <p:txBody>
          <a:bodyPr lIns="0" tIns="0" rIns="0" bIns="0"/>
          <a:lstStyle>
            <a:lvl1pPr>
              <a:buNone/>
              <a:defRPr sz="100"/>
            </a:lvl1pPr>
          </a:lstStyle>
          <a:p>
            <a:pPr lvl="0"/>
            <a:r>
              <a:rPr lang="nb-NO"/>
              <a:t> </a:t>
            </a:r>
          </a:p>
        </p:txBody>
      </p:sp>
      <p:sp>
        <p:nvSpPr>
          <p:cNvPr id="8" name="Plassholder for tekst 4">
            <a:extLst>
              <a:ext uri="{FF2B5EF4-FFF2-40B4-BE49-F238E27FC236}">
                <a16:creationId xmlns:a16="http://schemas.microsoft.com/office/drawing/2014/main" id="{FB7D6714-F903-4B8C-8EA6-6D061B7C4B17}"/>
              </a:ext>
            </a:extLst>
          </p:cNvPr>
          <p:cNvSpPr>
            <a:spLocks noGrp="1"/>
          </p:cNvSpPr>
          <p:nvPr>
            <p:ph type="body" sz="quarter" idx="15" hasCustomPrompt="1"/>
          </p:nvPr>
        </p:nvSpPr>
        <p:spPr>
          <a:xfrm>
            <a:off x="7668957" y="359616"/>
            <a:ext cx="2985483" cy="6138767"/>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1" name="Plassholder for bilde 7">
            <a:extLst>
              <a:ext uri="{FF2B5EF4-FFF2-40B4-BE49-F238E27FC236}">
                <a16:creationId xmlns:a16="http://schemas.microsoft.com/office/drawing/2014/main" id="{E1001672-7583-4FC1-8EFE-190F3DC9A199}"/>
              </a:ext>
            </a:extLst>
          </p:cNvPr>
          <p:cNvSpPr>
            <a:spLocks noGrp="1"/>
          </p:cNvSpPr>
          <p:nvPr>
            <p:ph type="pic" sz="quarter" idx="13"/>
          </p:nvPr>
        </p:nvSpPr>
        <p:spPr>
          <a:xfrm>
            <a:off x="7869389" y="1121617"/>
            <a:ext cx="2625853" cy="4656884"/>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
        <p:nvSpPr>
          <p:cNvPr id="7" name="GotLine" hidden="1">
            <a:extLst>
              <a:ext uri="{FF2B5EF4-FFF2-40B4-BE49-F238E27FC236}">
                <a16:creationId xmlns:a16="http://schemas.microsoft.com/office/drawing/2014/main" id="{A4EC3F7A-57FD-4A76-9A67-B7A00DA604C9}"/>
              </a:ext>
            </a:extLst>
          </p:cNvPr>
          <p:cNvSpPr/>
          <p:nvPr userDrawn="1"/>
        </p:nvSpPr>
        <p:spPr>
          <a:xfrm>
            <a:off x="2214277" y="-879231"/>
            <a:ext cx="1289538" cy="58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GotLine</a:t>
            </a:r>
            <a:endParaRPr lang="nb-NO"/>
          </a:p>
        </p:txBody>
      </p:sp>
    </p:spTree>
    <p:extLst>
      <p:ext uri="{BB962C8B-B14F-4D97-AF65-F5344CB8AC3E}">
        <p14:creationId xmlns:p14="http://schemas.microsoft.com/office/powerpoint/2010/main" val="448052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 #2 mørk">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34B17B1-DB0F-48FB-866E-0FE9FD7F12EB}"/>
              </a:ext>
            </a:extLst>
          </p:cNvPr>
          <p:cNvSpPr>
            <a:spLocks noGrp="1"/>
          </p:cNvSpPr>
          <p:nvPr>
            <p:ph type="body" sz="quarter" idx="15" hasCustomPrompt="1"/>
          </p:nvPr>
        </p:nvSpPr>
        <p:spPr>
          <a:xfrm>
            <a:off x="7668957" y="360045"/>
            <a:ext cx="2901769" cy="613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3" name="Plassholder for bilde 12">
            <a:extLst>
              <a:ext uri="{FF2B5EF4-FFF2-40B4-BE49-F238E27FC236}">
                <a16:creationId xmlns:a16="http://schemas.microsoft.com/office/drawing/2014/main" id="{63E66AA3-5621-4386-A282-BB6E63C7629B}"/>
              </a:ext>
            </a:extLst>
          </p:cNvPr>
          <p:cNvSpPr>
            <a:spLocks noGrp="1"/>
          </p:cNvSpPr>
          <p:nvPr>
            <p:ph type="pic" sz="quarter" idx="16"/>
          </p:nvPr>
        </p:nvSpPr>
        <p:spPr>
          <a:xfrm>
            <a:off x="7732412" y="426243"/>
            <a:ext cx="2771774" cy="6012657"/>
          </a:xfrm>
          <a:custGeom>
            <a:avLst/>
            <a:gdLst>
              <a:gd name="connsiteX0" fmla="*/ 304812 w 2771774"/>
              <a:gd name="connsiteY0" fmla="*/ 0 h 6012657"/>
              <a:gd name="connsiteX1" fmla="*/ 646138 w 2771774"/>
              <a:gd name="connsiteY1" fmla="*/ 0 h 6012657"/>
              <a:gd name="connsiteX2" fmla="*/ 646138 w 2771774"/>
              <a:gd name="connsiteY2" fmla="*/ 91588 h 6012657"/>
              <a:gd name="connsiteX3" fmla="*/ 759948 w 2771774"/>
              <a:gd name="connsiteY3" fmla="*/ 205398 h 6012657"/>
              <a:gd name="connsiteX4" fmla="*/ 2015713 w 2771774"/>
              <a:gd name="connsiteY4" fmla="*/ 205398 h 6012657"/>
              <a:gd name="connsiteX5" fmla="*/ 2129523 w 2771774"/>
              <a:gd name="connsiteY5" fmla="*/ 91588 h 6012657"/>
              <a:gd name="connsiteX6" fmla="*/ 2129523 w 2771774"/>
              <a:gd name="connsiteY6" fmla="*/ 0 h 6012657"/>
              <a:gd name="connsiteX7" fmla="*/ 2466962 w 2771774"/>
              <a:gd name="connsiteY7" fmla="*/ 0 h 6012657"/>
              <a:gd name="connsiteX8" fmla="*/ 2771774 w 2771774"/>
              <a:gd name="connsiteY8" fmla="*/ 304812 h 6012657"/>
              <a:gd name="connsiteX9" fmla="*/ 2771774 w 2771774"/>
              <a:gd name="connsiteY9" fmla="*/ 5707845 h 6012657"/>
              <a:gd name="connsiteX10" fmla="*/ 2466962 w 2771774"/>
              <a:gd name="connsiteY10" fmla="*/ 6012657 h 6012657"/>
              <a:gd name="connsiteX11" fmla="*/ 304812 w 2771774"/>
              <a:gd name="connsiteY11" fmla="*/ 6012657 h 6012657"/>
              <a:gd name="connsiteX12" fmla="*/ 0 w 2771774"/>
              <a:gd name="connsiteY12" fmla="*/ 5707845 h 6012657"/>
              <a:gd name="connsiteX13" fmla="*/ 0 w 2771774"/>
              <a:gd name="connsiteY13" fmla="*/ 304812 h 6012657"/>
              <a:gd name="connsiteX14" fmla="*/ 304812 w 2771774"/>
              <a:gd name="connsiteY14" fmla="*/ 0 h 60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71774" h="6012657">
                <a:moveTo>
                  <a:pt x="304812" y="0"/>
                </a:moveTo>
                <a:lnTo>
                  <a:pt x="646138" y="0"/>
                </a:lnTo>
                <a:lnTo>
                  <a:pt x="646138" y="91588"/>
                </a:lnTo>
                <a:cubicBezTo>
                  <a:pt x="646138" y="154444"/>
                  <a:pt x="697092" y="205398"/>
                  <a:pt x="759948" y="205398"/>
                </a:cubicBezTo>
                <a:lnTo>
                  <a:pt x="2015713" y="205398"/>
                </a:lnTo>
                <a:cubicBezTo>
                  <a:pt x="2078569" y="205398"/>
                  <a:pt x="2129523" y="154444"/>
                  <a:pt x="2129523" y="91588"/>
                </a:cubicBezTo>
                <a:lnTo>
                  <a:pt x="2129523" y="0"/>
                </a:lnTo>
                <a:lnTo>
                  <a:pt x="2466962" y="0"/>
                </a:lnTo>
                <a:cubicBezTo>
                  <a:pt x="2635305" y="0"/>
                  <a:pt x="2771774" y="136469"/>
                  <a:pt x="2771774" y="304812"/>
                </a:cubicBezTo>
                <a:lnTo>
                  <a:pt x="2771774" y="5707845"/>
                </a:lnTo>
                <a:cubicBezTo>
                  <a:pt x="2771774" y="5876188"/>
                  <a:pt x="2635305" y="6012657"/>
                  <a:pt x="2466962" y="6012657"/>
                </a:cubicBezTo>
                <a:lnTo>
                  <a:pt x="304812" y="6012657"/>
                </a:lnTo>
                <a:cubicBezTo>
                  <a:pt x="136469" y="6012657"/>
                  <a:pt x="0" y="5876188"/>
                  <a:pt x="0" y="5707845"/>
                </a:cubicBezTo>
                <a:lnTo>
                  <a:pt x="0" y="304812"/>
                </a:lnTo>
                <a:cubicBezTo>
                  <a:pt x="0" y="136469"/>
                  <a:pt x="136469" y="0"/>
                  <a:pt x="304812" y="0"/>
                </a:cubicBezTo>
                <a:close/>
              </a:path>
            </a:pathLst>
          </a:custGeom>
          <a:solidFill>
            <a:schemeClr val="bg1">
              <a:lumMod val="95000"/>
            </a:schemeClr>
          </a:solidFill>
        </p:spPr>
        <p:txBody>
          <a:bodyPr wrap="square" tIns="691286">
            <a:noAutofit/>
          </a:bodyPr>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
        <p:nvSpPr>
          <p:cNvPr id="2" name="Tittel 1"/>
          <p:cNvSpPr>
            <a:spLocks noGrp="1"/>
          </p:cNvSpPr>
          <p:nvPr>
            <p:ph type="title"/>
          </p:nvPr>
        </p:nvSpPr>
        <p:spPr>
          <a:xfrm>
            <a:off x="900113" y="720090"/>
            <a:ext cx="5184648" cy="1046440"/>
          </a:xfrm>
        </p:spPr>
        <p:txBody>
          <a:bodyPr>
            <a:normAutofit/>
          </a:bodyPr>
          <a:lstStyle>
            <a:lvl1pPr>
              <a:defRPr sz="3400"/>
            </a:lvl1pPr>
          </a:lstStyle>
          <a:p>
            <a:r>
              <a:rPr lang="nb-NO"/>
              <a:t>Klikk for å redigere tittelstil</a:t>
            </a:r>
          </a:p>
        </p:txBody>
      </p:sp>
      <p:sp>
        <p:nvSpPr>
          <p:cNvPr id="9" name="Plassholder for tekst 8">
            <a:extLst>
              <a:ext uri="{FF2B5EF4-FFF2-40B4-BE49-F238E27FC236}">
                <a16:creationId xmlns:a16="http://schemas.microsoft.com/office/drawing/2014/main" id="{84108F8C-6F16-499B-8869-0C2F49726CB8}"/>
              </a:ext>
            </a:extLst>
          </p:cNvPr>
          <p:cNvSpPr>
            <a:spLocks noGrp="1"/>
          </p:cNvSpPr>
          <p:nvPr>
            <p:ph type="body" sz="quarter" idx="14"/>
          </p:nvPr>
        </p:nvSpPr>
        <p:spPr>
          <a:xfrm>
            <a:off x="900114" y="2736342"/>
            <a:ext cx="5184648" cy="3456432"/>
          </a:xfrm>
          <a:prstGeom prst="rect">
            <a:avLst/>
          </a:prstGeom>
        </p:spPr>
        <p:txBody>
          <a:bodyPr lIns="0" tIns="0" rIns="0" bIns="0"/>
          <a:lstStyle>
            <a:lvl1pPr marL="0" indent="0">
              <a:buNone/>
              <a:defRPr sz="1600"/>
            </a:lvl1pPr>
          </a:lstStyle>
          <a:p>
            <a:pPr lvl="0"/>
            <a:r>
              <a:rPr lang="nb-NO"/>
              <a:t>Klikk for å redigere tekststiler i malen</a:t>
            </a:r>
          </a:p>
        </p:txBody>
      </p:sp>
      <p:sp>
        <p:nvSpPr>
          <p:cNvPr id="4" name="Rektangel: avrundede hjørner 3" hidden="1">
            <a:extLst>
              <a:ext uri="{FF2B5EF4-FFF2-40B4-BE49-F238E27FC236}">
                <a16:creationId xmlns:a16="http://schemas.microsoft.com/office/drawing/2014/main" id="{68407ED7-3B6D-4BDE-9870-511A8FA3D26A}"/>
              </a:ext>
            </a:extLst>
          </p:cNvPr>
          <p:cNvSpPr/>
          <p:nvPr userDrawn="1"/>
        </p:nvSpPr>
        <p:spPr>
          <a:xfrm>
            <a:off x="7818464" y="-495300"/>
            <a:ext cx="1483385" cy="1126941"/>
          </a:xfrm>
          <a:prstGeom prst="roundRect">
            <a:avLst>
              <a:gd name="adj" fmla="val 100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tekst 6">
            <a:extLst>
              <a:ext uri="{FF2B5EF4-FFF2-40B4-BE49-F238E27FC236}">
                <a16:creationId xmlns:a16="http://schemas.microsoft.com/office/drawing/2014/main" id="{D95DA47C-97C4-43D1-8EFE-D4D45FD0AFF2}"/>
              </a:ext>
            </a:extLst>
          </p:cNvPr>
          <p:cNvSpPr>
            <a:spLocks noGrp="1"/>
          </p:cNvSpPr>
          <p:nvPr>
            <p:ph type="body" sz="quarter" idx="20" hasCustomPrompt="1"/>
          </p:nvPr>
        </p:nvSpPr>
        <p:spPr>
          <a:xfrm>
            <a:off x="900113" y="2268284"/>
            <a:ext cx="1800225" cy="0"/>
          </a:xfrm>
          <a:prstGeom prst="rect">
            <a:avLst/>
          </a:prstGeom>
          <a:ln w="44450">
            <a:solidFill>
              <a:srgbClr val="FFDB16"/>
            </a:solidFill>
            <a:miter lim="800000"/>
          </a:ln>
        </p:spPr>
        <p:txBody>
          <a:bodyPr lIns="0" tIns="0" rIns="0" bIns="0"/>
          <a:lstStyle>
            <a:lvl1pPr>
              <a:buNone/>
              <a:defRPr sz="100"/>
            </a:lvl1pPr>
          </a:lstStyle>
          <a:p>
            <a:pPr lvl="0"/>
            <a:r>
              <a:rPr lang="nb-NO"/>
              <a:t> </a:t>
            </a:r>
          </a:p>
        </p:txBody>
      </p:sp>
    </p:spTree>
    <p:extLst>
      <p:ext uri="{BB962C8B-B14F-4D97-AF65-F5344CB8AC3E}">
        <p14:creationId xmlns:p14="http://schemas.microsoft.com/office/powerpoint/2010/main" val="4242052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bil #3 mørk">
    <p:spTree>
      <p:nvGrpSpPr>
        <p:cNvPr id="1" name=""/>
        <p:cNvGrpSpPr/>
        <p:nvPr/>
      </p:nvGrpSpPr>
      <p:grpSpPr>
        <a:xfrm>
          <a:off x="0" y="0"/>
          <a:ext cx="0" cy="0"/>
          <a:chOff x="0" y="0"/>
          <a:chExt cx="0" cy="0"/>
        </a:xfrm>
      </p:grpSpPr>
      <p:sp>
        <p:nvSpPr>
          <p:cNvPr id="2" name="Tittel 1"/>
          <p:cNvSpPr>
            <a:spLocks noGrp="1"/>
          </p:cNvSpPr>
          <p:nvPr>
            <p:ph type="title"/>
          </p:nvPr>
        </p:nvSpPr>
        <p:spPr>
          <a:xfrm>
            <a:off x="900113" y="961390"/>
            <a:ext cx="5184648" cy="1046440"/>
          </a:xfrm>
        </p:spPr>
        <p:txBody>
          <a:bodyPr anchor="b">
            <a:normAutofit/>
          </a:bodyPr>
          <a:lstStyle>
            <a:lvl1pPr>
              <a:defRPr sz="3400" b="0"/>
            </a:lvl1pPr>
          </a:lstStyle>
          <a:p>
            <a:r>
              <a:rPr lang="nb-NO"/>
              <a:t>Klikk for å redigere tittelstil</a:t>
            </a:r>
          </a:p>
        </p:txBody>
      </p:sp>
      <p:sp>
        <p:nvSpPr>
          <p:cNvPr id="3" name="Plassholder for tekst 2">
            <a:extLst>
              <a:ext uri="{FF2B5EF4-FFF2-40B4-BE49-F238E27FC236}">
                <a16:creationId xmlns:a16="http://schemas.microsoft.com/office/drawing/2014/main" id="{88F74D98-CC93-46A4-A8B4-FA85A84CB432}"/>
              </a:ext>
            </a:extLst>
          </p:cNvPr>
          <p:cNvSpPr>
            <a:spLocks noGrp="1"/>
          </p:cNvSpPr>
          <p:nvPr>
            <p:ph type="body" sz="quarter" idx="16"/>
          </p:nvPr>
        </p:nvSpPr>
        <p:spPr>
          <a:xfrm>
            <a:off x="900114" y="2736342"/>
            <a:ext cx="5184648" cy="3456432"/>
          </a:xfrm>
          <a:prstGeom prst="rect">
            <a:avLst/>
          </a:prstGeom>
        </p:spPr>
        <p:txBody>
          <a:bodyPr lIns="0" tIns="0" rIns="0" bIns="0"/>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tekst 2">
            <a:extLst>
              <a:ext uri="{FF2B5EF4-FFF2-40B4-BE49-F238E27FC236}">
                <a16:creationId xmlns:a16="http://schemas.microsoft.com/office/drawing/2014/main" id="{E453167F-DC50-4A20-84D9-94C03D99357E}"/>
              </a:ext>
            </a:extLst>
          </p:cNvPr>
          <p:cNvSpPr>
            <a:spLocks noGrp="1"/>
          </p:cNvSpPr>
          <p:nvPr>
            <p:ph type="body" sz="quarter" idx="15" hasCustomPrompt="1"/>
          </p:nvPr>
        </p:nvSpPr>
        <p:spPr>
          <a:xfrm>
            <a:off x="7668957" y="360045"/>
            <a:ext cx="2901769" cy="613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9" name="Plassholder for bilde 12">
            <a:extLst>
              <a:ext uri="{FF2B5EF4-FFF2-40B4-BE49-F238E27FC236}">
                <a16:creationId xmlns:a16="http://schemas.microsoft.com/office/drawing/2014/main" id="{A1E0194E-75F6-45F4-BF2B-290EEDE9F8AC}"/>
              </a:ext>
            </a:extLst>
          </p:cNvPr>
          <p:cNvSpPr>
            <a:spLocks noGrp="1"/>
          </p:cNvSpPr>
          <p:nvPr>
            <p:ph type="pic" sz="quarter" idx="17"/>
          </p:nvPr>
        </p:nvSpPr>
        <p:spPr>
          <a:xfrm>
            <a:off x="7732412" y="426243"/>
            <a:ext cx="2771774" cy="6012657"/>
          </a:xfrm>
          <a:custGeom>
            <a:avLst/>
            <a:gdLst>
              <a:gd name="connsiteX0" fmla="*/ 304812 w 2771774"/>
              <a:gd name="connsiteY0" fmla="*/ 0 h 6012657"/>
              <a:gd name="connsiteX1" fmla="*/ 646138 w 2771774"/>
              <a:gd name="connsiteY1" fmla="*/ 0 h 6012657"/>
              <a:gd name="connsiteX2" fmla="*/ 646138 w 2771774"/>
              <a:gd name="connsiteY2" fmla="*/ 91588 h 6012657"/>
              <a:gd name="connsiteX3" fmla="*/ 759948 w 2771774"/>
              <a:gd name="connsiteY3" fmla="*/ 205398 h 6012657"/>
              <a:gd name="connsiteX4" fmla="*/ 2015713 w 2771774"/>
              <a:gd name="connsiteY4" fmla="*/ 205398 h 6012657"/>
              <a:gd name="connsiteX5" fmla="*/ 2129523 w 2771774"/>
              <a:gd name="connsiteY5" fmla="*/ 91588 h 6012657"/>
              <a:gd name="connsiteX6" fmla="*/ 2129523 w 2771774"/>
              <a:gd name="connsiteY6" fmla="*/ 0 h 6012657"/>
              <a:gd name="connsiteX7" fmla="*/ 2466962 w 2771774"/>
              <a:gd name="connsiteY7" fmla="*/ 0 h 6012657"/>
              <a:gd name="connsiteX8" fmla="*/ 2771774 w 2771774"/>
              <a:gd name="connsiteY8" fmla="*/ 304812 h 6012657"/>
              <a:gd name="connsiteX9" fmla="*/ 2771774 w 2771774"/>
              <a:gd name="connsiteY9" fmla="*/ 5707845 h 6012657"/>
              <a:gd name="connsiteX10" fmla="*/ 2466962 w 2771774"/>
              <a:gd name="connsiteY10" fmla="*/ 6012657 h 6012657"/>
              <a:gd name="connsiteX11" fmla="*/ 304812 w 2771774"/>
              <a:gd name="connsiteY11" fmla="*/ 6012657 h 6012657"/>
              <a:gd name="connsiteX12" fmla="*/ 0 w 2771774"/>
              <a:gd name="connsiteY12" fmla="*/ 5707845 h 6012657"/>
              <a:gd name="connsiteX13" fmla="*/ 0 w 2771774"/>
              <a:gd name="connsiteY13" fmla="*/ 304812 h 6012657"/>
              <a:gd name="connsiteX14" fmla="*/ 304812 w 2771774"/>
              <a:gd name="connsiteY14" fmla="*/ 0 h 60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71774" h="6012657">
                <a:moveTo>
                  <a:pt x="304812" y="0"/>
                </a:moveTo>
                <a:lnTo>
                  <a:pt x="646138" y="0"/>
                </a:lnTo>
                <a:lnTo>
                  <a:pt x="646138" y="91588"/>
                </a:lnTo>
                <a:cubicBezTo>
                  <a:pt x="646138" y="154444"/>
                  <a:pt x="697092" y="205398"/>
                  <a:pt x="759948" y="205398"/>
                </a:cubicBezTo>
                <a:lnTo>
                  <a:pt x="2015713" y="205398"/>
                </a:lnTo>
                <a:cubicBezTo>
                  <a:pt x="2078569" y="205398"/>
                  <a:pt x="2129523" y="154444"/>
                  <a:pt x="2129523" y="91588"/>
                </a:cubicBezTo>
                <a:lnTo>
                  <a:pt x="2129523" y="0"/>
                </a:lnTo>
                <a:lnTo>
                  <a:pt x="2466962" y="0"/>
                </a:lnTo>
                <a:cubicBezTo>
                  <a:pt x="2635305" y="0"/>
                  <a:pt x="2771774" y="136469"/>
                  <a:pt x="2771774" y="304812"/>
                </a:cubicBezTo>
                <a:lnTo>
                  <a:pt x="2771774" y="5707845"/>
                </a:lnTo>
                <a:cubicBezTo>
                  <a:pt x="2771774" y="5876188"/>
                  <a:pt x="2635305" y="6012657"/>
                  <a:pt x="2466962" y="6012657"/>
                </a:cubicBezTo>
                <a:lnTo>
                  <a:pt x="304812" y="6012657"/>
                </a:lnTo>
                <a:cubicBezTo>
                  <a:pt x="136469" y="6012657"/>
                  <a:pt x="0" y="5876188"/>
                  <a:pt x="0" y="5707845"/>
                </a:cubicBezTo>
                <a:lnTo>
                  <a:pt x="0" y="304812"/>
                </a:lnTo>
                <a:cubicBezTo>
                  <a:pt x="0" y="136469"/>
                  <a:pt x="136469" y="0"/>
                  <a:pt x="304812" y="0"/>
                </a:cubicBezTo>
                <a:close/>
              </a:path>
            </a:pathLst>
          </a:custGeom>
          <a:solidFill>
            <a:schemeClr val="bg1">
              <a:lumMod val="95000"/>
            </a:schemeClr>
          </a:solidFill>
        </p:spPr>
        <p:txBody>
          <a:bodyPr wrap="square" tIns="691286">
            <a:noAutofit/>
          </a:bodyPr>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Tree>
    <p:extLst>
      <p:ext uri="{BB962C8B-B14F-4D97-AF65-F5344CB8AC3E}">
        <p14:creationId xmlns:p14="http://schemas.microsoft.com/office/powerpoint/2010/main" val="2280444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bil #1 lys">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00113" y="720090"/>
            <a:ext cx="5184648" cy="1046440"/>
          </a:xfrm>
        </p:spPr>
        <p:txBody>
          <a:bodyPr>
            <a:normAutofit/>
          </a:bodyPr>
          <a:lstStyle>
            <a:lvl1pPr>
              <a:defRPr sz="3400">
                <a:solidFill>
                  <a:schemeClr val="lt1"/>
                </a:solidFill>
              </a:defRPr>
            </a:lvl1pPr>
          </a:lstStyle>
          <a:p>
            <a:r>
              <a:rPr lang="nb-NO"/>
              <a:t>Klikk for å redigere tittelstil</a:t>
            </a:r>
          </a:p>
        </p:txBody>
      </p:sp>
      <p:sp>
        <p:nvSpPr>
          <p:cNvPr id="9" name="Plassholder for tekst 8">
            <a:extLst>
              <a:ext uri="{FF2B5EF4-FFF2-40B4-BE49-F238E27FC236}">
                <a16:creationId xmlns:a16="http://schemas.microsoft.com/office/drawing/2014/main" id="{84108F8C-6F16-499B-8869-0C2F49726CB8}"/>
              </a:ext>
            </a:extLst>
          </p:cNvPr>
          <p:cNvSpPr>
            <a:spLocks noGrp="1"/>
          </p:cNvSpPr>
          <p:nvPr>
            <p:ph type="body" sz="quarter" idx="14"/>
          </p:nvPr>
        </p:nvSpPr>
        <p:spPr>
          <a:xfrm>
            <a:off x="900114" y="2736342"/>
            <a:ext cx="5184648" cy="3456432"/>
          </a:xfrm>
          <a:prstGeom prst="rect">
            <a:avLst/>
          </a:prstGeom>
        </p:spPr>
        <p:txBody>
          <a:bodyPr lIns="0" tIns="0" rIns="0" bIns="0"/>
          <a:lstStyle>
            <a:lvl1pPr marL="0" indent="0">
              <a:buNone/>
              <a:defRPr sz="1600">
                <a:solidFill>
                  <a:schemeClr val="lt1"/>
                </a:solidFill>
              </a:defRPr>
            </a:lvl1pPr>
          </a:lstStyle>
          <a:p>
            <a:pPr lvl="0"/>
            <a:r>
              <a:rPr lang="nb-NO"/>
              <a:t>Klikk for å redigere tekststiler i malen</a:t>
            </a:r>
          </a:p>
        </p:txBody>
      </p:sp>
      <p:sp>
        <p:nvSpPr>
          <p:cNvPr id="15" name="Plassholder for tekst 6">
            <a:extLst>
              <a:ext uri="{FF2B5EF4-FFF2-40B4-BE49-F238E27FC236}">
                <a16:creationId xmlns:a16="http://schemas.microsoft.com/office/drawing/2014/main" id="{92DBA128-B02E-413C-B84E-CE345822BFE7}"/>
              </a:ext>
            </a:extLst>
          </p:cNvPr>
          <p:cNvSpPr>
            <a:spLocks noGrp="1"/>
          </p:cNvSpPr>
          <p:nvPr>
            <p:ph type="body" sz="quarter" idx="20" hasCustomPrompt="1"/>
          </p:nvPr>
        </p:nvSpPr>
        <p:spPr>
          <a:xfrm>
            <a:off x="900113" y="2268284"/>
            <a:ext cx="1800225" cy="0"/>
          </a:xfrm>
          <a:prstGeom prst="rect">
            <a:avLst/>
          </a:prstGeom>
          <a:ln w="44450">
            <a:solidFill>
              <a:srgbClr val="FFDB16"/>
            </a:solidFill>
            <a:miter lim="800000"/>
          </a:ln>
        </p:spPr>
        <p:txBody>
          <a:bodyPr lIns="0" tIns="0" rIns="0" bIns="0"/>
          <a:lstStyle>
            <a:lvl1pPr>
              <a:buNone/>
              <a:defRPr sz="100"/>
            </a:lvl1pPr>
          </a:lstStyle>
          <a:p>
            <a:pPr lvl="0"/>
            <a:r>
              <a:rPr lang="nb-NO"/>
              <a:t> </a:t>
            </a:r>
          </a:p>
        </p:txBody>
      </p:sp>
      <p:sp>
        <p:nvSpPr>
          <p:cNvPr id="8" name="Plassholder for tekst 4">
            <a:extLst>
              <a:ext uri="{FF2B5EF4-FFF2-40B4-BE49-F238E27FC236}">
                <a16:creationId xmlns:a16="http://schemas.microsoft.com/office/drawing/2014/main" id="{FB7D6714-F903-4B8C-8EA6-6D061B7C4B17}"/>
              </a:ext>
            </a:extLst>
          </p:cNvPr>
          <p:cNvSpPr>
            <a:spLocks noGrp="1"/>
          </p:cNvSpPr>
          <p:nvPr>
            <p:ph type="body" sz="quarter" idx="15" hasCustomPrompt="1"/>
          </p:nvPr>
        </p:nvSpPr>
        <p:spPr>
          <a:xfrm>
            <a:off x="7668957" y="359616"/>
            <a:ext cx="2985483" cy="6138767"/>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1" name="Plassholder for bilde 7">
            <a:extLst>
              <a:ext uri="{FF2B5EF4-FFF2-40B4-BE49-F238E27FC236}">
                <a16:creationId xmlns:a16="http://schemas.microsoft.com/office/drawing/2014/main" id="{E1001672-7583-4FC1-8EFE-190F3DC9A199}"/>
              </a:ext>
            </a:extLst>
          </p:cNvPr>
          <p:cNvSpPr>
            <a:spLocks noGrp="1"/>
          </p:cNvSpPr>
          <p:nvPr>
            <p:ph type="pic" sz="quarter" idx="13"/>
          </p:nvPr>
        </p:nvSpPr>
        <p:spPr>
          <a:xfrm>
            <a:off x="7869389" y="1121617"/>
            <a:ext cx="2625853" cy="4656884"/>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
        <p:nvSpPr>
          <p:cNvPr id="7" name="GotLine" hidden="1">
            <a:extLst>
              <a:ext uri="{FF2B5EF4-FFF2-40B4-BE49-F238E27FC236}">
                <a16:creationId xmlns:a16="http://schemas.microsoft.com/office/drawing/2014/main" id="{34074F1F-2364-43FB-BF23-D1A642199683}"/>
              </a:ext>
            </a:extLst>
          </p:cNvPr>
          <p:cNvSpPr/>
          <p:nvPr userDrawn="1"/>
        </p:nvSpPr>
        <p:spPr>
          <a:xfrm>
            <a:off x="2214277" y="-879231"/>
            <a:ext cx="1289538" cy="58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GotLine</a:t>
            </a:r>
            <a:endParaRPr lang="nb-NO"/>
          </a:p>
        </p:txBody>
      </p:sp>
    </p:spTree>
    <p:extLst>
      <p:ext uri="{BB962C8B-B14F-4D97-AF65-F5344CB8AC3E}">
        <p14:creationId xmlns:p14="http://schemas.microsoft.com/office/powerpoint/2010/main" val="1565660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bil #2 lys">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34B17B1-DB0F-48FB-866E-0FE9FD7F12EB}"/>
              </a:ext>
            </a:extLst>
          </p:cNvPr>
          <p:cNvSpPr>
            <a:spLocks noGrp="1"/>
          </p:cNvSpPr>
          <p:nvPr>
            <p:ph type="body" sz="quarter" idx="15" hasCustomPrompt="1"/>
          </p:nvPr>
        </p:nvSpPr>
        <p:spPr>
          <a:xfrm>
            <a:off x="7668957" y="360045"/>
            <a:ext cx="2901769" cy="613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3" name="Plassholder for bilde 12">
            <a:extLst>
              <a:ext uri="{FF2B5EF4-FFF2-40B4-BE49-F238E27FC236}">
                <a16:creationId xmlns:a16="http://schemas.microsoft.com/office/drawing/2014/main" id="{63E66AA3-5621-4386-A282-BB6E63C7629B}"/>
              </a:ext>
            </a:extLst>
          </p:cNvPr>
          <p:cNvSpPr>
            <a:spLocks noGrp="1"/>
          </p:cNvSpPr>
          <p:nvPr>
            <p:ph type="pic" sz="quarter" idx="16"/>
          </p:nvPr>
        </p:nvSpPr>
        <p:spPr>
          <a:xfrm>
            <a:off x="7732412" y="426243"/>
            <a:ext cx="2771774" cy="6012657"/>
          </a:xfrm>
          <a:custGeom>
            <a:avLst/>
            <a:gdLst>
              <a:gd name="connsiteX0" fmla="*/ 304812 w 2771774"/>
              <a:gd name="connsiteY0" fmla="*/ 0 h 6012657"/>
              <a:gd name="connsiteX1" fmla="*/ 646138 w 2771774"/>
              <a:gd name="connsiteY1" fmla="*/ 0 h 6012657"/>
              <a:gd name="connsiteX2" fmla="*/ 646138 w 2771774"/>
              <a:gd name="connsiteY2" fmla="*/ 91588 h 6012657"/>
              <a:gd name="connsiteX3" fmla="*/ 759948 w 2771774"/>
              <a:gd name="connsiteY3" fmla="*/ 205398 h 6012657"/>
              <a:gd name="connsiteX4" fmla="*/ 2015713 w 2771774"/>
              <a:gd name="connsiteY4" fmla="*/ 205398 h 6012657"/>
              <a:gd name="connsiteX5" fmla="*/ 2129523 w 2771774"/>
              <a:gd name="connsiteY5" fmla="*/ 91588 h 6012657"/>
              <a:gd name="connsiteX6" fmla="*/ 2129523 w 2771774"/>
              <a:gd name="connsiteY6" fmla="*/ 0 h 6012657"/>
              <a:gd name="connsiteX7" fmla="*/ 2466962 w 2771774"/>
              <a:gd name="connsiteY7" fmla="*/ 0 h 6012657"/>
              <a:gd name="connsiteX8" fmla="*/ 2771774 w 2771774"/>
              <a:gd name="connsiteY8" fmla="*/ 304812 h 6012657"/>
              <a:gd name="connsiteX9" fmla="*/ 2771774 w 2771774"/>
              <a:gd name="connsiteY9" fmla="*/ 5707845 h 6012657"/>
              <a:gd name="connsiteX10" fmla="*/ 2466962 w 2771774"/>
              <a:gd name="connsiteY10" fmla="*/ 6012657 h 6012657"/>
              <a:gd name="connsiteX11" fmla="*/ 304812 w 2771774"/>
              <a:gd name="connsiteY11" fmla="*/ 6012657 h 6012657"/>
              <a:gd name="connsiteX12" fmla="*/ 0 w 2771774"/>
              <a:gd name="connsiteY12" fmla="*/ 5707845 h 6012657"/>
              <a:gd name="connsiteX13" fmla="*/ 0 w 2771774"/>
              <a:gd name="connsiteY13" fmla="*/ 304812 h 6012657"/>
              <a:gd name="connsiteX14" fmla="*/ 304812 w 2771774"/>
              <a:gd name="connsiteY14" fmla="*/ 0 h 60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71774" h="6012657">
                <a:moveTo>
                  <a:pt x="304812" y="0"/>
                </a:moveTo>
                <a:lnTo>
                  <a:pt x="646138" y="0"/>
                </a:lnTo>
                <a:lnTo>
                  <a:pt x="646138" y="91588"/>
                </a:lnTo>
                <a:cubicBezTo>
                  <a:pt x="646138" y="154444"/>
                  <a:pt x="697092" y="205398"/>
                  <a:pt x="759948" y="205398"/>
                </a:cubicBezTo>
                <a:lnTo>
                  <a:pt x="2015713" y="205398"/>
                </a:lnTo>
                <a:cubicBezTo>
                  <a:pt x="2078569" y="205398"/>
                  <a:pt x="2129523" y="154444"/>
                  <a:pt x="2129523" y="91588"/>
                </a:cubicBezTo>
                <a:lnTo>
                  <a:pt x="2129523" y="0"/>
                </a:lnTo>
                <a:lnTo>
                  <a:pt x="2466962" y="0"/>
                </a:lnTo>
                <a:cubicBezTo>
                  <a:pt x="2635305" y="0"/>
                  <a:pt x="2771774" y="136469"/>
                  <a:pt x="2771774" y="304812"/>
                </a:cubicBezTo>
                <a:lnTo>
                  <a:pt x="2771774" y="5707845"/>
                </a:lnTo>
                <a:cubicBezTo>
                  <a:pt x="2771774" y="5876188"/>
                  <a:pt x="2635305" y="6012657"/>
                  <a:pt x="2466962" y="6012657"/>
                </a:cubicBezTo>
                <a:lnTo>
                  <a:pt x="304812" y="6012657"/>
                </a:lnTo>
                <a:cubicBezTo>
                  <a:pt x="136469" y="6012657"/>
                  <a:pt x="0" y="5876188"/>
                  <a:pt x="0" y="5707845"/>
                </a:cubicBezTo>
                <a:lnTo>
                  <a:pt x="0" y="304812"/>
                </a:lnTo>
                <a:cubicBezTo>
                  <a:pt x="0" y="136469"/>
                  <a:pt x="136469" y="0"/>
                  <a:pt x="304812" y="0"/>
                </a:cubicBezTo>
                <a:close/>
              </a:path>
            </a:pathLst>
          </a:custGeom>
          <a:solidFill>
            <a:schemeClr val="bg1">
              <a:lumMod val="95000"/>
            </a:schemeClr>
          </a:solidFill>
        </p:spPr>
        <p:txBody>
          <a:bodyPr wrap="square" tIns="691286">
            <a:noAutofit/>
          </a:bodyPr>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
        <p:nvSpPr>
          <p:cNvPr id="2" name="Tittel 1"/>
          <p:cNvSpPr>
            <a:spLocks noGrp="1"/>
          </p:cNvSpPr>
          <p:nvPr>
            <p:ph type="title"/>
          </p:nvPr>
        </p:nvSpPr>
        <p:spPr>
          <a:xfrm>
            <a:off x="900113" y="720090"/>
            <a:ext cx="5184648" cy="1046440"/>
          </a:xfrm>
        </p:spPr>
        <p:txBody>
          <a:bodyPr>
            <a:normAutofit/>
          </a:bodyPr>
          <a:lstStyle>
            <a:lvl1pPr>
              <a:defRPr sz="3400">
                <a:solidFill>
                  <a:schemeClr val="lt1"/>
                </a:solidFill>
              </a:defRPr>
            </a:lvl1pPr>
          </a:lstStyle>
          <a:p>
            <a:r>
              <a:rPr lang="nb-NO"/>
              <a:t>Klikk for å redigere tittelstil</a:t>
            </a:r>
          </a:p>
        </p:txBody>
      </p:sp>
      <p:sp>
        <p:nvSpPr>
          <p:cNvPr id="9" name="Plassholder for tekst 8">
            <a:extLst>
              <a:ext uri="{FF2B5EF4-FFF2-40B4-BE49-F238E27FC236}">
                <a16:creationId xmlns:a16="http://schemas.microsoft.com/office/drawing/2014/main" id="{84108F8C-6F16-499B-8869-0C2F49726CB8}"/>
              </a:ext>
            </a:extLst>
          </p:cNvPr>
          <p:cNvSpPr>
            <a:spLocks noGrp="1"/>
          </p:cNvSpPr>
          <p:nvPr>
            <p:ph type="body" sz="quarter" idx="14"/>
          </p:nvPr>
        </p:nvSpPr>
        <p:spPr>
          <a:xfrm>
            <a:off x="900114" y="2736342"/>
            <a:ext cx="5184648" cy="3456432"/>
          </a:xfrm>
          <a:prstGeom prst="rect">
            <a:avLst/>
          </a:prstGeom>
        </p:spPr>
        <p:txBody>
          <a:bodyPr lIns="0" tIns="0" rIns="0" bIns="0"/>
          <a:lstStyle>
            <a:lvl1pPr marL="0" indent="0">
              <a:buNone/>
              <a:defRPr sz="1600">
                <a:solidFill>
                  <a:schemeClr val="lt1"/>
                </a:solidFill>
              </a:defRPr>
            </a:lvl1pPr>
          </a:lstStyle>
          <a:p>
            <a:pPr lvl="0"/>
            <a:r>
              <a:rPr lang="nb-NO"/>
              <a:t>Klikk for å redigere tekststiler i malen</a:t>
            </a:r>
          </a:p>
        </p:txBody>
      </p:sp>
      <p:sp>
        <p:nvSpPr>
          <p:cNvPr id="4" name="Rektangel: avrundede hjørner 3" hidden="1">
            <a:extLst>
              <a:ext uri="{FF2B5EF4-FFF2-40B4-BE49-F238E27FC236}">
                <a16:creationId xmlns:a16="http://schemas.microsoft.com/office/drawing/2014/main" id="{68407ED7-3B6D-4BDE-9870-511A8FA3D26A}"/>
              </a:ext>
            </a:extLst>
          </p:cNvPr>
          <p:cNvSpPr/>
          <p:nvPr userDrawn="1"/>
        </p:nvSpPr>
        <p:spPr>
          <a:xfrm>
            <a:off x="7818464" y="-495300"/>
            <a:ext cx="1483385" cy="1126941"/>
          </a:xfrm>
          <a:prstGeom prst="roundRect">
            <a:avLst>
              <a:gd name="adj" fmla="val 100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tekst 6">
            <a:extLst>
              <a:ext uri="{FF2B5EF4-FFF2-40B4-BE49-F238E27FC236}">
                <a16:creationId xmlns:a16="http://schemas.microsoft.com/office/drawing/2014/main" id="{5542A526-E8EE-47EF-84A6-8A2028F7F888}"/>
              </a:ext>
            </a:extLst>
          </p:cNvPr>
          <p:cNvSpPr>
            <a:spLocks noGrp="1"/>
          </p:cNvSpPr>
          <p:nvPr>
            <p:ph type="body" sz="quarter" idx="20" hasCustomPrompt="1"/>
          </p:nvPr>
        </p:nvSpPr>
        <p:spPr>
          <a:xfrm>
            <a:off x="900113" y="2268284"/>
            <a:ext cx="1800225" cy="0"/>
          </a:xfrm>
          <a:prstGeom prst="rect">
            <a:avLst/>
          </a:prstGeom>
          <a:ln w="44450">
            <a:solidFill>
              <a:srgbClr val="FFDB16"/>
            </a:solidFill>
            <a:miter lim="800000"/>
          </a:ln>
        </p:spPr>
        <p:txBody>
          <a:bodyPr lIns="0" tIns="0" rIns="0" bIns="0"/>
          <a:lstStyle>
            <a:lvl1pPr>
              <a:buNone/>
              <a:defRPr sz="100"/>
            </a:lvl1pPr>
          </a:lstStyle>
          <a:p>
            <a:pPr lvl="0"/>
            <a:r>
              <a:rPr lang="nb-NO"/>
              <a:t> </a:t>
            </a:r>
          </a:p>
        </p:txBody>
      </p:sp>
    </p:spTree>
    <p:extLst>
      <p:ext uri="{BB962C8B-B14F-4D97-AF65-F5344CB8AC3E}">
        <p14:creationId xmlns:p14="http://schemas.microsoft.com/office/powerpoint/2010/main" val="403364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3">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E2D440A2-9013-4087-81E4-08EA32980BFF}"/>
              </a:ext>
            </a:extLst>
          </p:cNvPr>
          <p:cNvSpPr>
            <a:spLocks noGrp="1"/>
          </p:cNvSpPr>
          <p:nvPr>
            <p:ph type="pic" sz="quarter" idx="11"/>
          </p:nvPr>
        </p:nvSpPr>
        <p:spPr>
          <a:xfrm>
            <a:off x="0" y="0"/>
            <a:ext cx="12192000" cy="6858000"/>
          </a:xfrm>
          <a:prstGeom prst="rect">
            <a:avLst/>
          </a:prstGeom>
          <a:solidFill>
            <a:schemeClr val="bg1">
              <a:lumMod val="95000"/>
            </a:schemeClr>
          </a:solidFill>
        </p:spPr>
        <p:txBody>
          <a:bodyPr tIns="683095"/>
          <a:lstStyle>
            <a:lvl1pPr marL="228600" indent="-228600" algn="ctr" defTabSz="914400" rtl="0" eaLnBrk="1" latinLnBrk="0" hangingPunct="1">
              <a:lnSpc>
                <a:spcPct val="100000"/>
              </a:lnSpc>
              <a:spcBef>
                <a:spcPts val="1000"/>
              </a:spcBef>
              <a:buFont typeface="Arial" panose="020B0604020202020204" pitchFamily="34" charset="0"/>
              <a:buNone/>
              <a:defRPr sz="1200"/>
            </a:lvl1pPr>
          </a:lstStyle>
          <a:p>
            <a:r>
              <a:rPr lang="nb-NO"/>
              <a:t>Klikk på ikonet for å legge til et bilde</a:t>
            </a:r>
          </a:p>
        </p:txBody>
      </p:sp>
      <p:sp>
        <p:nvSpPr>
          <p:cNvPr id="2" name="Tittel 1"/>
          <p:cNvSpPr>
            <a:spLocks noGrp="1"/>
          </p:cNvSpPr>
          <p:nvPr>
            <p:ph type="ctrTitle"/>
          </p:nvPr>
        </p:nvSpPr>
        <p:spPr>
          <a:xfrm>
            <a:off x="360046" y="0"/>
            <a:ext cx="9001125" cy="1194270"/>
          </a:xfrm>
          <a:prstGeom prst="roundRect">
            <a:avLst>
              <a:gd name="adj" fmla="val 1730"/>
            </a:avLst>
          </a:prstGeom>
          <a:solidFill>
            <a:schemeClr val="bg1"/>
          </a:solidFill>
          <a:ln cap="rnd">
            <a:noFill/>
          </a:ln>
        </p:spPr>
        <p:txBody>
          <a:bodyPr wrap="square" lIns="432000" tIns="540000" rIns="360000" bIns="216000" anchor="t">
            <a:spAutoFit/>
          </a:bodyPr>
          <a:lstStyle>
            <a:lvl1pPr algn="l">
              <a:defRPr sz="2800"/>
            </a:lvl1pPr>
          </a:lstStyle>
          <a:p>
            <a:r>
              <a:rPr lang="nb-NO"/>
              <a:t>Klikk for å redigere tittelstil</a:t>
            </a:r>
          </a:p>
        </p:txBody>
      </p:sp>
      <p:sp>
        <p:nvSpPr>
          <p:cNvPr id="5" name="Plassholder for tekst 7">
            <a:extLst>
              <a:ext uri="{FF2B5EF4-FFF2-40B4-BE49-F238E27FC236}">
                <a16:creationId xmlns:a16="http://schemas.microsoft.com/office/drawing/2014/main" id="{41F61F7A-D462-4272-A1FE-6B91D1F2A3ED}"/>
              </a:ext>
            </a:extLst>
          </p:cNvPr>
          <p:cNvSpPr>
            <a:spLocks noGrp="1"/>
          </p:cNvSpPr>
          <p:nvPr>
            <p:ph type="body" sz="quarter" idx="12" hasCustomPrompt="1"/>
          </p:nvPr>
        </p:nvSpPr>
        <p:spPr>
          <a:xfrm>
            <a:off x="360046" y="5726049"/>
            <a:ext cx="756000" cy="75448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043347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bil #3 lys">
    <p:bg>
      <p:bgPr>
        <a:solidFill>
          <a:schemeClr val="accent1"/>
        </a:solidFill>
        <a:effectLst/>
      </p:bgPr>
    </p:bg>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6D81441D-B3AD-4238-B850-6746B50C2D2F}"/>
              </a:ext>
            </a:extLst>
          </p:cNvPr>
          <p:cNvSpPr>
            <a:spLocks noGrp="1"/>
          </p:cNvSpPr>
          <p:nvPr>
            <p:ph type="body" sz="quarter" idx="17" hasCustomPrompt="1"/>
          </p:nvPr>
        </p:nvSpPr>
        <p:spPr>
          <a:xfrm>
            <a:off x="7668957" y="360045"/>
            <a:ext cx="2901769" cy="613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2" name="Tittel 1"/>
          <p:cNvSpPr>
            <a:spLocks noGrp="1"/>
          </p:cNvSpPr>
          <p:nvPr>
            <p:ph type="title"/>
          </p:nvPr>
        </p:nvSpPr>
        <p:spPr>
          <a:xfrm>
            <a:off x="900113" y="961390"/>
            <a:ext cx="5184648" cy="1046440"/>
          </a:xfrm>
        </p:spPr>
        <p:txBody>
          <a:bodyPr anchor="b">
            <a:normAutofit/>
          </a:bodyPr>
          <a:lstStyle>
            <a:lvl1pPr>
              <a:defRPr sz="3400" b="0">
                <a:solidFill>
                  <a:schemeClr val="lt1"/>
                </a:solidFill>
              </a:defRPr>
            </a:lvl1pPr>
          </a:lstStyle>
          <a:p>
            <a:r>
              <a:rPr lang="nb-NO"/>
              <a:t>Klikk for å redigere tittelstil</a:t>
            </a:r>
          </a:p>
        </p:txBody>
      </p:sp>
      <p:sp>
        <p:nvSpPr>
          <p:cNvPr id="8" name="Plassholder for bilde 7">
            <a:extLst>
              <a:ext uri="{FF2B5EF4-FFF2-40B4-BE49-F238E27FC236}">
                <a16:creationId xmlns:a16="http://schemas.microsoft.com/office/drawing/2014/main" id="{98222C13-31E2-455F-841C-63CB04F371EC}"/>
              </a:ext>
            </a:extLst>
          </p:cNvPr>
          <p:cNvSpPr>
            <a:spLocks noGrp="1"/>
          </p:cNvSpPr>
          <p:nvPr>
            <p:ph type="pic" sz="quarter" idx="13"/>
          </p:nvPr>
        </p:nvSpPr>
        <p:spPr>
          <a:xfrm>
            <a:off x="7732412" y="426243"/>
            <a:ext cx="2771774" cy="6012657"/>
          </a:xfrm>
          <a:prstGeom prst="roundRect">
            <a:avLst>
              <a:gd name="adj" fmla="val 10997"/>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
        <p:nvSpPr>
          <p:cNvPr id="3" name="Plassholder for tekst 2">
            <a:extLst>
              <a:ext uri="{FF2B5EF4-FFF2-40B4-BE49-F238E27FC236}">
                <a16:creationId xmlns:a16="http://schemas.microsoft.com/office/drawing/2014/main" id="{88F74D98-CC93-46A4-A8B4-FA85A84CB432}"/>
              </a:ext>
            </a:extLst>
          </p:cNvPr>
          <p:cNvSpPr>
            <a:spLocks noGrp="1"/>
          </p:cNvSpPr>
          <p:nvPr>
            <p:ph type="body" sz="quarter" idx="16"/>
          </p:nvPr>
        </p:nvSpPr>
        <p:spPr>
          <a:xfrm>
            <a:off x="900114" y="2736342"/>
            <a:ext cx="5184648" cy="3456432"/>
          </a:xfrm>
          <a:prstGeom prst="rect">
            <a:avLst/>
          </a:prstGeom>
        </p:spPr>
        <p:txBody>
          <a:bodyPr lIns="0" tIns="0" rIns="0" bIns="0"/>
          <a:lstStyle>
            <a:lvl1pPr>
              <a:buClr>
                <a:schemeClr val="tx2"/>
              </a:buClr>
              <a:defRPr>
                <a:solidFill>
                  <a:schemeClr val="lt1"/>
                </a:solidFill>
              </a:defRPr>
            </a:lvl1pPr>
            <a:lvl2pPr>
              <a:buClr>
                <a:schemeClr val="tx2"/>
              </a:buClr>
              <a:defRPr>
                <a:solidFill>
                  <a:schemeClr val="lt1"/>
                </a:solidFill>
              </a:defRPr>
            </a:lvl2pPr>
            <a:lvl3pPr>
              <a:buClr>
                <a:schemeClr val="tx2"/>
              </a:buClr>
              <a:defRPr>
                <a:solidFill>
                  <a:schemeClr val="lt1"/>
                </a:solidFill>
              </a:defRPr>
            </a:lvl3pPr>
            <a:lvl4pPr>
              <a:buClr>
                <a:schemeClr val="tx2"/>
              </a:buClr>
              <a:defRPr>
                <a:solidFill>
                  <a:schemeClr val="lt1"/>
                </a:solidFill>
              </a:defRPr>
            </a:lvl4pPr>
            <a:lvl5pPr>
              <a:buClr>
                <a:schemeClr val="tx2"/>
              </a:buCl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90679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rowser">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CB9B5FA3-DBA7-4A17-B012-9B8DD41F1D4B}"/>
              </a:ext>
            </a:extLst>
          </p:cNvPr>
          <p:cNvSpPr>
            <a:spLocks noGrp="1"/>
          </p:cNvSpPr>
          <p:nvPr>
            <p:ph type="body" sz="quarter" idx="14" hasCustomPrompt="1"/>
          </p:nvPr>
        </p:nvSpPr>
        <p:spPr>
          <a:xfrm>
            <a:off x="1830000" y="1548195"/>
            <a:ext cx="8532000" cy="5309806"/>
          </a:xfrm>
          <a:prstGeom prst="rect">
            <a:avLst/>
          </a:prstGeom>
          <a:blipFill dpi="0" rotWithShape="1">
            <a:blip r:embed="rId2">
              <a:extLst>
                <a:ext uri="{28A0092B-C50C-407E-A947-70E740481C1C}">
                  <a14:useLocalDpi xmlns:a14="http://schemas.microsoft.com/office/drawing/2010/main" val="0"/>
                </a:ext>
              </a:extLst>
            </a:blip>
            <a:srcRect/>
            <a:stretch>
              <a:fillRect t="-55" b="-32165"/>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2" name="Tittel 1"/>
          <p:cNvSpPr>
            <a:spLocks noGrp="1"/>
          </p:cNvSpPr>
          <p:nvPr>
            <p:ph type="title"/>
          </p:nvPr>
        </p:nvSpPr>
        <p:spPr>
          <a:xfrm>
            <a:off x="900113" y="576072"/>
            <a:ext cx="10513314" cy="677108"/>
          </a:xfrm>
        </p:spPr>
        <p:txBody>
          <a:bodyPr>
            <a:normAutofit/>
          </a:bodyPr>
          <a:lstStyle>
            <a:lvl1pPr>
              <a:defRPr sz="3400"/>
            </a:lvl1pPr>
          </a:lstStyle>
          <a:p>
            <a:r>
              <a:rPr lang="nb-NO"/>
              <a:t>Klikk for å redigere tittelstil</a:t>
            </a:r>
          </a:p>
        </p:txBody>
      </p:sp>
      <p:sp>
        <p:nvSpPr>
          <p:cNvPr id="8" name="Plassholder for bilde 7">
            <a:extLst>
              <a:ext uri="{FF2B5EF4-FFF2-40B4-BE49-F238E27FC236}">
                <a16:creationId xmlns:a16="http://schemas.microsoft.com/office/drawing/2014/main" id="{E51E9509-D12B-4260-8093-43B8C5E8C88D}"/>
              </a:ext>
            </a:extLst>
          </p:cNvPr>
          <p:cNvSpPr>
            <a:spLocks noGrp="1"/>
          </p:cNvSpPr>
          <p:nvPr>
            <p:ph type="pic" sz="quarter" idx="13"/>
          </p:nvPr>
        </p:nvSpPr>
        <p:spPr>
          <a:xfrm>
            <a:off x="1830000" y="1872234"/>
            <a:ext cx="8529466" cy="4986624"/>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Tree>
    <p:extLst>
      <p:ext uri="{BB962C8B-B14F-4D97-AF65-F5344CB8AC3E}">
        <p14:creationId xmlns:p14="http://schemas.microsoft.com/office/powerpoint/2010/main" val="2630194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owser med notat">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664B584-7FBF-4CD8-A760-CC0F8DB596FF}"/>
              </a:ext>
            </a:extLst>
          </p:cNvPr>
          <p:cNvSpPr>
            <a:spLocks noGrp="1"/>
          </p:cNvSpPr>
          <p:nvPr>
            <p:ph type="body" sz="quarter" idx="14" hasCustomPrompt="1"/>
          </p:nvPr>
        </p:nvSpPr>
        <p:spPr>
          <a:xfrm>
            <a:off x="3708464" y="792099"/>
            <a:ext cx="6921250" cy="56952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2" name="Tittel 1"/>
          <p:cNvSpPr>
            <a:spLocks noGrp="1"/>
          </p:cNvSpPr>
          <p:nvPr>
            <p:ph type="title" hasCustomPrompt="1"/>
          </p:nvPr>
        </p:nvSpPr>
        <p:spPr>
          <a:xfrm>
            <a:off x="900113" y="792099"/>
            <a:ext cx="1800225" cy="2092881"/>
          </a:xfrm>
        </p:spPr>
        <p:txBody>
          <a:bodyPr>
            <a:normAutofit/>
          </a:bodyPr>
          <a:lstStyle>
            <a:lvl1pPr>
              <a:defRPr sz="3000" b="0"/>
            </a:lvl1pPr>
          </a:lstStyle>
          <a:p>
            <a:r>
              <a:rPr lang="nb-NO"/>
              <a:t>Bildetekst</a:t>
            </a:r>
          </a:p>
        </p:txBody>
      </p:sp>
      <p:sp>
        <p:nvSpPr>
          <p:cNvPr id="4" name="Plassholder for bilde 7">
            <a:extLst>
              <a:ext uri="{FF2B5EF4-FFF2-40B4-BE49-F238E27FC236}">
                <a16:creationId xmlns:a16="http://schemas.microsoft.com/office/drawing/2014/main" id="{B5C33BB1-BDFF-4F63-ADD8-231DA795DAA6}"/>
              </a:ext>
            </a:extLst>
          </p:cNvPr>
          <p:cNvSpPr>
            <a:spLocks noGrp="1"/>
          </p:cNvSpPr>
          <p:nvPr>
            <p:ph type="pic" sz="quarter" idx="13"/>
          </p:nvPr>
        </p:nvSpPr>
        <p:spPr>
          <a:xfrm>
            <a:off x="3708464" y="1053085"/>
            <a:ext cx="6916464" cy="5434214"/>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Tree>
    <p:extLst>
      <p:ext uri="{BB962C8B-B14F-4D97-AF65-F5344CB8AC3E}">
        <p14:creationId xmlns:p14="http://schemas.microsoft.com/office/powerpoint/2010/main" val="2304764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owser med notat grønn bakgrunn">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4843EEEF-96BE-4967-BCDB-30C247F5C003}"/>
              </a:ext>
            </a:extLst>
          </p:cNvPr>
          <p:cNvSpPr>
            <a:spLocks noGrp="1"/>
          </p:cNvSpPr>
          <p:nvPr>
            <p:ph type="body" sz="quarter" idx="14" hasCustomPrompt="1"/>
          </p:nvPr>
        </p:nvSpPr>
        <p:spPr>
          <a:xfrm>
            <a:off x="3708464" y="792099"/>
            <a:ext cx="6921250" cy="56952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2" name="Tittel 1"/>
          <p:cNvSpPr>
            <a:spLocks noGrp="1"/>
          </p:cNvSpPr>
          <p:nvPr>
            <p:ph type="title" hasCustomPrompt="1"/>
          </p:nvPr>
        </p:nvSpPr>
        <p:spPr>
          <a:xfrm>
            <a:off x="900113" y="792099"/>
            <a:ext cx="1800225" cy="2092881"/>
          </a:xfrm>
        </p:spPr>
        <p:txBody>
          <a:bodyPr>
            <a:normAutofit/>
          </a:bodyPr>
          <a:lstStyle>
            <a:lvl1pPr>
              <a:defRPr sz="3000" b="0">
                <a:solidFill>
                  <a:schemeClr val="lt1"/>
                </a:solidFill>
              </a:defRPr>
            </a:lvl1pPr>
          </a:lstStyle>
          <a:p>
            <a:r>
              <a:rPr lang="nb-NO"/>
              <a:t>Bildetekst</a:t>
            </a:r>
          </a:p>
        </p:txBody>
      </p:sp>
      <p:sp>
        <p:nvSpPr>
          <p:cNvPr id="4" name="Plassholder for bilde 7">
            <a:extLst>
              <a:ext uri="{FF2B5EF4-FFF2-40B4-BE49-F238E27FC236}">
                <a16:creationId xmlns:a16="http://schemas.microsoft.com/office/drawing/2014/main" id="{B5C33BB1-BDFF-4F63-ADD8-231DA795DAA6}"/>
              </a:ext>
            </a:extLst>
          </p:cNvPr>
          <p:cNvSpPr>
            <a:spLocks noGrp="1"/>
          </p:cNvSpPr>
          <p:nvPr>
            <p:ph type="pic" sz="quarter" idx="13"/>
          </p:nvPr>
        </p:nvSpPr>
        <p:spPr>
          <a:xfrm>
            <a:off x="3708464" y="1050703"/>
            <a:ext cx="6916464" cy="5436595"/>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Tree>
    <p:extLst>
      <p:ext uri="{BB962C8B-B14F-4D97-AF65-F5344CB8AC3E}">
        <p14:creationId xmlns:p14="http://schemas.microsoft.com/office/powerpoint/2010/main" val="1973692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tat grøn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00113" y="1728217"/>
            <a:ext cx="7776973" cy="2088261"/>
          </a:xfrm>
          <a:noFill/>
        </p:spPr>
        <p:txBody>
          <a:bodyPr>
            <a:normAutofit/>
          </a:bodyPr>
          <a:lstStyle>
            <a:lvl1pPr>
              <a:lnSpc>
                <a:spcPct val="110000"/>
              </a:lnSpc>
              <a:defRPr sz="4200" b="0" i="1">
                <a:solidFill>
                  <a:schemeClr val="lt1"/>
                </a:solidFill>
              </a:defRPr>
            </a:lvl1pPr>
          </a:lstStyle>
          <a:p>
            <a:r>
              <a:rPr lang="nb-NO"/>
              <a:t>Klikk for å redigere tittelstil</a:t>
            </a:r>
          </a:p>
        </p:txBody>
      </p:sp>
      <p:sp>
        <p:nvSpPr>
          <p:cNvPr id="7" name="Plassholder for tekst 6">
            <a:extLst>
              <a:ext uri="{FF2B5EF4-FFF2-40B4-BE49-F238E27FC236}">
                <a16:creationId xmlns:a16="http://schemas.microsoft.com/office/drawing/2014/main" id="{0D1169F4-C3F6-41CF-904F-8DC5756A1FFF}"/>
              </a:ext>
            </a:extLst>
          </p:cNvPr>
          <p:cNvSpPr>
            <a:spLocks noGrp="1"/>
          </p:cNvSpPr>
          <p:nvPr>
            <p:ph type="body" idx="13" hasCustomPrompt="1"/>
          </p:nvPr>
        </p:nvSpPr>
        <p:spPr>
          <a:xfrm>
            <a:off x="900113" y="4356545"/>
            <a:ext cx="7776973" cy="246221"/>
          </a:xfrm>
        </p:spPr>
        <p:txBody>
          <a:bodyPr lIns="0" tIns="0" rIns="0" bIns="0">
            <a:normAutofit/>
          </a:bodyPr>
          <a:lstStyle>
            <a:lvl1pPr marL="180000" indent="-180000">
              <a:spcBef>
                <a:spcPts val="0"/>
              </a:spcBef>
              <a:buFont typeface="Arial" panose="020B0604020202020204" pitchFamily="34" charset="0"/>
              <a:buChar char="-"/>
              <a:defRPr sz="1600">
                <a:solidFill>
                  <a:schemeClr val="lt1"/>
                </a:solidFill>
              </a:defRPr>
            </a:lvl1pPr>
          </a:lstStyle>
          <a:p>
            <a:pPr lvl="0"/>
            <a:r>
              <a:rPr lang="nb-NO"/>
              <a:t>Navn, tittel</a:t>
            </a:r>
          </a:p>
        </p:txBody>
      </p:sp>
      <p:sp>
        <p:nvSpPr>
          <p:cNvPr id="3" name="Plassholder for tekst 2">
            <a:extLst>
              <a:ext uri="{FF2B5EF4-FFF2-40B4-BE49-F238E27FC236}">
                <a16:creationId xmlns:a16="http://schemas.microsoft.com/office/drawing/2014/main" id="{0DF6FDAC-6BD8-488B-94EE-796A1E3C375C}"/>
              </a:ext>
            </a:extLst>
          </p:cNvPr>
          <p:cNvSpPr>
            <a:spLocks noGrp="1"/>
          </p:cNvSpPr>
          <p:nvPr>
            <p:ph type="body" sz="quarter" idx="14" hasCustomPrompt="1"/>
          </p:nvPr>
        </p:nvSpPr>
        <p:spPr>
          <a:xfrm>
            <a:off x="900113" y="1152144"/>
            <a:ext cx="304801" cy="307849"/>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609910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tat hvit">
    <p:spTree>
      <p:nvGrpSpPr>
        <p:cNvPr id="1" name=""/>
        <p:cNvGrpSpPr/>
        <p:nvPr/>
      </p:nvGrpSpPr>
      <p:grpSpPr>
        <a:xfrm>
          <a:off x="0" y="0"/>
          <a:ext cx="0" cy="0"/>
          <a:chOff x="0" y="0"/>
          <a:chExt cx="0" cy="0"/>
        </a:xfrm>
      </p:grpSpPr>
      <p:sp>
        <p:nvSpPr>
          <p:cNvPr id="2" name="Tittel 1"/>
          <p:cNvSpPr>
            <a:spLocks noGrp="1"/>
          </p:cNvSpPr>
          <p:nvPr>
            <p:ph type="title"/>
          </p:nvPr>
        </p:nvSpPr>
        <p:spPr>
          <a:xfrm>
            <a:off x="900113" y="1728217"/>
            <a:ext cx="7776973" cy="2088261"/>
          </a:xfrm>
          <a:noFill/>
        </p:spPr>
        <p:txBody>
          <a:bodyPr>
            <a:normAutofit/>
          </a:bodyPr>
          <a:lstStyle>
            <a:lvl1pPr>
              <a:lnSpc>
                <a:spcPct val="110000"/>
              </a:lnSpc>
              <a:defRPr sz="4200" b="0" i="1">
                <a:solidFill>
                  <a:schemeClr val="dk1"/>
                </a:solidFill>
              </a:defRPr>
            </a:lvl1pPr>
          </a:lstStyle>
          <a:p>
            <a:r>
              <a:rPr lang="nb-NO"/>
              <a:t>Klikk for å redigere tittelstil</a:t>
            </a:r>
          </a:p>
        </p:txBody>
      </p:sp>
      <p:sp>
        <p:nvSpPr>
          <p:cNvPr id="7" name="Plassholder for tekst 6">
            <a:extLst>
              <a:ext uri="{FF2B5EF4-FFF2-40B4-BE49-F238E27FC236}">
                <a16:creationId xmlns:a16="http://schemas.microsoft.com/office/drawing/2014/main" id="{0D1169F4-C3F6-41CF-904F-8DC5756A1FFF}"/>
              </a:ext>
            </a:extLst>
          </p:cNvPr>
          <p:cNvSpPr>
            <a:spLocks noGrp="1"/>
          </p:cNvSpPr>
          <p:nvPr>
            <p:ph type="body" idx="13" hasCustomPrompt="1"/>
          </p:nvPr>
        </p:nvSpPr>
        <p:spPr>
          <a:xfrm>
            <a:off x="900113" y="4356545"/>
            <a:ext cx="7776973" cy="246221"/>
          </a:xfrm>
        </p:spPr>
        <p:txBody>
          <a:bodyPr lIns="0" tIns="0" rIns="0" bIns="0">
            <a:normAutofit/>
          </a:bodyPr>
          <a:lstStyle>
            <a:lvl1pPr marL="180000" indent="-180000">
              <a:spcBef>
                <a:spcPts val="0"/>
              </a:spcBef>
              <a:buClr>
                <a:schemeClr val="tx1"/>
              </a:buClr>
              <a:buFont typeface="Arial" panose="020B0604020202020204" pitchFamily="34" charset="0"/>
              <a:buChar char="-"/>
              <a:defRPr sz="1600">
                <a:solidFill>
                  <a:schemeClr val="dk1"/>
                </a:solidFill>
              </a:defRPr>
            </a:lvl1pPr>
          </a:lstStyle>
          <a:p>
            <a:pPr lvl="0"/>
            <a:r>
              <a:rPr lang="nb-NO"/>
              <a:t>Navn, tittel</a:t>
            </a:r>
          </a:p>
        </p:txBody>
      </p:sp>
      <p:sp>
        <p:nvSpPr>
          <p:cNvPr id="3" name="Plassholder for tekst 2">
            <a:extLst>
              <a:ext uri="{FF2B5EF4-FFF2-40B4-BE49-F238E27FC236}">
                <a16:creationId xmlns:a16="http://schemas.microsoft.com/office/drawing/2014/main" id="{964FCA85-64CB-49D0-92AA-B5E354E3AC59}"/>
              </a:ext>
            </a:extLst>
          </p:cNvPr>
          <p:cNvSpPr>
            <a:spLocks noGrp="1"/>
          </p:cNvSpPr>
          <p:nvPr>
            <p:ph type="body" sz="quarter" idx="14" hasCustomPrompt="1"/>
          </p:nvPr>
        </p:nvSpPr>
        <p:spPr>
          <a:xfrm>
            <a:off x="900114" y="1152145"/>
            <a:ext cx="304801" cy="307849"/>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736840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tat med bilde høyr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22D90848-6436-47B2-A08F-A522FB5596DF}"/>
              </a:ext>
            </a:extLst>
          </p:cNvPr>
          <p:cNvSpPr>
            <a:spLocks noGrp="1"/>
          </p:cNvSpPr>
          <p:nvPr>
            <p:ph type="pic" sz="quarter" idx="14"/>
          </p:nvPr>
        </p:nvSpPr>
        <p:spPr>
          <a:xfrm>
            <a:off x="7061200" y="0"/>
            <a:ext cx="5130800" cy="6858000"/>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
        <p:nvSpPr>
          <p:cNvPr id="4" name="Plassholder for tekst 3">
            <a:extLst>
              <a:ext uri="{FF2B5EF4-FFF2-40B4-BE49-F238E27FC236}">
                <a16:creationId xmlns:a16="http://schemas.microsoft.com/office/drawing/2014/main" id="{7EE97132-F61B-4BA6-9C48-4A8838B6FCF6}"/>
              </a:ext>
            </a:extLst>
          </p:cNvPr>
          <p:cNvSpPr>
            <a:spLocks noGrp="1"/>
          </p:cNvSpPr>
          <p:nvPr>
            <p:ph type="body" sz="quarter" idx="15" hasCustomPrompt="1"/>
          </p:nvPr>
        </p:nvSpPr>
        <p:spPr>
          <a:xfrm>
            <a:off x="393701" y="2213674"/>
            <a:ext cx="7137400" cy="1953751"/>
          </a:xfrm>
          <a:prstGeom prst="roundRect">
            <a:avLst>
              <a:gd name="adj" fmla="val 1553"/>
            </a:avLst>
          </a:prstGeom>
          <a:solidFill>
            <a:schemeClr val="accent1"/>
          </a:solidFill>
        </p:spPr>
        <p:txBody>
          <a:bodyPr lIns="0" tIns="0" rIns="0" bIns="0"/>
          <a:lstStyle>
            <a:lvl1pPr marL="0" indent="0">
              <a:buNone/>
              <a:defRPr sz="100">
                <a:solidFill>
                  <a:schemeClr val="accent1"/>
                </a:solidFill>
              </a:defRPr>
            </a:lvl1pPr>
          </a:lstStyle>
          <a:p>
            <a:pPr lvl="0"/>
            <a:r>
              <a:rPr lang="nb-NO"/>
              <a:t> </a:t>
            </a:r>
          </a:p>
        </p:txBody>
      </p:sp>
      <p:sp>
        <p:nvSpPr>
          <p:cNvPr id="2" name="Tittel 1"/>
          <p:cNvSpPr>
            <a:spLocks noGrp="1"/>
          </p:cNvSpPr>
          <p:nvPr>
            <p:ph type="title"/>
          </p:nvPr>
        </p:nvSpPr>
        <p:spPr>
          <a:xfrm>
            <a:off x="864109" y="2574322"/>
            <a:ext cx="6055957" cy="499689"/>
          </a:xfrm>
          <a:noFill/>
        </p:spPr>
        <p:txBody>
          <a:bodyPr lIns="0" tIns="0" rIns="0" bIns="0" anchor="b">
            <a:spAutoFit/>
          </a:bodyPr>
          <a:lstStyle>
            <a:lvl1pPr>
              <a:lnSpc>
                <a:spcPct val="110000"/>
              </a:lnSpc>
              <a:defRPr sz="3200" b="0" i="1">
                <a:solidFill>
                  <a:schemeClr val="lt1"/>
                </a:solidFill>
              </a:defRPr>
            </a:lvl1pPr>
          </a:lstStyle>
          <a:p>
            <a:r>
              <a:rPr lang="nb-NO"/>
              <a:t>Klikk for å redigere tittelstil</a:t>
            </a:r>
          </a:p>
        </p:txBody>
      </p:sp>
      <p:sp>
        <p:nvSpPr>
          <p:cNvPr id="7" name="Plassholder for tekst 6">
            <a:extLst>
              <a:ext uri="{FF2B5EF4-FFF2-40B4-BE49-F238E27FC236}">
                <a16:creationId xmlns:a16="http://schemas.microsoft.com/office/drawing/2014/main" id="{0D1169F4-C3F6-41CF-904F-8DC5756A1FFF}"/>
              </a:ext>
            </a:extLst>
          </p:cNvPr>
          <p:cNvSpPr>
            <a:spLocks noGrp="1"/>
          </p:cNvSpPr>
          <p:nvPr>
            <p:ph type="body" idx="13" hasCustomPrompt="1"/>
          </p:nvPr>
        </p:nvSpPr>
        <p:spPr>
          <a:xfrm>
            <a:off x="864108" y="3610736"/>
            <a:ext cx="4869019" cy="246221"/>
          </a:xfrm>
        </p:spPr>
        <p:txBody>
          <a:bodyPr lIns="0" tIns="0" rIns="0" bIns="0">
            <a:normAutofit/>
          </a:bodyPr>
          <a:lstStyle>
            <a:lvl1pPr marL="180000" indent="-180000">
              <a:spcBef>
                <a:spcPts val="0"/>
              </a:spcBef>
              <a:buFont typeface="Arial" panose="020B0604020202020204" pitchFamily="34" charset="0"/>
              <a:buChar char="-"/>
              <a:defRPr sz="1600">
                <a:solidFill>
                  <a:schemeClr val="lt1"/>
                </a:solidFill>
              </a:defRPr>
            </a:lvl1pPr>
          </a:lstStyle>
          <a:p>
            <a:pPr lvl="0"/>
            <a:r>
              <a:rPr lang="nb-NO"/>
              <a:t>Navn, tittel</a:t>
            </a:r>
          </a:p>
        </p:txBody>
      </p:sp>
      <p:sp>
        <p:nvSpPr>
          <p:cNvPr id="5" name="FixQuote" hidden="1">
            <a:extLst>
              <a:ext uri="{FF2B5EF4-FFF2-40B4-BE49-F238E27FC236}">
                <a16:creationId xmlns:a16="http://schemas.microsoft.com/office/drawing/2014/main" id="{97A9E543-F3D8-42DC-8476-1D2227CC5569}"/>
              </a:ext>
            </a:extLst>
          </p:cNvPr>
          <p:cNvSpPr/>
          <p:nvPr userDrawn="1"/>
        </p:nvSpPr>
        <p:spPr>
          <a:xfrm>
            <a:off x="2214277" y="-879231"/>
            <a:ext cx="1289538" cy="58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FixQuote</a:t>
            </a:r>
            <a:endParaRPr lang="nb-NO"/>
          </a:p>
        </p:txBody>
      </p:sp>
      <p:sp>
        <p:nvSpPr>
          <p:cNvPr id="8" name="Plassholder for tekst 2">
            <a:extLst>
              <a:ext uri="{FF2B5EF4-FFF2-40B4-BE49-F238E27FC236}">
                <a16:creationId xmlns:a16="http://schemas.microsoft.com/office/drawing/2014/main" id="{03C787FA-E061-47DE-9B39-5782162B5BCA}"/>
              </a:ext>
            </a:extLst>
          </p:cNvPr>
          <p:cNvSpPr>
            <a:spLocks noGrp="1"/>
          </p:cNvSpPr>
          <p:nvPr>
            <p:ph type="body" sz="quarter" idx="16" hasCustomPrompt="1"/>
          </p:nvPr>
        </p:nvSpPr>
        <p:spPr>
          <a:xfrm>
            <a:off x="900113" y="1152144"/>
            <a:ext cx="304801" cy="307849"/>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073012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tat med bilde venstr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22D90848-6436-47B2-A08F-A522FB5596DF}"/>
              </a:ext>
            </a:extLst>
          </p:cNvPr>
          <p:cNvSpPr>
            <a:spLocks noGrp="1"/>
          </p:cNvSpPr>
          <p:nvPr>
            <p:ph type="pic" sz="quarter" idx="14"/>
          </p:nvPr>
        </p:nvSpPr>
        <p:spPr>
          <a:xfrm>
            <a:off x="0" y="0"/>
            <a:ext cx="5130800" cy="6858000"/>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
        <p:nvSpPr>
          <p:cNvPr id="10" name="Plassholder for tekst 3">
            <a:extLst>
              <a:ext uri="{FF2B5EF4-FFF2-40B4-BE49-F238E27FC236}">
                <a16:creationId xmlns:a16="http://schemas.microsoft.com/office/drawing/2014/main" id="{5A5A8D2F-A675-452F-B412-1211CE6AA358}"/>
              </a:ext>
            </a:extLst>
          </p:cNvPr>
          <p:cNvSpPr>
            <a:spLocks noGrp="1"/>
          </p:cNvSpPr>
          <p:nvPr>
            <p:ph type="body" sz="quarter" idx="16" hasCustomPrompt="1"/>
          </p:nvPr>
        </p:nvSpPr>
        <p:spPr>
          <a:xfrm>
            <a:off x="4648201" y="2213674"/>
            <a:ext cx="7137400" cy="1953751"/>
          </a:xfrm>
          <a:prstGeom prst="roundRect">
            <a:avLst>
              <a:gd name="adj" fmla="val 1391"/>
            </a:avLst>
          </a:prstGeom>
          <a:solidFill>
            <a:schemeClr val="accent5"/>
          </a:solidFill>
        </p:spPr>
        <p:txBody>
          <a:bodyPr lIns="0" tIns="0" rIns="0" bIns="0"/>
          <a:lstStyle>
            <a:lvl1pPr marL="0" indent="0">
              <a:buNone/>
              <a:defRPr sz="100">
                <a:solidFill>
                  <a:schemeClr val="accent1"/>
                </a:solidFill>
              </a:defRPr>
            </a:lvl1pPr>
          </a:lstStyle>
          <a:p>
            <a:pPr lvl="0"/>
            <a:r>
              <a:rPr lang="nb-NO"/>
              <a:t> </a:t>
            </a:r>
          </a:p>
        </p:txBody>
      </p:sp>
      <p:sp>
        <p:nvSpPr>
          <p:cNvPr id="2" name="Tittel 1"/>
          <p:cNvSpPr>
            <a:spLocks noGrp="1"/>
          </p:cNvSpPr>
          <p:nvPr>
            <p:ph type="title"/>
          </p:nvPr>
        </p:nvSpPr>
        <p:spPr>
          <a:xfrm>
            <a:off x="5116514" y="2574322"/>
            <a:ext cx="6055957" cy="499689"/>
          </a:xfrm>
          <a:noFill/>
        </p:spPr>
        <p:txBody>
          <a:bodyPr lIns="0" tIns="0" rIns="0" bIns="0" anchor="b">
            <a:spAutoFit/>
          </a:bodyPr>
          <a:lstStyle>
            <a:lvl1pPr>
              <a:lnSpc>
                <a:spcPct val="110000"/>
              </a:lnSpc>
              <a:defRPr sz="3200" b="0" i="1">
                <a:solidFill>
                  <a:schemeClr val="dk1"/>
                </a:solidFill>
              </a:defRPr>
            </a:lvl1pPr>
          </a:lstStyle>
          <a:p>
            <a:r>
              <a:rPr lang="nb-NO"/>
              <a:t>Klikk for å redigere tittelstil</a:t>
            </a:r>
          </a:p>
        </p:txBody>
      </p:sp>
      <p:sp>
        <p:nvSpPr>
          <p:cNvPr id="7" name="Plassholder for tekst 6">
            <a:extLst>
              <a:ext uri="{FF2B5EF4-FFF2-40B4-BE49-F238E27FC236}">
                <a16:creationId xmlns:a16="http://schemas.microsoft.com/office/drawing/2014/main" id="{0D1169F4-C3F6-41CF-904F-8DC5756A1FFF}"/>
              </a:ext>
            </a:extLst>
          </p:cNvPr>
          <p:cNvSpPr>
            <a:spLocks noGrp="1"/>
          </p:cNvSpPr>
          <p:nvPr>
            <p:ph type="body" idx="13" hasCustomPrompt="1"/>
          </p:nvPr>
        </p:nvSpPr>
        <p:spPr>
          <a:xfrm>
            <a:off x="5116514" y="3610736"/>
            <a:ext cx="4869019" cy="246221"/>
          </a:xfrm>
        </p:spPr>
        <p:txBody>
          <a:bodyPr lIns="0" tIns="0" rIns="0" bIns="0">
            <a:normAutofit/>
          </a:bodyPr>
          <a:lstStyle>
            <a:lvl1pPr marL="180000" indent="-180000">
              <a:spcBef>
                <a:spcPts val="0"/>
              </a:spcBef>
              <a:buClr>
                <a:schemeClr val="tx1"/>
              </a:buClr>
              <a:buFont typeface="Arial" panose="020B0604020202020204" pitchFamily="34" charset="0"/>
              <a:buChar char="-"/>
              <a:defRPr sz="1600">
                <a:solidFill>
                  <a:schemeClr val="dk1"/>
                </a:solidFill>
              </a:defRPr>
            </a:lvl1pPr>
          </a:lstStyle>
          <a:p>
            <a:pPr lvl="0"/>
            <a:r>
              <a:rPr lang="nb-NO"/>
              <a:t>Navn, tittel</a:t>
            </a:r>
          </a:p>
        </p:txBody>
      </p:sp>
      <p:sp>
        <p:nvSpPr>
          <p:cNvPr id="6" name="FixQuote" hidden="1">
            <a:extLst>
              <a:ext uri="{FF2B5EF4-FFF2-40B4-BE49-F238E27FC236}">
                <a16:creationId xmlns:a16="http://schemas.microsoft.com/office/drawing/2014/main" id="{B26094BA-F648-4505-A239-EF3172443ACB}"/>
              </a:ext>
            </a:extLst>
          </p:cNvPr>
          <p:cNvSpPr/>
          <p:nvPr userDrawn="1"/>
        </p:nvSpPr>
        <p:spPr>
          <a:xfrm>
            <a:off x="2214277" y="-879231"/>
            <a:ext cx="1289538" cy="58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FixQuote</a:t>
            </a:r>
            <a:endParaRPr lang="nb-NO"/>
          </a:p>
        </p:txBody>
      </p:sp>
      <p:sp>
        <p:nvSpPr>
          <p:cNvPr id="8" name="Plassholder for tekst 2">
            <a:extLst>
              <a:ext uri="{FF2B5EF4-FFF2-40B4-BE49-F238E27FC236}">
                <a16:creationId xmlns:a16="http://schemas.microsoft.com/office/drawing/2014/main" id="{89972EA3-0D7F-4A2D-9AF6-B5BA2543A9C1}"/>
              </a:ext>
            </a:extLst>
          </p:cNvPr>
          <p:cNvSpPr>
            <a:spLocks noGrp="1"/>
          </p:cNvSpPr>
          <p:nvPr>
            <p:ph type="body" sz="quarter" idx="15" hasCustomPrompt="1"/>
          </p:nvPr>
        </p:nvSpPr>
        <p:spPr>
          <a:xfrm>
            <a:off x="5399925" y="1152145"/>
            <a:ext cx="304801" cy="307849"/>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571186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22D90848-6436-47B2-A08F-A522FB5596DF}"/>
              </a:ext>
            </a:extLst>
          </p:cNvPr>
          <p:cNvSpPr>
            <a:spLocks noGrp="1"/>
          </p:cNvSpPr>
          <p:nvPr>
            <p:ph type="pic" sz="quarter" idx="14"/>
          </p:nvPr>
        </p:nvSpPr>
        <p:spPr>
          <a:xfrm>
            <a:off x="0" y="0"/>
            <a:ext cx="12192000" cy="6858000"/>
          </a:xfrm>
          <a:prstGeom prst="rect">
            <a:avLst/>
          </a:prstGeom>
          <a:solidFill>
            <a:schemeClr val="bg1">
              <a:lumMod val="95000"/>
            </a:schemeClr>
          </a:solidFill>
        </p:spPr>
        <p:txBody>
          <a:bodyPr tIns="691286"/>
          <a:lstStyle>
            <a:lvl1pPr marL="252000" indent="-252000" algn="ctr" defTabSz="914400" rtl="0" eaLnBrk="1" latinLnBrk="0" hangingPunct="1">
              <a:lnSpc>
                <a:spcPct val="100000"/>
              </a:lnSpc>
              <a:spcBef>
                <a:spcPts val="1000"/>
              </a:spcBef>
              <a:buFont typeface="Wingdings" panose="05000000000000000000" pitchFamily="2" charset="2"/>
              <a:buNone/>
              <a:defRPr sz="1400"/>
            </a:lvl1pPr>
          </a:lstStyle>
          <a:p>
            <a:r>
              <a:rPr lang="nb-NO"/>
              <a:t>Klikk på ikonet for å legge til et bilde</a:t>
            </a:r>
          </a:p>
        </p:txBody>
      </p:sp>
      <p:sp>
        <p:nvSpPr>
          <p:cNvPr id="2" name="Tittel 1"/>
          <p:cNvSpPr>
            <a:spLocks noGrp="1"/>
          </p:cNvSpPr>
          <p:nvPr>
            <p:ph type="title"/>
          </p:nvPr>
        </p:nvSpPr>
        <p:spPr>
          <a:xfrm>
            <a:off x="0" y="749300"/>
            <a:ext cx="5600700" cy="1518097"/>
          </a:xfrm>
          <a:prstGeom prst="roundRect">
            <a:avLst>
              <a:gd name="adj" fmla="val 1556"/>
            </a:avLst>
          </a:prstGeom>
          <a:solidFill>
            <a:schemeClr val="bg1"/>
          </a:solidFill>
        </p:spPr>
        <p:txBody>
          <a:bodyPr wrap="square" lIns="828000" tIns="360000" rIns="360000" bIns="504000">
            <a:spAutoFit/>
          </a:bodyPr>
          <a:lstStyle>
            <a:lvl1pPr marL="457200" indent="-457200">
              <a:lnSpc>
                <a:spcPct val="110000"/>
              </a:lnSpc>
              <a:buClr>
                <a:schemeClr val="tx2"/>
              </a:buClr>
              <a:buSzPct val="125000"/>
              <a:buFont typeface="Arial" panose="020B0604020202020204" pitchFamily="34" charset="0"/>
              <a:buChar char="•"/>
              <a:defRPr sz="3200" b="1" i="0">
                <a:solidFill>
                  <a:schemeClr val="dk1"/>
                </a:solidFill>
              </a:defRPr>
            </a:lvl1pPr>
          </a:lstStyle>
          <a:p>
            <a:r>
              <a:rPr lang="nb-NO"/>
              <a:t>Klikk for å redigere tittelstil</a:t>
            </a:r>
          </a:p>
        </p:txBody>
      </p:sp>
    </p:spTree>
    <p:extLst>
      <p:ext uri="{BB962C8B-B14F-4D97-AF65-F5344CB8AC3E}">
        <p14:creationId xmlns:p14="http://schemas.microsoft.com/office/powerpoint/2010/main" val="16229560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tel og logo">
    <p:spTree>
      <p:nvGrpSpPr>
        <p:cNvPr id="1" name=""/>
        <p:cNvGrpSpPr/>
        <p:nvPr/>
      </p:nvGrpSpPr>
      <p:grpSpPr>
        <a:xfrm>
          <a:off x="0" y="0"/>
          <a:ext cx="0" cy="0"/>
          <a:chOff x="0" y="0"/>
          <a:chExt cx="0" cy="0"/>
        </a:xfrm>
      </p:grpSpPr>
      <p:sp>
        <p:nvSpPr>
          <p:cNvPr id="2" name="Tittel 1"/>
          <p:cNvSpPr>
            <a:spLocks noGrp="1"/>
          </p:cNvSpPr>
          <p:nvPr>
            <p:ph type="title"/>
          </p:nvPr>
        </p:nvSpPr>
        <p:spPr>
          <a:xfrm>
            <a:off x="839343" y="2582614"/>
            <a:ext cx="10513314" cy="846386"/>
          </a:xfrm>
        </p:spPr>
        <p:txBody>
          <a:bodyPr anchor="b">
            <a:spAutoFit/>
          </a:bodyPr>
          <a:lstStyle>
            <a:lvl1pPr algn="ctr">
              <a:defRPr sz="5500"/>
            </a:lvl1p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02.09.2025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pic>
        <p:nvPicPr>
          <p:cNvPr id="6" name="Grafikk 5">
            <a:extLst>
              <a:ext uri="{FF2B5EF4-FFF2-40B4-BE49-F238E27FC236}">
                <a16:creationId xmlns:a16="http://schemas.microsoft.com/office/drawing/2014/main" id="{7E2E5390-6FFD-4716-A60E-03C756CF5F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13160" y="4171723"/>
            <a:ext cx="765679" cy="765679"/>
          </a:xfrm>
          <a:prstGeom prst="rect">
            <a:avLst/>
          </a:prstGeom>
        </p:spPr>
      </p:pic>
    </p:spTree>
    <p:extLst>
      <p:ext uri="{BB962C8B-B14F-4D97-AF65-F5344CB8AC3E}">
        <p14:creationId xmlns:p14="http://schemas.microsoft.com/office/powerpoint/2010/main" val="416322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4">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E2D440A2-9013-4087-81E4-08EA32980BFF}"/>
              </a:ext>
            </a:extLst>
          </p:cNvPr>
          <p:cNvSpPr>
            <a:spLocks noGrp="1"/>
          </p:cNvSpPr>
          <p:nvPr>
            <p:ph type="pic" sz="quarter" idx="11"/>
          </p:nvPr>
        </p:nvSpPr>
        <p:spPr>
          <a:xfrm>
            <a:off x="1" y="0"/>
            <a:ext cx="12192000" cy="6858000"/>
          </a:xfrm>
          <a:prstGeom prst="rect">
            <a:avLst/>
          </a:prstGeom>
          <a:solidFill>
            <a:schemeClr val="bg1">
              <a:lumMod val="95000"/>
            </a:schemeClr>
          </a:solidFill>
        </p:spPr>
        <p:txBody>
          <a:bodyPr tIns="683095"/>
          <a:lstStyle>
            <a:lvl1pPr marL="228600" indent="-228600" algn="ctr" defTabSz="914400" rtl="0" eaLnBrk="1" latinLnBrk="0" hangingPunct="1">
              <a:lnSpc>
                <a:spcPct val="100000"/>
              </a:lnSpc>
              <a:spcBef>
                <a:spcPts val="1000"/>
              </a:spcBef>
              <a:buFont typeface="Arial" panose="020B0604020202020204" pitchFamily="34" charset="0"/>
              <a:buNone/>
              <a:defRPr sz="1200"/>
            </a:lvl1pPr>
          </a:lstStyle>
          <a:p>
            <a:r>
              <a:rPr lang="nb-NO"/>
              <a:t>Klikk på ikonet for å legge til et bilde</a:t>
            </a:r>
          </a:p>
        </p:txBody>
      </p:sp>
      <p:sp>
        <p:nvSpPr>
          <p:cNvPr id="4" name="Hvitboks">
            <a:extLst>
              <a:ext uri="{FF2B5EF4-FFF2-40B4-BE49-F238E27FC236}">
                <a16:creationId xmlns:a16="http://schemas.microsoft.com/office/drawing/2014/main" id="{91662251-2B4A-4AFA-9414-FA86AE80431E}"/>
              </a:ext>
            </a:extLst>
          </p:cNvPr>
          <p:cNvSpPr>
            <a:spLocks noGrp="1"/>
          </p:cNvSpPr>
          <p:nvPr>
            <p:ph type="body" sz="quarter" idx="13"/>
          </p:nvPr>
        </p:nvSpPr>
        <p:spPr>
          <a:xfrm>
            <a:off x="360044" y="4754942"/>
            <a:ext cx="6786849" cy="2103059"/>
          </a:xfrm>
          <a:prstGeom prst="roundRect">
            <a:avLst>
              <a:gd name="adj" fmla="val 1765"/>
            </a:avLst>
          </a:prstGeom>
          <a:solidFill>
            <a:schemeClr val="bg1"/>
          </a:solidFill>
        </p:spPr>
        <p:txBody>
          <a:bodyPr lIns="0" tIns="0" rIns="0" bIns="0"/>
          <a:lstStyle>
            <a:lvl1pPr marL="0" indent="0">
              <a:buNone/>
              <a:defRPr sz="100">
                <a:solidFill>
                  <a:schemeClr val="bg1"/>
                </a:solidFill>
              </a:defRPr>
            </a:lvl1pPr>
          </a:lstStyle>
          <a:p>
            <a:pPr lvl="0"/>
            <a:r>
              <a:rPr lang="nb-NO"/>
              <a:t>Klikk for å redigere tekststiler i malen</a:t>
            </a:r>
          </a:p>
        </p:txBody>
      </p:sp>
      <p:sp>
        <p:nvSpPr>
          <p:cNvPr id="2" name="Tittel 1"/>
          <p:cNvSpPr>
            <a:spLocks noGrp="1"/>
          </p:cNvSpPr>
          <p:nvPr>
            <p:ph type="ctrTitle"/>
          </p:nvPr>
        </p:nvSpPr>
        <p:spPr>
          <a:xfrm>
            <a:off x="864108" y="5040630"/>
            <a:ext cx="5924619" cy="430887"/>
          </a:xfrm>
          <a:prstGeom prst="rect">
            <a:avLst/>
          </a:prstGeom>
          <a:noFill/>
          <a:ln cap="rnd">
            <a:noFill/>
          </a:ln>
        </p:spPr>
        <p:txBody>
          <a:bodyPr wrap="square" lIns="0" tIns="0" rIns="0" bIns="0" anchor="b">
            <a:spAutoFit/>
          </a:bodyPr>
          <a:lstStyle>
            <a:lvl1pPr algn="l">
              <a:defRPr sz="2800"/>
            </a:lvl1pPr>
          </a:lstStyle>
          <a:p>
            <a:r>
              <a:rPr lang="nb-NO"/>
              <a:t>Klikk for å redigere tittelstil</a:t>
            </a:r>
          </a:p>
        </p:txBody>
      </p:sp>
      <p:sp>
        <p:nvSpPr>
          <p:cNvPr id="3" name="Undertittel 2"/>
          <p:cNvSpPr>
            <a:spLocks noGrp="1"/>
          </p:cNvSpPr>
          <p:nvPr>
            <p:ph type="subTitle" idx="1" hasCustomPrompt="1"/>
          </p:nvPr>
        </p:nvSpPr>
        <p:spPr>
          <a:xfrm>
            <a:off x="872236" y="6048756"/>
            <a:ext cx="5916491" cy="677108"/>
          </a:xfrm>
        </p:spPr>
        <p:txBody>
          <a:bodyPr>
            <a:normAutofit/>
          </a:bodyPr>
          <a:lstStyle>
            <a:lvl1pPr marL="0" indent="0" algn="l">
              <a:spcBef>
                <a:spcPts val="0"/>
              </a:spcBef>
              <a:buNone/>
              <a:defRPr sz="22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Undertittel</a:t>
            </a:r>
          </a:p>
        </p:txBody>
      </p:sp>
      <p:sp>
        <p:nvSpPr>
          <p:cNvPr id="7" name="Plassholder for tekst 6">
            <a:extLst>
              <a:ext uri="{FF2B5EF4-FFF2-40B4-BE49-F238E27FC236}">
                <a16:creationId xmlns:a16="http://schemas.microsoft.com/office/drawing/2014/main" id="{D50615C9-9ADA-4CF0-A78A-6F46CD1F4B29}"/>
              </a:ext>
            </a:extLst>
          </p:cNvPr>
          <p:cNvSpPr>
            <a:spLocks noGrp="1"/>
          </p:cNvSpPr>
          <p:nvPr>
            <p:ph type="body" sz="quarter" idx="10" hasCustomPrompt="1"/>
          </p:nvPr>
        </p:nvSpPr>
        <p:spPr>
          <a:xfrm>
            <a:off x="872236" y="5690107"/>
            <a:ext cx="2160270" cy="0"/>
          </a:xfrm>
          <a:prstGeom prst="rect">
            <a:avLst/>
          </a:prstGeom>
          <a:ln w="44450">
            <a:solidFill>
              <a:srgbClr val="FFDB16"/>
            </a:solidFill>
            <a:miter lim="800000"/>
          </a:ln>
        </p:spPr>
        <p:txBody>
          <a:bodyPr lIns="0" tIns="0" rIns="0" bIns="0">
            <a:noAutofit/>
          </a:bodyPr>
          <a:lstStyle>
            <a:lvl1pPr>
              <a:buNone/>
              <a:defRPr sz="100"/>
            </a:lvl1pPr>
          </a:lstStyle>
          <a:p>
            <a:pPr lvl="0"/>
            <a:r>
              <a:rPr lang="nb-NO"/>
              <a:t> </a:t>
            </a:r>
          </a:p>
        </p:txBody>
      </p:sp>
      <p:sp>
        <p:nvSpPr>
          <p:cNvPr id="6" name="Plassholder for tekst 7">
            <a:extLst>
              <a:ext uri="{FF2B5EF4-FFF2-40B4-BE49-F238E27FC236}">
                <a16:creationId xmlns:a16="http://schemas.microsoft.com/office/drawing/2014/main" id="{4AB0548D-4A96-4A75-89E5-C4E2FEEFC276}"/>
              </a:ext>
            </a:extLst>
          </p:cNvPr>
          <p:cNvSpPr>
            <a:spLocks noGrp="1"/>
          </p:cNvSpPr>
          <p:nvPr>
            <p:ph type="body" sz="quarter" idx="12" hasCustomPrompt="1"/>
          </p:nvPr>
        </p:nvSpPr>
        <p:spPr>
          <a:xfrm>
            <a:off x="360046" y="360045"/>
            <a:ext cx="756000" cy="75448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8" name="GotLine" hidden="1">
            <a:extLst>
              <a:ext uri="{FF2B5EF4-FFF2-40B4-BE49-F238E27FC236}">
                <a16:creationId xmlns:a16="http://schemas.microsoft.com/office/drawing/2014/main" id="{05C0818A-ADA1-4686-B22C-9DBBA81C99D7}"/>
              </a:ext>
            </a:extLst>
          </p:cNvPr>
          <p:cNvSpPr/>
          <p:nvPr userDrawn="1"/>
        </p:nvSpPr>
        <p:spPr>
          <a:xfrm>
            <a:off x="2214277" y="-879231"/>
            <a:ext cx="1289538" cy="58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GotLine</a:t>
            </a:r>
            <a:endParaRPr lang="nb-NO"/>
          </a:p>
        </p:txBody>
      </p:sp>
    </p:spTree>
    <p:extLst>
      <p:ext uri="{BB962C8B-B14F-4D97-AF65-F5344CB8AC3E}">
        <p14:creationId xmlns:p14="http://schemas.microsoft.com/office/powerpoint/2010/main" val="36271136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02.09.2025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829932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02.09.2025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71753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900113" y="4140517"/>
            <a:ext cx="6933692" cy="677108"/>
          </a:xfrm>
        </p:spPr>
        <p:txBody>
          <a:bodyPr>
            <a:normAutofit/>
          </a:bodyPr>
          <a:lstStyle>
            <a:lvl1pPr marL="0" indent="0" algn="l">
              <a:spcBef>
                <a:spcPts val="0"/>
              </a:spcBef>
              <a:buNone/>
              <a:defRPr sz="22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7" name="Plassholder for tekst 6">
            <a:extLst>
              <a:ext uri="{FF2B5EF4-FFF2-40B4-BE49-F238E27FC236}">
                <a16:creationId xmlns:a16="http://schemas.microsoft.com/office/drawing/2014/main" id="{D50615C9-9ADA-4CF0-A78A-6F46CD1F4B29}"/>
              </a:ext>
            </a:extLst>
          </p:cNvPr>
          <p:cNvSpPr>
            <a:spLocks noGrp="1"/>
          </p:cNvSpPr>
          <p:nvPr>
            <p:ph type="body" sz="quarter" idx="10" hasCustomPrompt="1"/>
          </p:nvPr>
        </p:nvSpPr>
        <p:spPr>
          <a:xfrm>
            <a:off x="900113" y="3564445"/>
            <a:ext cx="2160270" cy="0"/>
          </a:xfrm>
          <a:prstGeom prst="rect">
            <a:avLst/>
          </a:prstGeom>
          <a:ln w="44450">
            <a:solidFill>
              <a:srgbClr val="FFDB16"/>
            </a:solidFill>
            <a:miter lim="800000"/>
          </a:ln>
        </p:spPr>
        <p:txBody>
          <a:bodyPr lIns="0" tIns="0" rIns="0" bIns="0"/>
          <a:lstStyle>
            <a:lvl1pPr>
              <a:buNone/>
              <a:defRPr sz="100"/>
            </a:lvl1pPr>
          </a:lstStyle>
          <a:p>
            <a:pPr lvl="0"/>
            <a:r>
              <a:rPr lang="nb-NO"/>
              <a:t> </a:t>
            </a:r>
          </a:p>
        </p:txBody>
      </p:sp>
      <p:sp>
        <p:nvSpPr>
          <p:cNvPr id="6" name="Tittel 5">
            <a:extLst>
              <a:ext uri="{FF2B5EF4-FFF2-40B4-BE49-F238E27FC236}">
                <a16:creationId xmlns:a16="http://schemas.microsoft.com/office/drawing/2014/main" id="{39639AFB-A3F4-4985-A358-279CD5A49C8F}"/>
              </a:ext>
            </a:extLst>
          </p:cNvPr>
          <p:cNvSpPr>
            <a:spLocks noGrp="1"/>
          </p:cNvSpPr>
          <p:nvPr>
            <p:ph type="title"/>
          </p:nvPr>
        </p:nvSpPr>
        <p:spPr>
          <a:xfrm>
            <a:off x="900113" y="2232279"/>
            <a:ext cx="10513314" cy="677108"/>
          </a:xfrm>
        </p:spPr>
        <p:txBody>
          <a:bodyPr anchor="ctr">
            <a:normAutofit/>
          </a:bodyPr>
          <a:lstStyle>
            <a:lvl1pPr>
              <a:defRPr/>
            </a:lvl1pPr>
          </a:lstStyle>
          <a:p>
            <a:r>
              <a:rPr lang="nb-NO"/>
              <a:t>Klikk for å redigere tittelstil</a:t>
            </a:r>
          </a:p>
        </p:txBody>
      </p:sp>
      <p:sp>
        <p:nvSpPr>
          <p:cNvPr id="8" name="GotLine" hidden="1">
            <a:extLst>
              <a:ext uri="{FF2B5EF4-FFF2-40B4-BE49-F238E27FC236}">
                <a16:creationId xmlns:a16="http://schemas.microsoft.com/office/drawing/2014/main" id="{E80518AD-C7C8-4E51-B783-DBBBF8971A09}"/>
              </a:ext>
            </a:extLst>
          </p:cNvPr>
          <p:cNvSpPr/>
          <p:nvPr userDrawn="1"/>
        </p:nvSpPr>
        <p:spPr>
          <a:xfrm>
            <a:off x="2214277" y="-879231"/>
            <a:ext cx="1289538" cy="58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GotLine</a:t>
            </a:r>
            <a:endParaRPr lang="nb-NO"/>
          </a:p>
        </p:txBody>
      </p:sp>
      <p:sp>
        <p:nvSpPr>
          <p:cNvPr id="10" name="Plassholder for tekst 7">
            <a:extLst>
              <a:ext uri="{FF2B5EF4-FFF2-40B4-BE49-F238E27FC236}">
                <a16:creationId xmlns:a16="http://schemas.microsoft.com/office/drawing/2014/main" id="{8DA29711-A735-498A-A2A6-F7DA86EEF5E9}"/>
              </a:ext>
            </a:extLst>
          </p:cNvPr>
          <p:cNvSpPr>
            <a:spLocks noGrp="1"/>
          </p:cNvSpPr>
          <p:nvPr>
            <p:ph type="body" sz="quarter" idx="12" hasCustomPrompt="1"/>
          </p:nvPr>
        </p:nvSpPr>
        <p:spPr>
          <a:xfrm>
            <a:off x="900113" y="900113"/>
            <a:ext cx="756000" cy="756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407036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ksjon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00113" y="1548194"/>
            <a:ext cx="7200900" cy="2852737"/>
          </a:xfrm>
        </p:spPr>
        <p:txBody>
          <a:bodyPr anchor="t">
            <a:normAutofit/>
          </a:bodyPr>
          <a:lstStyle>
            <a:lvl1pPr>
              <a:defRPr sz="5400">
                <a:solidFill>
                  <a:schemeClr val="accent4"/>
                </a:solidFill>
              </a:defRPr>
            </a:lvl1pPr>
          </a:lstStyle>
          <a:p>
            <a:r>
              <a:rPr lang="nb-NO"/>
              <a:t>Klikk for å redigere tittelstil</a:t>
            </a:r>
          </a:p>
        </p:txBody>
      </p:sp>
      <p:sp>
        <p:nvSpPr>
          <p:cNvPr id="3" name="Plassholder for tekst 2"/>
          <p:cNvSpPr>
            <a:spLocks noGrp="1"/>
          </p:cNvSpPr>
          <p:nvPr>
            <p:ph type="body" idx="1"/>
          </p:nvPr>
        </p:nvSpPr>
        <p:spPr>
          <a:xfrm>
            <a:off x="900113" y="864109"/>
            <a:ext cx="7200900" cy="369332"/>
          </a:xfrm>
        </p:spPr>
        <p:txBody>
          <a:bodyPr>
            <a:normAutofit/>
          </a:bodyPr>
          <a:lstStyle>
            <a:lvl1pPr marL="0" indent="0">
              <a:buNone/>
              <a:defRPr sz="2400">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613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ksjon #2">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00113" y="1548194"/>
            <a:ext cx="7200900" cy="2852737"/>
          </a:xfrm>
        </p:spPr>
        <p:txBody>
          <a:bodyPr anchor="t">
            <a:normAutofit/>
          </a:bodyPr>
          <a:lstStyle>
            <a:lvl1pPr>
              <a:defRPr sz="5400">
                <a:solidFill>
                  <a:schemeClr val="dk1"/>
                </a:solidFill>
              </a:defRPr>
            </a:lvl1pPr>
          </a:lstStyle>
          <a:p>
            <a:r>
              <a:rPr lang="nb-NO"/>
              <a:t>Klikk for å redigere tittelstil</a:t>
            </a:r>
          </a:p>
        </p:txBody>
      </p:sp>
      <p:sp>
        <p:nvSpPr>
          <p:cNvPr id="3" name="Plassholder for tekst 2"/>
          <p:cNvSpPr>
            <a:spLocks noGrp="1"/>
          </p:cNvSpPr>
          <p:nvPr>
            <p:ph type="body" idx="1"/>
          </p:nvPr>
        </p:nvSpPr>
        <p:spPr>
          <a:xfrm>
            <a:off x="900113" y="864109"/>
            <a:ext cx="7200900" cy="369332"/>
          </a:xfrm>
        </p:spPr>
        <p:txBody>
          <a:bodyPr>
            <a:normAutofit/>
          </a:bodyPr>
          <a:lstStyle>
            <a:lvl1pPr marL="0" indent="0">
              <a:buNone/>
              <a:defRPr sz="2400">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264563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ksjon #3">
    <p:bg>
      <p:bgPr>
        <a:solidFill>
          <a:schemeClr val="accent4"/>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00113" y="1548194"/>
            <a:ext cx="7200900" cy="2852737"/>
          </a:xfrm>
        </p:spPr>
        <p:txBody>
          <a:bodyPr anchor="t">
            <a:normAutofit/>
          </a:bodyPr>
          <a:lstStyle>
            <a:lvl1pPr>
              <a:defRPr sz="5400">
                <a:solidFill>
                  <a:schemeClr val="dk1"/>
                </a:solidFill>
              </a:defRPr>
            </a:lvl1pPr>
          </a:lstStyle>
          <a:p>
            <a:r>
              <a:rPr lang="nb-NO"/>
              <a:t>Klikk for å redigere tittelstil</a:t>
            </a:r>
          </a:p>
        </p:txBody>
      </p:sp>
      <p:sp>
        <p:nvSpPr>
          <p:cNvPr id="3" name="Plassholder for tekst 2"/>
          <p:cNvSpPr>
            <a:spLocks noGrp="1"/>
          </p:cNvSpPr>
          <p:nvPr>
            <p:ph type="body" idx="1"/>
          </p:nvPr>
        </p:nvSpPr>
        <p:spPr>
          <a:xfrm>
            <a:off x="900113" y="864109"/>
            <a:ext cx="7200900" cy="369332"/>
          </a:xfrm>
        </p:spPr>
        <p:txBody>
          <a:bodyPr>
            <a:normAutofit/>
          </a:bodyPr>
          <a:lstStyle>
            <a:lvl1pPr marL="0" indent="0">
              <a:buNone/>
              <a:defRPr sz="2400">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26869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punktlister">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06034CD6-7206-480C-9685-73A9C3C1C144}"/>
              </a:ext>
            </a:extLst>
          </p:cNvPr>
          <p:cNvSpPr>
            <a:spLocks noGrp="1"/>
          </p:cNvSpPr>
          <p:nvPr>
            <p:ph type="body" sz="quarter" idx="13"/>
          </p:nvPr>
        </p:nvSpPr>
        <p:spPr>
          <a:xfrm>
            <a:off x="900113" y="2520315"/>
            <a:ext cx="5181600" cy="3654457"/>
          </a:xfrm>
          <a:prstGeom prst="rect">
            <a:avLst/>
          </a:prstGeom>
        </p:spPr>
        <p:txBody>
          <a:bodyPr lIns="0" tIns="0" rIns="0" bIns="0"/>
          <a:lstStyle>
            <a:lvl1pPr marL="450056" indent="-450056">
              <a:buSzPct val="125000"/>
              <a:buBlip>
                <a:blip r:embed="rId2"/>
              </a:buBlip>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8">
            <a:extLst>
              <a:ext uri="{FF2B5EF4-FFF2-40B4-BE49-F238E27FC236}">
                <a16:creationId xmlns:a16="http://schemas.microsoft.com/office/drawing/2014/main" id="{ACACCBE9-0AEA-45F4-BCBC-4BB6E5B1829A}"/>
              </a:ext>
            </a:extLst>
          </p:cNvPr>
          <p:cNvSpPr>
            <a:spLocks noGrp="1"/>
          </p:cNvSpPr>
          <p:nvPr>
            <p:ph type="body" sz="quarter" idx="14"/>
          </p:nvPr>
        </p:nvSpPr>
        <p:spPr>
          <a:xfrm>
            <a:off x="6581422" y="2520315"/>
            <a:ext cx="4832005" cy="3654457"/>
          </a:xfrm>
          <a:prstGeom prst="rect">
            <a:avLst/>
          </a:prstGeom>
        </p:spPr>
        <p:txBody>
          <a:bodyPr lIns="0" tIns="0" rIns="0" bIns="0"/>
          <a:lstStyle>
            <a:lvl1pPr marL="450056" indent="-450056">
              <a:buSzPct val="125000"/>
              <a:buBlip>
                <a:blip r:embed="rId2"/>
              </a:buBlip>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Tittel 9">
            <a:extLst>
              <a:ext uri="{FF2B5EF4-FFF2-40B4-BE49-F238E27FC236}">
                <a16:creationId xmlns:a16="http://schemas.microsoft.com/office/drawing/2014/main" id="{F7FC56DB-47CE-4406-BC06-3B9F3D74DEC6}"/>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7591768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image" Target="../media/image5.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48" Type="http://schemas.openxmlformats.org/officeDocument/2006/relationships/image" Target="../media/image6.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4.emf"/><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00113" y="576072"/>
            <a:ext cx="10513314" cy="1384995"/>
          </a:xfrm>
          <a:prstGeom prst="rect">
            <a:avLst/>
          </a:prstGeom>
        </p:spPr>
        <p:txBody>
          <a:bodyPr vert="horz" lIns="0" tIns="0" rIns="0" bIns="0" rtlCol="0" anchor="t" anchorCtr="0">
            <a:normAutofit/>
          </a:bodyPr>
          <a:lstStyle/>
          <a:p>
            <a:r>
              <a:rPr lang="nb-NO"/>
              <a:t>Norges vakreste </a:t>
            </a:r>
            <a:br>
              <a:rPr lang="nb-NO"/>
            </a:br>
            <a:r>
              <a:rPr lang="nb-NO"/>
              <a:t>tittel over to linjer</a:t>
            </a:r>
          </a:p>
        </p:txBody>
      </p:sp>
      <p:sp>
        <p:nvSpPr>
          <p:cNvPr id="3" name="Plassholder for tekst 2"/>
          <p:cNvSpPr>
            <a:spLocks noGrp="1"/>
          </p:cNvSpPr>
          <p:nvPr>
            <p:ph type="body" idx="1"/>
          </p:nvPr>
        </p:nvSpPr>
        <p:spPr>
          <a:xfrm>
            <a:off x="900113" y="2736342"/>
            <a:ext cx="10513314" cy="3456432"/>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9240252" y="6446579"/>
            <a:ext cx="846221" cy="184666"/>
          </a:xfrm>
          <a:prstGeom prst="rect">
            <a:avLst/>
          </a:prstGeom>
        </p:spPr>
        <p:txBody>
          <a:bodyPr vert="horz" lIns="0" tIns="0" rIns="0" bIns="0" rtlCol="0" anchor="ctr">
            <a:normAutofit/>
          </a:bodyPr>
          <a:lstStyle>
            <a:lvl1pPr algn="ctr">
              <a:defRPr sz="1000">
                <a:solidFill>
                  <a:schemeClr val="dk1"/>
                </a:solidFill>
              </a:defRPr>
            </a:lvl1pPr>
          </a:lstStyle>
          <a:p>
            <a:pPr algn="ctr"/>
            <a:fld id="{983651F3-9B16-40C6-B209-3688FC9C95F6}" type="datetimeFigureOut">
              <a:rPr lang="nb-NO" smtClean="0"/>
              <a:pPr algn="ctr"/>
              <a:t>02.09.2025</a:t>
            </a:fld>
            <a:endParaRPr lang="nb-NO"/>
          </a:p>
        </p:txBody>
      </p:sp>
      <p:sp>
        <p:nvSpPr>
          <p:cNvPr id="5" name="Plassholder for bunntekst 4"/>
          <p:cNvSpPr>
            <a:spLocks noGrp="1"/>
          </p:cNvSpPr>
          <p:nvPr>
            <p:ph type="ftr" sz="quarter" idx="3"/>
          </p:nvPr>
        </p:nvSpPr>
        <p:spPr>
          <a:xfrm>
            <a:off x="360045" y="6446579"/>
            <a:ext cx="7443537" cy="184666"/>
          </a:xfrm>
          <a:prstGeom prst="rect">
            <a:avLst/>
          </a:prstGeom>
        </p:spPr>
        <p:txBody>
          <a:bodyPr vert="horz" lIns="0" tIns="0" rIns="0" bIns="0" rtlCol="0" anchor="ctr">
            <a:normAutofit/>
          </a:bodyPr>
          <a:lstStyle>
            <a:lvl1pPr algn="l">
              <a:defRPr sz="1000">
                <a:solidFill>
                  <a:schemeClr val="dk1"/>
                </a:solidFill>
              </a:defRPr>
            </a:lvl1pPr>
          </a:lstStyle>
          <a:p>
            <a:pPr algn="l"/>
            <a:endParaRPr lang="nb-NO"/>
          </a:p>
        </p:txBody>
      </p:sp>
      <p:sp>
        <p:nvSpPr>
          <p:cNvPr id="6" name="Plassholder for lysbildenummer 5"/>
          <p:cNvSpPr>
            <a:spLocks noGrp="1"/>
          </p:cNvSpPr>
          <p:nvPr>
            <p:ph type="sldNum" sz="quarter" idx="4"/>
          </p:nvPr>
        </p:nvSpPr>
        <p:spPr>
          <a:xfrm>
            <a:off x="11523144" y="6446579"/>
            <a:ext cx="308811" cy="184666"/>
          </a:xfrm>
          <a:prstGeom prst="rect">
            <a:avLst/>
          </a:prstGeom>
        </p:spPr>
        <p:txBody>
          <a:bodyPr vert="horz" lIns="0" tIns="0" rIns="0" bIns="0" rtlCol="0" anchor="ctr">
            <a:normAutofit/>
          </a:bodyPr>
          <a:lstStyle>
            <a:lvl1pPr algn="r">
              <a:defRPr sz="1000">
                <a:solidFill>
                  <a:schemeClr val="dk1"/>
                </a:solidFill>
              </a:defRPr>
            </a:lvl1pPr>
          </a:lstStyle>
          <a:p>
            <a:fld id="{5751DFAA-887F-4071-8EAD-E8CA316FCF06}" type="slidenum">
              <a:rPr lang="nb-NO" smtClean="0"/>
              <a:pPr/>
              <a:t>‹#›</a:t>
            </a:fld>
            <a:endParaRPr lang="nb-NO"/>
          </a:p>
        </p:txBody>
      </p:sp>
      <p:sp>
        <p:nvSpPr>
          <p:cNvPr id="32" name="NAFPres">
            <a:extLst>
              <a:ext uri="{FF2B5EF4-FFF2-40B4-BE49-F238E27FC236}">
                <a16:creationId xmlns:a16="http://schemas.microsoft.com/office/drawing/2014/main" id="{BDF8FE6B-BAB0-470B-BFBD-2CD065BD0E4D}"/>
              </a:ext>
            </a:extLst>
          </p:cNvPr>
          <p:cNvSpPr/>
          <p:nvPr userDrawn="1"/>
        </p:nvSpPr>
        <p:spPr>
          <a:xfrm>
            <a:off x="114300" y="114300"/>
            <a:ext cx="78581" cy="97922"/>
          </a:xfrm>
          <a:prstGeom prst="rect">
            <a:avLst/>
          </a:prstGeom>
          <a:solidFill>
            <a:srgbClr val="0D3451">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ullet_1" hidden="1">
            <a:extLst>
              <a:ext uri="{FF2B5EF4-FFF2-40B4-BE49-F238E27FC236}">
                <a16:creationId xmlns:a16="http://schemas.microsoft.com/office/drawing/2014/main" id="{02DB5680-FDD0-4E23-B510-5AC147A4E786}"/>
              </a:ext>
            </a:extLst>
          </p:cNvPr>
          <p:cNvPicPr>
            <a:picLocks noChangeAspect="1"/>
          </p:cNvPicPr>
          <p:nvPr userDrawn="1"/>
        </p:nvPicPr>
        <p:blipFill>
          <a:blip r:embed="rId43"/>
          <a:stretch>
            <a:fillRect/>
          </a:stretch>
        </p:blipFill>
        <p:spPr>
          <a:xfrm>
            <a:off x="2309938" y="-986296"/>
            <a:ext cx="720000" cy="720000"/>
          </a:xfrm>
          <a:prstGeom prst="rect">
            <a:avLst/>
          </a:prstGeom>
        </p:spPr>
      </p:pic>
      <p:pic>
        <p:nvPicPr>
          <p:cNvPr id="20" name="bullet_2" hidden="1">
            <a:extLst>
              <a:ext uri="{FF2B5EF4-FFF2-40B4-BE49-F238E27FC236}">
                <a16:creationId xmlns:a16="http://schemas.microsoft.com/office/drawing/2014/main" id="{DCB6C389-1C83-4CAF-8A64-D7104F0C5131}"/>
              </a:ext>
            </a:extLst>
          </p:cNvPr>
          <p:cNvPicPr>
            <a:picLocks noChangeAspect="1"/>
          </p:cNvPicPr>
          <p:nvPr userDrawn="1"/>
        </p:nvPicPr>
        <p:blipFill>
          <a:blip r:embed="rId44"/>
          <a:stretch>
            <a:fillRect/>
          </a:stretch>
        </p:blipFill>
        <p:spPr>
          <a:xfrm>
            <a:off x="3457886" y="-986296"/>
            <a:ext cx="720000" cy="720000"/>
          </a:xfrm>
          <a:prstGeom prst="rect">
            <a:avLst/>
          </a:prstGeom>
        </p:spPr>
      </p:pic>
      <p:pic>
        <p:nvPicPr>
          <p:cNvPr id="22" name="bullet_3" hidden="1">
            <a:extLst>
              <a:ext uri="{FF2B5EF4-FFF2-40B4-BE49-F238E27FC236}">
                <a16:creationId xmlns:a16="http://schemas.microsoft.com/office/drawing/2014/main" id="{8A88A46E-271A-4B6F-A890-D1F11FEBEFB4}"/>
              </a:ext>
            </a:extLst>
          </p:cNvPr>
          <p:cNvPicPr>
            <a:picLocks noChangeAspect="1"/>
          </p:cNvPicPr>
          <p:nvPr userDrawn="1"/>
        </p:nvPicPr>
        <p:blipFill>
          <a:blip r:embed="rId45"/>
          <a:stretch>
            <a:fillRect/>
          </a:stretch>
        </p:blipFill>
        <p:spPr>
          <a:xfrm>
            <a:off x="1161990" y="-980810"/>
            <a:ext cx="720000" cy="720000"/>
          </a:xfrm>
          <a:prstGeom prst="rect">
            <a:avLst/>
          </a:prstGeom>
        </p:spPr>
      </p:pic>
      <p:sp>
        <p:nvSpPr>
          <p:cNvPr id="11" name="bullet_1_boks" hidden="1">
            <a:extLst>
              <a:ext uri="{FF2B5EF4-FFF2-40B4-BE49-F238E27FC236}">
                <a16:creationId xmlns:a16="http://schemas.microsoft.com/office/drawing/2014/main" id="{D4C83530-6DE5-45BA-8041-74E1820E0B07}"/>
              </a:ext>
            </a:extLst>
          </p:cNvPr>
          <p:cNvSpPr txBox="1"/>
          <p:nvPr userDrawn="1"/>
        </p:nvSpPr>
        <p:spPr>
          <a:xfrm>
            <a:off x="2831018" y="-986297"/>
            <a:ext cx="2501590" cy="276999"/>
          </a:xfrm>
          <a:prstGeom prst="rect">
            <a:avLst/>
          </a:prstGeom>
          <a:noFill/>
        </p:spPr>
        <p:txBody>
          <a:bodyPr wrap="square" rtlCol="0">
            <a:spAutoFit/>
          </a:bodyPr>
          <a:lstStyle/>
          <a:p>
            <a:pPr marL="450056" indent="-450056">
              <a:buSzPct val="125000"/>
              <a:buBlip>
                <a:blip r:embed="rId46"/>
              </a:buBlip>
            </a:pPr>
            <a:r>
              <a:rPr lang="nb-NO" sz="1200"/>
              <a:t>Eksempeltekst</a:t>
            </a:r>
          </a:p>
        </p:txBody>
      </p:sp>
      <p:sp>
        <p:nvSpPr>
          <p:cNvPr id="12" name="bullet_2_boks" hidden="1">
            <a:extLst>
              <a:ext uri="{FF2B5EF4-FFF2-40B4-BE49-F238E27FC236}">
                <a16:creationId xmlns:a16="http://schemas.microsoft.com/office/drawing/2014/main" id="{4AD03F0D-7459-4092-A74D-5C28ADE6707B}"/>
              </a:ext>
            </a:extLst>
          </p:cNvPr>
          <p:cNvSpPr txBox="1"/>
          <p:nvPr userDrawn="1"/>
        </p:nvSpPr>
        <p:spPr>
          <a:xfrm>
            <a:off x="5791428" y="-986296"/>
            <a:ext cx="2501590" cy="276999"/>
          </a:xfrm>
          <a:prstGeom prst="rect">
            <a:avLst/>
          </a:prstGeom>
          <a:noFill/>
        </p:spPr>
        <p:txBody>
          <a:bodyPr wrap="square" rtlCol="0">
            <a:spAutoFit/>
          </a:bodyPr>
          <a:lstStyle/>
          <a:p>
            <a:pPr marL="450056" indent="-450056">
              <a:buSzPct val="125000"/>
              <a:buBlip>
                <a:blip r:embed="rId47"/>
              </a:buBlip>
            </a:pPr>
            <a:r>
              <a:rPr lang="nb-NO" sz="1200"/>
              <a:t>Eksempeltekst</a:t>
            </a:r>
          </a:p>
        </p:txBody>
      </p:sp>
      <p:sp>
        <p:nvSpPr>
          <p:cNvPr id="13" name="bullet_3_boks" hidden="1">
            <a:extLst>
              <a:ext uri="{FF2B5EF4-FFF2-40B4-BE49-F238E27FC236}">
                <a16:creationId xmlns:a16="http://schemas.microsoft.com/office/drawing/2014/main" id="{7DF1229B-9695-4796-BFAD-0B7115FD1BF9}"/>
              </a:ext>
            </a:extLst>
          </p:cNvPr>
          <p:cNvSpPr txBox="1"/>
          <p:nvPr userDrawn="1"/>
        </p:nvSpPr>
        <p:spPr>
          <a:xfrm>
            <a:off x="8557710" y="-986297"/>
            <a:ext cx="2501590" cy="276999"/>
          </a:xfrm>
          <a:prstGeom prst="rect">
            <a:avLst/>
          </a:prstGeom>
          <a:noFill/>
        </p:spPr>
        <p:txBody>
          <a:bodyPr wrap="square" rtlCol="0">
            <a:spAutoFit/>
          </a:bodyPr>
          <a:lstStyle/>
          <a:p>
            <a:pPr marL="450056" indent="-450056">
              <a:buSzPct val="125000"/>
              <a:buBlip>
                <a:blip r:embed="rId48"/>
              </a:buBlip>
            </a:pPr>
            <a:r>
              <a:rPr lang="nb-NO" sz="1200"/>
              <a:t>Eksempeltekst</a:t>
            </a:r>
          </a:p>
        </p:txBody>
      </p:sp>
    </p:spTree>
    <p:extLst>
      <p:ext uri="{BB962C8B-B14F-4D97-AF65-F5344CB8AC3E}">
        <p14:creationId xmlns:p14="http://schemas.microsoft.com/office/powerpoint/2010/main" val="3948855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000"/>
        </a:spcBef>
        <a:buClr>
          <a:schemeClr val="tx2"/>
        </a:buClr>
        <a:buFont typeface="Wingdings" panose="05000000000000000000" pitchFamily="2" charset="2"/>
        <a:buChar char=""/>
        <a:defRPr sz="2200" kern="1200">
          <a:solidFill>
            <a:schemeClr val="tx1"/>
          </a:solidFill>
          <a:latin typeface="+mn-lt"/>
          <a:ea typeface="+mn-ea"/>
          <a:cs typeface="+mn-cs"/>
        </a:defRPr>
      </a:lvl1pPr>
      <a:lvl2pPr marL="504000" indent="-252000" algn="l" defTabSz="914400" rtl="0" eaLnBrk="1" latinLnBrk="0" hangingPunct="1">
        <a:lnSpc>
          <a:spcPct val="100000"/>
        </a:lnSpc>
        <a:spcBef>
          <a:spcPts val="500"/>
        </a:spcBef>
        <a:buClr>
          <a:schemeClr val="tx2"/>
        </a:buClr>
        <a:buFont typeface="Wingdings" panose="05000000000000000000" pitchFamily="2" charset="2"/>
        <a:buChar char=""/>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500"/>
        </a:spcBef>
        <a:buClr>
          <a:schemeClr val="tx2"/>
        </a:buClr>
        <a:buFont typeface="Wingdings" panose="05000000000000000000" pitchFamily="2" charset="2"/>
        <a:buChar char=""/>
        <a:defRPr sz="1400" kern="1200">
          <a:solidFill>
            <a:schemeClr val="tx1"/>
          </a:solidFill>
          <a:latin typeface="+mn-lt"/>
          <a:ea typeface="+mn-ea"/>
          <a:cs typeface="+mn-cs"/>
        </a:defRPr>
      </a:lvl3pPr>
      <a:lvl4pPr marL="1008000" indent="-252000" algn="l" defTabSz="914400" rtl="0" eaLnBrk="1" latinLnBrk="0" hangingPunct="1">
        <a:lnSpc>
          <a:spcPct val="100000"/>
        </a:lnSpc>
        <a:spcBef>
          <a:spcPts val="500"/>
        </a:spcBef>
        <a:buClr>
          <a:schemeClr val="tx2"/>
        </a:buClr>
        <a:buFont typeface="Wingdings" panose="05000000000000000000" pitchFamily="2" charset="2"/>
        <a:buChar char=""/>
        <a:defRPr sz="1200" kern="1200">
          <a:solidFill>
            <a:schemeClr val="tx1"/>
          </a:solidFill>
          <a:latin typeface="+mn-lt"/>
          <a:ea typeface="+mn-ea"/>
          <a:cs typeface="+mn-cs"/>
        </a:defRPr>
      </a:lvl4pPr>
      <a:lvl5pPr marL="1260000" indent="-252000" algn="l" defTabSz="914400" rtl="0" eaLnBrk="1" latinLnBrk="0" hangingPunct="1">
        <a:lnSpc>
          <a:spcPct val="100000"/>
        </a:lnSpc>
        <a:spcBef>
          <a:spcPts val="500"/>
        </a:spcBef>
        <a:buClr>
          <a:schemeClr val="tx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0.png"/><Relationship Id="rId1" Type="http://schemas.openxmlformats.org/officeDocument/2006/relationships/slideLayout" Target="../slideLayouts/slideLayout41.xml"/><Relationship Id="rId6" Type="http://schemas.openxmlformats.org/officeDocument/2006/relationships/image" Target="../media/image22.png"/><Relationship Id="rId5" Type="http://schemas.openxmlformats.org/officeDocument/2006/relationships/customXml" Target="../ink/ink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EAB10FC-681B-F71F-1003-A025DF2BAB80}"/>
              </a:ext>
            </a:extLst>
          </p:cNvPr>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505A97C-8F0A-9211-3798-894E1A145FA1}"/>
                  </a:ext>
                </a:extLst>
              </p14:cNvPr>
              <p14:cNvContentPartPr/>
              <p14:nvPr/>
            </p14:nvContentPartPr>
            <p14:xfrm>
              <a:off x="14939276" y="2298221"/>
              <a:ext cx="118496" cy="3106322"/>
            </p14:xfrm>
          </p:contentPart>
        </mc:Choice>
        <mc:Fallback xmlns="">
          <p:pic>
            <p:nvPicPr>
              <p:cNvPr id="6" name="Ink 5">
                <a:extLst>
                  <a:ext uri="{FF2B5EF4-FFF2-40B4-BE49-F238E27FC236}">
                    <a16:creationId xmlns:a16="http://schemas.microsoft.com/office/drawing/2014/main" id="{D505A97C-8F0A-9211-3798-894E1A145FA1}"/>
                  </a:ext>
                </a:extLst>
              </p:cNvPr>
              <p:cNvPicPr/>
              <p:nvPr/>
            </p:nvPicPr>
            <p:blipFill>
              <a:blip r:embed="rId4"/>
              <a:stretch>
                <a:fillRect/>
              </a:stretch>
            </p:blipFill>
            <p:spPr>
              <a:xfrm>
                <a:off x="14930299" y="2289222"/>
                <a:ext cx="136091" cy="312395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1C2A67DD-367F-9FA8-ADF8-9A8F83843D94}"/>
                  </a:ext>
                </a:extLst>
              </p14:cNvPr>
              <p14:cNvContentPartPr/>
              <p14:nvPr/>
            </p14:nvContentPartPr>
            <p14:xfrm>
              <a:off x="13620805" y="471716"/>
              <a:ext cx="1040161" cy="4257603"/>
            </p14:xfrm>
          </p:contentPart>
        </mc:Choice>
        <mc:Fallback xmlns="">
          <p:pic>
            <p:nvPicPr>
              <p:cNvPr id="7" name="Ink 6">
                <a:extLst>
                  <a:ext uri="{FF2B5EF4-FFF2-40B4-BE49-F238E27FC236}">
                    <a16:creationId xmlns:a16="http://schemas.microsoft.com/office/drawing/2014/main" id="{1C2A67DD-367F-9FA8-ADF8-9A8F83843D94}"/>
                  </a:ext>
                </a:extLst>
              </p:cNvPr>
              <p:cNvPicPr/>
              <p:nvPr/>
            </p:nvPicPr>
            <p:blipFill>
              <a:blip r:embed="rId6"/>
              <a:stretch>
                <a:fillRect/>
              </a:stretch>
            </p:blipFill>
            <p:spPr>
              <a:xfrm>
                <a:off x="13611810" y="462716"/>
                <a:ext cx="1057791" cy="427524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6FDAEB4B-0293-F8A5-64FE-A4FB6DDDF2AB}"/>
                  </a:ext>
                </a:extLst>
              </p14:cNvPr>
              <p14:cNvContentPartPr/>
              <p14:nvPr/>
            </p14:nvContentPartPr>
            <p14:xfrm>
              <a:off x="14491893" y="1399483"/>
              <a:ext cx="23532" cy="216515"/>
            </p14:xfrm>
          </p:contentPart>
        </mc:Choice>
        <mc:Fallback xmlns="">
          <p:pic>
            <p:nvPicPr>
              <p:cNvPr id="8" name="Ink 7">
                <a:extLst>
                  <a:ext uri="{FF2B5EF4-FFF2-40B4-BE49-F238E27FC236}">
                    <a16:creationId xmlns:a16="http://schemas.microsoft.com/office/drawing/2014/main" id="{6FDAEB4B-0293-F8A5-64FE-A4FB6DDDF2AB}"/>
                  </a:ext>
                </a:extLst>
              </p:cNvPr>
              <p:cNvPicPr/>
              <p:nvPr/>
            </p:nvPicPr>
            <p:blipFill>
              <a:blip r:embed="rId8"/>
              <a:stretch>
                <a:fillRect/>
              </a:stretch>
            </p:blipFill>
            <p:spPr>
              <a:xfrm>
                <a:off x="14479376" y="1390492"/>
                <a:ext cx="48065" cy="234138"/>
              </a:xfrm>
              <a:prstGeom prst="rect">
                <a:avLst/>
              </a:prstGeom>
            </p:spPr>
          </p:pic>
        </mc:Fallback>
      </mc:AlternateContent>
    </p:spTree>
    <p:extLst>
      <p:ext uri="{BB962C8B-B14F-4D97-AF65-F5344CB8AC3E}">
        <p14:creationId xmlns:p14="http://schemas.microsoft.com/office/powerpoint/2010/main" val="2759135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0BD69-97F1-097B-12E9-21DA3D18473F}"/>
            </a:ext>
          </a:extLst>
        </p:cNvPr>
        <p:cNvGrpSpPr/>
        <p:nvPr/>
      </p:nvGrpSpPr>
      <p:grpSpPr>
        <a:xfrm>
          <a:off x="0" y="0"/>
          <a:ext cx="0" cy="0"/>
          <a:chOff x="0" y="0"/>
          <a:chExt cx="0" cy="0"/>
        </a:xfrm>
      </p:grpSpPr>
      <p:pic>
        <p:nvPicPr>
          <p:cNvPr id="2" name="Bilde 1">
            <a:extLst>
              <a:ext uri="{FF2B5EF4-FFF2-40B4-BE49-F238E27FC236}">
                <a16:creationId xmlns:a16="http://schemas.microsoft.com/office/drawing/2014/main" id="{28B7A765-C27D-B818-8108-7067FB205CC8}"/>
              </a:ext>
            </a:extLst>
          </p:cNvPr>
          <p:cNvPicPr>
            <a:picLocks noChangeAspect="1"/>
          </p:cNvPicPr>
          <p:nvPr/>
        </p:nvPicPr>
        <p:blipFill>
          <a:blip r:embed="rId2"/>
          <a:stretch>
            <a:fillRect/>
          </a:stretch>
        </p:blipFill>
        <p:spPr>
          <a:xfrm>
            <a:off x="0" y="0"/>
            <a:ext cx="12192000" cy="6858000"/>
          </a:xfrm>
          <a:prstGeom prst="rect">
            <a:avLst/>
          </a:prstGeom>
        </p:spPr>
      </p:pic>
      <p:sp>
        <p:nvSpPr>
          <p:cNvPr id="3" name="TekstSylinder 2">
            <a:extLst>
              <a:ext uri="{FF2B5EF4-FFF2-40B4-BE49-F238E27FC236}">
                <a16:creationId xmlns:a16="http://schemas.microsoft.com/office/drawing/2014/main" id="{27F54FA3-9A78-4711-C338-A90615A51F6B}"/>
              </a:ext>
            </a:extLst>
          </p:cNvPr>
          <p:cNvSpPr txBox="1"/>
          <p:nvPr/>
        </p:nvSpPr>
        <p:spPr>
          <a:xfrm>
            <a:off x="278674" y="428259"/>
            <a:ext cx="107460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rgbClr val="101A1A"/>
                </a:solidFill>
                <a:effectLst/>
                <a:uLnTx/>
                <a:uFillTx/>
                <a:latin typeface="Questa Sans Black" panose="02000000000000000000" pitchFamily="50" charset="0"/>
                <a:ea typeface="+mn-ea"/>
                <a:cs typeface="+mn-cs"/>
              </a:rPr>
              <a:t>BÆREKRAFT I NAFs LOKALAVDELINGER</a:t>
            </a:r>
          </a:p>
        </p:txBody>
      </p:sp>
      <p:sp>
        <p:nvSpPr>
          <p:cNvPr id="4" name="TekstSylinder 3">
            <a:extLst>
              <a:ext uri="{FF2B5EF4-FFF2-40B4-BE49-F238E27FC236}">
                <a16:creationId xmlns:a16="http://schemas.microsoft.com/office/drawing/2014/main" id="{18E0630A-9171-1621-6468-916D09BF16B0}"/>
              </a:ext>
            </a:extLst>
          </p:cNvPr>
          <p:cNvSpPr txBox="1"/>
          <p:nvPr/>
        </p:nvSpPr>
        <p:spPr>
          <a:xfrm>
            <a:off x="277678" y="1379737"/>
            <a:ext cx="11024755" cy="4278094"/>
          </a:xfrm>
          <a:prstGeom prst="rect">
            <a:avLst/>
          </a:prstGeom>
          <a:noFill/>
        </p:spPr>
        <p:txBody>
          <a:bodyPr wrap="square" rtlCol="0">
            <a:spAutoFit/>
          </a:bodyPr>
          <a:lstStyle/>
          <a:p>
            <a:r>
              <a:rPr lang="nb-NO" sz="1600" dirty="0"/>
              <a:t>NAFs lokalavdelinger har en viktig rolle i organisasjonens arbeid med bærekraft. Vi er en landsdekkende medlemsorganisasjon med lokal tilstedeværelse, som har mulighet til å påvirke både gjennom våre tjenester og gjennom dialogen med medlemmene. Bærekraft handler for oss om å ta ansvar for miljøet, for mennesker og for hvordan vi driver vår virksomhet.</a:t>
            </a:r>
          </a:p>
          <a:p>
            <a:endParaRPr lang="nb-NO" sz="1600" dirty="0"/>
          </a:p>
          <a:p>
            <a:r>
              <a:rPr lang="nb-NO" sz="1600" dirty="0"/>
              <a:t>I dag finnes det allerede mange gode initiativer og praksiser rundt om i lokalavdelingene. Mange tilbyr trafikksikkerhetskurs for ulike målgrupper, deltar aktivt på arrangementer og jobber for trygg og effektiv mobilitet. Dette bidrar til å redusere trafikkulykker og fremmer bærekraftig mobilitet. Sosial bærekraft ivaretas gjennom inkluderende aktiviteter, frivillig arbeid og tiltak som styrker fellesskap og mestring i det lokale NAF Norge. Lokalavdelingene skaper møteplasser og engasjerer medlemmer i lokalt trafikksikkerhetsarbeid, noe som har positiv innvirkning på folkehelsen og lokalsamfunn.</a:t>
            </a:r>
          </a:p>
          <a:p>
            <a:endParaRPr lang="nb-NO" sz="1600" dirty="0"/>
          </a:p>
          <a:p>
            <a:r>
              <a:rPr lang="nb-NO" sz="1600" dirty="0"/>
              <a:t>Miljømessig bærekraft er også i fokus, flere lokalavdelinger fremmer miljøvennlig transport, praktiserer samkjøring, bruker digitale møter for å redusere reisebehov, og tar miljøhensyn ved innkjøp og avfallshåndtering.</a:t>
            </a:r>
          </a:p>
          <a:p>
            <a:endParaRPr lang="nb-NO" sz="1600" dirty="0"/>
          </a:p>
          <a:p>
            <a:r>
              <a:rPr lang="nb-NO" sz="1600" dirty="0"/>
              <a:t>Disse eksemplene viser at lokalavdelingene allerede har et solid fundament for sitt bærekraftsarbeid.</a:t>
            </a:r>
          </a:p>
          <a:p>
            <a:r>
              <a:rPr lang="nb-NO" sz="1600" dirty="0"/>
              <a:t> </a:t>
            </a:r>
          </a:p>
        </p:txBody>
      </p:sp>
      <p:sp>
        <p:nvSpPr>
          <p:cNvPr id="5" name="TekstSylinder 4">
            <a:extLst>
              <a:ext uri="{FF2B5EF4-FFF2-40B4-BE49-F238E27FC236}">
                <a16:creationId xmlns:a16="http://schemas.microsoft.com/office/drawing/2014/main" id="{BB0C1D08-585B-2C18-E84D-D1CA0FCC2923}"/>
              </a:ext>
            </a:extLst>
          </p:cNvPr>
          <p:cNvSpPr txBox="1"/>
          <p:nvPr/>
        </p:nvSpPr>
        <p:spPr>
          <a:xfrm>
            <a:off x="805217" y="4163808"/>
            <a:ext cx="10219538" cy="923330"/>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srgbClr val="101A1A"/>
              </a:solidFill>
              <a:effectLst/>
              <a:uLnTx/>
              <a:uFillTx/>
              <a:latin typeface="Questa Sans"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101A1A"/>
              </a:solidFill>
              <a:effectLst/>
              <a:uLnTx/>
              <a:uFillTx/>
              <a:latin typeface="Questa Sans"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101A1A"/>
              </a:solidFill>
              <a:effectLst/>
              <a:uLnTx/>
              <a:uFillTx/>
              <a:latin typeface="Questa Sans" panose="02000000000000000000" pitchFamily="50" charset="0"/>
              <a:ea typeface="+mn-ea"/>
              <a:cs typeface="+mn-cs"/>
            </a:endParaRPr>
          </a:p>
        </p:txBody>
      </p:sp>
    </p:spTree>
    <p:extLst>
      <p:ext uri="{BB962C8B-B14F-4D97-AF65-F5344CB8AC3E}">
        <p14:creationId xmlns:p14="http://schemas.microsoft.com/office/powerpoint/2010/main" val="235172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942881B2-AA25-EC09-78E6-7328E59D5A52}"/>
              </a:ext>
            </a:extLst>
          </p:cNvPr>
          <p:cNvPicPr>
            <a:picLocks noChangeAspect="1"/>
          </p:cNvPicPr>
          <p:nvPr/>
        </p:nvPicPr>
        <p:blipFill>
          <a:blip r:embed="rId2"/>
          <a:stretch>
            <a:fillRect/>
          </a:stretch>
        </p:blipFill>
        <p:spPr>
          <a:xfrm>
            <a:off x="0" y="0"/>
            <a:ext cx="12192000" cy="6858000"/>
          </a:xfrm>
          <a:prstGeom prst="rect">
            <a:avLst/>
          </a:prstGeom>
        </p:spPr>
      </p:pic>
      <p:sp>
        <p:nvSpPr>
          <p:cNvPr id="4" name="TekstSylinder 3">
            <a:extLst>
              <a:ext uri="{FF2B5EF4-FFF2-40B4-BE49-F238E27FC236}">
                <a16:creationId xmlns:a16="http://schemas.microsoft.com/office/drawing/2014/main" id="{C934F074-F3C0-0EDB-264E-6819119CA38E}"/>
              </a:ext>
            </a:extLst>
          </p:cNvPr>
          <p:cNvSpPr txBox="1"/>
          <p:nvPr/>
        </p:nvSpPr>
        <p:spPr>
          <a:xfrm>
            <a:off x="371996" y="294665"/>
            <a:ext cx="10219538" cy="6717223"/>
          </a:xfrm>
          <a:prstGeom prst="rect">
            <a:avLst/>
          </a:prstGeom>
          <a:noFill/>
        </p:spPr>
        <p:txBody>
          <a:bodyPr wrap="square" rtlCol="0">
            <a:spAutoFit/>
          </a:bodyPr>
          <a:lstStyle/>
          <a:p>
            <a:r>
              <a:rPr lang="nb-NO" sz="1600" dirty="0"/>
              <a:t>Denne veilederen skal være et praktisk hjelpemiddel, med konkrete tiltak, eksempler og verktøy. Den skal inspirere, konkretisere og gjøre det enklere å ta bærekraftige valg </a:t>
            </a:r>
          </a:p>
          <a:p>
            <a:r>
              <a:rPr lang="nb-NO" sz="1600" dirty="0"/>
              <a:t>både i møte med medlemmer og i interne prosesser, i balanse mellom de tre dimensjonene innen for bærekraft (ESG -sosial, miljømessig og økonomisk bærekraft). Når vi snakker om en helhetlig tilnærming snakker vi om: </a:t>
            </a:r>
          </a:p>
          <a:p>
            <a:endParaRPr lang="nb-NO" sz="1600" dirty="0"/>
          </a:p>
          <a:p>
            <a:pPr marL="285750" indent="-285750">
              <a:buFont typeface="Arial" panose="020B0604020202020204" pitchFamily="34" charset="0"/>
              <a:buChar char="•"/>
            </a:pPr>
            <a:r>
              <a:rPr lang="nb-NO" sz="1600" b="1" dirty="0"/>
              <a:t>Sosial bærekraft: </a:t>
            </a:r>
            <a:r>
              <a:rPr lang="nb-NO" sz="1600" dirty="0"/>
              <a:t>Handler om den positive og negative påvirkningen vi har på våre interessenter. Dette kan inkludere alt fra ansatte, tillitsvalgte og frivillige, og deres familier til kunder, medlemmer, samarbeidspartnere og leverandører. Eks. på positive påvirkninger er fellesskap, inkludering og frivillighet. </a:t>
            </a:r>
          </a:p>
          <a:p>
            <a:pPr marL="285750" indent="-285750">
              <a:buFont typeface="Arial" panose="020B0604020202020204" pitchFamily="34" charset="0"/>
              <a:buChar char="•"/>
            </a:pPr>
            <a:r>
              <a:rPr lang="nb-NO" sz="1600" b="1" dirty="0"/>
              <a:t>Miljømessig bærekraft</a:t>
            </a:r>
            <a:r>
              <a:rPr lang="nb-NO" sz="1600" dirty="0"/>
              <a:t>: Miljø og klima betegner den positive og negative påvirkningen vi har på miljøet og klimaet. Eksempler på dette kan være utslipp, ressursbruk, transport og avfall. </a:t>
            </a:r>
          </a:p>
          <a:p>
            <a:pPr marL="285750" indent="-285750">
              <a:buFont typeface="Arial" panose="020B0604020202020204" pitchFamily="34" charset="0"/>
              <a:buChar char="•"/>
            </a:pPr>
            <a:r>
              <a:rPr lang="nb-NO" sz="1600" b="1" dirty="0"/>
              <a:t>Økonomisk bærekraft: </a:t>
            </a:r>
            <a:r>
              <a:rPr lang="nb-NO" sz="1600" dirty="0"/>
              <a:t>Økonomi betegner den positive og negative påvirkningen en virksomhet har lokalt og nasjonalt med tanke på økonomisk vekst. Eksempler på dette kan være ansvarlig drift og lokal verdiskaping</a:t>
            </a:r>
          </a:p>
          <a:p>
            <a:endParaRPr lang="nb-NO" sz="1600" b="1" dirty="0"/>
          </a:p>
          <a:p>
            <a:r>
              <a:rPr lang="nb-NO" sz="1600" dirty="0"/>
              <a:t>For at vi skal kunne jobbe med bærekraft på en god måte har vi noen prinsipper vi legger til grunn: </a:t>
            </a:r>
          </a:p>
          <a:p>
            <a:pPr marL="285750" indent="-285750">
              <a:buFont typeface="Arial" panose="020B0604020202020204" pitchFamily="34" charset="0"/>
              <a:buChar char="•"/>
            </a:pPr>
            <a:r>
              <a:rPr lang="nb-NO" sz="1600" dirty="0"/>
              <a:t>Lavterskel og fleksibel rapportering</a:t>
            </a:r>
          </a:p>
          <a:p>
            <a:pPr marL="285750" indent="-285750">
              <a:buFont typeface="Arial" panose="020B0604020202020204" pitchFamily="34" charset="0"/>
              <a:buChar char="•"/>
            </a:pPr>
            <a:r>
              <a:rPr lang="nb-NO" sz="1600" dirty="0"/>
              <a:t>Fokus på kvalitativ fremfor kvantitativ dokumentasjon</a:t>
            </a:r>
          </a:p>
          <a:p>
            <a:pPr marL="285750" indent="-285750">
              <a:buFont typeface="Arial" panose="020B0604020202020204" pitchFamily="34" charset="0"/>
              <a:buChar char="•"/>
            </a:pPr>
            <a:r>
              <a:rPr lang="nb-NO" sz="1600" dirty="0"/>
              <a:t>Bruk av eksisterende praksis og eksempler fra lokalavdelingene</a:t>
            </a:r>
          </a:p>
          <a:p>
            <a:pPr marL="285750" indent="-285750">
              <a:buFont typeface="Arial" panose="020B0604020202020204" pitchFamily="34" charset="0"/>
              <a:buChar char="•"/>
            </a:pPr>
            <a:endParaRPr lang="nb-NO" sz="1600" dirty="0"/>
          </a:p>
          <a:p>
            <a:pPr>
              <a:lnSpc>
                <a:spcPts val="2100"/>
              </a:lnSpc>
              <a:spcBef>
                <a:spcPts val="975"/>
              </a:spcBef>
              <a:spcAft>
                <a:spcPts val="225"/>
              </a:spcAft>
            </a:pPr>
            <a:r>
              <a:rPr lang="nb-NO" sz="1600" dirty="0"/>
              <a:t>Hvordan komme i gang</a:t>
            </a:r>
          </a:p>
          <a:p>
            <a:pPr marL="285750" indent="-285750">
              <a:spcBef>
                <a:spcPts val="300"/>
              </a:spcBef>
              <a:spcAft>
                <a:spcPts val="300"/>
              </a:spcAft>
              <a:buFont typeface="Arial" panose="020B0604020202020204" pitchFamily="34" charset="0"/>
              <a:buChar char="•"/>
            </a:pPr>
            <a:r>
              <a:rPr lang="nb-NO" sz="1600" dirty="0"/>
              <a:t>Kartlegging: Hva gjør vi allerede som er bra? Har vi noen forbedringsområder.</a:t>
            </a:r>
          </a:p>
          <a:p>
            <a:pPr marL="285750" indent="-285750">
              <a:spcBef>
                <a:spcPts val="300"/>
              </a:spcBef>
              <a:spcAft>
                <a:spcPts val="300"/>
              </a:spcAft>
              <a:buFont typeface="Arial" panose="020B0604020202020204" pitchFamily="34" charset="0"/>
              <a:buChar char="•"/>
            </a:pPr>
            <a:r>
              <a:rPr lang="nb-NO" sz="1600" dirty="0"/>
              <a:t>Forankring: involver styret, frivillige og ansatte</a:t>
            </a:r>
          </a:p>
          <a:p>
            <a:pPr marL="285750" indent="-285750">
              <a:spcBef>
                <a:spcPts val="300"/>
              </a:spcBef>
              <a:spcAft>
                <a:spcPts val="300"/>
              </a:spcAft>
              <a:buFont typeface="Arial" panose="020B0604020202020204" pitchFamily="34" charset="0"/>
              <a:buChar char="•"/>
            </a:pPr>
            <a:r>
              <a:rPr lang="nb-NO" sz="1600" dirty="0"/>
              <a:t>Prioritering: velg tiltak som gir mening lokalt</a:t>
            </a:r>
          </a:p>
          <a:p>
            <a:endParaRPr lang="nb-NO" dirty="0"/>
          </a:p>
          <a:p>
            <a:endParaRPr lang="nb-NO" dirty="0"/>
          </a:p>
        </p:txBody>
      </p:sp>
    </p:spTree>
    <p:extLst>
      <p:ext uri="{BB962C8B-B14F-4D97-AF65-F5344CB8AC3E}">
        <p14:creationId xmlns:p14="http://schemas.microsoft.com/office/powerpoint/2010/main" val="339829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26BE0-A6A7-54B2-C6B2-022BA1B0A253}"/>
            </a:ext>
          </a:extLst>
        </p:cNvPr>
        <p:cNvGrpSpPr/>
        <p:nvPr/>
      </p:nvGrpSpPr>
      <p:grpSpPr>
        <a:xfrm>
          <a:off x="0" y="0"/>
          <a:ext cx="0" cy="0"/>
          <a:chOff x="0" y="0"/>
          <a:chExt cx="0" cy="0"/>
        </a:xfrm>
      </p:grpSpPr>
      <p:pic>
        <p:nvPicPr>
          <p:cNvPr id="2" name="Bilde 1">
            <a:extLst>
              <a:ext uri="{FF2B5EF4-FFF2-40B4-BE49-F238E27FC236}">
                <a16:creationId xmlns:a16="http://schemas.microsoft.com/office/drawing/2014/main" id="{EA56DE1D-3D3D-140A-FBBF-55A15658D97B}"/>
              </a:ext>
            </a:extLst>
          </p:cNvPr>
          <p:cNvPicPr>
            <a:picLocks noChangeAspect="1"/>
          </p:cNvPicPr>
          <p:nvPr/>
        </p:nvPicPr>
        <p:blipFill>
          <a:blip r:embed="rId2"/>
          <a:stretch>
            <a:fillRect/>
          </a:stretch>
        </p:blipFill>
        <p:spPr>
          <a:xfrm>
            <a:off x="0" y="-37927"/>
            <a:ext cx="12192000" cy="6858000"/>
          </a:xfrm>
          <a:prstGeom prst="rect">
            <a:avLst/>
          </a:prstGeom>
        </p:spPr>
      </p:pic>
      <p:sp>
        <p:nvSpPr>
          <p:cNvPr id="3" name="TekstSylinder 2">
            <a:extLst>
              <a:ext uri="{FF2B5EF4-FFF2-40B4-BE49-F238E27FC236}">
                <a16:creationId xmlns:a16="http://schemas.microsoft.com/office/drawing/2014/main" id="{5CCE5986-6931-7FD3-7D9D-A94BA1A7B113}"/>
              </a:ext>
            </a:extLst>
          </p:cNvPr>
          <p:cNvSpPr txBox="1"/>
          <p:nvPr/>
        </p:nvSpPr>
        <p:spPr>
          <a:xfrm>
            <a:off x="233715" y="223081"/>
            <a:ext cx="7517901" cy="707886"/>
          </a:xfrm>
          <a:prstGeom prst="rect">
            <a:avLst/>
          </a:prstGeom>
          <a:noFill/>
        </p:spPr>
        <p:txBody>
          <a:bodyPr wrap="square" rtlCol="0">
            <a:spAutoFit/>
          </a:bodyPr>
          <a:lstStyle/>
          <a:p>
            <a:r>
              <a:rPr lang="nb-NO" sz="4000" b="1" dirty="0">
                <a:latin typeface="+mj-lt"/>
              </a:rPr>
              <a:t>Sosial bærekraft</a:t>
            </a:r>
          </a:p>
        </p:txBody>
      </p:sp>
      <p:sp>
        <p:nvSpPr>
          <p:cNvPr id="10" name="TekstSylinder 9">
            <a:extLst>
              <a:ext uri="{FF2B5EF4-FFF2-40B4-BE49-F238E27FC236}">
                <a16:creationId xmlns:a16="http://schemas.microsoft.com/office/drawing/2014/main" id="{F0819FF7-CA60-58D4-3AC1-51D577D50811}"/>
              </a:ext>
            </a:extLst>
          </p:cNvPr>
          <p:cNvSpPr txBox="1"/>
          <p:nvPr/>
        </p:nvSpPr>
        <p:spPr>
          <a:xfrm>
            <a:off x="363206" y="1108530"/>
            <a:ext cx="11339355" cy="1569660"/>
          </a:xfrm>
          <a:prstGeom prst="rect">
            <a:avLst/>
          </a:prstGeom>
          <a:noFill/>
          <a:ln>
            <a:solidFill>
              <a:schemeClr val="tx1"/>
            </a:solidFill>
          </a:ln>
        </p:spPr>
        <p:txBody>
          <a:bodyPr wrap="square">
            <a:spAutoFit/>
          </a:bodyPr>
          <a:lstStyle/>
          <a:p>
            <a:r>
              <a:rPr lang="nb-NO" sz="1600" dirty="0"/>
              <a:t>Gi en kort beskrivelse av det dere gjør i din lokalavdeling i dag.</a:t>
            </a:r>
          </a:p>
          <a:p>
            <a:endParaRPr lang="nb-NO" sz="1600" dirty="0"/>
          </a:p>
          <a:p>
            <a:endParaRPr lang="nb-NO" sz="1600" dirty="0"/>
          </a:p>
          <a:p>
            <a:endParaRPr lang="nb-NO" sz="1600" dirty="0"/>
          </a:p>
          <a:p>
            <a:endParaRPr lang="nb-NO" sz="1600" dirty="0"/>
          </a:p>
          <a:p>
            <a:endParaRPr lang="nb-NO" sz="1600" dirty="0"/>
          </a:p>
        </p:txBody>
      </p:sp>
      <p:sp>
        <p:nvSpPr>
          <p:cNvPr id="4" name="TekstSylinder 3">
            <a:extLst>
              <a:ext uri="{FF2B5EF4-FFF2-40B4-BE49-F238E27FC236}">
                <a16:creationId xmlns:a16="http://schemas.microsoft.com/office/drawing/2014/main" id="{EDF1038B-C561-711D-789B-D817E1FBA0D5}"/>
              </a:ext>
            </a:extLst>
          </p:cNvPr>
          <p:cNvSpPr txBox="1"/>
          <p:nvPr/>
        </p:nvSpPr>
        <p:spPr>
          <a:xfrm>
            <a:off x="363205" y="2781999"/>
            <a:ext cx="11339355" cy="2308324"/>
          </a:xfrm>
          <a:prstGeom prst="rect">
            <a:avLst/>
          </a:prstGeom>
          <a:noFill/>
          <a:ln>
            <a:solidFill>
              <a:schemeClr val="tx1"/>
            </a:solidFill>
          </a:ln>
        </p:spPr>
        <p:txBody>
          <a:bodyPr wrap="square">
            <a:spAutoFit/>
          </a:bodyPr>
          <a:lstStyle/>
          <a:p>
            <a:r>
              <a:rPr lang="nb-NO" sz="1600" b="1" dirty="0"/>
              <a:t>Tiltak: </a:t>
            </a:r>
          </a:p>
          <a:p>
            <a:r>
              <a:rPr lang="nb-NO" sz="1600" dirty="0"/>
              <a:t>Legg inn tiltakene dere gjør i dag på dette området </a:t>
            </a:r>
          </a:p>
          <a:p>
            <a:pPr marL="285750" indent="-285750">
              <a:buFont typeface="Arial" panose="020B0604020202020204" pitchFamily="34" charset="0"/>
              <a:buChar char="•"/>
            </a:pPr>
            <a:r>
              <a:rPr lang="nb-NO" sz="1600" dirty="0"/>
              <a:t>……………..</a:t>
            </a:r>
          </a:p>
          <a:p>
            <a:pPr marL="285750" indent="-285750">
              <a:buFont typeface="Arial" panose="020B0604020202020204" pitchFamily="34" charset="0"/>
              <a:buChar char="•"/>
            </a:pPr>
            <a:r>
              <a:rPr lang="nb-NO" sz="1600" dirty="0"/>
              <a:t>………………</a:t>
            </a:r>
          </a:p>
          <a:p>
            <a:endParaRPr lang="nb-NO" sz="1600" dirty="0"/>
          </a:p>
          <a:p>
            <a:endParaRPr lang="nb-NO" sz="1600" dirty="0"/>
          </a:p>
          <a:p>
            <a:endParaRPr lang="nb-NO" sz="1600" dirty="0"/>
          </a:p>
          <a:p>
            <a:endParaRPr lang="nb-NO" sz="1600" dirty="0"/>
          </a:p>
          <a:p>
            <a:endParaRPr lang="nb-NO" sz="1600" dirty="0"/>
          </a:p>
        </p:txBody>
      </p:sp>
    </p:spTree>
    <p:extLst>
      <p:ext uri="{BB962C8B-B14F-4D97-AF65-F5344CB8AC3E}">
        <p14:creationId xmlns:p14="http://schemas.microsoft.com/office/powerpoint/2010/main" val="329056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202D2-8C3E-0493-F016-FB6A7DC39E1C}"/>
            </a:ext>
          </a:extLst>
        </p:cNvPr>
        <p:cNvGrpSpPr/>
        <p:nvPr/>
      </p:nvGrpSpPr>
      <p:grpSpPr>
        <a:xfrm>
          <a:off x="0" y="0"/>
          <a:ext cx="0" cy="0"/>
          <a:chOff x="0" y="0"/>
          <a:chExt cx="0" cy="0"/>
        </a:xfrm>
      </p:grpSpPr>
      <p:pic>
        <p:nvPicPr>
          <p:cNvPr id="2" name="Bilde 1">
            <a:extLst>
              <a:ext uri="{FF2B5EF4-FFF2-40B4-BE49-F238E27FC236}">
                <a16:creationId xmlns:a16="http://schemas.microsoft.com/office/drawing/2014/main" id="{2C2748DC-0FAE-3DEF-C8CF-9354C2E8C969}"/>
              </a:ext>
            </a:extLst>
          </p:cNvPr>
          <p:cNvPicPr>
            <a:picLocks noChangeAspect="1"/>
          </p:cNvPicPr>
          <p:nvPr/>
        </p:nvPicPr>
        <p:blipFill>
          <a:blip r:embed="rId2"/>
          <a:stretch>
            <a:fillRect/>
          </a:stretch>
        </p:blipFill>
        <p:spPr>
          <a:xfrm>
            <a:off x="0" y="-37927"/>
            <a:ext cx="12192000" cy="6858000"/>
          </a:xfrm>
          <a:prstGeom prst="rect">
            <a:avLst/>
          </a:prstGeom>
        </p:spPr>
      </p:pic>
      <p:sp>
        <p:nvSpPr>
          <p:cNvPr id="3" name="TekstSylinder 2">
            <a:extLst>
              <a:ext uri="{FF2B5EF4-FFF2-40B4-BE49-F238E27FC236}">
                <a16:creationId xmlns:a16="http://schemas.microsoft.com/office/drawing/2014/main" id="{02C708A0-A6A3-D417-C0F3-C81E8CCD3178}"/>
              </a:ext>
            </a:extLst>
          </p:cNvPr>
          <p:cNvSpPr txBox="1"/>
          <p:nvPr/>
        </p:nvSpPr>
        <p:spPr>
          <a:xfrm>
            <a:off x="233715" y="223081"/>
            <a:ext cx="7517901" cy="707886"/>
          </a:xfrm>
          <a:prstGeom prst="rect">
            <a:avLst/>
          </a:prstGeom>
          <a:noFill/>
        </p:spPr>
        <p:txBody>
          <a:bodyPr wrap="square" rtlCol="0">
            <a:spAutoFit/>
          </a:bodyPr>
          <a:lstStyle/>
          <a:p>
            <a:r>
              <a:rPr lang="nb-NO" sz="4000" b="1" dirty="0">
                <a:latin typeface="+mj-lt"/>
              </a:rPr>
              <a:t>Økonomisk bærekraft</a:t>
            </a:r>
          </a:p>
        </p:txBody>
      </p:sp>
      <p:sp>
        <p:nvSpPr>
          <p:cNvPr id="10" name="TekstSylinder 9">
            <a:extLst>
              <a:ext uri="{FF2B5EF4-FFF2-40B4-BE49-F238E27FC236}">
                <a16:creationId xmlns:a16="http://schemas.microsoft.com/office/drawing/2014/main" id="{D8E670B3-5553-FEB5-DDCF-B51E32BD2CD6}"/>
              </a:ext>
            </a:extLst>
          </p:cNvPr>
          <p:cNvSpPr txBox="1"/>
          <p:nvPr/>
        </p:nvSpPr>
        <p:spPr>
          <a:xfrm>
            <a:off x="363206" y="1108530"/>
            <a:ext cx="11339355" cy="1569660"/>
          </a:xfrm>
          <a:prstGeom prst="rect">
            <a:avLst/>
          </a:prstGeom>
          <a:noFill/>
          <a:ln>
            <a:solidFill>
              <a:schemeClr val="tx1"/>
            </a:solidFill>
          </a:ln>
        </p:spPr>
        <p:txBody>
          <a:bodyPr wrap="square">
            <a:spAutoFit/>
          </a:bodyPr>
          <a:lstStyle/>
          <a:p>
            <a:r>
              <a:rPr lang="nb-NO" sz="1600" dirty="0"/>
              <a:t>Gi en kort beskrivelse av det dere gjør i din lokalavdeling i dag.</a:t>
            </a:r>
          </a:p>
          <a:p>
            <a:endParaRPr lang="nb-NO" sz="1600" dirty="0"/>
          </a:p>
          <a:p>
            <a:endParaRPr lang="nb-NO" sz="1600" dirty="0"/>
          </a:p>
          <a:p>
            <a:endParaRPr lang="nb-NO" sz="1600" dirty="0"/>
          </a:p>
          <a:p>
            <a:endParaRPr lang="nb-NO" sz="1600" dirty="0"/>
          </a:p>
          <a:p>
            <a:endParaRPr lang="nb-NO" sz="1600" dirty="0"/>
          </a:p>
        </p:txBody>
      </p:sp>
      <p:sp>
        <p:nvSpPr>
          <p:cNvPr id="4" name="TekstSylinder 3">
            <a:extLst>
              <a:ext uri="{FF2B5EF4-FFF2-40B4-BE49-F238E27FC236}">
                <a16:creationId xmlns:a16="http://schemas.microsoft.com/office/drawing/2014/main" id="{C925CDE8-0001-BF63-AAF5-949D9902F0C4}"/>
              </a:ext>
            </a:extLst>
          </p:cNvPr>
          <p:cNvSpPr txBox="1"/>
          <p:nvPr/>
        </p:nvSpPr>
        <p:spPr>
          <a:xfrm>
            <a:off x="363205" y="2781999"/>
            <a:ext cx="11339355" cy="2308324"/>
          </a:xfrm>
          <a:prstGeom prst="rect">
            <a:avLst/>
          </a:prstGeom>
          <a:noFill/>
          <a:ln>
            <a:solidFill>
              <a:schemeClr val="tx1"/>
            </a:solidFill>
          </a:ln>
        </p:spPr>
        <p:txBody>
          <a:bodyPr wrap="square">
            <a:spAutoFit/>
          </a:bodyPr>
          <a:lstStyle/>
          <a:p>
            <a:r>
              <a:rPr lang="nb-NO" sz="1600" b="1" dirty="0"/>
              <a:t>Tiltak: </a:t>
            </a:r>
          </a:p>
          <a:p>
            <a:r>
              <a:rPr lang="nb-NO" sz="1600" dirty="0"/>
              <a:t>Legg inn tiltakene dere gjør i dag på dette området </a:t>
            </a:r>
          </a:p>
          <a:p>
            <a:pPr marL="285750" indent="-285750">
              <a:buFont typeface="Arial" panose="020B0604020202020204" pitchFamily="34" charset="0"/>
              <a:buChar char="•"/>
            </a:pPr>
            <a:r>
              <a:rPr lang="nb-NO" sz="1600" dirty="0"/>
              <a:t>……………..</a:t>
            </a:r>
          </a:p>
          <a:p>
            <a:pPr marL="285750" indent="-285750">
              <a:buFont typeface="Arial" panose="020B0604020202020204" pitchFamily="34" charset="0"/>
              <a:buChar char="•"/>
            </a:pPr>
            <a:r>
              <a:rPr lang="nb-NO" sz="1600" dirty="0"/>
              <a:t>………………</a:t>
            </a:r>
          </a:p>
          <a:p>
            <a:endParaRPr lang="nb-NO" sz="1600" dirty="0">
              <a:latin typeface="Questa Sans" panose="02000000000000000000" pitchFamily="50" charset="0"/>
            </a:endParaRPr>
          </a:p>
          <a:p>
            <a:endParaRPr lang="nb-NO" sz="1600" dirty="0">
              <a:latin typeface="Questa Sans" panose="02000000000000000000" pitchFamily="50" charset="0"/>
            </a:endParaRPr>
          </a:p>
          <a:p>
            <a:endParaRPr lang="nb-NO" sz="1600" dirty="0">
              <a:latin typeface="Questa Sans" panose="02000000000000000000" pitchFamily="50" charset="0"/>
            </a:endParaRPr>
          </a:p>
          <a:p>
            <a:endParaRPr lang="nb-NO" sz="1600" dirty="0">
              <a:latin typeface="Questa Sans" panose="02000000000000000000" pitchFamily="50" charset="0"/>
            </a:endParaRPr>
          </a:p>
          <a:p>
            <a:endParaRPr lang="nb-NO" sz="1600" dirty="0">
              <a:latin typeface="Questa Sans" panose="02000000000000000000" pitchFamily="50" charset="0"/>
            </a:endParaRPr>
          </a:p>
        </p:txBody>
      </p:sp>
    </p:spTree>
    <p:extLst>
      <p:ext uri="{BB962C8B-B14F-4D97-AF65-F5344CB8AC3E}">
        <p14:creationId xmlns:p14="http://schemas.microsoft.com/office/powerpoint/2010/main" val="321231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D3EFF-4C88-B194-5FBC-BEAA24E9A627}"/>
            </a:ext>
          </a:extLst>
        </p:cNvPr>
        <p:cNvGrpSpPr/>
        <p:nvPr/>
      </p:nvGrpSpPr>
      <p:grpSpPr>
        <a:xfrm>
          <a:off x="0" y="0"/>
          <a:ext cx="0" cy="0"/>
          <a:chOff x="0" y="0"/>
          <a:chExt cx="0" cy="0"/>
        </a:xfrm>
      </p:grpSpPr>
      <p:pic>
        <p:nvPicPr>
          <p:cNvPr id="2" name="Bilde 1">
            <a:extLst>
              <a:ext uri="{FF2B5EF4-FFF2-40B4-BE49-F238E27FC236}">
                <a16:creationId xmlns:a16="http://schemas.microsoft.com/office/drawing/2014/main" id="{0253C3A3-CC8A-6182-DF2D-D3AF190E828C}"/>
              </a:ext>
            </a:extLst>
          </p:cNvPr>
          <p:cNvPicPr>
            <a:picLocks noChangeAspect="1"/>
          </p:cNvPicPr>
          <p:nvPr/>
        </p:nvPicPr>
        <p:blipFill>
          <a:blip r:embed="rId2"/>
          <a:stretch>
            <a:fillRect/>
          </a:stretch>
        </p:blipFill>
        <p:spPr>
          <a:xfrm>
            <a:off x="0" y="-37927"/>
            <a:ext cx="12192000" cy="6858000"/>
          </a:xfrm>
          <a:prstGeom prst="rect">
            <a:avLst/>
          </a:prstGeom>
        </p:spPr>
      </p:pic>
      <p:sp>
        <p:nvSpPr>
          <p:cNvPr id="3" name="TekstSylinder 2">
            <a:extLst>
              <a:ext uri="{FF2B5EF4-FFF2-40B4-BE49-F238E27FC236}">
                <a16:creationId xmlns:a16="http://schemas.microsoft.com/office/drawing/2014/main" id="{A8F6967E-A420-C218-D93A-3B21CBB41E92}"/>
              </a:ext>
            </a:extLst>
          </p:cNvPr>
          <p:cNvSpPr txBox="1"/>
          <p:nvPr/>
        </p:nvSpPr>
        <p:spPr>
          <a:xfrm>
            <a:off x="233715" y="223081"/>
            <a:ext cx="7517901" cy="707886"/>
          </a:xfrm>
          <a:prstGeom prst="rect">
            <a:avLst/>
          </a:prstGeom>
          <a:noFill/>
        </p:spPr>
        <p:txBody>
          <a:bodyPr wrap="square" rtlCol="0">
            <a:spAutoFit/>
          </a:bodyPr>
          <a:lstStyle/>
          <a:p>
            <a:r>
              <a:rPr lang="nb-NO" sz="4000" b="1" dirty="0">
                <a:latin typeface="+mj-lt"/>
              </a:rPr>
              <a:t>Miljømessig bærekraft</a:t>
            </a:r>
          </a:p>
        </p:txBody>
      </p:sp>
      <p:sp>
        <p:nvSpPr>
          <p:cNvPr id="10" name="TekstSylinder 9">
            <a:extLst>
              <a:ext uri="{FF2B5EF4-FFF2-40B4-BE49-F238E27FC236}">
                <a16:creationId xmlns:a16="http://schemas.microsoft.com/office/drawing/2014/main" id="{F0351414-39AD-7AFA-A3D3-3A07FF931FA9}"/>
              </a:ext>
            </a:extLst>
          </p:cNvPr>
          <p:cNvSpPr txBox="1"/>
          <p:nvPr/>
        </p:nvSpPr>
        <p:spPr>
          <a:xfrm>
            <a:off x="363206" y="1108530"/>
            <a:ext cx="11339355" cy="1569660"/>
          </a:xfrm>
          <a:prstGeom prst="rect">
            <a:avLst/>
          </a:prstGeom>
          <a:noFill/>
          <a:ln>
            <a:solidFill>
              <a:schemeClr val="tx1"/>
            </a:solidFill>
          </a:ln>
        </p:spPr>
        <p:txBody>
          <a:bodyPr wrap="square">
            <a:spAutoFit/>
          </a:bodyPr>
          <a:lstStyle/>
          <a:p>
            <a:r>
              <a:rPr lang="nb-NO" sz="1600" dirty="0"/>
              <a:t>Gi en kort beskrivelse av det dere gjør i din lokalavdeling i dag.</a:t>
            </a:r>
          </a:p>
          <a:p>
            <a:endParaRPr lang="nb-NO" sz="1600" dirty="0"/>
          </a:p>
          <a:p>
            <a:endParaRPr lang="nb-NO" sz="1600" dirty="0"/>
          </a:p>
          <a:p>
            <a:endParaRPr lang="nb-NO" sz="1600" dirty="0"/>
          </a:p>
          <a:p>
            <a:endParaRPr lang="nb-NO" sz="1600" dirty="0"/>
          </a:p>
          <a:p>
            <a:endParaRPr lang="nb-NO" sz="1600" dirty="0"/>
          </a:p>
        </p:txBody>
      </p:sp>
      <p:sp>
        <p:nvSpPr>
          <p:cNvPr id="4" name="TekstSylinder 3">
            <a:extLst>
              <a:ext uri="{FF2B5EF4-FFF2-40B4-BE49-F238E27FC236}">
                <a16:creationId xmlns:a16="http://schemas.microsoft.com/office/drawing/2014/main" id="{6FB0622C-6D78-983A-20AC-FB248A6531A3}"/>
              </a:ext>
            </a:extLst>
          </p:cNvPr>
          <p:cNvSpPr txBox="1"/>
          <p:nvPr/>
        </p:nvSpPr>
        <p:spPr>
          <a:xfrm>
            <a:off x="363205" y="2781999"/>
            <a:ext cx="11339355" cy="2308324"/>
          </a:xfrm>
          <a:prstGeom prst="rect">
            <a:avLst/>
          </a:prstGeom>
          <a:noFill/>
          <a:ln>
            <a:solidFill>
              <a:schemeClr val="tx1"/>
            </a:solidFill>
          </a:ln>
        </p:spPr>
        <p:txBody>
          <a:bodyPr wrap="square">
            <a:spAutoFit/>
          </a:bodyPr>
          <a:lstStyle/>
          <a:p>
            <a:r>
              <a:rPr lang="nb-NO" sz="1600" b="1" dirty="0"/>
              <a:t>Tiltak: </a:t>
            </a:r>
          </a:p>
          <a:p>
            <a:r>
              <a:rPr lang="nb-NO" sz="1600" dirty="0"/>
              <a:t>Legg inn tiltakene dere gjør i dag på dette området </a:t>
            </a:r>
          </a:p>
          <a:p>
            <a:pPr marL="285750" indent="-285750">
              <a:buFont typeface="Arial" panose="020B0604020202020204" pitchFamily="34" charset="0"/>
              <a:buChar char="•"/>
            </a:pPr>
            <a:r>
              <a:rPr lang="nb-NO" sz="1600" dirty="0"/>
              <a:t>……………..</a:t>
            </a:r>
          </a:p>
          <a:p>
            <a:pPr marL="285750" indent="-285750">
              <a:buFont typeface="Arial" panose="020B0604020202020204" pitchFamily="34" charset="0"/>
              <a:buChar char="•"/>
            </a:pPr>
            <a:r>
              <a:rPr lang="nb-NO" sz="1600" dirty="0"/>
              <a:t>………………</a:t>
            </a:r>
          </a:p>
          <a:p>
            <a:endParaRPr lang="nb-NO" sz="1600" dirty="0"/>
          </a:p>
          <a:p>
            <a:endParaRPr lang="nb-NO" sz="1600" dirty="0"/>
          </a:p>
          <a:p>
            <a:endParaRPr lang="nb-NO" sz="1600" dirty="0"/>
          </a:p>
          <a:p>
            <a:endParaRPr lang="nb-NO" sz="1600" dirty="0"/>
          </a:p>
          <a:p>
            <a:endParaRPr lang="nb-NO" sz="1600" dirty="0"/>
          </a:p>
        </p:txBody>
      </p:sp>
    </p:spTree>
    <p:extLst>
      <p:ext uri="{BB962C8B-B14F-4D97-AF65-F5344CB8AC3E}">
        <p14:creationId xmlns:p14="http://schemas.microsoft.com/office/powerpoint/2010/main" val="1575288605"/>
      </p:ext>
    </p:extLst>
  </p:cSld>
  <p:clrMapOvr>
    <a:masterClrMapping/>
  </p:clrMapOvr>
</p:sld>
</file>

<file path=ppt/theme/theme1.xml><?xml version="1.0" encoding="utf-8"?>
<a:theme xmlns:a="http://schemas.openxmlformats.org/drawingml/2006/main" name="1_Office-tema">
  <a:themeElements>
    <a:clrScheme name="NAF">
      <a:dk1>
        <a:srgbClr val="101A1A"/>
      </a:dk1>
      <a:lt1>
        <a:sysClr val="window" lastClr="FFFFFF"/>
      </a:lt1>
      <a:dk2>
        <a:srgbClr val="FFDB16"/>
      </a:dk2>
      <a:lt2>
        <a:srgbClr val="E9F3E6"/>
      </a:lt2>
      <a:accent1>
        <a:srgbClr val="062E2A"/>
      </a:accent1>
      <a:accent2>
        <a:srgbClr val="7BDB83"/>
      </a:accent2>
      <a:accent3>
        <a:srgbClr val="267C4F"/>
      </a:accent3>
      <a:accent4>
        <a:srgbClr val="D3EAC2"/>
      </a:accent4>
      <a:accent5>
        <a:srgbClr val="FFF0B8"/>
      </a:accent5>
      <a:accent6>
        <a:srgbClr val="FFF8D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NAF.potx" id="{3089FA0D-0664-4101-BE33-9568BB377D34}" vid="{DA4786CE-52A3-4ACB-AFB6-03D50EB8D99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2B21DB7-E787-4F8D-A27C-13F0FE302317}">
  <we:reference id="wa104380594" version="2.0.0.1" store="en-US" storeType="OMEX"/>
  <we:alternateReferences>
    <we:reference id="wa104380594" version="2.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2EBCA6FB713814DA2BBE8C19B880379" ma:contentTypeVersion="3" ma:contentTypeDescription="Opprett et nytt dokument." ma:contentTypeScope="" ma:versionID="d0d56bd28605ca8539e9fdf00579b253">
  <xsd:schema xmlns:xsd="http://www.w3.org/2001/XMLSchema" xmlns:xs="http://www.w3.org/2001/XMLSchema" xmlns:p="http://schemas.microsoft.com/office/2006/metadata/properties" xmlns:ns2="3b3f5024-ab74-47d2-8b92-ced40f2f61a6" targetNamespace="http://schemas.microsoft.com/office/2006/metadata/properties" ma:root="true" ma:fieldsID="5b8ea2d1e2912668b4faf666ed323262" ns2:_="">
    <xsd:import namespace="3b3f5024-ab74-47d2-8b92-ced40f2f61a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3f5024-ab74-47d2-8b92-ced40f2f61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62E3C0-2266-49EC-BBAE-A230DC74D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3f5024-ab74-47d2-8b92-ced40f2f61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FAAC62-C385-4ACB-8EBA-23C09E78EA6A}">
  <ds:schemaRefs>
    <ds:schemaRef ds:uri="3b3f5024-ab74-47d2-8b92-ced40f2f61a6"/>
    <ds:schemaRef ds:uri="http://schemas.microsoft.com/office/infopath/2007/PartnerControls"/>
    <ds:schemaRef ds:uri="http://purl.org/dc/elements/1.1/"/>
    <ds:schemaRef ds:uri="http://schemas.microsoft.com/office/2006/documentManagement/types"/>
    <ds:schemaRef ds:uri="http://purl.org/dc/term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8EA0DD1-0CF2-4225-8FF9-336595AA76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4522</TotalTime>
  <Words>544</Words>
  <Application>Microsoft Office PowerPoint</Application>
  <PresentationFormat>Widescreen</PresentationFormat>
  <Paragraphs>62</Paragraphs>
  <Slides>6</Slides>
  <Notes>0</Notes>
  <HiddenSlides>0</HiddenSlides>
  <MMClips>0</MMClips>
  <ScaleCrop>false</ScaleCrop>
  <HeadingPairs>
    <vt:vector size="4" baseType="variant">
      <vt:variant>
        <vt:lpstr>Tema</vt:lpstr>
      </vt:variant>
      <vt:variant>
        <vt:i4>1</vt:i4>
      </vt:variant>
      <vt:variant>
        <vt:lpstr>Lysbildetitler</vt:lpstr>
      </vt:variant>
      <vt:variant>
        <vt:i4>6</vt:i4>
      </vt:variant>
    </vt:vector>
  </HeadingPairs>
  <TitlesOfParts>
    <vt:vector size="7" baseType="lpstr">
      <vt:lpstr>1_Office-tema</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Line Kristine Moen Kleven</dc:creator>
  <cp:lastModifiedBy>Line Kristine Moen Kleven</cp:lastModifiedBy>
  <cp:revision>3</cp:revision>
  <dcterms:created xsi:type="dcterms:W3CDTF">2025-08-14T07:52:29Z</dcterms:created>
  <dcterms:modified xsi:type="dcterms:W3CDTF">2025-09-03T06:56:20Z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0x010100D2EBCA6FB713814DA2BBE8C19B880379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ies>
</file>