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media/image75.jpg" ContentType="image/jpg"/>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1"/>
  </p:notesMasterIdLst>
  <p:sldIdLst>
    <p:sldId id="257" r:id="rId5"/>
    <p:sldId id="258" r:id="rId6"/>
    <p:sldId id="268" r:id="rId7"/>
    <p:sldId id="301" r:id="rId8"/>
    <p:sldId id="278" r:id="rId9"/>
    <p:sldId id="306" r:id="rId10"/>
    <p:sldId id="277" r:id="rId11"/>
    <p:sldId id="276" r:id="rId12"/>
    <p:sldId id="261" r:id="rId13"/>
    <p:sldId id="260" r:id="rId14"/>
    <p:sldId id="284" r:id="rId15"/>
    <p:sldId id="313" r:id="rId16"/>
    <p:sldId id="328" r:id="rId17"/>
    <p:sldId id="314" r:id="rId18"/>
    <p:sldId id="289" r:id="rId19"/>
    <p:sldId id="265" r:id="rId20"/>
    <p:sldId id="286" r:id="rId21"/>
    <p:sldId id="316" r:id="rId22"/>
    <p:sldId id="317" r:id="rId23"/>
    <p:sldId id="329" r:id="rId24"/>
    <p:sldId id="267" r:id="rId25"/>
    <p:sldId id="330" r:id="rId26"/>
    <p:sldId id="319" r:id="rId27"/>
    <p:sldId id="331" r:id="rId28"/>
    <p:sldId id="320" r:id="rId29"/>
    <p:sldId id="321" r:id="rId30"/>
    <p:sldId id="323" r:id="rId31"/>
    <p:sldId id="269" r:id="rId32"/>
    <p:sldId id="322" r:id="rId33"/>
    <p:sldId id="324" r:id="rId34"/>
    <p:sldId id="325" r:id="rId35"/>
    <p:sldId id="332" r:id="rId36"/>
    <p:sldId id="326" r:id="rId37"/>
    <p:sldId id="327" r:id="rId38"/>
    <p:sldId id="333" r:id="rId39"/>
    <p:sldId id="399" r:id="rId40"/>
    <p:sldId id="400" r:id="rId41"/>
    <p:sldId id="458" r:id="rId42"/>
    <p:sldId id="266" r:id="rId43"/>
    <p:sldId id="270" r:id="rId44"/>
    <p:sldId id="459" r:id="rId45"/>
    <p:sldId id="460" r:id="rId46"/>
    <p:sldId id="461" r:id="rId47"/>
    <p:sldId id="462" r:id="rId48"/>
    <p:sldId id="463" r:id="rId49"/>
    <p:sldId id="464" r:id="rId50"/>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50" autoAdjust="0"/>
    <p:restoredTop sz="74792"/>
  </p:normalViewPr>
  <p:slideViewPr>
    <p:cSldViewPr snapToGrid="0">
      <p:cViewPr varScale="1">
        <p:scale>
          <a:sx n="92" d="100"/>
          <a:sy n="92" d="100"/>
        </p:scale>
        <p:origin x="148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F9A987-52E5-5340-832B-3C25BD02E897}" type="datetimeFigureOut">
              <a:rPr lang="nb-NO" smtClean="0"/>
              <a:t>09.03.2026</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AD59CC-5EAA-3642-8D18-B5F99F8D7C56}" type="slidenum">
              <a:rPr lang="nb-NO" smtClean="0"/>
              <a:t>‹#›</a:t>
            </a:fld>
            <a:endParaRPr lang="nb-NO"/>
          </a:p>
        </p:txBody>
      </p:sp>
    </p:spTree>
    <p:extLst>
      <p:ext uri="{BB962C8B-B14F-4D97-AF65-F5344CB8AC3E}">
        <p14:creationId xmlns:p14="http://schemas.microsoft.com/office/powerpoint/2010/main" val="423439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Hei alle </a:t>
            </a:r>
            <a:r>
              <a:rPr lang="en-US" sz="1200" b="0" i="0" u="none" strike="noStrike" kern="1200" dirty="0" err="1">
                <a:solidFill>
                  <a:schemeClr val="tx1"/>
                </a:solidFill>
                <a:effectLst/>
                <a:latin typeface="+mn-lt"/>
                <a:ea typeface="+mn-ea"/>
                <a:cs typeface="+mn-cs"/>
              </a:rPr>
              <a:t>sammen</a:t>
            </a:r>
            <a:r>
              <a:rPr lang="en-US" sz="1200" b="0" i="0" u="none" strike="noStrike"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t>
            </a:r>
          </a:p>
          <a:p>
            <a:pPr rtl="0" fontAlgn="base"/>
            <a:r>
              <a:rPr lang="en-US" sz="1200" b="0" i="0" u="none" strike="noStrike" kern="1200" dirty="0" err="1">
                <a:solidFill>
                  <a:schemeClr val="tx1"/>
                </a:solidFill>
                <a:effectLst/>
                <a:latin typeface="+mn-lt"/>
                <a:ea typeface="+mn-ea"/>
                <a:cs typeface="+mn-cs"/>
              </a:rPr>
              <a:t>Velkommen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til</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seniortrafikant</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kurs</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dag</a:t>
            </a:r>
            <a:r>
              <a:rPr lang="en-US" sz="1200" b="0" i="0" u="none" strike="noStrike" kern="1200" dirty="0">
                <a:solidFill>
                  <a:schemeClr val="tx1"/>
                </a:solidFill>
                <a:effectLst/>
                <a:latin typeface="+mn-lt"/>
                <a:ea typeface="+mn-ea"/>
                <a:cs typeface="+mn-cs"/>
              </a:rPr>
              <a:t> to. Jeg </a:t>
            </a:r>
            <a:r>
              <a:rPr lang="en-US" sz="1200" b="0" i="0" u="none" strike="noStrike" kern="1200" dirty="0" err="1">
                <a:solidFill>
                  <a:schemeClr val="tx1"/>
                </a:solidFill>
                <a:effectLst/>
                <a:latin typeface="+mn-lt"/>
                <a:ea typeface="+mn-ea"/>
                <a:cs typeface="+mn-cs"/>
              </a:rPr>
              <a:t>heter</a:t>
            </a:r>
            <a:r>
              <a:rPr lang="en-US" sz="1200" b="0" i="0" u="none" strike="noStrike" kern="1200" dirty="0">
                <a:solidFill>
                  <a:schemeClr val="tx1"/>
                </a:solidFill>
                <a:effectLst/>
                <a:latin typeface="+mn-lt"/>
                <a:ea typeface="+mn-ea"/>
                <a:cs typeface="+mn-cs"/>
              </a:rPr>
              <a:t> __________ </a:t>
            </a:r>
            <a:r>
              <a:rPr lang="en-US" sz="1200" b="0" i="0" u="none" strike="noStrike" kern="1200" dirty="0" err="1">
                <a:solidFill>
                  <a:schemeClr val="tx1"/>
                </a:solidFill>
                <a:effectLst/>
                <a:latin typeface="+mn-lt"/>
                <a:ea typeface="+mn-ea"/>
                <a:cs typeface="+mn-cs"/>
              </a:rPr>
              <a:t>og</a:t>
            </a:r>
            <a:r>
              <a:rPr lang="en-US" sz="1200" b="0" i="0" u="none" strike="noStrike" kern="1200" dirty="0">
                <a:solidFill>
                  <a:schemeClr val="tx1"/>
                </a:solidFill>
                <a:effectLst/>
                <a:latin typeface="+mn-lt"/>
                <a:ea typeface="+mn-ea"/>
                <a:cs typeface="+mn-cs"/>
              </a:rPr>
              <a:t> er </a:t>
            </a:r>
            <a:r>
              <a:rPr lang="en-US" sz="1200" b="0" i="0" u="none" strike="noStrike" kern="1200" dirty="0" err="1">
                <a:solidFill>
                  <a:schemeClr val="tx1"/>
                </a:solidFill>
                <a:effectLst/>
                <a:latin typeface="+mn-lt"/>
                <a:ea typeface="+mn-ea"/>
                <a:cs typeface="+mn-cs"/>
              </a:rPr>
              <a:t>trafikklærer</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på</a:t>
            </a:r>
            <a:r>
              <a:rPr lang="en-US" sz="1200" b="0" i="0" u="none" strike="noStrike" kern="1200" dirty="0">
                <a:solidFill>
                  <a:schemeClr val="tx1"/>
                </a:solidFill>
                <a:effectLst/>
                <a:latin typeface="+mn-lt"/>
                <a:ea typeface="+mn-ea"/>
                <a:cs typeface="+mn-cs"/>
              </a:rPr>
              <a:t> ___________ </a:t>
            </a:r>
            <a:r>
              <a:rPr lang="en-US" sz="1200" b="0" i="0" u="none" strike="noStrike" kern="1200" dirty="0" err="1">
                <a:solidFill>
                  <a:schemeClr val="tx1"/>
                </a:solidFill>
                <a:effectLst/>
                <a:latin typeface="+mn-lt"/>
                <a:ea typeface="+mn-ea"/>
                <a:cs typeface="+mn-cs"/>
              </a:rPr>
              <a:t>trafikkskole</a:t>
            </a:r>
            <a:r>
              <a:rPr lang="en-US" sz="1200" b="0" i="0" u="none" strike="noStrike" kern="1200" dirty="0">
                <a:solidFill>
                  <a:schemeClr val="tx1"/>
                </a:solidFill>
                <a:effectLst/>
                <a:latin typeface="+mn-lt"/>
                <a:ea typeface="+mn-ea"/>
                <a:cs typeface="+mn-cs"/>
              </a:rPr>
              <a:t>. Jeg </a:t>
            </a:r>
            <a:r>
              <a:rPr lang="en-US" sz="1200" b="0" i="0" u="none" strike="noStrike" kern="1200" dirty="0" err="1">
                <a:solidFill>
                  <a:schemeClr val="tx1"/>
                </a:solidFill>
                <a:effectLst/>
                <a:latin typeface="+mn-lt"/>
                <a:ea typeface="+mn-ea"/>
                <a:cs typeface="+mn-cs"/>
              </a:rPr>
              <a:t>vil</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gjerne</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hilse</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på</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dere</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også</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så</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kan</a:t>
            </a:r>
            <a:r>
              <a:rPr lang="en-US" sz="1200" b="0" i="0" u="none" strike="noStrike" kern="1200" dirty="0">
                <a:solidFill>
                  <a:schemeClr val="tx1"/>
                </a:solidFill>
                <a:effectLst/>
                <a:latin typeface="+mn-lt"/>
                <a:ea typeface="+mn-ea"/>
                <a:cs typeface="+mn-cs"/>
              </a:rPr>
              <a:t> vi ta </a:t>
            </a:r>
            <a:r>
              <a:rPr lang="en-US" sz="1200" b="0" i="0" u="none" strike="noStrike" kern="1200" dirty="0" err="1">
                <a:solidFill>
                  <a:schemeClr val="tx1"/>
                </a:solidFill>
                <a:effectLst/>
                <a:latin typeface="+mn-lt"/>
                <a:ea typeface="+mn-ea"/>
                <a:cs typeface="+mn-cs"/>
              </a:rPr>
              <a:t>en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liten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navnerunde</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før</a:t>
            </a:r>
            <a:r>
              <a:rPr lang="en-US" sz="1200" b="0" i="0" u="none" strike="noStrike" kern="1200" dirty="0">
                <a:solidFill>
                  <a:schemeClr val="tx1"/>
                </a:solidFill>
                <a:effectLst/>
                <a:latin typeface="+mn-lt"/>
                <a:ea typeface="+mn-ea"/>
                <a:cs typeface="+mn-cs"/>
              </a:rPr>
              <a:t> vi </a:t>
            </a:r>
            <a:r>
              <a:rPr lang="en-US" sz="1200" b="0" i="0" u="none" strike="noStrike" kern="1200" dirty="0" err="1">
                <a:solidFill>
                  <a:schemeClr val="tx1"/>
                </a:solidFill>
                <a:effectLst/>
                <a:latin typeface="+mn-lt"/>
                <a:ea typeface="+mn-ea"/>
                <a:cs typeface="+mn-cs"/>
              </a:rPr>
              <a:t>går</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igang</a:t>
            </a:r>
            <a:r>
              <a:rPr lang="en-US" sz="1200" b="0" i="0" u="none" strike="noStrike"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t>
            </a:r>
          </a:p>
          <a:p>
            <a:pPr rtl="0" fontAlgn="base"/>
            <a:endParaRPr lang="en-US" sz="1200" b="0" i="0" kern="1200" dirty="0">
              <a:solidFill>
                <a:schemeClr val="tx1"/>
              </a:solidFill>
              <a:effectLst/>
              <a:latin typeface="+mn-lt"/>
              <a:ea typeface="+mn-ea"/>
              <a:cs typeface="+mn-cs"/>
            </a:endParaRPr>
          </a:p>
          <a:p>
            <a:pPr rtl="0" fontAlgn="base"/>
            <a:r>
              <a:rPr lang="en-US" sz="1200" b="0" i="0" kern="1200" dirty="0" err="1">
                <a:solidFill>
                  <a:schemeClr val="tx1"/>
                </a:solidFill>
                <a:effectLst/>
                <a:latin typeface="+mn-lt"/>
                <a:ea typeface="+mn-ea"/>
                <a:cs typeface="+mn-cs"/>
              </a:rPr>
              <a:t>Arbeidsformen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på</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dette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kurset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vil</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være</a:t>
            </a:r>
            <a:r>
              <a:rPr lang="en-US" sz="1200" b="0" i="0" kern="1200" dirty="0">
                <a:solidFill>
                  <a:schemeClr val="tx1"/>
                </a:solidFill>
                <a:effectLst/>
                <a:latin typeface="+mn-lt"/>
                <a:ea typeface="+mn-ea"/>
                <a:cs typeface="+mn-cs"/>
              </a:rPr>
              <a:t> det vi </a:t>
            </a:r>
            <a:r>
              <a:rPr lang="en-US" sz="1200" b="0" i="0" kern="1200" dirty="0" err="1">
                <a:solidFill>
                  <a:schemeClr val="tx1"/>
                </a:solidFill>
                <a:effectLst/>
                <a:latin typeface="+mn-lt"/>
                <a:ea typeface="+mn-ea"/>
                <a:cs typeface="+mn-cs"/>
              </a:rPr>
              <a:t>kaller</a:t>
            </a:r>
            <a:r>
              <a:rPr lang="en-US" sz="1200" b="0" i="0" kern="1200" dirty="0">
                <a:solidFill>
                  <a:schemeClr val="tx1"/>
                </a:solidFill>
                <a:effectLst/>
                <a:latin typeface="+mn-lt"/>
                <a:ea typeface="+mn-ea"/>
                <a:cs typeface="+mn-cs"/>
              </a:rPr>
              <a:t> for I- D- P</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I- </a:t>
            </a:r>
            <a:r>
              <a:rPr lang="en-US" sz="1200" b="0" i="0" kern="1200" dirty="0" err="1">
                <a:solidFill>
                  <a:schemeClr val="tx1"/>
                </a:solidFill>
                <a:effectLst/>
                <a:latin typeface="+mn-lt"/>
                <a:ea typeface="+mn-ea"/>
                <a:cs typeface="+mn-cs"/>
              </a:rPr>
              <a:t>individuelt</a:t>
            </a:r>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D- delt</a:t>
            </a:r>
          </a:p>
          <a:p>
            <a:pPr rtl="0" fontAlgn="base"/>
            <a:r>
              <a:rPr lang="en-US" sz="1200" b="0" i="0" kern="1200" dirty="0">
                <a:solidFill>
                  <a:schemeClr val="tx1"/>
                </a:solidFill>
                <a:effectLst/>
                <a:latin typeface="+mn-lt"/>
                <a:ea typeface="+mn-ea"/>
                <a:cs typeface="+mn-cs"/>
              </a:rPr>
              <a:t>P- plenum</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En god </a:t>
            </a:r>
            <a:r>
              <a:rPr lang="en-US" sz="1200" b="0" i="0" kern="1200" dirty="0" err="1">
                <a:solidFill>
                  <a:schemeClr val="tx1"/>
                </a:solidFill>
                <a:effectLst/>
                <a:latin typeface="+mn-lt"/>
                <a:ea typeface="+mn-ea"/>
                <a:cs typeface="+mn-cs"/>
              </a:rPr>
              <a:t>arbeidsmåte</a:t>
            </a:r>
            <a:r>
              <a:rPr lang="en-US" sz="1200" b="0" i="0" kern="1200" dirty="0">
                <a:solidFill>
                  <a:schemeClr val="tx1"/>
                </a:solidFill>
                <a:effectLst/>
                <a:latin typeface="+mn-lt"/>
                <a:ea typeface="+mn-ea"/>
                <a:cs typeface="+mn-cs"/>
              </a:rPr>
              <a:t> for </a:t>
            </a:r>
            <a:r>
              <a:rPr lang="en-US" sz="1200" b="0" i="0" kern="1200" dirty="0" err="1">
                <a:solidFill>
                  <a:schemeClr val="tx1"/>
                </a:solidFill>
                <a:effectLst/>
                <a:latin typeface="+mn-lt"/>
                <a:ea typeface="+mn-ea"/>
                <a:cs typeface="+mn-cs"/>
              </a:rPr>
              <a:t>å</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skape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aktivitet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diskusjon</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endParaRPr lang="nb-NO" dirty="0"/>
          </a:p>
        </p:txBody>
      </p:sp>
      <p:sp>
        <p:nvSpPr>
          <p:cNvPr id="4" name="Plassholder for lysbildenummer 3"/>
          <p:cNvSpPr>
            <a:spLocks noGrp="1"/>
          </p:cNvSpPr>
          <p:nvPr>
            <p:ph type="sldNum" sz="quarter" idx="5"/>
          </p:nvPr>
        </p:nvSpPr>
        <p:spPr/>
        <p:txBody>
          <a:bodyPr/>
          <a:lstStyle/>
          <a:p>
            <a:fld id="{E3AD59CC-5EAA-3642-8D18-B5F99F8D7C56}" type="slidenum">
              <a:rPr lang="nb-NO" smtClean="0"/>
              <a:t>1</a:t>
            </a:fld>
            <a:endParaRPr lang="nb-NO"/>
          </a:p>
        </p:txBody>
      </p:sp>
    </p:spTree>
    <p:extLst>
      <p:ext uri="{BB962C8B-B14F-4D97-AF65-F5344CB8AC3E}">
        <p14:creationId xmlns:p14="http://schemas.microsoft.com/office/powerpoint/2010/main" val="41063168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rtl="0" fontAlgn="base"/>
            <a:r>
              <a:rPr lang="nb-NO" sz="1200" b="0" i="0" u="none" strike="noStrike" kern="1200" dirty="0">
                <a:solidFill>
                  <a:schemeClr val="tx1"/>
                </a:solidFill>
                <a:effectLst/>
                <a:latin typeface="+mn-lt"/>
                <a:ea typeface="+mn-ea"/>
                <a:cs typeface="+mn-cs"/>
              </a:rPr>
              <a:t>Nå har vi kommet godt i gang med dagens temaer og da er det på tide med noen oppgaver som er hentet fra denne arbeidsboka.</a:t>
            </a:r>
            <a:r>
              <a:rPr lang="en-US" sz="1200" b="0" i="0" kern="1200" dirty="0">
                <a:solidFill>
                  <a:schemeClr val="tx1"/>
                </a:solidFill>
                <a:effectLst/>
                <a:latin typeface="+mn-lt"/>
                <a:ea typeface="+mn-ea"/>
                <a:cs typeface="+mn-cs"/>
              </a:rPr>
              <a:t>​</a:t>
            </a:r>
          </a:p>
          <a:p>
            <a:pPr rtl="0" fontAlgn="base"/>
            <a:r>
              <a:rPr lang="nb-NO" sz="1200" b="0" i="0" u="none" strike="noStrike" kern="1200" dirty="0">
                <a:solidFill>
                  <a:schemeClr val="tx1"/>
                </a:solidFill>
                <a:effectLst/>
                <a:latin typeface="+mn-lt"/>
                <a:ea typeface="+mn-ea"/>
                <a:cs typeface="+mn-cs"/>
              </a:rPr>
              <a:t>Dette er pensum for de som skal ta førerkortet.</a:t>
            </a:r>
            <a:r>
              <a:rPr lang="en-US" sz="1200" b="0" i="0" kern="1200" dirty="0">
                <a:solidFill>
                  <a:schemeClr val="tx1"/>
                </a:solidFill>
                <a:effectLst/>
                <a:latin typeface="+mn-lt"/>
                <a:ea typeface="+mn-ea"/>
                <a:cs typeface="+mn-cs"/>
              </a:rPr>
              <a:t>​</a:t>
            </a:r>
          </a:p>
          <a:p>
            <a:pPr rtl="0" fontAlgn="base"/>
            <a:r>
              <a:rPr lang="nb-NO" sz="1200" b="0" i="0" u="none" strike="noStrike" kern="1200" dirty="0">
                <a:solidFill>
                  <a:schemeClr val="tx1"/>
                </a:solidFill>
                <a:effectLst/>
                <a:latin typeface="+mn-lt"/>
                <a:ea typeface="+mn-ea"/>
                <a:cs typeface="+mn-cs"/>
              </a:rPr>
              <a:t>Poenget er ikke å teste hver enkel deltager, men å se på oppgavene sammen.</a:t>
            </a:r>
            <a:r>
              <a:rPr lang="en-US" sz="1200" b="0" i="0" kern="1200" dirty="0">
                <a:solidFill>
                  <a:schemeClr val="tx1"/>
                </a:solidFill>
                <a:effectLst/>
                <a:latin typeface="+mn-lt"/>
                <a:ea typeface="+mn-ea"/>
                <a:cs typeface="+mn-cs"/>
              </a:rPr>
              <a:t>​</a:t>
            </a:r>
          </a:p>
          <a:p>
            <a:pPr rtl="0" fontAlgn="base"/>
            <a:r>
              <a:rPr lang="nb-NO" sz="1200" b="0" i="0" kern="1200" dirty="0">
                <a:solidFill>
                  <a:schemeClr val="tx1"/>
                </a:solidFill>
                <a:effectLst/>
                <a:latin typeface="+mn-lt"/>
                <a:ea typeface="+mn-ea"/>
                <a:cs typeface="+mn-cs"/>
              </a:rPr>
              <a:t>​</a:t>
            </a:r>
          </a:p>
          <a:p>
            <a:pPr rtl="0" fontAlgn="base"/>
            <a:r>
              <a:rPr lang="nb-NO" sz="1200" b="0" i="0" u="none" strike="noStrike" kern="1200" dirty="0">
                <a:solidFill>
                  <a:schemeClr val="tx1"/>
                </a:solidFill>
                <a:effectLst/>
                <a:latin typeface="+mn-lt"/>
                <a:ea typeface="+mn-ea"/>
                <a:cs typeface="+mn-cs"/>
              </a:rPr>
              <a:t>Da jobber vi sånn at dere bruker et minutt HELT alene så alle får tid til å tenke.</a:t>
            </a:r>
            <a:r>
              <a:rPr lang="en-US" sz="1200" b="0" i="0" kern="1200" dirty="0">
                <a:solidFill>
                  <a:schemeClr val="tx1"/>
                </a:solidFill>
                <a:effectLst/>
                <a:latin typeface="+mn-lt"/>
                <a:ea typeface="+mn-ea"/>
                <a:cs typeface="+mn-cs"/>
              </a:rPr>
              <a:t>​</a:t>
            </a:r>
          </a:p>
          <a:p>
            <a:pPr rtl="0" fontAlgn="base"/>
            <a:r>
              <a:rPr lang="nb-NO" sz="1200" b="0" i="0" u="none" strike="noStrike" kern="1200" dirty="0">
                <a:solidFill>
                  <a:schemeClr val="tx1"/>
                </a:solidFill>
                <a:effectLst/>
                <a:latin typeface="+mn-lt"/>
                <a:ea typeface="+mn-ea"/>
                <a:cs typeface="+mn-cs"/>
              </a:rPr>
              <a:t>Når jeg sier ifra, så drøfter du med sidemann/kvinne og så tar vi det sammen etterpå. </a:t>
            </a:r>
            <a:r>
              <a:rPr lang="en-US" sz="1200" b="0" i="0" kern="1200" dirty="0">
                <a:solidFill>
                  <a:schemeClr val="tx1"/>
                </a:solidFill>
                <a:effectLst/>
                <a:latin typeface="+mn-lt"/>
                <a:ea typeface="+mn-ea"/>
                <a:cs typeface="+mn-cs"/>
              </a:rPr>
              <a:t>​</a:t>
            </a:r>
          </a:p>
          <a:p>
            <a:endParaRPr lang="nb-NO" dirty="0"/>
          </a:p>
        </p:txBody>
      </p:sp>
      <p:sp>
        <p:nvSpPr>
          <p:cNvPr id="4" name="Plassholder for lysbildenummer 3"/>
          <p:cNvSpPr>
            <a:spLocks noGrp="1"/>
          </p:cNvSpPr>
          <p:nvPr>
            <p:ph type="sldNum" sz="quarter" idx="5"/>
          </p:nvPr>
        </p:nvSpPr>
        <p:spPr/>
        <p:txBody>
          <a:bodyPr/>
          <a:lstStyle/>
          <a:p>
            <a:fld id="{E3AD59CC-5EAA-3642-8D18-B5F99F8D7C56}" type="slidenum">
              <a:rPr lang="nb-NO" smtClean="0"/>
              <a:t>10</a:t>
            </a:fld>
            <a:endParaRPr lang="nb-NO"/>
          </a:p>
        </p:txBody>
      </p:sp>
    </p:spTree>
    <p:extLst>
      <p:ext uri="{BB962C8B-B14F-4D97-AF65-F5344CB8AC3E}">
        <p14:creationId xmlns:p14="http://schemas.microsoft.com/office/powerpoint/2010/main" val="40764452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Plassholder for lysbilde 1"/>
          <p:cNvSpPr>
            <a:spLocks noGrp="1" noRot="1" noChangeAspect="1" noTextEdit="1"/>
          </p:cNvSpPr>
          <p:nvPr>
            <p:ph type="sldImg"/>
          </p:nvPr>
        </p:nvSpPr>
        <p:spPr>
          <a:ln/>
        </p:spPr>
      </p:sp>
      <p:sp>
        <p:nvSpPr>
          <p:cNvPr id="88067" name="Plassholder for nota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nb-NO" sz="1100" b="1" i="0" u="none" strike="noStrike" kern="1200" cap="none" spc="0" normalizeH="0" baseline="0" noProof="0" dirty="0">
              <a:ln>
                <a:noFill/>
              </a:ln>
              <a:solidFill>
                <a:prstClr val="black"/>
              </a:solidFill>
              <a:effectLst/>
              <a:uLnTx/>
              <a:uFillTx/>
              <a:latin typeface="Arial" pitchFamily="34" charset="0"/>
              <a:ea typeface="+mn-ea"/>
              <a:cs typeface="+mn-cs"/>
            </a:endParaRPr>
          </a:p>
          <a:p>
            <a:r>
              <a:rPr lang="nb-NO" sz="1100" dirty="0"/>
              <a:t>Den første kursdagen så snakket dere en del om synet og endringen som skjer ved økende alder. </a:t>
            </a:r>
            <a:endParaRPr lang="en-US" sz="1100" dirty="0"/>
          </a:p>
          <a:p>
            <a:r>
              <a:rPr lang="nb-NO" sz="1100" dirty="0"/>
              <a:t>Et av forslagene til hvordan kompensere for dårligere syn var å senke farten, stemmer ikke det?</a:t>
            </a:r>
            <a:endParaRPr lang="en-US" sz="1100" dirty="0"/>
          </a:p>
          <a:p>
            <a:r>
              <a:rPr lang="nb-NO" sz="1100" dirty="0"/>
              <a:t>Jeg tenker at det er kjekt å vite litt mer om hva små fartsendringer har av betydning.</a:t>
            </a:r>
            <a:endParaRPr lang="en-US" sz="1100" dirty="0"/>
          </a:p>
          <a:p>
            <a:endParaRPr lang="nb-NO" sz="1100" dirty="0"/>
          </a:p>
          <a:p>
            <a:r>
              <a:rPr lang="nb-NO" sz="1100" dirty="0"/>
              <a:t>Tenk deg at du kjører i 40 km/t. Så nærmer du deg for eksempel et dårlig opplyst gangfelt, noe som betyr at det er vanskelig å oppdage en gående i god tid.</a:t>
            </a:r>
            <a:endParaRPr lang="en-US" sz="1100" dirty="0"/>
          </a:p>
          <a:p>
            <a:r>
              <a:rPr lang="nb-NO" sz="1100" dirty="0"/>
              <a:t>Dersom du senker farten bare med 10 km/t, hva vil det kunne bety for bremselengden?</a:t>
            </a:r>
          </a:p>
          <a:p>
            <a:endParaRPr lang="nb-NO" sz="1100" dirty="0"/>
          </a:p>
          <a:p>
            <a:r>
              <a:rPr lang="nb-NO" sz="1100" dirty="0"/>
              <a:t>Når vi først prater om bremselengden, Hvilke andre ting har betydning for bremselengden?</a:t>
            </a:r>
            <a:endParaRPr lang="en-US" sz="1100" dirty="0"/>
          </a:p>
          <a:p>
            <a:r>
              <a:rPr lang="nb-NO" sz="1100" dirty="0"/>
              <a:t>Veggrep, dekk, føret. Grus … </a:t>
            </a:r>
            <a:endParaRPr lang="en-US" sz="1100" dirty="0"/>
          </a:p>
          <a:p>
            <a:endParaRPr lang="nb-NO" sz="1100"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nb-NO" sz="1100" b="1" i="0" u="none" strike="noStrike" kern="1200" cap="none" spc="0" normalizeH="0" baseline="0" noProof="0" dirty="0">
              <a:ln>
                <a:noFill/>
              </a:ln>
              <a:solidFill>
                <a:prstClr val="black"/>
              </a:solidFill>
              <a:effectLst/>
              <a:uLnTx/>
              <a:uFillTx/>
              <a:latin typeface="Arial" pitchFamily="34"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nb-NO" sz="1100" b="1" i="0" u="none" strike="noStrike" kern="1200" cap="none" spc="0" normalizeH="0" baseline="0" noProof="0" dirty="0">
                <a:ln>
                  <a:noFill/>
                </a:ln>
                <a:solidFill>
                  <a:prstClr val="black"/>
                </a:solidFill>
                <a:effectLst/>
                <a:uLnTx/>
                <a:uFillTx/>
                <a:latin typeface="Arial" pitchFamily="34" charset="0"/>
                <a:ea typeface="+mn-ea"/>
                <a:cs typeface="+mn-cs"/>
              </a:rPr>
              <a:t>Som vi har erfart, er det krevende å beregne presist.</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nb-NO" sz="1100" b="0" i="0" u="none" strike="noStrike" kern="1200" cap="none" spc="0" normalizeH="0" baseline="0" noProof="0" dirty="0">
                <a:ln>
                  <a:noFill/>
                </a:ln>
                <a:solidFill>
                  <a:prstClr val="black"/>
                </a:solidFill>
                <a:effectLst/>
                <a:uLnTx/>
                <a:uFillTx/>
                <a:latin typeface="Arial" pitchFamily="34" charset="0"/>
                <a:ea typeface="+mn-ea"/>
                <a:cs typeface="+mn-cs"/>
              </a:rPr>
              <a:t>Du kommer kjørende i 30 km/t på sommerføre.</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nb-NO" sz="1100" b="0" i="0" u="none" strike="noStrike" kern="1200" cap="none" spc="0" normalizeH="0" baseline="0" noProof="0" dirty="0">
                <a:ln>
                  <a:noFill/>
                </a:ln>
                <a:solidFill>
                  <a:prstClr val="black"/>
                </a:solidFill>
                <a:effectLst/>
                <a:uLnTx/>
                <a:uFillTx/>
                <a:latin typeface="Arial" pitchFamily="34" charset="0"/>
                <a:ea typeface="+mn-ea"/>
                <a:cs typeface="+mn-cs"/>
              </a:rPr>
              <a:t>Du har 1 sek. Reaksjonstid, … og ca. 13 m foran deg løper et barn ut. Hva skjer da?</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nb-NO" sz="1100" b="1" i="0" u="none" strike="noStrike" kern="1200" cap="none" spc="0" normalizeH="0" baseline="0" noProof="0" dirty="0">
                <a:ln>
                  <a:noFill/>
                </a:ln>
                <a:solidFill>
                  <a:prstClr val="black"/>
                </a:solidFill>
                <a:effectLst/>
                <a:uLnTx/>
                <a:uFillTx/>
                <a:latin typeface="Arial" pitchFamily="34" charset="0"/>
                <a:ea typeface="+mn-ea"/>
                <a:cs typeface="+mn-cs"/>
              </a:rPr>
              <a:t>KLIKK: </a:t>
            </a:r>
            <a:r>
              <a:rPr kumimoji="0" lang="nb-NO" sz="1100" b="0" i="0" u="none" strike="noStrike" kern="1200" cap="none" spc="0" normalizeH="0" baseline="0" noProof="0" dirty="0">
                <a:ln>
                  <a:noFill/>
                </a:ln>
                <a:solidFill>
                  <a:prstClr val="black"/>
                </a:solidFill>
                <a:effectLst/>
                <a:uLnTx/>
                <a:uFillTx/>
                <a:latin typeface="Arial" pitchFamily="34" charset="0"/>
                <a:ea typeface="+mn-ea"/>
                <a:cs typeface="+mn-cs"/>
              </a:rPr>
              <a:t>Du vil kunne stanse helt. </a:t>
            </a:r>
            <a:endParaRPr kumimoji="0" lang="nb-NO" sz="1200" b="0" i="0" u="none" strike="noStrike" kern="1200" cap="none" spc="0" normalizeH="0" baseline="0" noProof="0" dirty="0">
              <a:ln>
                <a:noFill/>
              </a:ln>
              <a:solidFill>
                <a:prstClr val="black"/>
              </a:solidFill>
              <a:effectLst/>
              <a:uLnTx/>
              <a:uFillTx/>
              <a:latin typeface="Arial" pitchFamily="34"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nb-NO" sz="1200" b="1" i="0" u="none" strike="noStrike" kern="1200" cap="none" spc="0" normalizeH="0" baseline="0" noProof="0" dirty="0">
                <a:ln>
                  <a:noFill/>
                </a:ln>
                <a:solidFill>
                  <a:prstClr val="black"/>
                </a:solidFill>
                <a:effectLst/>
                <a:uLnTx/>
                <a:uFillTx/>
                <a:latin typeface="Arial" pitchFamily="34" charset="0"/>
                <a:ea typeface="+mn-ea"/>
                <a:cs typeface="+mn-cs"/>
              </a:rPr>
              <a:t>KLIKK: </a:t>
            </a:r>
            <a:r>
              <a:rPr kumimoji="0" lang="nb-NO" sz="1200" b="0" i="0" u="none" strike="noStrike" kern="1200" cap="none" spc="0" normalizeH="0" baseline="0" noProof="0" dirty="0">
                <a:ln>
                  <a:noFill/>
                </a:ln>
                <a:solidFill>
                  <a:prstClr val="black"/>
                </a:solidFill>
                <a:effectLst/>
                <a:uLnTx/>
                <a:uFillTx/>
                <a:latin typeface="Arial" pitchFamily="34" charset="0"/>
                <a:ea typeface="+mn-ea"/>
                <a:cs typeface="+mn-cs"/>
              </a:rPr>
              <a:t>Hva om du kom i 40 km/t?</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nb-NO" sz="1200" b="1" i="0" u="none" strike="noStrike" kern="1200" cap="none" spc="0" normalizeH="0" baseline="0" noProof="0" dirty="0">
                <a:ln>
                  <a:noFill/>
                </a:ln>
                <a:solidFill>
                  <a:prstClr val="black"/>
                </a:solidFill>
                <a:effectLst/>
                <a:uLnTx/>
                <a:uFillTx/>
                <a:latin typeface="Arial" pitchFamily="34" charset="0"/>
                <a:ea typeface="+mn-ea"/>
                <a:cs typeface="+mn-cs"/>
              </a:rPr>
              <a:t>KLIKK: </a:t>
            </a:r>
            <a:r>
              <a:rPr kumimoji="0" lang="nb-NO" sz="1200" b="0" i="0" u="none" strike="noStrike" kern="1200" cap="none" spc="0" normalizeH="0" baseline="0" noProof="0" dirty="0">
                <a:ln>
                  <a:noFill/>
                </a:ln>
                <a:solidFill>
                  <a:prstClr val="black"/>
                </a:solidFill>
                <a:effectLst/>
                <a:uLnTx/>
                <a:uFillTx/>
                <a:latin typeface="Arial" pitchFamily="34" charset="0"/>
                <a:ea typeface="+mn-ea"/>
                <a:cs typeface="+mn-cs"/>
              </a:rPr>
              <a:t>Du vil treffe lille Ole i mellom 37 og 38 km/t !! Så stor betydning har farten i en reell faresituasjon.</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nb-NO" sz="1200" b="1" i="0" u="none" strike="noStrike" kern="1200" cap="none" spc="0" normalizeH="0" baseline="0" noProof="0" dirty="0">
                <a:ln>
                  <a:noFill/>
                </a:ln>
                <a:solidFill>
                  <a:prstClr val="black"/>
                </a:solidFill>
                <a:effectLst/>
                <a:uLnTx/>
                <a:uFillTx/>
                <a:latin typeface="Arial"/>
                <a:cs typeface="Arial"/>
              </a:rPr>
              <a:t>FILM: Barn ut bak buss</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nb-NO" sz="1000" b="1" i="0" u="none" strike="noStrike" kern="1200" cap="none" spc="0" normalizeH="0" baseline="0" noProof="0" dirty="0">
                <a:ln>
                  <a:noFill/>
                </a:ln>
                <a:solidFill>
                  <a:prstClr val="black"/>
                </a:solidFill>
                <a:effectLst/>
                <a:uLnTx/>
                <a:uFillTx/>
                <a:latin typeface="Arial" pitchFamily="34" charset="0"/>
                <a:ea typeface="+mn-ea"/>
                <a:cs typeface="+mn-cs"/>
              </a:rPr>
              <a:t>Formel på bremselengde:</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nb-NO" sz="1000" b="0" i="0" u="sng" strike="noStrike" kern="1200" cap="none" spc="0" normalizeH="0" baseline="0" noProof="0" dirty="0">
                <a:ln>
                  <a:noFill/>
                </a:ln>
                <a:solidFill>
                  <a:prstClr val="black"/>
                </a:solidFill>
                <a:effectLst/>
                <a:uLnTx/>
                <a:uFillTx/>
                <a:latin typeface="Arial" pitchFamily="34" charset="0"/>
                <a:ea typeface="+mn-ea"/>
                <a:cs typeface="+mn-cs"/>
              </a:rPr>
              <a:t>    V</a:t>
            </a:r>
            <a:r>
              <a:rPr kumimoji="0" lang="nb-NO" sz="1000" b="0" i="0" u="sng" strike="noStrike" kern="1200" cap="none" spc="0" normalizeH="0" baseline="30000" noProof="0" dirty="0">
                <a:ln>
                  <a:noFill/>
                </a:ln>
                <a:solidFill>
                  <a:prstClr val="black"/>
                </a:solidFill>
                <a:effectLst/>
                <a:uLnTx/>
                <a:uFillTx/>
                <a:latin typeface="Arial" pitchFamily="34" charset="0"/>
                <a:ea typeface="+mn-ea"/>
                <a:cs typeface="+mn-cs"/>
              </a:rPr>
              <a:t>2</a:t>
            </a:r>
            <a:r>
              <a:rPr kumimoji="0" lang="nb-NO" sz="1000" b="0" i="0" u="sng" strike="noStrike" kern="1200" cap="none" spc="0" normalizeH="0" baseline="0" noProof="0" dirty="0">
                <a:ln>
                  <a:noFill/>
                </a:ln>
                <a:solidFill>
                  <a:prstClr val="black"/>
                </a:solidFill>
                <a:effectLst/>
                <a:uLnTx/>
                <a:uFillTx/>
                <a:latin typeface="Arial" pitchFamily="34" charset="0"/>
                <a:ea typeface="+mn-ea"/>
                <a:cs typeface="+mn-cs"/>
              </a:rPr>
              <a:t>  </a:t>
            </a:r>
            <a:endParaRPr kumimoji="0" lang="nb-NO" sz="1000" b="0" i="0" u="none" strike="noStrike" kern="1200" cap="none" spc="0" normalizeH="0" baseline="0" noProof="0" dirty="0">
              <a:ln>
                <a:noFill/>
              </a:ln>
              <a:solidFill>
                <a:prstClr val="black"/>
              </a:solidFill>
              <a:effectLst/>
              <a:uLnTx/>
              <a:uFillTx/>
              <a:latin typeface="Arial" pitchFamily="34"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nb-NO" sz="1000" b="0" i="0" u="none" strike="noStrike" kern="1200" cap="none" spc="0" normalizeH="0" baseline="0" noProof="0" dirty="0">
                <a:ln>
                  <a:noFill/>
                </a:ln>
                <a:solidFill>
                  <a:prstClr val="black"/>
                </a:solidFill>
                <a:effectLst/>
                <a:uLnTx/>
                <a:uFillTx/>
                <a:latin typeface="Arial" pitchFamily="34" charset="0"/>
                <a:ea typeface="+mn-ea"/>
                <a:cs typeface="+mn-cs"/>
              </a:rPr>
              <a:t>2xgxf      (V = fart i m/s, g = tyngdens akselerasjon (9,8 m/s</a:t>
            </a:r>
            <a:r>
              <a:rPr kumimoji="0" lang="nb-NO" sz="1000" b="0" i="0" u="none" strike="noStrike" kern="1200" cap="none" spc="0" normalizeH="0" baseline="30000" noProof="0" dirty="0">
                <a:ln>
                  <a:noFill/>
                </a:ln>
                <a:solidFill>
                  <a:prstClr val="black"/>
                </a:solidFill>
                <a:effectLst/>
                <a:uLnTx/>
                <a:uFillTx/>
                <a:latin typeface="Arial" pitchFamily="34" charset="0"/>
                <a:ea typeface="+mn-ea"/>
                <a:cs typeface="+mn-cs"/>
              </a:rPr>
              <a:t>2</a:t>
            </a:r>
            <a:r>
              <a:rPr kumimoji="0" lang="nb-NO" sz="1000" b="0" i="0" u="none" strike="noStrike" kern="1200" cap="none" spc="0" normalizeH="0" baseline="0" noProof="0" dirty="0">
                <a:ln>
                  <a:noFill/>
                </a:ln>
                <a:solidFill>
                  <a:prstClr val="black"/>
                </a:solidFill>
                <a:effectLst/>
                <a:uLnTx/>
                <a:uFillTx/>
                <a:latin typeface="Arial" pitchFamily="34" charset="0"/>
                <a:ea typeface="+mn-ea"/>
                <a:cs typeface="+mn-cs"/>
              </a:rPr>
              <a:t>, f = friksjonskoeffisient (veggrep)</a:t>
            </a:r>
            <a:endParaRPr kumimoji="0" lang="nb-NO" sz="1000" b="1" i="0" u="none" strike="noStrike" kern="1200" cap="none" spc="0" normalizeH="0" baseline="0" noProof="0" dirty="0">
              <a:ln>
                <a:noFill/>
              </a:ln>
              <a:solidFill>
                <a:prstClr val="black"/>
              </a:solidFill>
              <a:effectLst/>
              <a:uLnTx/>
              <a:uFillTx/>
              <a:latin typeface="Arial" pitchFamily="34" charset="0"/>
              <a:ea typeface="+mn-ea"/>
              <a:cs typeface="+mn-cs"/>
            </a:endParaRPr>
          </a:p>
          <a:p>
            <a:pPr eaLnBrk="1" hangingPunct="1">
              <a:defRPr/>
            </a:pPr>
            <a:r>
              <a:rPr kumimoji="0" lang="nb-NO" sz="1000" b="0" i="0" u="none" strike="noStrike" kern="1200" cap="none" spc="0" normalizeH="0" baseline="0" noProof="0" dirty="0">
                <a:ln>
                  <a:noFill/>
                </a:ln>
                <a:solidFill>
                  <a:prstClr val="black"/>
                </a:solidFill>
                <a:effectLst/>
                <a:uLnTx/>
                <a:uFillTx/>
                <a:latin typeface="Arial"/>
                <a:cs typeface="Arial"/>
              </a:rPr>
              <a:t>For å beregne Stopplenge må en legge </a:t>
            </a:r>
            <a:r>
              <a:rPr lang="nb-NO" sz="1000" dirty="0">
                <a:solidFill>
                  <a:prstClr val="black"/>
                </a:solidFill>
                <a:latin typeface="Arial"/>
                <a:cs typeface="Arial"/>
              </a:rPr>
              <a:t>til reaksjonslengden</a:t>
            </a:r>
            <a:r>
              <a:rPr kumimoji="0" lang="nb-NO" sz="1000" b="0" i="0" u="none" strike="noStrike" kern="1200" cap="none" spc="0" normalizeH="0" baseline="0" noProof="0" dirty="0">
                <a:ln>
                  <a:noFill/>
                </a:ln>
                <a:solidFill>
                  <a:prstClr val="black"/>
                </a:solidFill>
                <a:effectLst/>
                <a:uLnTx/>
                <a:uFillTx/>
                <a:latin typeface="Arial"/>
                <a:cs typeface="Arial"/>
              </a:rPr>
              <a:t>.</a:t>
            </a:r>
            <a:endParaRPr lang="nb-NO" sz="1000" b="0" i="0" u="none" strike="noStrike" kern="1200" cap="none" spc="0" normalizeH="0" baseline="0" noProof="0" dirty="0">
              <a:ln>
                <a:noFill/>
              </a:ln>
              <a:solidFill>
                <a:prstClr val="black"/>
              </a:solidFill>
              <a:effectLst/>
              <a:uLnTx/>
              <a:uFillTx/>
              <a:latin typeface="Arial"/>
              <a:cs typeface="Arial"/>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nb-NO" sz="1000" b="0" i="0" u="none" strike="noStrike" kern="1200" cap="none" spc="0" normalizeH="0" baseline="0" noProof="0" dirty="0">
                <a:ln>
                  <a:noFill/>
                </a:ln>
                <a:solidFill>
                  <a:prstClr val="black"/>
                </a:solidFill>
                <a:effectLst/>
                <a:uLnTx/>
                <a:uFillTx/>
                <a:latin typeface="Arial" pitchFamily="34" charset="0"/>
                <a:ea typeface="+mn-ea"/>
                <a:cs typeface="+mn-cs"/>
              </a:rPr>
              <a:t>Den varierer jo veldig, men i eksempelet er den på 1 sekund.</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nb-NO" sz="1000" b="0" i="0" u="none" strike="noStrike" kern="1200" cap="none" spc="0" normalizeH="0" baseline="0" noProof="0" dirty="0">
                <a:ln>
                  <a:noFill/>
                </a:ln>
                <a:solidFill>
                  <a:prstClr val="black"/>
                </a:solidFill>
                <a:effectLst/>
                <a:uLnTx/>
                <a:uFillTx/>
                <a:latin typeface="Arial" pitchFamily="34" charset="0"/>
                <a:ea typeface="+mn-ea"/>
                <a:cs typeface="+mn-cs"/>
              </a:rPr>
              <a:t>40 km/t = 40 000 m / 3 600 sekunder : 11, 11 m (40/3,6)</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nb-NO" sz="1000" b="0" i="0" u="none" strike="noStrike" kern="1200" cap="none" spc="0" normalizeH="0" baseline="0" noProof="0" dirty="0">
                <a:ln>
                  <a:noFill/>
                </a:ln>
                <a:solidFill>
                  <a:prstClr val="black"/>
                </a:solidFill>
                <a:effectLst/>
                <a:uLnTx/>
                <a:uFillTx/>
                <a:latin typeface="Arial" pitchFamily="34" charset="0"/>
                <a:ea typeface="+mn-ea"/>
                <a:cs typeface="+mn-cs"/>
              </a:rPr>
              <a:t>33 km/t = 30 000m / 3 600 sekunder  : 8,33 m (30/3,6)</a:t>
            </a:r>
            <a:endParaRPr kumimoji="0" lang="nb-NO" sz="1000" b="0" i="0" u="sng" strike="noStrike" kern="1200" cap="none" spc="0" normalizeH="0" baseline="0" noProof="0" dirty="0">
              <a:ln>
                <a:noFill/>
              </a:ln>
              <a:solidFill>
                <a:prstClr val="black"/>
              </a:solidFill>
              <a:effectLst/>
              <a:uLnTx/>
              <a:uFillTx/>
              <a:latin typeface="Arial" pitchFamily="34" charset="0"/>
              <a:ea typeface="+mn-ea"/>
              <a:cs typeface="+mn-cs"/>
            </a:endParaRPr>
          </a:p>
          <a:p>
            <a:endParaRPr lang="nb-NO" dirty="0"/>
          </a:p>
        </p:txBody>
      </p:sp>
      <p:sp>
        <p:nvSpPr>
          <p:cNvPr id="4" name="Plassholder for dato 3"/>
          <p:cNvSpPr>
            <a:spLocks noGrp="1"/>
          </p:cNvSpPr>
          <p:nvPr>
            <p:ph type="dt" sz="quarter" idx="1"/>
          </p:nvPr>
        </p:nvSpPr>
        <p:spPr/>
        <p:txBody>
          <a:bodyPr/>
          <a:lstStyle/>
          <a:p>
            <a:pPr marL="0" marR="0" lvl="0" indent="0" algn="r" defTabSz="91440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Plassholder for bunntekst 4"/>
          <p:cNvSpPr>
            <a:spLocks noGrp="1"/>
          </p:cNvSpPr>
          <p:nvPr>
            <p:ph type="ftr" sz="quarter" idx="4"/>
          </p:nvPr>
        </p:nvSpPr>
        <p:spPr/>
        <p:txBody>
          <a:bodyPr/>
          <a:lstStyle/>
          <a:p>
            <a:pPr marL="0" marR="0" lvl="0" indent="0" algn="l" defTabSz="914403"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Calibri"/>
                <a:ea typeface="+mn-ea"/>
                <a:cs typeface="+mn-cs"/>
              </a:rPr>
              <a:t>Om du er i tvil. Du kommer alltid lengre med et smil. </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Plassholder for lysbildenummer 5"/>
          <p:cNvSpPr>
            <a:spLocks noGrp="1"/>
          </p:cNvSpPr>
          <p:nvPr>
            <p:ph type="sldNum" sz="quarter" idx="5"/>
          </p:nvPr>
        </p:nvSpPr>
        <p:spPr/>
        <p:txBody>
          <a:bodyPr/>
          <a:lstStyle/>
          <a:p>
            <a:pPr marL="0" marR="0" lvl="0" indent="0" algn="r" defTabSz="914403" rtl="0" eaLnBrk="1" fontAlgn="auto" latinLnBrk="0" hangingPunct="1">
              <a:lnSpc>
                <a:spcPct val="100000"/>
              </a:lnSpc>
              <a:spcBef>
                <a:spcPts val="0"/>
              </a:spcBef>
              <a:spcAft>
                <a:spcPts val="0"/>
              </a:spcAft>
              <a:buClrTx/>
              <a:buSzTx/>
              <a:buFontTx/>
              <a:buNone/>
              <a:tabLst/>
              <a:defRPr/>
            </a:pPr>
            <a:fld id="{6B55AB9F-CA7B-45D6-AF4B-902DDE83D91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3"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83384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90488" y="744538"/>
            <a:ext cx="6616700" cy="3722687"/>
          </a:xfrm>
        </p:spPr>
      </p:sp>
      <p:sp>
        <p:nvSpPr>
          <p:cNvPr id="3" name="Plassholder for notater 2"/>
          <p:cNvSpPr>
            <a:spLocks noGrp="1"/>
          </p:cNvSpPr>
          <p:nvPr>
            <p:ph type="body" idx="1"/>
          </p:nvPr>
        </p:nvSpPr>
        <p:spPr/>
        <p:txBody>
          <a:bodyPr/>
          <a:lstStyle/>
          <a:p>
            <a:r>
              <a:rPr lang="nb-NO" b="1" dirty="0"/>
              <a:t>V=Fart</a:t>
            </a:r>
            <a:endParaRPr lang="nb-NO" b="1" dirty="0">
              <a:cs typeface="Calibri"/>
            </a:endParaRPr>
          </a:p>
          <a:p>
            <a:r>
              <a:rPr lang="nb-NO" b="1" dirty="0"/>
              <a:t>Reaksjonslengde:</a:t>
            </a:r>
            <a:endParaRPr lang="nb-NO" b="1" dirty="0">
              <a:cs typeface="Calibri"/>
            </a:endParaRPr>
          </a:p>
          <a:p>
            <a:r>
              <a:rPr lang="nb-NO" b="1" dirty="0"/>
              <a:t>1time=3600 sekunder</a:t>
            </a:r>
            <a:endParaRPr lang="nb-NO" b="1" dirty="0">
              <a:cs typeface="Calibri"/>
            </a:endParaRPr>
          </a:p>
          <a:p>
            <a:endParaRPr lang="nb-NO" b="1" dirty="0"/>
          </a:p>
          <a:p>
            <a:r>
              <a:rPr lang="nb-NO" b="1" dirty="0"/>
              <a:t>Utregning:</a:t>
            </a:r>
            <a:endParaRPr lang="nb-NO" b="1" dirty="0">
              <a:cs typeface="Calibri"/>
            </a:endParaRPr>
          </a:p>
          <a:p>
            <a:r>
              <a:rPr lang="nb-NO" b="1" dirty="0"/>
              <a:t>V/3,6</a:t>
            </a:r>
            <a:endParaRPr lang="nb-NO" b="1" dirty="0">
              <a:cs typeface="Calibri"/>
            </a:endParaRPr>
          </a:p>
          <a:p>
            <a:endParaRPr lang="nb-NO" b="1" dirty="0">
              <a:cs typeface="Calibri"/>
            </a:endParaRPr>
          </a:p>
          <a:p>
            <a:r>
              <a:rPr lang="nb-NO" b="1" dirty="0"/>
              <a:t>Bremselengde:</a:t>
            </a:r>
            <a:endParaRPr lang="nb-NO" b="1" dirty="0">
              <a:cs typeface="Calibri"/>
            </a:endParaRPr>
          </a:p>
          <a:p>
            <a:r>
              <a:rPr lang="nb-NO" b="1" dirty="0"/>
              <a:t>Første tallet i farten x første tallet i farten: 3x3=9 (Bremselengde på våt asfalt)</a:t>
            </a:r>
            <a:endParaRPr lang="nb-NO" b="1" dirty="0">
              <a:cs typeface="Calibri"/>
            </a:endParaRPr>
          </a:p>
          <a:p>
            <a:r>
              <a:rPr lang="nb-NO" b="1" dirty="0"/>
              <a:t>Første tallet i farten x første tallet i farten / 2: 3x3=9, 9/2=4,5 (bremselengde på tørr asfalt) </a:t>
            </a:r>
            <a:endParaRPr lang="nb-NO" b="1" dirty="0">
              <a:cs typeface="Calibri"/>
            </a:endParaRPr>
          </a:p>
          <a:p>
            <a:endParaRPr lang="nb-NO" b="1" dirty="0">
              <a:cs typeface="Calibri"/>
            </a:endParaRPr>
          </a:p>
          <a:p>
            <a:r>
              <a:rPr lang="nb-NO" b="1" dirty="0"/>
              <a:t>V=fart</a:t>
            </a:r>
            <a:endParaRPr lang="nb-NO" b="1" dirty="0">
              <a:cs typeface="Calibri"/>
            </a:endParaRPr>
          </a:p>
          <a:p>
            <a:endParaRPr lang="nb-NO" b="1" dirty="0">
              <a:cs typeface="Calibri"/>
            </a:endParaRPr>
          </a:p>
          <a:p>
            <a:r>
              <a:rPr lang="nb-NO" b="1" dirty="0"/>
              <a:t>(V/10)^2 = Våt asfalt</a:t>
            </a:r>
            <a:endParaRPr lang="nb-NO" b="1" dirty="0">
              <a:cs typeface="Calibri"/>
            </a:endParaRPr>
          </a:p>
          <a:p>
            <a:r>
              <a:rPr lang="nb-NO" b="1" dirty="0"/>
              <a:t>((V/10)^2)*2 = Glatt føre</a:t>
            </a:r>
            <a:endParaRPr lang="nb-NO" b="1" dirty="0">
              <a:cs typeface="Calibri"/>
            </a:endParaRPr>
          </a:p>
          <a:p>
            <a:r>
              <a:rPr lang="nb-NO" b="1" dirty="0"/>
              <a:t>((V/10)^2)/2 = Tørr asfalt</a:t>
            </a:r>
            <a:endParaRPr lang="nb-NO" b="1" dirty="0">
              <a:cs typeface="Calibri"/>
            </a:endParaRPr>
          </a:p>
          <a:p>
            <a:endParaRPr lang="nb-NO" b="1" dirty="0">
              <a:cs typeface="Calibri"/>
            </a:endParaRPr>
          </a:p>
          <a:p>
            <a:r>
              <a:rPr lang="nb-NO" b="1" dirty="0"/>
              <a:t>Utregning: I hvilken fart treffer man personen når man kjører på han?</a:t>
            </a:r>
            <a:endParaRPr lang="nb-NO" b="1" dirty="0">
              <a:cs typeface="Calibri"/>
            </a:endParaRPr>
          </a:p>
          <a:p>
            <a:endParaRPr lang="nb-NO" dirty="0"/>
          </a:p>
        </p:txBody>
      </p:sp>
      <p:sp>
        <p:nvSpPr>
          <p:cNvPr id="4" name="Plassholder for lysbildenumm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F8E1E2C-0E59-48A5-B913-23F50F1CFB8B}" type="slidenum">
              <a:rPr kumimoji="0" lang="nb-NO"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12</a:t>
            </a:fld>
            <a:endParaRPr kumimoji="0" lang="nb-NO"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098172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cs typeface="Calibri"/>
              </a:rPr>
              <a:t>Hvem kan fortelle meg hva trygg fart er, og hvorfor dette er trygg fart? </a:t>
            </a:r>
          </a:p>
          <a:p>
            <a:r>
              <a:rPr lang="nb-NO" dirty="0">
                <a:cs typeface="Calibri"/>
              </a:rPr>
              <a:t>Er det følt trygghet eller faktisk trygghet? </a:t>
            </a:r>
          </a:p>
          <a:p>
            <a:r>
              <a:rPr lang="nb-NO" dirty="0">
                <a:cs typeface="Calibri"/>
              </a:rPr>
              <a:t>Kanskje en tegning på hva et forsvinningspunkt er?</a:t>
            </a:r>
            <a:endParaRPr lang="nb-NO" dirty="0"/>
          </a:p>
          <a:p>
            <a:endParaRPr lang="nb-NO" b="1" dirty="0"/>
          </a:p>
          <a:p>
            <a:r>
              <a:rPr lang="nb-NO" b="1" dirty="0"/>
              <a:t>§ 13.</a:t>
            </a:r>
            <a:r>
              <a:rPr lang="nb-NO" b="1" i="1" dirty="0"/>
              <a:t>Særlige bestemmelser om kjørefarten</a:t>
            </a:r>
            <a:endParaRPr lang="nb-NO" dirty="0">
              <a:cs typeface="Calibri"/>
            </a:endParaRPr>
          </a:p>
          <a:p>
            <a:r>
              <a:rPr lang="nb-NO" dirty="0"/>
              <a:t>1. Kjørende må kunne stanse på den vegstrekning som den kjørende har oversikt over, og foran enhver påregnelig hindring</a:t>
            </a:r>
            <a:endParaRPr lang="en-US" dirty="0"/>
          </a:p>
          <a:p>
            <a:endParaRPr lang="nb-NO" dirty="0"/>
          </a:p>
          <a:p>
            <a:r>
              <a:rPr lang="nb-NO" b="1" dirty="0"/>
              <a:t>§ 6.</a:t>
            </a:r>
            <a:r>
              <a:rPr lang="nb-NO" b="1" i="1" dirty="0"/>
              <a:t>Fartsregler.</a:t>
            </a:r>
            <a:endParaRPr lang="nb-NO" dirty="0"/>
          </a:p>
          <a:p>
            <a:r>
              <a:rPr lang="nb-NO" dirty="0"/>
              <a:t>Fører av kjøretøy skal avpasse farten etter sted, føre-, sikt- og trafikkforholdene slik at det ikke kan oppstå fare eller voldes ulempe for andre, og slik at annen trafikk blir minst mulig hindret eller forstyrret. Føreren skal alltid ha fullt herredømme over kjøretøyet.</a:t>
            </a:r>
            <a:endParaRPr lang="en-US" dirty="0"/>
          </a:p>
          <a:p>
            <a:r>
              <a:rPr lang="nb-NO" dirty="0"/>
              <a:t>Dersom ikke annen fartsgrense er fastsatt ved offentlig trafikkskilt, må det i tettbygd strøk ikke kjøres fortere enn 50 km/t, og utenfor tettbygd strøk ikke fortere enn 80 km/t. Departementet kan delegere til Statens vegvesen, politiet eller kommunen å avgjøre om et område skal regnes som tettbygd strøk etter denne lov, og kan fastsette grensene for det tettbygde strøk.</a:t>
            </a:r>
            <a:endParaRPr lang="en-US" dirty="0"/>
          </a:p>
          <a:p>
            <a:endParaRPr lang="en-US" dirty="0">
              <a:cs typeface="Calibri"/>
            </a:endParaRPr>
          </a:p>
        </p:txBody>
      </p:sp>
      <p:sp>
        <p:nvSpPr>
          <p:cNvPr id="4" name="Plassholder for lysbildenummer 3"/>
          <p:cNvSpPr>
            <a:spLocks noGrp="1"/>
          </p:cNvSpPr>
          <p:nvPr>
            <p:ph type="sldNum" sz="quarter" idx="5"/>
          </p:nvPr>
        </p:nvSpPr>
        <p:spPr/>
        <p:txBody>
          <a:bodyPr/>
          <a:lstStyle/>
          <a:p>
            <a:fld id="{0E740FCC-46E8-475D-B071-937AF950CEF5}" type="slidenum">
              <a:rPr lang="nb-NO"/>
              <a:t>13</a:t>
            </a:fld>
            <a:endParaRPr lang="nb-NO"/>
          </a:p>
        </p:txBody>
      </p:sp>
    </p:spTree>
    <p:extLst>
      <p:ext uri="{BB962C8B-B14F-4D97-AF65-F5344CB8AC3E}">
        <p14:creationId xmlns:p14="http://schemas.microsoft.com/office/powerpoint/2010/main" val="14404011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cs typeface="Calibri" panose="020F0502020204030204"/>
              </a:rPr>
              <a:t>DITT ANSVAR !</a:t>
            </a:r>
          </a:p>
          <a:p>
            <a:endParaRPr lang="nb-NO" dirty="0">
              <a:cs typeface="Calibri" panose="020F0502020204030204"/>
            </a:endParaRPr>
          </a:p>
          <a:p>
            <a:r>
              <a:rPr lang="nb-NO" dirty="0">
                <a:cs typeface="Calibri" panose="020F0502020204030204"/>
              </a:rPr>
              <a:t>Reglene er tydelige for hvilket ansvar trafikanten selv har når man kjører bil. Dersom man forårsaker en ulykke, hvem får egentlig skylda? </a:t>
            </a:r>
          </a:p>
          <a:p>
            <a:r>
              <a:rPr lang="nb-NO" dirty="0">
                <a:cs typeface="Calibri" panose="020F0502020204030204"/>
              </a:rPr>
              <a:t>Du kan ikke skylde på andre enn seg selv dersom du forårsaker en ulykke, det er tydelige regler for dette. Det er særdeles sjeldent at man kan skylde på veien eller andre trafikanter. Det handler om at DU må kjøre etter beste evne hele tiden, DU må forutse hva som kan skje og DU må handle klokt utfra hvilke forventninger du har om veien videre. </a:t>
            </a:r>
          </a:p>
          <a:p>
            <a:endParaRPr lang="nb-NO" b="1" dirty="0"/>
          </a:p>
          <a:p>
            <a:r>
              <a:rPr lang="nb-NO" b="1" dirty="0"/>
              <a:t>§ 3.</a:t>
            </a:r>
            <a:r>
              <a:rPr lang="nb-NO" b="1" i="1" dirty="0"/>
              <a:t>Grunnregler for trafikk.</a:t>
            </a:r>
            <a:endParaRPr lang="nb-NO" dirty="0">
              <a:cs typeface="Calibri"/>
            </a:endParaRPr>
          </a:p>
          <a:p>
            <a:r>
              <a:rPr lang="nb-NO" dirty="0"/>
              <a:t>Enhver skal ferdes hensynsfullt og være aktpågivende og varsom så det ikke kan oppstå fare eller voldes skade og slik at annen trafikk ikke unødig blir hindret eller forstyrret.</a:t>
            </a:r>
            <a:endParaRPr lang="en-US" dirty="0"/>
          </a:p>
          <a:p>
            <a:endParaRPr lang="nb-NO" dirty="0"/>
          </a:p>
          <a:p>
            <a:r>
              <a:rPr lang="nb-NO" dirty="0"/>
              <a:t>Veldig mange som havner i trafikkulykker blir dømt ut ifra veitrafikkloven § 3. </a:t>
            </a:r>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cs typeface="Calibri" panose="020F0502020204030204"/>
              </a:rPr>
              <a:t>Det krever mye trening for å bli en god forventnings- og handlingsspiller.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400" dirty="0">
                <a:cs typeface="Calibri" panose="020F0502020204030204"/>
              </a:rPr>
              <a:t>DINE FORVENTNINGER styrer mye av resultatet i en gitt trafikksituasjon.</a:t>
            </a:r>
          </a:p>
          <a:p>
            <a:endParaRPr lang="en-US" dirty="0"/>
          </a:p>
          <a:p>
            <a:endParaRPr lang="en-US" dirty="0">
              <a:cs typeface="Calibri"/>
            </a:endParaRPr>
          </a:p>
        </p:txBody>
      </p:sp>
      <p:sp>
        <p:nvSpPr>
          <p:cNvPr id="4" name="Plassholder for lysbildenummer 3"/>
          <p:cNvSpPr>
            <a:spLocks noGrp="1"/>
          </p:cNvSpPr>
          <p:nvPr>
            <p:ph type="sldNum" sz="quarter" idx="5"/>
          </p:nvPr>
        </p:nvSpPr>
        <p:spPr/>
        <p:txBody>
          <a:bodyPr/>
          <a:lstStyle/>
          <a:p>
            <a:fld id="{0E740FCC-46E8-475D-B071-937AF950CEF5}" type="slidenum">
              <a:rPr lang="nb-NO"/>
              <a:t>14</a:t>
            </a:fld>
            <a:endParaRPr lang="nb-NO"/>
          </a:p>
        </p:txBody>
      </p:sp>
    </p:spTree>
    <p:extLst>
      <p:ext uri="{BB962C8B-B14F-4D97-AF65-F5344CB8AC3E}">
        <p14:creationId xmlns:p14="http://schemas.microsoft.com/office/powerpoint/2010/main" val="21336913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OBS OBS- Ikke bry deg om utseende på bildet. Det blir riktig i lysbilde- fremvisning</a:t>
            </a:r>
          </a:p>
          <a:p>
            <a:endParaRPr lang="nb-NO" dirty="0"/>
          </a:p>
          <a:p>
            <a:r>
              <a:rPr lang="nb-NO" dirty="0"/>
              <a:t>Hvilke forventninger har du til disse skiltene?</a:t>
            </a:r>
          </a:p>
          <a:p>
            <a:endParaRPr lang="nb-NO" dirty="0"/>
          </a:p>
          <a:p>
            <a:r>
              <a:rPr lang="nb-NO" dirty="0"/>
              <a:t>VIKEPLIKT: Det kommer noen, du har bare ikke sett de ennå.</a:t>
            </a:r>
          </a:p>
          <a:p>
            <a:r>
              <a:rPr lang="nb-NO" dirty="0"/>
              <a:t>FORKJØRSVEI: De andre er pålagt vikeplikt, men husk veitrafikklovens § 3</a:t>
            </a:r>
          </a:p>
          <a:p>
            <a:r>
              <a:rPr lang="nb-NO" dirty="0"/>
              <a:t>FARLIG VEIKRYSS: Du er pålagt vikeplikt fordi det kommer bil.</a:t>
            </a:r>
          </a:p>
          <a:p>
            <a:r>
              <a:rPr lang="nb-NO" dirty="0"/>
              <a:t>VEIARBEID: Her vil det være mennesker i veien som trenger handlingsrom i sitt arbeide.</a:t>
            </a:r>
          </a:p>
          <a:p>
            <a:endParaRPr lang="nb-NO" dirty="0"/>
          </a:p>
          <a:p>
            <a:endParaRPr lang="nb-NO" dirty="0"/>
          </a:p>
          <a:p>
            <a:r>
              <a:rPr lang="nb-NO" dirty="0"/>
              <a:t>Et eksempel er disse skiltene. Om du ikke har en klar forventning om hva som kan oppstå av farer her, så er du en veldig farlig sjåfør på disse stedene! </a:t>
            </a:r>
          </a:p>
          <a:p>
            <a:r>
              <a:rPr lang="nb-NO" b="1" dirty="0"/>
              <a:t>Veiarbeid</a:t>
            </a:r>
            <a:r>
              <a:rPr lang="nb-NO" dirty="0"/>
              <a:t>: Få tidlig med deg skilt som varsler om veiarbeid, og kjør hensynsfullt forbi. Ta spesielt hensyn til de som jobber langs veiene. De som jobber for å gjøre veiene våre bedre og tryggere, opplever ofte ufin og farlig oppførsel fra bilistene.</a:t>
            </a:r>
            <a:endParaRPr lang="nb-NO" dirty="0">
              <a:cs typeface="Calibri"/>
            </a:endParaRPr>
          </a:p>
          <a:p>
            <a:endParaRPr lang="nb-NO" dirty="0"/>
          </a:p>
          <a:p>
            <a:r>
              <a:rPr lang="nb-NO" dirty="0"/>
              <a:t>Hvis det er uoversiktlig så er det viktigste tiltaket å senke farten, sånn at dere kan stoppe for enhver påregnelige hindring. </a:t>
            </a:r>
            <a:endParaRPr lang="en-US" dirty="0"/>
          </a:p>
          <a:p>
            <a:r>
              <a:rPr lang="nb-NO" dirty="0"/>
              <a:t> </a:t>
            </a:r>
            <a:endParaRPr lang="en-US" dirty="0"/>
          </a:p>
          <a:p>
            <a:r>
              <a:rPr lang="nb-NO" b="1" dirty="0"/>
              <a:t>Ulykker:</a:t>
            </a:r>
            <a:r>
              <a:rPr lang="nb-NO" dirty="0"/>
              <a:t> Ved stopp på grunn av ulykke eller uhell - hold godt til høyre eller eventuelt til venstre mot midtrabatten.</a:t>
            </a:r>
            <a:endParaRPr lang="en-US" dirty="0"/>
          </a:p>
          <a:p>
            <a:r>
              <a:rPr lang="nb-NO" b="1" dirty="0"/>
              <a:t>Hindermarkering: </a:t>
            </a:r>
            <a:r>
              <a:rPr lang="nb-NO" dirty="0"/>
              <a:t>Hindermarkeringene plasseres slik at skråstrekene heller ned mot den side bilen skal kjøre på. Strekene peker ned på venstre side på markeringen, bilen skal kjøre på venstre side. </a:t>
            </a:r>
            <a:endParaRPr lang="en-US" dirty="0"/>
          </a:p>
          <a:p>
            <a:endParaRPr lang="nb-NO" dirty="0"/>
          </a:p>
          <a:p>
            <a:r>
              <a:rPr lang="nb-NO" dirty="0"/>
              <a:t>HUSK det viktigste alle kan gjøre er å få ned farten, for å gjøre det så trygt som mulig for de som jobber langs veien. De skal alle hjem til noen. HUSK VEL FREM for alle!</a:t>
            </a:r>
            <a:endParaRPr lang="nb-NO" dirty="0">
              <a:cs typeface="Calibri"/>
            </a:endParaRPr>
          </a:p>
          <a:p>
            <a:endParaRPr lang="nb-NO" sz="1400" b="1" dirty="0">
              <a:latin typeface="Arial"/>
              <a:cs typeface="Arial"/>
            </a:endParaRPr>
          </a:p>
          <a:p>
            <a:endParaRPr lang="nb-NO" sz="1400" b="1" dirty="0">
              <a:latin typeface="Arial"/>
              <a:cs typeface="Arial"/>
            </a:endParaRPr>
          </a:p>
          <a:p>
            <a:endParaRPr lang="nb-NO" sz="1400" b="1" dirty="0">
              <a:latin typeface="Arial"/>
              <a:cs typeface="Arial"/>
            </a:endParaRPr>
          </a:p>
        </p:txBody>
      </p:sp>
      <p:sp>
        <p:nvSpPr>
          <p:cNvPr id="4" name="Plassholder for lysbildenummer 3"/>
          <p:cNvSpPr>
            <a:spLocks noGrp="1"/>
          </p:cNvSpPr>
          <p:nvPr>
            <p:ph type="sldNum" sz="quarter" idx="10"/>
          </p:nvPr>
        </p:nvSpPr>
        <p:spPr/>
        <p:txBody>
          <a:bodyPr/>
          <a:lstStyle/>
          <a:p>
            <a:fld id="{3C7A728E-371F-493A-B7FF-59DE375DF2BD}" type="slidenum">
              <a:rPr lang="nb-NO" smtClean="0"/>
              <a:t>15</a:t>
            </a:fld>
            <a:endParaRPr lang="nb-NO"/>
          </a:p>
        </p:txBody>
      </p:sp>
      <p:sp>
        <p:nvSpPr>
          <p:cNvPr id="5" name="Plassholder for bunntekst 4"/>
          <p:cNvSpPr>
            <a:spLocks noGrp="1"/>
          </p:cNvSpPr>
          <p:nvPr>
            <p:ph type="ftr" sz="quarter" idx="11"/>
          </p:nvPr>
        </p:nvSpPr>
        <p:spPr/>
        <p:txBody>
          <a:bodyPr/>
          <a:lstStyle/>
          <a:p>
            <a:r>
              <a:rPr lang="nb-NO"/>
              <a:t>Prater jeg med eller til? Ser jeg på publikum? Spør eller forteller jeg?</a:t>
            </a:r>
          </a:p>
        </p:txBody>
      </p:sp>
      <p:sp>
        <p:nvSpPr>
          <p:cNvPr id="6" name="Plassholder for topptekst 5"/>
          <p:cNvSpPr>
            <a:spLocks noGrp="1"/>
          </p:cNvSpPr>
          <p:nvPr>
            <p:ph type="hdr" sz="quarter" idx="12"/>
          </p:nvPr>
        </p:nvSpPr>
        <p:spPr/>
        <p:txBody>
          <a:bodyPr/>
          <a:lstStyle/>
          <a:p>
            <a:r>
              <a:rPr lang="nb-NO"/>
              <a:t>Er du i tvil? Gi dem et smil. De vet ikke hva du vet. Bruk I D P</a:t>
            </a:r>
          </a:p>
        </p:txBody>
      </p:sp>
    </p:spTree>
    <p:extLst>
      <p:ext uri="{BB962C8B-B14F-4D97-AF65-F5344CB8AC3E}">
        <p14:creationId xmlns:p14="http://schemas.microsoft.com/office/powerpoint/2010/main" val="11310818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3AD59CC-5EAA-3642-8D18-B5F99F8D7C56}" type="slidenum">
              <a:rPr lang="nb-NO" smtClean="0"/>
              <a:t>16</a:t>
            </a:fld>
            <a:endParaRPr lang="nb-NO"/>
          </a:p>
        </p:txBody>
      </p:sp>
    </p:spTree>
    <p:extLst>
      <p:ext uri="{BB962C8B-B14F-4D97-AF65-F5344CB8AC3E}">
        <p14:creationId xmlns:p14="http://schemas.microsoft.com/office/powerpoint/2010/main" val="27938556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NB! </a:t>
            </a:r>
            <a:endParaRPr lang="en-US" dirty="0"/>
          </a:p>
          <a:p>
            <a:pPr marL="171450" indent="-171450">
              <a:buFont typeface="Arial,Sans-Serif"/>
              <a:buChar char="•"/>
            </a:pPr>
            <a:r>
              <a:rPr lang="nb-NO" b="1" dirty="0"/>
              <a:t>La deltagerne jobbe i par.</a:t>
            </a:r>
            <a:endParaRPr lang="en-US" dirty="0"/>
          </a:p>
          <a:p>
            <a:pPr marL="171450" indent="-171450">
              <a:buFont typeface="Arial,Sans-Serif"/>
              <a:buChar char="•"/>
            </a:pPr>
            <a:r>
              <a:rPr lang="nb-NO" b="1" dirty="0"/>
              <a:t>Løft frem svarene fra alle gruppene</a:t>
            </a:r>
            <a:endParaRPr lang="en-US" dirty="0"/>
          </a:p>
          <a:p>
            <a:pPr marL="171450" indent="-171450">
              <a:buFont typeface="Arial,Sans-Serif"/>
              <a:buChar char="•"/>
            </a:pPr>
            <a:r>
              <a:rPr lang="nb-NO" b="1" dirty="0"/>
              <a:t>Her får du lov å gi dem en fasit, men igjen OPPFORDRE til  samhandling og avvikling.</a:t>
            </a:r>
            <a:endParaRPr lang="en-US" dirty="0"/>
          </a:p>
          <a:p>
            <a:endParaRPr lang="nb-NO" dirty="0">
              <a:cs typeface="Calibri"/>
            </a:endParaRPr>
          </a:p>
          <a:p>
            <a:r>
              <a:rPr lang="nb-NO" b="1" dirty="0"/>
              <a:t>Bil </a:t>
            </a:r>
            <a:r>
              <a:rPr lang="nb-NO" b="1" dirty="0" err="1"/>
              <a:t>nr</a:t>
            </a:r>
            <a:r>
              <a:rPr lang="nb-NO" b="1" dirty="0"/>
              <a:t> 3 og 2 har vikeplikt.</a:t>
            </a:r>
            <a:endParaRPr lang="en-US" dirty="0"/>
          </a:p>
          <a:p>
            <a:r>
              <a:rPr lang="nb-NO" b="1" dirty="0"/>
              <a:t>3 = Vikepliktskilt</a:t>
            </a:r>
            <a:endParaRPr lang="en-US" dirty="0"/>
          </a:p>
          <a:p>
            <a:r>
              <a:rPr lang="nb-NO" b="1" dirty="0"/>
              <a:t>2 = Høyreregel</a:t>
            </a:r>
            <a:endParaRPr lang="en-US" dirty="0"/>
          </a:p>
          <a:p>
            <a:endParaRPr lang="en-US" dirty="0">
              <a:cs typeface="Calibri"/>
            </a:endParaRPr>
          </a:p>
        </p:txBody>
      </p:sp>
      <p:sp>
        <p:nvSpPr>
          <p:cNvPr id="4" name="Plassholder for lysbildenummer 3"/>
          <p:cNvSpPr>
            <a:spLocks noGrp="1"/>
          </p:cNvSpPr>
          <p:nvPr>
            <p:ph type="sldNum" sz="quarter" idx="5"/>
          </p:nvPr>
        </p:nvSpPr>
        <p:spPr/>
        <p:txBody>
          <a:bodyPr/>
          <a:lstStyle/>
          <a:p>
            <a:fld id="{0E740FCC-46E8-475D-B071-937AF950CEF5}" type="slidenum">
              <a:rPr lang="nb-NO"/>
              <a:t>17</a:t>
            </a:fld>
            <a:endParaRPr lang="nb-NO"/>
          </a:p>
        </p:txBody>
      </p:sp>
    </p:spTree>
    <p:extLst>
      <p:ext uri="{BB962C8B-B14F-4D97-AF65-F5344CB8AC3E}">
        <p14:creationId xmlns:p14="http://schemas.microsoft.com/office/powerpoint/2010/main" val="20166368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Hva er risiko med tog? Hvordan kan man kjøre trygt over her? </a:t>
            </a:r>
            <a:endParaRPr lang="en-US" dirty="0"/>
          </a:p>
          <a:p>
            <a:r>
              <a:rPr lang="nb-NO" dirty="0">
                <a:cs typeface="Calibri"/>
              </a:rPr>
              <a:t>La deltakerne få litt tenketid og rekke hånd i været.</a:t>
            </a:r>
          </a:p>
          <a:p>
            <a:endParaRPr lang="nb-NO" dirty="0"/>
          </a:p>
          <a:p>
            <a:r>
              <a:rPr lang="nb-NO" dirty="0"/>
              <a:t>Stoppe-Lytte-se før man kjører over (spesielt der hvor det ikke er bom og lys). Hva må man passe seg for? </a:t>
            </a:r>
            <a:endParaRPr lang="en-US" dirty="0"/>
          </a:p>
          <a:p>
            <a:endParaRPr lang="nb-NO" dirty="0"/>
          </a:p>
          <a:p>
            <a:r>
              <a:rPr lang="nb-NO" b="1" dirty="0"/>
              <a:t>Hva skal du gjøre ved kryssing av planovergang?</a:t>
            </a:r>
            <a:endParaRPr lang="nb-NO" dirty="0"/>
          </a:p>
          <a:p>
            <a:r>
              <a:rPr lang="nb-NO" dirty="0"/>
              <a:t>Når du skal krysse en planovergang må du:</a:t>
            </a:r>
            <a:endParaRPr lang="en-US" dirty="0"/>
          </a:p>
          <a:p>
            <a:pPr marL="285750" indent="-285750">
              <a:buFont typeface="Arial,Sans-Serif"/>
              <a:buChar char="•"/>
            </a:pPr>
            <a:r>
              <a:rPr lang="nb-NO" dirty="0"/>
              <a:t>Se etter lyssignal</a:t>
            </a:r>
            <a:endParaRPr lang="en-US" dirty="0"/>
          </a:p>
          <a:p>
            <a:pPr marL="285750" indent="-285750">
              <a:buFont typeface="Arial,Sans-Serif"/>
              <a:buChar char="•"/>
            </a:pPr>
            <a:r>
              <a:rPr lang="nb-NO" dirty="0"/>
              <a:t>Se deg for til begge sider</a:t>
            </a:r>
            <a:endParaRPr lang="en-US" dirty="0"/>
          </a:p>
          <a:p>
            <a:pPr marL="285750" indent="-285750">
              <a:buFont typeface="Arial,Sans-Serif"/>
              <a:buChar char="•"/>
            </a:pPr>
            <a:r>
              <a:rPr lang="nb-NO" dirty="0"/>
              <a:t>Hør etter lydsignal</a:t>
            </a:r>
            <a:endParaRPr lang="en-US" dirty="0"/>
          </a:p>
          <a:p>
            <a:endParaRPr lang="nb-NO" dirty="0"/>
          </a:p>
          <a:p>
            <a:r>
              <a:rPr lang="nb-NO" dirty="0"/>
              <a:t>Du skal alltid se etter tog selv om overgangen er sikret og selv om lyset er hvitt og bommen har løftet seg. Er det bilkø, vent med å </a:t>
            </a:r>
            <a:r>
              <a:rPr lang="nb-NO" b="1" dirty="0"/>
              <a:t>kjøre</a:t>
            </a:r>
            <a:r>
              <a:rPr lang="nb-NO" dirty="0"/>
              <a:t> ut på </a:t>
            </a:r>
            <a:r>
              <a:rPr lang="nb-NO" b="1" dirty="0"/>
              <a:t>planovergangen</a:t>
            </a:r>
            <a:r>
              <a:rPr lang="nb-NO" dirty="0"/>
              <a:t> til du ser det er plass til å krysse uten å stoppe. Rødt blinkende lys og lydvarsling starter like før bommene går ned. Har du startet å krysse, rekker du å komme </a:t>
            </a:r>
            <a:r>
              <a:rPr lang="nb-NO" b="1" dirty="0"/>
              <a:t>over</a:t>
            </a:r>
            <a:r>
              <a:rPr lang="nb-NO" dirty="0"/>
              <a:t> før bommene senkes.</a:t>
            </a:r>
            <a:endParaRPr lang="en-US" dirty="0"/>
          </a:p>
          <a:p>
            <a:endParaRPr lang="nb-NO" dirty="0">
              <a:cs typeface="Calibri"/>
            </a:endParaRPr>
          </a:p>
          <a:p>
            <a:r>
              <a:rPr lang="nb-NO" b="1" dirty="0"/>
              <a:t>Ta oppgavene i plenum.</a:t>
            </a:r>
            <a:endParaRPr lang="en-US" dirty="0"/>
          </a:p>
          <a:p>
            <a:pPr marL="228600" indent="-228600">
              <a:buAutoNum type="arabicPeriod"/>
            </a:pPr>
            <a:r>
              <a:rPr lang="nb-NO" b="1" dirty="0"/>
              <a:t>Om det noen gang skulle skje at dere havner i en slik klemme og blir stående på skinnegangen. Hva kan en gjøre</a:t>
            </a:r>
            <a:endParaRPr lang="en-US" dirty="0"/>
          </a:p>
          <a:p>
            <a:r>
              <a:rPr lang="nb-NO" b="1" dirty="0"/>
              <a:t>     Kjør bommen rett ned. (Du kommer deg vekk og togfører får rødt lys)</a:t>
            </a:r>
            <a:endParaRPr lang="en-US" dirty="0"/>
          </a:p>
          <a:p>
            <a:endParaRPr lang="nb-NO" dirty="0"/>
          </a:p>
          <a:p>
            <a:r>
              <a:rPr lang="nb-NO" b="1" dirty="0"/>
              <a:t>2. Hva kan en gjøre på denne planovergangen i Skjeberg for ikke på havne i klemma?</a:t>
            </a:r>
            <a:endParaRPr lang="en-US" dirty="0"/>
          </a:p>
          <a:p>
            <a:r>
              <a:rPr lang="nb-NO" b="1" dirty="0"/>
              <a:t>Det er sikt til begge sider før du passerer første bom. </a:t>
            </a:r>
            <a:endParaRPr lang="en-US" dirty="0"/>
          </a:p>
          <a:p>
            <a:r>
              <a:rPr lang="nb-NO" b="1" dirty="0"/>
              <a:t>Bruk første bom som vikelinje og vent med å kjøre frem.</a:t>
            </a:r>
            <a:endParaRPr lang="en-US" dirty="0"/>
          </a:p>
          <a:p>
            <a:endParaRPr lang="en-US" dirty="0">
              <a:cs typeface="Calibri"/>
            </a:endParaRPr>
          </a:p>
        </p:txBody>
      </p:sp>
      <p:sp>
        <p:nvSpPr>
          <p:cNvPr id="4" name="Plassholder for lysbildenummer 3"/>
          <p:cNvSpPr>
            <a:spLocks noGrp="1"/>
          </p:cNvSpPr>
          <p:nvPr>
            <p:ph type="sldNum" sz="quarter" idx="5"/>
          </p:nvPr>
        </p:nvSpPr>
        <p:spPr/>
        <p:txBody>
          <a:bodyPr/>
          <a:lstStyle/>
          <a:p>
            <a:fld id="{0E740FCC-46E8-475D-B071-937AF950CEF5}" type="slidenum">
              <a:rPr lang="nb-NO"/>
              <a:t>18</a:t>
            </a:fld>
            <a:endParaRPr lang="nb-NO"/>
          </a:p>
        </p:txBody>
      </p:sp>
    </p:spTree>
    <p:extLst>
      <p:ext uri="{BB962C8B-B14F-4D97-AF65-F5344CB8AC3E}">
        <p14:creationId xmlns:p14="http://schemas.microsoft.com/office/powerpoint/2010/main" val="22367695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Hva står det på bommen? </a:t>
            </a:r>
            <a:endParaRPr lang="en-US" dirty="0"/>
          </a:p>
          <a:p>
            <a:r>
              <a:rPr lang="nb-NO" dirty="0"/>
              <a:t>Ved fare kjør ned bommen. Blir man «fanget» i mellom bommene, er de laget for å knekke om man kjører på de. Dette fordi det er en sikkerhetsmulighet hvis man blir fanget å kunne komme seg ut av situasjonen. </a:t>
            </a:r>
            <a:endParaRPr lang="en-US" dirty="0"/>
          </a:p>
          <a:p>
            <a:r>
              <a:rPr lang="nb-NO" dirty="0"/>
              <a:t>Skulle du av en eller annen grunn bli fanget mellom bommene, skal du kjøre ned bommen! Den knekker lett, og </a:t>
            </a:r>
            <a:r>
              <a:rPr lang="nb-NO" b="1" dirty="0"/>
              <a:t>det er bedre å kjøre ned bommen enn å bli truffet av toget</a:t>
            </a:r>
            <a:r>
              <a:rPr lang="nb-NO" dirty="0"/>
              <a:t>! </a:t>
            </a:r>
            <a:br>
              <a:rPr lang="nb-NO" dirty="0">
                <a:cs typeface="+mn-lt"/>
              </a:rPr>
            </a:br>
            <a:r>
              <a:rPr lang="nb-NO" dirty="0"/>
              <a:t>Hvis du får motorstopp eller kjører deg fast på planovergangen, forlat bilen og bring personer i sikkerhet raskest mulig.</a:t>
            </a:r>
            <a:endParaRPr lang="en-US" dirty="0"/>
          </a:p>
          <a:p>
            <a:endParaRPr lang="nb-NO" dirty="0"/>
          </a:p>
          <a:p>
            <a:r>
              <a:rPr lang="nb-NO" dirty="0"/>
              <a:t>Vent alltid med å krysse til det røde lyset slutter å blinke. Selv om ett tog har passert, kan det komme ett til!</a:t>
            </a:r>
            <a:endParaRPr lang="en-US" dirty="0"/>
          </a:p>
          <a:p>
            <a:endParaRPr lang="nb-NO" dirty="0"/>
          </a:p>
          <a:p>
            <a:endParaRPr lang="en-US" dirty="0">
              <a:cs typeface="Calibri"/>
            </a:endParaRPr>
          </a:p>
        </p:txBody>
      </p:sp>
      <p:sp>
        <p:nvSpPr>
          <p:cNvPr id="4" name="Plassholder for lysbildenummer 3"/>
          <p:cNvSpPr>
            <a:spLocks noGrp="1"/>
          </p:cNvSpPr>
          <p:nvPr>
            <p:ph type="sldNum" sz="quarter" idx="5"/>
          </p:nvPr>
        </p:nvSpPr>
        <p:spPr/>
        <p:txBody>
          <a:bodyPr/>
          <a:lstStyle/>
          <a:p>
            <a:fld id="{0E740FCC-46E8-475D-B071-937AF950CEF5}" type="slidenum">
              <a:rPr lang="nb-NO"/>
              <a:t>19</a:t>
            </a:fld>
            <a:endParaRPr lang="nb-NO"/>
          </a:p>
        </p:txBody>
      </p:sp>
    </p:spTree>
    <p:extLst>
      <p:ext uri="{BB962C8B-B14F-4D97-AF65-F5344CB8AC3E}">
        <p14:creationId xmlns:p14="http://schemas.microsoft.com/office/powerpoint/2010/main" val="4096386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Dere </a:t>
            </a:r>
            <a:r>
              <a:rPr lang="en-US" sz="1200" b="0" i="0" u="none" strike="noStrike" kern="1200" dirty="0" err="1">
                <a:solidFill>
                  <a:schemeClr val="tx1"/>
                </a:solidFill>
                <a:effectLst/>
                <a:latin typeface="+mn-lt"/>
                <a:ea typeface="+mn-ea"/>
                <a:cs typeface="+mn-cs"/>
              </a:rPr>
              <a:t>hadde</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en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dag</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i</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går</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også</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og</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har</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kanskje</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fått</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noen</a:t>
            </a:r>
            <a:r>
              <a:rPr lang="en-US" sz="1200" b="0" i="0" u="none" strike="noStrike" kern="1200" dirty="0">
                <a:solidFill>
                  <a:schemeClr val="tx1"/>
                </a:solidFill>
                <a:effectLst/>
                <a:latin typeface="+mn-lt"/>
                <a:ea typeface="+mn-ea"/>
                <a:cs typeface="+mn-cs"/>
              </a:rPr>
              <a:t> hint om </a:t>
            </a:r>
            <a:r>
              <a:rPr lang="en-US" sz="1200" b="0" i="0" u="none" strike="noStrike" kern="1200" dirty="0" err="1">
                <a:solidFill>
                  <a:schemeClr val="tx1"/>
                </a:solidFill>
                <a:effectLst/>
                <a:latin typeface="+mn-lt"/>
                <a:ea typeface="+mn-ea"/>
                <a:cs typeface="+mn-cs"/>
              </a:rPr>
              <a:t>hva</a:t>
            </a:r>
            <a:r>
              <a:rPr lang="en-US" sz="1200" b="0" i="0" u="none" strike="noStrike" kern="1200" dirty="0">
                <a:solidFill>
                  <a:schemeClr val="tx1"/>
                </a:solidFill>
                <a:effectLst/>
                <a:latin typeface="+mn-lt"/>
                <a:ea typeface="+mn-ea"/>
                <a:cs typeface="+mn-cs"/>
              </a:rPr>
              <a:t> vi </a:t>
            </a:r>
            <a:r>
              <a:rPr lang="en-US" sz="1200" b="0" i="0" u="none" strike="noStrike" kern="1200" dirty="0" err="1">
                <a:solidFill>
                  <a:schemeClr val="tx1"/>
                </a:solidFill>
                <a:effectLst/>
                <a:latin typeface="+mn-lt"/>
                <a:ea typeface="+mn-ea"/>
                <a:cs typeface="+mn-cs"/>
              </a:rPr>
              <a:t>skal</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snakke</a:t>
            </a:r>
            <a:r>
              <a:rPr lang="en-US" sz="1200" b="0" i="0" u="none" strike="noStrike" kern="1200" dirty="0">
                <a:solidFill>
                  <a:schemeClr val="tx1"/>
                </a:solidFill>
                <a:effectLst/>
                <a:latin typeface="+mn-lt"/>
                <a:ea typeface="+mn-ea"/>
                <a:cs typeface="+mn-cs"/>
              </a:rPr>
              <a:t> om </a:t>
            </a:r>
            <a:r>
              <a:rPr lang="en-US" sz="1200" b="0" i="0" u="none" strike="noStrike" kern="1200" dirty="0" err="1">
                <a:solidFill>
                  <a:schemeClr val="tx1"/>
                </a:solidFill>
                <a:effectLst/>
                <a:latin typeface="+mn-lt"/>
                <a:ea typeface="+mn-ea"/>
                <a:cs typeface="+mn-cs"/>
              </a:rPr>
              <a:t>i</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dag</a:t>
            </a:r>
            <a:r>
              <a:rPr lang="en-US" sz="1200" b="0" i="0" u="none" strike="noStrike" kern="1200" dirty="0">
                <a:solidFill>
                  <a:schemeClr val="tx1"/>
                </a:solidFill>
                <a:effectLst/>
                <a:latin typeface="+mn-lt"/>
                <a:ea typeface="+mn-ea"/>
                <a:cs typeface="+mn-cs"/>
              </a:rPr>
              <a:t>. Jeg </a:t>
            </a:r>
            <a:r>
              <a:rPr lang="en-US" sz="1200" b="0" i="0" u="none" strike="noStrike" kern="1200" dirty="0" err="1">
                <a:solidFill>
                  <a:schemeClr val="tx1"/>
                </a:solidFill>
                <a:effectLst/>
                <a:latin typeface="+mn-lt"/>
                <a:ea typeface="+mn-ea"/>
                <a:cs typeface="+mn-cs"/>
              </a:rPr>
              <a:t>vil</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allikevel</a:t>
            </a:r>
            <a:r>
              <a:rPr lang="en-US" sz="1200" b="0" i="0" u="none" strike="noStrike" kern="1200" dirty="0">
                <a:solidFill>
                  <a:schemeClr val="tx1"/>
                </a:solidFill>
                <a:effectLst/>
                <a:latin typeface="+mn-lt"/>
                <a:ea typeface="+mn-ea"/>
                <a:cs typeface="+mn-cs"/>
              </a:rPr>
              <a:t> at </a:t>
            </a:r>
            <a:r>
              <a:rPr lang="en-US" sz="1200" b="0" i="0" u="none" strike="noStrike" kern="1200" dirty="0" err="1">
                <a:solidFill>
                  <a:schemeClr val="tx1"/>
                </a:solidFill>
                <a:effectLst/>
                <a:latin typeface="+mn-lt"/>
                <a:ea typeface="+mn-ea"/>
                <a:cs typeface="+mn-cs"/>
              </a:rPr>
              <a:t>dere</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bruker</a:t>
            </a:r>
            <a:r>
              <a:rPr lang="en-US" sz="1200" b="0" i="0" u="none" strike="noStrike" kern="1200" dirty="0">
                <a:solidFill>
                  <a:schemeClr val="tx1"/>
                </a:solidFill>
                <a:effectLst/>
                <a:latin typeface="+mn-lt"/>
                <a:ea typeface="+mn-ea"/>
                <a:cs typeface="+mn-cs"/>
              </a:rPr>
              <a:t> 2-3 </a:t>
            </a:r>
            <a:r>
              <a:rPr lang="en-US" sz="1200" b="0" i="0" u="none" strike="noStrike" kern="1200" dirty="0" err="1">
                <a:solidFill>
                  <a:schemeClr val="tx1"/>
                </a:solidFill>
                <a:effectLst/>
                <a:latin typeface="+mn-lt"/>
                <a:ea typeface="+mn-ea"/>
                <a:cs typeface="+mn-cs"/>
              </a:rPr>
              <a:t>minutter</a:t>
            </a:r>
            <a:r>
              <a:rPr lang="en-US" sz="1200" b="0" i="0" u="none" strike="noStrike" kern="1200" dirty="0">
                <a:solidFill>
                  <a:schemeClr val="tx1"/>
                </a:solidFill>
                <a:effectLst/>
                <a:latin typeface="+mn-lt"/>
                <a:ea typeface="+mn-ea"/>
                <a:cs typeface="+mn-cs"/>
              </a:rPr>
              <a:t> for </a:t>
            </a:r>
            <a:r>
              <a:rPr lang="en-US" sz="1200" b="0" i="0" u="none" strike="noStrike" kern="1200" dirty="0" err="1">
                <a:solidFill>
                  <a:schemeClr val="tx1"/>
                </a:solidFill>
                <a:effectLst/>
                <a:latin typeface="+mn-lt"/>
                <a:ea typeface="+mn-ea"/>
                <a:cs typeface="+mn-cs"/>
              </a:rPr>
              <a:t>dere</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selv</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og</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skriver</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ned</a:t>
            </a:r>
            <a:r>
              <a:rPr lang="en-US" sz="1200" b="0" i="0" u="none" strike="noStrike" kern="1200" dirty="0">
                <a:solidFill>
                  <a:schemeClr val="tx1"/>
                </a:solidFill>
                <a:effectLst/>
                <a:latin typeface="+mn-lt"/>
                <a:ea typeface="+mn-ea"/>
                <a:cs typeface="+mn-cs"/>
              </a:rPr>
              <a:t> dine </a:t>
            </a:r>
            <a:r>
              <a:rPr lang="en-US" sz="1200" b="0" i="0" u="none" strike="noStrike" kern="1200" dirty="0" err="1">
                <a:solidFill>
                  <a:schemeClr val="tx1"/>
                </a:solidFill>
                <a:effectLst/>
                <a:latin typeface="+mn-lt"/>
                <a:ea typeface="+mn-ea"/>
                <a:cs typeface="+mn-cs"/>
              </a:rPr>
              <a:t>forventninger</a:t>
            </a:r>
            <a:r>
              <a:rPr lang="en-US" sz="1200" b="0" i="0" u="none" strike="noStrike" kern="1200" dirty="0">
                <a:solidFill>
                  <a:schemeClr val="tx1"/>
                </a:solidFill>
                <a:effectLst/>
                <a:latin typeface="+mn-lt"/>
                <a:ea typeface="+mn-ea"/>
                <a:cs typeface="+mn-cs"/>
              </a:rPr>
              <a:t> for </a:t>
            </a:r>
            <a:r>
              <a:rPr lang="en-US" sz="1200" b="0" i="0" u="none" strike="noStrike" kern="1200" dirty="0" err="1">
                <a:solidFill>
                  <a:schemeClr val="tx1"/>
                </a:solidFill>
                <a:effectLst/>
                <a:latin typeface="+mn-lt"/>
                <a:ea typeface="+mn-ea"/>
                <a:cs typeface="+mn-cs"/>
              </a:rPr>
              <a:t>kursdagen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i</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dag</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Deretter</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skal</a:t>
            </a:r>
            <a:r>
              <a:rPr lang="en-US" sz="1200" b="0" i="0" u="none" strike="noStrike" kern="1200" dirty="0">
                <a:solidFill>
                  <a:schemeClr val="tx1"/>
                </a:solidFill>
                <a:effectLst/>
                <a:latin typeface="+mn-lt"/>
                <a:ea typeface="+mn-ea"/>
                <a:cs typeface="+mn-cs"/>
              </a:rPr>
              <a:t> vi dele </a:t>
            </a:r>
            <a:r>
              <a:rPr lang="en-US" sz="1200" b="0" i="0" u="none" strike="noStrike" kern="1200" dirty="0" err="1">
                <a:solidFill>
                  <a:schemeClr val="tx1"/>
                </a:solidFill>
                <a:effectLst/>
                <a:latin typeface="+mn-lt"/>
                <a:ea typeface="+mn-ea"/>
                <a:cs typeface="+mn-cs"/>
              </a:rPr>
              <a:t>forventningene</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våre</a:t>
            </a:r>
            <a:r>
              <a:rPr lang="en-US" sz="1200" b="0" i="0" u="none" strike="noStrike" kern="1200" dirty="0">
                <a:solidFill>
                  <a:schemeClr val="tx1"/>
                </a:solidFill>
                <a:effectLst/>
                <a:latin typeface="+mn-lt"/>
                <a:ea typeface="+mn-ea"/>
                <a:cs typeface="+mn-cs"/>
              </a:rPr>
              <a:t> med </a:t>
            </a:r>
            <a:r>
              <a:rPr lang="en-US" sz="1200" b="0" i="0" u="none" strike="noStrike" kern="1200" dirty="0" err="1">
                <a:solidFill>
                  <a:schemeClr val="tx1"/>
                </a:solidFill>
                <a:effectLst/>
                <a:latin typeface="+mn-lt"/>
                <a:ea typeface="+mn-ea"/>
                <a:cs typeface="+mn-cs"/>
              </a:rPr>
              <a:t>fellesskapet</a:t>
            </a:r>
            <a:r>
              <a:rPr lang="en-US" sz="1200" b="0" i="0" u="none" strike="noStrike"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a:t>
            </a:r>
            <a:r>
              <a:rPr lang="en-US" sz="1200" b="0" i="0" u="none" strike="noStrike" kern="1200" dirty="0" err="1">
                <a:solidFill>
                  <a:schemeClr val="tx1"/>
                </a:solidFill>
                <a:effectLst/>
                <a:latin typeface="+mn-lt"/>
                <a:ea typeface="+mn-ea"/>
                <a:cs typeface="+mn-cs"/>
              </a:rPr>
              <a:t>skriv</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opp</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på</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flipover</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og</a:t>
            </a:r>
            <a:r>
              <a:rPr lang="en-US" sz="1200" b="0" i="0" u="none" strike="noStrike" kern="1200" dirty="0">
                <a:solidFill>
                  <a:schemeClr val="tx1"/>
                </a:solidFill>
                <a:effectLst/>
                <a:latin typeface="+mn-lt"/>
                <a:ea typeface="+mn-ea"/>
                <a:cs typeface="+mn-cs"/>
              </a:rPr>
              <a:t> la </a:t>
            </a:r>
            <a:r>
              <a:rPr lang="en-US" sz="1200" b="0" i="0" u="none" strike="noStrike" kern="1200" dirty="0" err="1">
                <a:solidFill>
                  <a:schemeClr val="tx1"/>
                </a:solidFill>
                <a:effectLst/>
                <a:latin typeface="+mn-lt"/>
                <a:ea typeface="+mn-ea"/>
                <a:cs typeface="+mn-cs"/>
              </a:rPr>
              <a:t>stå</a:t>
            </a:r>
            <a:r>
              <a:rPr lang="en-US" sz="1200" b="0" i="0" u="none" strike="noStrike" kern="1200" dirty="0">
                <a:solidFill>
                  <a:schemeClr val="tx1"/>
                </a:solidFill>
                <a:effectLst/>
                <a:latin typeface="+mn-lt"/>
                <a:ea typeface="+mn-ea"/>
                <a:cs typeface="+mn-cs"/>
              </a:rPr>
              <a:t> - </a:t>
            </a:r>
            <a:r>
              <a:rPr lang="en-US" sz="1200" b="0" i="0" u="none" strike="noStrike" kern="1200" dirty="0" err="1">
                <a:solidFill>
                  <a:schemeClr val="tx1"/>
                </a:solidFill>
                <a:effectLst/>
                <a:latin typeface="+mn-lt"/>
                <a:ea typeface="+mn-ea"/>
                <a:cs typeface="+mn-cs"/>
              </a:rPr>
              <a:t>denne</a:t>
            </a:r>
            <a:r>
              <a:rPr lang="en-US" sz="1200" b="0" i="0" u="none" strike="noStrike" kern="1200" dirty="0">
                <a:solidFill>
                  <a:schemeClr val="tx1"/>
                </a:solidFill>
                <a:effectLst/>
                <a:latin typeface="+mn-lt"/>
                <a:ea typeface="+mn-ea"/>
                <a:cs typeface="+mn-cs"/>
              </a:rPr>
              <a:t> listen (</a:t>
            </a:r>
            <a:r>
              <a:rPr lang="en-US" sz="1200" b="0" i="0" u="none" strike="noStrike" kern="1200" dirty="0" err="1">
                <a:solidFill>
                  <a:schemeClr val="tx1"/>
                </a:solidFill>
                <a:effectLst/>
                <a:latin typeface="+mn-lt"/>
                <a:ea typeface="+mn-ea"/>
                <a:cs typeface="+mn-cs"/>
              </a:rPr>
              <a:t>og</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evt</a:t>
            </a:r>
            <a:r>
              <a:rPr lang="en-US" sz="1200" b="0" i="0" u="none" strike="noStrike" kern="1200" dirty="0">
                <a:solidFill>
                  <a:schemeClr val="tx1"/>
                </a:solidFill>
                <a:effectLst/>
                <a:latin typeface="+mn-lt"/>
                <a:ea typeface="+mn-ea"/>
                <a:cs typeface="+mn-cs"/>
              </a:rPr>
              <a:t> listen </a:t>
            </a:r>
            <a:r>
              <a:rPr lang="en-US" sz="1200" b="0" i="0" u="none" strike="noStrike" kern="1200" dirty="0" err="1">
                <a:solidFill>
                  <a:schemeClr val="tx1"/>
                </a:solidFill>
                <a:effectLst/>
                <a:latin typeface="+mn-lt"/>
                <a:ea typeface="+mn-ea"/>
                <a:cs typeface="+mn-cs"/>
              </a:rPr>
              <a:t>fra</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igår</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skal</a:t>
            </a:r>
            <a:r>
              <a:rPr lang="en-US" sz="1200" b="0" i="0" u="none" strike="noStrike" kern="1200" dirty="0">
                <a:solidFill>
                  <a:schemeClr val="tx1"/>
                </a:solidFill>
                <a:effectLst/>
                <a:latin typeface="+mn-lt"/>
                <a:ea typeface="+mn-ea"/>
                <a:cs typeface="+mn-cs"/>
              </a:rPr>
              <a:t> du </a:t>
            </a:r>
            <a:r>
              <a:rPr lang="en-US" sz="1200" b="0" i="0" u="none" strike="noStrike" kern="1200" dirty="0" err="1">
                <a:solidFill>
                  <a:schemeClr val="tx1"/>
                </a:solidFill>
                <a:effectLst/>
                <a:latin typeface="+mn-lt"/>
                <a:ea typeface="+mn-ea"/>
                <a:cs typeface="+mn-cs"/>
              </a:rPr>
              <a:t>gå</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igjennom</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på</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slutten</a:t>
            </a:r>
            <a:r>
              <a:rPr lang="en-US" sz="1200" b="0" i="0" u="none" strike="noStrike" kern="1200" dirty="0">
                <a:solidFill>
                  <a:schemeClr val="tx1"/>
                </a:solidFill>
                <a:effectLst/>
                <a:latin typeface="+mn-lt"/>
                <a:ea typeface="+mn-ea"/>
                <a:cs typeface="+mn-cs"/>
              </a:rPr>
              <a:t> av </a:t>
            </a:r>
            <a:r>
              <a:rPr lang="en-US" sz="1200" b="0" i="0" u="none" strike="noStrike" kern="1200" dirty="0" err="1">
                <a:solidFill>
                  <a:schemeClr val="tx1"/>
                </a:solidFill>
                <a:effectLst/>
                <a:latin typeface="+mn-lt"/>
                <a:ea typeface="+mn-ea"/>
                <a:cs typeface="+mn-cs"/>
              </a:rPr>
              <a:t>kurset</a:t>
            </a:r>
            <a:r>
              <a:rPr lang="en-US" sz="1200" b="0" i="0" u="none" strike="noStrike"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a:t>
            </a:r>
          </a:p>
          <a:p>
            <a:endParaRPr lang="nb-NO" dirty="0"/>
          </a:p>
        </p:txBody>
      </p:sp>
      <p:sp>
        <p:nvSpPr>
          <p:cNvPr id="4" name="Plassholder for lysbildenummer 3"/>
          <p:cNvSpPr>
            <a:spLocks noGrp="1"/>
          </p:cNvSpPr>
          <p:nvPr>
            <p:ph type="sldNum" sz="quarter" idx="5"/>
          </p:nvPr>
        </p:nvSpPr>
        <p:spPr/>
        <p:txBody>
          <a:bodyPr/>
          <a:lstStyle/>
          <a:p>
            <a:fld id="{E3AD59CC-5EAA-3642-8D18-B5F99F8D7C56}" type="slidenum">
              <a:rPr lang="nb-NO" smtClean="0"/>
              <a:t>2</a:t>
            </a:fld>
            <a:endParaRPr lang="nb-NO"/>
          </a:p>
        </p:txBody>
      </p:sp>
    </p:spTree>
    <p:extLst>
      <p:ext uri="{BB962C8B-B14F-4D97-AF65-F5344CB8AC3E}">
        <p14:creationId xmlns:p14="http://schemas.microsoft.com/office/powerpoint/2010/main" val="708623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spcBef>
                <a:spcPts val="1000"/>
              </a:spcBef>
              <a:buFont typeface="Arial"/>
              <a:buChar char="•"/>
            </a:pPr>
            <a:r>
              <a:rPr lang="en-US" dirty="0" err="1"/>
              <a:t>Hvordan</a:t>
            </a:r>
            <a:r>
              <a:rPr lang="en-US" dirty="0"/>
              <a:t> </a:t>
            </a:r>
            <a:r>
              <a:rPr lang="en-US" dirty="0" err="1"/>
              <a:t>parkerer</a:t>
            </a:r>
            <a:r>
              <a:rPr lang="en-US" dirty="0"/>
              <a:t> du?</a:t>
            </a:r>
            <a:endParaRPr lang="en-US" dirty="0">
              <a:cs typeface="Calibri" panose="020F0502020204030204"/>
            </a:endParaRPr>
          </a:p>
          <a:p>
            <a:pPr marL="285750" indent="-285750">
              <a:spcBef>
                <a:spcPts val="1000"/>
              </a:spcBef>
              <a:buFont typeface="Arial"/>
              <a:buChar char="•"/>
            </a:pPr>
            <a:r>
              <a:rPr lang="en-US" dirty="0" err="1"/>
              <a:t>Hvilke</a:t>
            </a:r>
            <a:r>
              <a:rPr lang="en-US" dirty="0"/>
              <a:t> </a:t>
            </a:r>
            <a:r>
              <a:rPr lang="en-US" dirty="0" err="1"/>
              <a:t>risikoer</a:t>
            </a:r>
            <a:r>
              <a:rPr lang="en-US" dirty="0"/>
              <a:t> </a:t>
            </a:r>
            <a:r>
              <a:rPr lang="en-US" dirty="0" err="1"/>
              <a:t>kjenner</a:t>
            </a:r>
            <a:r>
              <a:rPr lang="en-US" dirty="0"/>
              <a:t> du </a:t>
            </a:r>
            <a:r>
              <a:rPr lang="en-US" dirty="0" err="1"/>
              <a:t>til</a:t>
            </a:r>
            <a:r>
              <a:rPr lang="en-US" dirty="0"/>
              <a:t> </a:t>
            </a:r>
            <a:r>
              <a:rPr lang="en-US" dirty="0" err="1"/>
              <a:t>ved</a:t>
            </a:r>
            <a:r>
              <a:rPr lang="en-US" dirty="0"/>
              <a:t> </a:t>
            </a:r>
            <a:r>
              <a:rPr lang="en-US" dirty="0" err="1"/>
              <a:t>parkering</a:t>
            </a:r>
            <a:r>
              <a:rPr lang="en-US" dirty="0"/>
              <a:t> av </a:t>
            </a:r>
            <a:r>
              <a:rPr lang="en-US" dirty="0" err="1"/>
              <a:t>bilen</a:t>
            </a:r>
            <a:r>
              <a:rPr lang="en-US" dirty="0"/>
              <a:t> din?</a:t>
            </a:r>
            <a:endParaRPr lang="en-US" dirty="0">
              <a:cs typeface="Calibri"/>
            </a:endParaRPr>
          </a:p>
          <a:p>
            <a:pPr marL="285750" indent="-285750">
              <a:spcBef>
                <a:spcPts val="1000"/>
              </a:spcBef>
              <a:buFont typeface="Arial"/>
              <a:buChar char="•"/>
            </a:pPr>
            <a:r>
              <a:rPr lang="en-US" dirty="0" err="1"/>
              <a:t>Finnes</a:t>
            </a:r>
            <a:r>
              <a:rPr lang="en-US" dirty="0"/>
              <a:t> det </a:t>
            </a:r>
            <a:r>
              <a:rPr lang="en-US" dirty="0" err="1"/>
              <a:t>regler</a:t>
            </a:r>
            <a:r>
              <a:rPr lang="en-US" dirty="0"/>
              <a:t> for </a:t>
            </a:r>
            <a:r>
              <a:rPr lang="en-US" dirty="0" err="1"/>
              <a:t>parkering</a:t>
            </a:r>
            <a:r>
              <a:rPr lang="en-US" dirty="0"/>
              <a:t>?</a:t>
            </a:r>
            <a:endParaRPr lang="en-US" dirty="0">
              <a:cs typeface="Calibri"/>
            </a:endParaRPr>
          </a:p>
          <a:p>
            <a:pPr marL="285750" indent="-285750">
              <a:spcBef>
                <a:spcPts val="1000"/>
              </a:spcBef>
              <a:buFont typeface="Arial"/>
              <a:buChar char="•"/>
            </a:pPr>
            <a:r>
              <a:rPr lang="en-US" dirty="0" err="1"/>
              <a:t>Tryggest</a:t>
            </a:r>
            <a:r>
              <a:rPr lang="en-US" dirty="0"/>
              <a:t> </a:t>
            </a:r>
            <a:r>
              <a:rPr lang="en-US" dirty="0" err="1"/>
              <a:t>mulig</a:t>
            </a:r>
            <a:r>
              <a:rPr lang="en-US" dirty="0"/>
              <a:t> </a:t>
            </a:r>
            <a:r>
              <a:rPr lang="en-US" dirty="0" err="1"/>
              <a:t>parkering</a:t>
            </a:r>
            <a:r>
              <a:rPr lang="en-US" dirty="0"/>
              <a:t>, </a:t>
            </a:r>
            <a:r>
              <a:rPr lang="en-US" dirty="0" err="1"/>
              <a:t>hvordan</a:t>
            </a:r>
            <a:r>
              <a:rPr lang="en-US" dirty="0"/>
              <a:t>? </a:t>
            </a:r>
            <a:endParaRPr lang="en-US" dirty="0">
              <a:cs typeface="Calibri"/>
            </a:endParaRPr>
          </a:p>
          <a:p>
            <a:pPr marL="285750" indent="-285750">
              <a:spcBef>
                <a:spcPts val="1000"/>
              </a:spcBef>
              <a:buFont typeface="Arial"/>
              <a:buChar char="•"/>
            </a:pPr>
            <a:r>
              <a:rPr lang="en-US" dirty="0"/>
              <a:t>Skal vi </a:t>
            </a:r>
            <a:r>
              <a:rPr lang="en-US" dirty="0" err="1"/>
              <a:t>rygge</a:t>
            </a:r>
            <a:r>
              <a:rPr lang="en-US" dirty="0"/>
              <a:t> inn I </a:t>
            </a:r>
            <a:r>
              <a:rPr lang="en-US" dirty="0" err="1"/>
              <a:t>parkeringsluka</a:t>
            </a:r>
            <a:r>
              <a:rPr lang="en-US" dirty="0"/>
              <a:t>, </a:t>
            </a:r>
            <a:r>
              <a:rPr lang="en-US" dirty="0" err="1"/>
              <a:t>eller</a:t>
            </a:r>
            <a:r>
              <a:rPr lang="en-US" dirty="0"/>
              <a:t> </a:t>
            </a:r>
            <a:r>
              <a:rPr lang="en-US" dirty="0" err="1"/>
              <a:t>ikke</a:t>
            </a:r>
            <a:r>
              <a:rPr lang="en-US" dirty="0"/>
              <a:t>? </a:t>
            </a:r>
            <a:r>
              <a:rPr lang="en-US" dirty="0" err="1"/>
              <a:t>Forklar</a:t>
            </a:r>
            <a:r>
              <a:rPr lang="en-US" dirty="0"/>
              <a:t>. </a:t>
            </a:r>
            <a:endParaRPr lang="en-US" dirty="0">
              <a:cs typeface="Calibri"/>
            </a:endParaRPr>
          </a:p>
          <a:p>
            <a:pPr marL="285750" indent="-285750">
              <a:spcBef>
                <a:spcPts val="1000"/>
              </a:spcBef>
              <a:buFont typeface="Arial"/>
              <a:buChar char="•"/>
            </a:pPr>
            <a:r>
              <a:rPr lang="en-US" dirty="0" err="1"/>
              <a:t>Må</a:t>
            </a:r>
            <a:r>
              <a:rPr lang="en-US" dirty="0"/>
              <a:t> vi </a:t>
            </a:r>
            <a:r>
              <a:rPr lang="en-US" dirty="0" err="1"/>
              <a:t>stå</a:t>
            </a:r>
            <a:r>
              <a:rPr lang="en-US" dirty="0"/>
              <a:t> </a:t>
            </a:r>
            <a:r>
              <a:rPr lang="en-US" dirty="0" err="1"/>
              <a:t>innenfor</a:t>
            </a:r>
            <a:r>
              <a:rPr lang="en-US" dirty="0"/>
              <a:t> </a:t>
            </a:r>
            <a:r>
              <a:rPr lang="en-US" dirty="0" err="1"/>
              <a:t>stripene</a:t>
            </a:r>
            <a:r>
              <a:rPr lang="en-US" dirty="0"/>
              <a:t>? </a:t>
            </a:r>
          </a:p>
          <a:p>
            <a:pPr marL="285750" indent="-285750">
              <a:spcBef>
                <a:spcPts val="1000"/>
              </a:spcBef>
              <a:buFont typeface="Arial"/>
              <a:buChar char="•"/>
            </a:pPr>
            <a:endParaRPr lang="en-US" dirty="0">
              <a:cs typeface="Calibri"/>
            </a:endParaRPr>
          </a:p>
          <a:p>
            <a:pPr>
              <a:spcBef>
                <a:spcPts val="1000"/>
              </a:spcBef>
            </a:pPr>
            <a:r>
              <a:rPr lang="en-US" dirty="0">
                <a:cs typeface="Calibri"/>
              </a:rPr>
              <a:t>Oppfordre </a:t>
            </a:r>
            <a:r>
              <a:rPr lang="en-US" dirty="0" err="1">
                <a:cs typeface="Calibri"/>
              </a:rPr>
              <a:t>til</a:t>
            </a:r>
            <a:r>
              <a:rPr lang="en-US" dirty="0">
                <a:cs typeface="Calibri"/>
              </a:rPr>
              <a:t> </a:t>
            </a:r>
            <a:r>
              <a:rPr lang="en-US" dirty="0" err="1">
                <a:cs typeface="Calibri"/>
              </a:rPr>
              <a:t>å</a:t>
            </a:r>
            <a:r>
              <a:rPr lang="en-US" dirty="0">
                <a:cs typeface="Calibri"/>
              </a:rPr>
              <a:t> </a:t>
            </a:r>
            <a:r>
              <a:rPr lang="en-US" dirty="0" err="1">
                <a:cs typeface="Calibri"/>
              </a:rPr>
              <a:t>rygge</a:t>
            </a:r>
            <a:r>
              <a:rPr lang="en-US" dirty="0">
                <a:cs typeface="Calibri"/>
              </a:rPr>
              <a:t> inn, det er </a:t>
            </a:r>
            <a:r>
              <a:rPr lang="en-US" dirty="0" err="1">
                <a:cs typeface="Calibri"/>
              </a:rPr>
              <a:t>viktig</a:t>
            </a:r>
            <a:r>
              <a:rPr lang="en-US" dirty="0">
                <a:cs typeface="Calibri"/>
              </a:rPr>
              <a:t> for </a:t>
            </a:r>
            <a:r>
              <a:rPr lang="en-US" dirty="0" err="1">
                <a:cs typeface="Calibri"/>
              </a:rPr>
              <a:t>sikkerheten</a:t>
            </a:r>
            <a:r>
              <a:rPr lang="en-US" dirty="0">
                <a:cs typeface="Calibri"/>
              </a:rPr>
              <a:t>! Du </a:t>
            </a:r>
            <a:r>
              <a:rPr lang="en-US" dirty="0" err="1">
                <a:cs typeface="Calibri"/>
              </a:rPr>
              <a:t>oppdager</a:t>
            </a:r>
            <a:r>
              <a:rPr lang="en-US" dirty="0">
                <a:cs typeface="Calibri"/>
              </a:rPr>
              <a:t> </a:t>
            </a:r>
            <a:r>
              <a:rPr lang="en-US" dirty="0" err="1">
                <a:cs typeface="Calibri"/>
              </a:rPr>
              <a:t>lettere</a:t>
            </a:r>
            <a:r>
              <a:rPr lang="en-US" dirty="0">
                <a:cs typeface="Calibri"/>
              </a:rPr>
              <a:t> farer </a:t>
            </a:r>
            <a:r>
              <a:rPr lang="en-US" dirty="0" err="1">
                <a:cs typeface="Calibri"/>
              </a:rPr>
              <a:t>dersom</a:t>
            </a:r>
            <a:r>
              <a:rPr lang="en-US" dirty="0">
                <a:cs typeface="Calibri"/>
              </a:rPr>
              <a:t> du </a:t>
            </a:r>
            <a:r>
              <a:rPr lang="en-US" dirty="0" err="1">
                <a:cs typeface="Calibri"/>
              </a:rPr>
              <a:t>har</a:t>
            </a:r>
            <a:r>
              <a:rPr lang="en-US" dirty="0">
                <a:cs typeface="Calibri"/>
              </a:rPr>
              <a:t> </a:t>
            </a:r>
            <a:r>
              <a:rPr lang="en-US" dirty="0" err="1">
                <a:cs typeface="Calibri"/>
              </a:rPr>
              <a:t>rygget</a:t>
            </a:r>
            <a:r>
              <a:rPr lang="en-US" dirty="0">
                <a:cs typeface="Calibri"/>
              </a:rPr>
              <a:t> inn </a:t>
            </a:r>
            <a:r>
              <a:rPr lang="en-US" dirty="0" err="1">
                <a:cs typeface="Calibri"/>
              </a:rPr>
              <a:t>i</a:t>
            </a:r>
            <a:r>
              <a:rPr lang="en-US" dirty="0">
                <a:cs typeface="Calibri"/>
              </a:rPr>
              <a:t> </a:t>
            </a:r>
            <a:r>
              <a:rPr lang="en-US" dirty="0" err="1">
                <a:cs typeface="Calibri"/>
              </a:rPr>
              <a:t>parkeringsluka</a:t>
            </a:r>
            <a:r>
              <a:rPr lang="en-US" dirty="0">
                <a:cs typeface="Calibri"/>
              </a:rPr>
              <a:t>. </a:t>
            </a:r>
          </a:p>
          <a:p>
            <a:pPr>
              <a:spcBef>
                <a:spcPts val="1000"/>
              </a:spcBef>
            </a:pPr>
            <a:r>
              <a:rPr lang="en-US" dirty="0">
                <a:cs typeface="Calibri"/>
              </a:rPr>
              <a:t>Har </a:t>
            </a:r>
            <a:r>
              <a:rPr lang="en-US" dirty="0" err="1">
                <a:cs typeface="Calibri"/>
              </a:rPr>
              <a:t>dere</a:t>
            </a:r>
            <a:r>
              <a:rPr lang="en-US" dirty="0">
                <a:cs typeface="Calibri"/>
              </a:rPr>
              <a:t> </a:t>
            </a:r>
            <a:r>
              <a:rPr lang="en-US" dirty="0" err="1">
                <a:cs typeface="Calibri"/>
              </a:rPr>
              <a:t>lagt</a:t>
            </a:r>
            <a:r>
              <a:rPr lang="en-US" dirty="0">
                <a:cs typeface="Calibri"/>
              </a:rPr>
              <a:t> </a:t>
            </a:r>
            <a:r>
              <a:rPr lang="en-US" dirty="0" err="1">
                <a:cs typeface="Calibri"/>
              </a:rPr>
              <a:t>merke</a:t>
            </a:r>
            <a:r>
              <a:rPr lang="en-US" dirty="0">
                <a:cs typeface="Calibri"/>
              </a:rPr>
              <a:t> </a:t>
            </a:r>
            <a:r>
              <a:rPr lang="en-US" dirty="0" err="1">
                <a:cs typeface="Calibri"/>
              </a:rPr>
              <a:t>til</a:t>
            </a:r>
            <a:r>
              <a:rPr lang="en-US" dirty="0">
                <a:cs typeface="Calibri"/>
              </a:rPr>
              <a:t> </a:t>
            </a:r>
            <a:r>
              <a:rPr lang="en-US" dirty="0" err="1">
                <a:cs typeface="Calibri"/>
              </a:rPr>
              <a:t>hvordan</a:t>
            </a:r>
            <a:r>
              <a:rPr lang="en-US" dirty="0">
                <a:cs typeface="Calibri"/>
              </a:rPr>
              <a:t> </a:t>
            </a:r>
            <a:r>
              <a:rPr lang="en-US" dirty="0" err="1">
                <a:cs typeface="Calibri"/>
              </a:rPr>
              <a:t>utrykningsbiler</a:t>
            </a:r>
            <a:r>
              <a:rPr lang="en-US" dirty="0">
                <a:cs typeface="Calibri"/>
              </a:rPr>
              <a:t> </a:t>
            </a:r>
            <a:r>
              <a:rPr lang="en-US" dirty="0" err="1">
                <a:cs typeface="Calibri"/>
              </a:rPr>
              <a:t>parkerer</a:t>
            </a:r>
            <a:r>
              <a:rPr lang="en-US" dirty="0">
                <a:cs typeface="Calibri"/>
              </a:rPr>
              <a:t>? </a:t>
            </a:r>
          </a:p>
        </p:txBody>
      </p:sp>
      <p:sp>
        <p:nvSpPr>
          <p:cNvPr id="4" name="Plassholder for lysbildenummer 3"/>
          <p:cNvSpPr>
            <a:spLocks noGrp="1"/>
          </p:cNvSpPr>
          <p:nvPr>
            <p:ph type="sldNum" sz="quarter" idx="5"/>
          </p:nvPr>
        </p:nvSpPr>
        <p:spPr/>
        <p:txBody>
          <a:bodyPr/>
          <a:lstStyle/>
          <a:p>
            <a:fld id="{0E740FCC-46E8-475D-B071-937AF950CEF5}" type="slidenum">
              <a:rPr lang="nb-NO"/>
              <a:t>20</a:t>
            </a:fld>
            <a:endParaRPr lang="nb-NO"/>
          </a:p>
        </p:txBody>
      </p:sp>
    </p:spTree>
    <p:extLst>
      <p:ext uri="{BB962C8B-B14F-4D97-AF65-F5344CB8AC3E}">
        <p14:creationId xmlns:p14="http://schemas.microsoft.com/office/powerpoint/2010/main" val="35070868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i="0" kern="1200" dirty="0">
                <a:solidFill>
                  <a:schemeClr val="tx1"/>
                </a:solidFill>
                <a:effectLst/>
                <a:latin typeface="+mn-lt"/>
                <a:ea typeface="+mn-ea"/>
                <a:cs typeface="+mn-cs"/>
              </a:rPr>
              <a:t>§ 17.</a:t>
            </a:r>
            <a:r>
              <a:rPr lang="nb-NO" sz="1200" b="1" i="1" kern="1200" dirty="0">
                <a:solidFill>
                  <a:schemeClr val="tx1"/>
                </a:solidFill>
                <a:effectLst/>
                <a:latin typeface="+mn-lt"/>
                <a:ea typeface="+mn-ea"/>
                <a:cs typeface="+mn-cs"/>
              </a:rPr>
              <a:t>Stans og parkering</a:t>
            </a:r>
            <a:endParaRPr lang="nb-NO" sz="1200" b="0" i="0" kern="1200" dirty="0">
              <a:solidFill>
                <a:schemeClr val="tx1"/>
              </a:solidFill>
              <a:effectLst/>
              <a:latin typeface="+mn-lt"/>
              <a:ea typeface="+mn-ea"/>
              <a:cs typeface="+mn-cs"/>
            </a:endParaRPr>
          </a:p>
          <a:p>
            <a:r>
              <a:rPr lang="nb-NO" sz="1200" b="0" i="0" kern="1200" dirty="0">
                <a:solidFill>
                  <a:schemeClr val="tx1"/>
                </a:solidFill>
                <a:effectLst/>
                <a:latin typeface="+mn-lt"/>
                <a:ea typeface="+mn-ea"/>
                <a:cs typeface="+mn-cs"/>
              </a:rPr>
              <a:t>1. Det er forbudt å stanse</a:t>
            </a:r>
          </a:p>
          <a:p>
            <a:r>
              <a:rPr lang="nb-NO" sz="1200" b="0" i="0" kern="1200" dirty="0" err="1">
                <a:solidFill>
                  <a:schemeClr val="tx1"/>
                </a:solidFill>
                <a:effectLst/>
                <a:latin typeface="+mn-lt"/>
                <a:ea typeface="+mn-ea"/>
                <a:cs typeface="+mn-cs"/>
              </a:rPr>
              <a:t>a.i</a:t>
            </a:r>
            <a:r>
              <a:rPr lang="nb-NO" sz="1200" b="0" i="0" kern="1200" dirty="0">
                <a:solidFill>
                  <a:schemeClr val="tx1"/>
                </a:solidFill>
                <a:effectLst/>
                <a:latin typeface="+mn-lt"/>
                <a:ea typeface="+mn-ea"/>
                <a:cs typeface="+mn-cs"/>
              </a:rPr>
              <a:t> uoversiktlig kurve, i tunnel, på bakketopp eller på annet uoversiktlig sted,</a:t>
            </a:r>
          </a:p>
          <a:p>
            <a:r>
              <a:rPr lang="nb-NO" sz="1200" b="0" i="0" kern="1200" dirty="0" err="1">
                <a:solidFill>
                  <a:schemeClr val="tx1"/>
                </a:solidFill>
                <a:effectLst/>
                <a:latin typeface="+mn-lt"/>
                <a:ea typeface="+mn-ea"/>
                <a:cs typeface="+mn-cs"/>
              </a:rPr>
              <a:t>b.i</a:t>
            </a:r>
            <a:r>
              <a:rPr lang="nb-NO" sz="1200" b="0" i="0" kern="1200" dirty="0">
                <a:solidFill>
                  <a:schemeClr val="tx1"/>
                </a:solidFill>
                <a:effectLst/>
                <a:latin typeface="+mn-lt"/>
                <a:ea typeface="+mn-ea"/>
                <a:cs typeface="+mn-cs"/>
              </a:rPr>
              <a:t> vegkryss eller nærmere enn 5 meter fra vegkrysset. Avstanden regnes fra det punkt hvor </a:t>
            </a:r>
            <a:r>
              <a:rPr lang="nb-NO" sz="1200" b="0" i="0" kern="1200" dirty="0" err="1">
                <a:solidFill>
                  <a:schemeClr val="tx1"/>
                </a:solidFill>
                <a:effectLst/>
                <a:latin typeface="+mn-lt"/>
                <a:ea typeface="+mn-ea"/>
                <a:cs typeface="+mn-cs"/>
              </a:rPr>
              <a:t>fortaukant</a:t>
            </a:r>
            <a:r>
              <a:rPr lang="nb-NO" sz="1200" b="0" i="0" kern="1200" dirty="0">
                <a:solidFill>
                  <a:schemeClr val="tx1"/>
                </a:solidFill>
                <a:effectLst/>
                <a:latin typeface="+mn-lt"/>
                <a:ea typeface="+mn-ea"/>
                <a:cs typeface="+mn-cs"/>
              </a:rPr>
              <a:t>, kantlinje eller vegkant begynner å runde,</a:t>
            </a:r>
          </a:p>
          <a:p>
            <a:r>
              <a:rPr lang="nb-NO" sz="1200" b="0" i="0" kern="1200" dirty="0" err="1">
                <a:solidFill>
                  <a:schemeClr val="tx1"/>
                </a:solidFill>
                <a:effectLst/>
                <a:latin typeface="+mn-lt"/>
                <a:ea typeface="+mn-ea"/>
                <a:cs typeface="+mn-cs"/>
              </a:rPr>
              <a:t>c.helt</a:t>
            </a:r>
            <a:r>
              <a:rPr lang="nb-NO" sz="1200" b="0" i="0" kern="1200" dirty="0">
                <a:solidFill>
                  <a:schemeClr val="tx1"/>
                </a:solidFill>
                <a:effectLst/>
                <a:latin typeface="+mn-lt"/>
                <a:ea typeface="+mn-ea"/>
                <a:cs typeface="+mn-cs"/>
              </a:rPr>
              <a:t> eller delvis på fortau, gangveg eller sykkelveg,</a:t>
            </a:r>
          </a:p>
          <a:p>
            <a:r>
              <a:rPr lang="nb-NO" sz="1200" b="0" i="0" kern="1200" dirty="0" err="1">
                <a:solidFill>
                  <a:schemeClr val="tx1"/>
                </a:solidFill>
                <a:effectLst/>
                <a:latin typeface="+mn-lt"/>
                <a:ea typeface="+mn-ea"/>
                <a:cs typeface="+mn-cs"/>
              </a:rPr>
              <a:t>d.på</a:t>
            </a:r>
            <a:r>
              <a:rPr lang="nb-NO" sz="1200" b="0" i="0" kern="1200" dirty="0">
                <a:solidFill>
                  <a:schemeClr val="tx1"/>
                </a:solidFill>
                <a:effectLst/>
                <a:latin typeface="+mn-lt"/>
                <a:ea typeface="+mn-ea"/>
                <a:cs typeface="+mn-cs"/>
              </a:rPr>
              <a:t> gangfelt eller sykkelkryssing eller nærmere enn 5 meter foran slike steder,</a:t>
            </a:r>
          </a:p>
          <a:p>
            <a:r>
              <a:rPr lang="nb-NO" sz="1200" b="0" i="0" kern="1200" dirty="0" err="1">
                <a:solidFill>
                  <a:schemeClr val="tx1"/>
                </a:solidFill>
                <a:effectLst/>
                <a:latin typeface="+mn-lt"/>
                <a:ea typeface="+mn-ea"/>
                <a:cs typeface="+mn-cs"/>
              </a:rPr>
              <a:t>e.på</a:t>
            </a:r>
            <a:r>
              <a:rPr lang="nb-NO" sz="1200" b="0" i="0" kern="1200" dirty="0">
                <a:solidFill>
                  <a:schemeClr val="tx1"/>
                </a:solidFill>
                <a:effectLst/>
                <a:latin typeface="+mn-lt"/>
                <a:ea typeface="+mn-ea"/>
                <a:cs typeface="+mn-cs"/>
              </a:rPr>
              <a:t> motorveg og motortrafikkveg eller på inn- eller </a:t>
            </a:r>
            <a:r>
              <a:rPr lang="nb-NO" sz="1200" b="0" i="0" kern="1200" dirty="0" err="1">
                <a:solidFill>
                  <a:schemeClr val="tx1"/>
                </a:solidFill>
                <a:effectLst/>
                <a:latin typeface="+mn-lt"/>
                <a:ea typeface="+mn-ea"/>
                <a:cs typeface="+mn-cs"/>
              </a:rPr>
              <a:t>utkjøringsveg</a:t>
            </a:r>
            <a:r>
              <a:rPr lang="nb-NO" sz="1200" b="0" i="0" kern="1200" dirty="0">
                <a:solidFill>
                  <a:schemeClr val="tx1"/>
                </a:solidFill>
                <a:effectLst/>
                <a:latin typeface="+mn-lt"/>
                <a:ea typeface="+mn-ea"/>
                <a:cs typeface="+mn-cs"/>
              </a:rPr>
              <a:t> til motorveg og motortrafikkveg,</a:t>
            </a:r>
          </a:p>
          <a:p>
            <a:r>
              <a:rPr lang="nb-NO" sz="1200" b="0" i="0" kern="1200" dirty="0" err="1">
                <a:solidFill>
                  <a:schemeClr val="tx1"/>
                </a:solidFill>
                <a:effectLst/>
                <a:latin typeface="+mn-lt"/>
                <a:ea typeface="+mn-ea"/>
                <a:cs typeface="+mn-cs"/>
              </a:rPr>
              <a:t>f.nærmere</a:t>
            </a:r>
            <a:r>
              <a:rPr lang="nb-NO" sz="1200" b="0" i="0" kern="1200" dirty="0">
                <a:solidFill>
                  <a:schemeClr val="tx1"/>
                </a:solidFill>
                <a:effectLst/>
                <a:latin typeface="+mn-lt"/>
                <a:ea typeface="+mn-ea"/>
                <a:cs typeface="+mn-cs"/>
              </a:rPr>
              <a:t> planovergang enn 5 meter,</a:t>
            </a:r>
          </a:p>
          <a:p>
            <a:r>
              <a:rPr lang="nb-NO" sz="1200" b="0" i="0" kern="1200" dirty="0" err="1">
                <a:solidFill>
                  <a:schemeClr val="tx1"/>
                </a:solidFill>
                <a:effectLst/>
                <a:latin typeface="+mn-lt"/>
                <a:ea typeface="+mn-ea"/>
                <a:cs typeface="+mn-cs"/>
              </a:rPr>
              <a:t>g.i</a:t>
            </a:r>
            <a:r>
              <a:rPr lang="nb-NO" sz="1200" b="0" i="0" kern="1200" dirty="0">
                <a:solidFill>
                  <a:schemeClr val="tx1"/>
                </a:solidFill>
                <a:effectLst/>
                <a:latin typeface="+mn-lt"/>
                <a:ea typeface="+mn-ea"/>
                <a:cs typeface="+mn-cs"/>
              </a:rPr>
              <a:t> kollektivfelt, i sambruksfelt eller i sykkelfelt, unntatt for buss eller sporvogn på holdeplass.</a:t>
            </a:r>
          </a:p>
          <a:p>
            <a:r>
              <a:rPr lang="nb-NO" sz="1200" b="0" i="0" kern="1200" dirty="0" err="1">
                <a:solidFill>
                  <a:schemeClr val="tx1"/>
                </a:solidFill>
                <a:effectLst/>
                <a:latin typeface="+mn-lt"/>
                <a:ea typeface="+mn-ea"/>
                <a:cs typeface="+mn-cs"/>
              </a:rPr>
              <a:t>h.på</a:t>
            </a:r>
            <a:r>
              <a:rPr lang="nb-NO" sz="1200" b="0" i="0" kern="1200" dirty="0">
                <a:solidFill>
                  <a:schemeClr val="tx1"/>
                </a:solidFill>
                <a:effectLst/>
                <a:latin typeface="+mn-lt"/>
                <a:ea typeface="+mn-ea"/>
                <a:cs typeface="+mn-cs"/>
              </a:rPr>
              <a:t> vegutvidelse for holdeplass for buss, drosje eller sporvogn eller nærmere enn 20 meter fra offentlig trafikkskilt for slik holdeplass. Unntatt er av- eller påstigning når den ikke er til hinder for buss, drosje eller sporvogn.</a:t>
            </a:r>
          </a:p>
          <a:p>
            <a:endParaRPr lang="nb-NO" dirty="0"/>
          </a:p>
        </p:txBody>
      </p:sp>
      <p:sp>
        <p:nvSpPr>
          <p:cNvPr id="4" name="Plassholder for lysbildenummer 3"/>
          <p:cNvSpPr>
            <a:spLocks noGrp="1"/>
          </p:cNvSpPr>
          <p:nvPr>
            <p:ph type="sldNum" sz="quarter" idx="5"/>
          </p:nvPr>
        </p:nvSpPr>
        <p:spPr/>
        <p:txBody>
          <a:bodyPr/>
          <a:lstStyle/>
          <a:p>
            <a:fld id="{E3AD59CC-5EAA-3642-8D18-B5F99F8D7C56}" type="slidenum">
              <a:rPr lang="nb-NO" smtClean="0"/>
              <a:t>21</a:t>
            </a:fld>
            <a:endParaRPr lang="nb-NO"/>
          </a:p>
        </p:txBody>
      </p:sp>
    </p:spTree>
    <p:extLst>
      <p:ext uri="{BB962C8B-B14F-4D97-AF65-F5344CB8AC3E}">
        <p14:creationId xmlns:p14="http://schemas.microsoft.com/office/powerpoint/2010/main" val="27986903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defRPr/>
            </a:pPr>
            <a:r>
              <a:rPr lang="nb-NO" sz="1400" b="1" dirty="0">
                <a:solidFill>
                  <a:prstClr val="black"/>
                </a:solidFill>
                <a:latin typeface="Arial"/>
                <a:cs typeface="Arial"/>
              </a:rPr>
              <a:t>Oppfordre til å rygge inn, det gir mye større trygghet for alle.  Handlingsrommet ditt blir ikke redusert på grunn av sikt.</a:t>
            </a:r>
            <a:endParaRPr lang="nb-NO" sz="1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Plassholder for lysbildenummer 3"/>
          <p:cNvSpPr>
            <a:spLocks noGrp="1"/>
          </p:cNvSpPr>
          <p:nvPr>
            <p:ph type="sldNum" sz="quarter" idx="10"/>
          </p:nvPr>
        </p:nvSpPr>
        <p:spPr/>
        <p:txBody>
          <a:bodyPr/>
          <a:lstStyle/>
          <a:p>
            <a:fld id="{3C7A728E-371F-493A-B7FF-59DE375DF2BD}" type="slidenum">
              <a:rPr lang="nb-NO" smtClean="0"/>
              <a:t>22</a:t>
            </a:fld>
            <a:endParaRPr lang="nb-NO"/>
          </a:p>
        </p:txBody>
      </p:sp>
      <p:sp>
        <p:nvSpPr>
          <p:cNvPr id="5" name="Plassholder for bunntekst 4"/>
          <p:cNvSpPr>
            <a:spLocks noGrp="1"/>
          </p:cNvSpPr>
          <p:nvPr>
            <p:ph type="ftr" sz="quarter" idx="11"/>
          </p:nvPr>
        </p:nvSpPr>
        <p:spPr/>
        <p:txBody>
          <a:bodyPr/>
          <a:lstStyle/>
          <a:p>
            <a:r>
              <a:rPr lang="nb-NO"/>
              <a:t>Prater jeg med eller til? Ser jeg på publikum? Spør eller forteller jeg?</a:t>
            </a:r>
          </a:p>
        </p:txBody>
      </p:sp>
      <p:sp>
        <p:nvSpPr>
          <p:cNvPr id="6" name="Plassholder for topptekst 5"/>
          <p:cNvSpPr>
            <a:spLocks noGrp="1"/>
          </p:cNvSpPr>
          <p:nvPr>
            <p:ph type="hdr" sz="quarter" idx="12"/>
          </p:nvPr>
        </p:nvSpPr>
        <p:spPr/>
        <p:txBody>
          <a:bodyPr/>
          <a:lstStyle/>
          <a:p>
            <a:r>
              <a:rPr lang="nb-NO"/>
              <a:t>Er du i tvil? Gi dem et smil. De vet ikke hva du vet. Bruk I D P</a:t>
            </a:r>
          </a:p>
        </p:txBody>
      </p:sp>
    </p:spTree>
    <p:extLst>
      <p:ext uri="{BB962C8B-B14F-4D97-AF65-F5344CB8AC3E}">
        <p14:creationId xmlns:p14="http://schemas.microsoft.com/office/powerpoint/2010/main" val="8098313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dirty="0">
              <a:cs typeface="Calibri"/>
            </a:endParaRPr>
          </a:p>
        </p:txBody>
      </p:sp>
      <p:sp>
        <p:nvSpPr>
          <p:cNvPr id="4" name="Plassholder for lysbildenummer 3"/>
          <p:cNvSpPr>
            <a:spLocks noGrp="1"/>
          </p:cNvSpPr>
          <p:nvPr>
            <p:ph type="sldNum" sz="quarter" idx="5"/>
          </p:nvPr>
        </p:nvSpPr>
        <p:spPr/>
        <p:txBody>
          <a:bodyPr/>
          <a:lstStyle/>
          <a:p>
            <a:fld id="{0E740FCC-46E8-475D-B071-937AF950CEF5}" type="slidenum">
              <a:rPr lang="nb-NO"/>
              <a:t>23</a:t>
            </a:fld>
            <a:endParaRPr lang="nb-NO"/>
          </a:p>
        </p:txBody>
      </p:sp>
    </p:spTree>
    <p:extLst>
      <p:ext uri="{BB962C8B-B14F-4D97-AF65-F5344CB8AC3E}">
        <p14:creationId xmlns:p14="http://schemas.microsoft.com/office/powerpoint/2010/main" val="21852524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defRPr/>
            </a:pPr>
            <a:r>
              <a:rPr lang="nb-NO" dirty="0"/>
              <a:t>IDP (individuelt, dele, plenum)</a:t>
            </a:r>
          </a:p>
          <a:p>
            <a:pPr>
              <a:defRPr/>
            </a:pPr>
            <a:endParaRPr lang="nb-NO" dirty="0"/>
          </a:p>
          <a:p>
            <a:pPr>
              <a:defRPr/>
            </a:pPr>
            <a:r>
              <a:rPr lang="nb-NO" dirty="0"/>
              <a:t>Individuelt-1 minutt</a:t>
            </a:r>
          </a:p>
          <a:p>
            <a:pPr>
              <a:defRPr/>
            </a:pPr>
            <a:r>
              <a:rPr lang="nb-NO" dirty="0"/>
              <a:t>Dele med sidepersonen- 2 minutter</a:t>
            </a:r>
          </a:p>
          <a:p>
            <a:pPr>
              <a:defRPr/>
            </a:pPr>
            <a:r>
              <a:rPr lang="nb-NO" dirty="0"/>
              <a:t>Dele i plenum- 3 minutter eller mer hvis nødvendig.</a:t>
            </a:r>
          </a:p>
          <a:p>
            <a:pPr>
              <a:defRPr/>
            </a:pPr>
            <a:endParaRPr lang="nb-NO" dirty="0"/>
          </a:p>
          <a:p>
            <a:pPr>
              <a:defRPr/>
            </a:pPr>
            <a:endParaRPr lang="nb-NO" dirty="0">
              <a:cs typeface="Calibri"/>
            </a:endParaRPr>
          </a:p>
          <a:p>
            <a:pPr>
              <a:defRPr/>
            </a:pPr>
            <a:r>
              <a:rPr lang="nb-NO" dirty="0">
                <a:cs typeface="Calibri"/>
              </a:rPr>
              <a:t>Tettbebygd strøk med sykkelveier, sykkelbaner, og kryss. På landevei hvor mange trener, alene og i flokk. Syklistene har også plikter.</a:t>
            </a:r>
          </a:p>
          <a:p>
            <a:pPr>
              <a:defRPr/>
            </a:pPr>
            <a:r>
              <a:rPr lang="nb-NO" dirty="0">
                <a:cs typeface="Calibri"/>
              </a:rPr>
              <a:t>Høyhastighetsvei inneholder høyere risiko på bakgrunn av det eventuelle skadeomfanget. Ytterligere fartsreduksjon og handlingsrom er påkrevet.</a:t>
            </a:r>
          </a:p>
        </p:txBody>
      </p:sp>
      <p:sp>
        <p:nvSpPr>
          <p:cNvPr id="4" name="Plassholder for lysbildenummer 3"/>
          <p:cNvSpPr>
            <a:spLocks noGrp="1"/>
          </p:cNvSpPr>
          <p:nvPr>
            <p:ph type="sldNum" sz="quarter" idx="10"/>
          </p:nvPr>
        </p:nvSpPr>
        <p:spPr/>
        <p:txBody>
          <a:bodyPr/>
          <a:lstStyle/>
          <a:p>
            <a:fld id="{3C7A728E-371F-493A-B7FF-59DE375DF2BD}" type="slidenum">
              <a:rPr lang="nb-NO" smtClean="0"/>
              <a:t>24</a:t>
            </a:fld>
            <a:endParaRPr lang="nb-NO"/>
          </a:p>
        </p:txBody>
      </p:sp>
      <p:sp>
        <p:nvSpPr>
          <p:cNvPr id="5" name="Plassholder for bunntekst 4"/>
          <p:cNvSpPr>
            <a:spLocks noGrp="1"/>
          </p:cNvSpPr>
          <p:nvPr>
            <p:ph type="ftr" sz="quarter" idx="11"/>
          </p:nvPr>
        </p:nvSpPr>
        <p:spPr/>
        <p:txBody>
          <a:bodyPr/>
          <a:lstStyle/>
          <a:p>
            <a:r>
              <a:rPr lang="nb-NO"/>
              <a:t>Prater jeg med eller til? Ser jeg på publikum? Spør eller forteller jeg?</a:t>
            </a:r>
          </a:p>
        </p:txBody>
      </p:sp>
      <p:sp>
        <p:nvSpPr>
          <p:cNvPr id="6" name="Plassholder for topptekst 5"/>
          <p:cNvSpPr>
            <a:spLocks noGrp="1"/>
          </p:cNvSpPr>
          <p:nvPr>
            <p:ph type="hdr" sz="quarter" idx="12"/>
          </p:nvPr>
        </p:nvSpPr>
        <p:spPr/>
        <p:txBody>
          <a:bodyPr/>
          <a:lstStyle/>
          <a:p>
            <a:r>
              <a:rPr lang="nb-NO"/>
              <a:t>Er du i tvil? Gi dem et smil. De vet ikke hva du vet. Bruk I D P</a:t>
            </a:r>
          </a:p>
        </p:txBody>
      </p:sp>
    </p:spTree>
    <p:extLst>
      <p:ext uri="{BB962C8B-B14F-4D97-AF65-F5344CB8AC3E}">
        <p14:creationId xmlns:p14="http://schemas.microsoft.com/office/powerpoint/2010/main" val="6944807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a:t>Dette </a:t>
            </a:r>
            <a:r>
              <a:rPr lang="en-US" dirty="0" err="1"/>
              <a:t>trafikkbildet</a:t>
            </a:r>
            <a:r>
              <a:rPr lang="en-US" dirty="0"/>
              <a:t> er </a:t>
            </a:r>
            <a:r>
              <a:rPr lang="en-US" dirty="0" err="1"/>
              <a:t>vanlig</a:t>
            </a:r>
            <a:r>
              <a:rPr lang="en-US" dirty="0"/>
              <a:t> </a:t>
            </a:r>
            <a:r>
              <a:rPr lang="en-US" dirty="0" err="1"/>
              <a:t>å</a:t>
            </a:r>
            <a:r>
              <a:rPr lang="en-US" dirty="0"/>
              <a:t> </a:t>
            </a:r>
            <a:r>
              <a:rPr lang="en-US" dirty="0" err="1"/>
              <a:t>møte</a:t>
            </a:r>
            <a:r>
              <a:rPr lang="en-US" dirty="0"/>
              <a:t> </a:t>
            </a:r>
            <a:r>
              <a:rPr lang="en-US" dirty="0" err="1"/>
              <a:t>på</a:t>
            </a:r>
            <a:r>
              <a:rPr lang="en-US" dirty="0"/>
              <a:t> </a:t>
            </a:r>
            <a:r>
              <a:rPr lang="en-US" dirty="0" err="1"/>
              <a:t>i</a:t>
            </a:r>
            <a:r>
              <a:rPr lang="en-US" dirty="0"/>
              <a:t> </a:t>
            </a:r>
            <a:r>
              <a:rPr lang="en-US" dirty="0" err="1"/>
              <a:t>sentrumsområder</a:t>
            </a:r>
            <a:r>
              <a:rPr lang="en-US" dirty="0"/>
              <a:t>. </a:t>
            </a:r>
            <a:r>
              <a:rPr lang="en-US" dirty="0" err="1"/>
              <a:t>Hvordan</a:t>
            </a:r>
            <a:r>
              <a:rPr lang="en-US" dirty="0"/>
              <a:t> </a:t>
            </a:r>
            <a:r>
              <a:rPr lang="en-US" dirty="0" err="1"/>
              <a:t>vil</a:t>
            </a:r>
            <a:r>
              <a:rPr lang="en-US" dirty="0"/>
              <a:t> du </a:t>
            </a:r>
            <a:r>
              <a:rPr lang="en-US" dirty="0" err="1"/>
              <a:t>prioritere</a:t>
            </a:r>
            <a:r>
              <a:rPr lang="en-US" dirty="0"/>
              <a:t> </a:t>
            </a:r>
            <a:r>
              <a:rPr lang="en-US" dirty="0" err="1"/>
              <a:t>risikoen</a:t>
            </a:r>
            <a:r>
              <a:rPr lang="en-US" dirty="0"/>
              <a:t> her? </a:t>
            </a:r>
            <a:endParaRPr lang="nb-NO" dirty="0"/>
          </a:p>
          <a:p>
            <a:r>
              <a:rPr lang="en-US" dirty="0">
                <a:cs typeface="+mn-lt"/>
              </a:rPr>
              <a:t>Du </a:t>
            </a:r>
            <a:r>
              <a:rPr lang="en-US" dirty="0" err="1">
                <a:cs typeface="+mn-lt"/>
              </a:rPr>
              <a:t>kjører</a:t>
            </a:r>
            <a:r>
              <a:rPr lang="en-US" dirty="0">
                <a:cs typeface="+mn-lt"/>
              </a:rPr>
              <a:t> </a:t>
            </a:r>
            <a:r>
              <a:rPr lang="en-US" dirty="0" err="1">
                <a:cs typeface="+mn-lt"/>
              </a:rPr>
              <a:t>oppover</a:t>
            </a:r>
            <a:r>
              <a:rPr lang="en-US" dirty="0">
                <a:cs typeface="+mn-lt"/>
              </a:rPr>
              <a:t> (</a:t>
            </a:r>
            <a:r>
              <a:rPr lang="en-US" dirty="0" err="1">
                <a:cs typeface="+mn-lt"/>
              </a:rPr>
              <a:t>slik</a:t>
            </a:r>
            <a:r>
              <a:rPr lang="en-US" dirty="0">
                <a:cs typeface="+mn-lt"/>
              </a:rPr>
              <a:t> </a:t>
            </a:r>
            <a:r>
              <a:rPr lang="en-US" dirty="0" err="1">
                <a:cs typeface="+mn-lt"/>
              </a:rPr>
              <a:t>som</a:t>
            </a:r>
            <a:r>
              <a:rPr lang="en-US" dirty="0">
                <a:cs typeface="+mn-lt"/>
              </a:rPr>
              <a:t> den </a:t>
            </a:r>
            <a:r>
              <a:rPr lang="en-US" dirty="0" err="1">
                <a:cs typeface="+mn-lt"/>
              </a:rPr>
              <a:t>hvite</a:t>
            </a:r>
            <a:r>
              <a:rPr lang="en-US" dirty="0">
                <a:cs typeface="+mn-lt"/>
              </a:rPr>
              <a:t> </a:t>
            </a:r>
            <a:r>
              <a:rPr lang="en-US" dirty="0" err="1">
                <a:cs typeface="+mn-lt"/>
              </a:rPr>
              <a:t>lastebilen</a:t>
            </a:r>
            <a:r>
              <a:rPr lang="en-US" dirty="0">
                <a:cs typeface="+mn-lt"/>
              </a:rPr>
              <a:t>). </a:t>
            </a:r>
          </a:p>
          <a:p>
            <a:endParaRPr lang="en-US" dirty="0"/>
          </a:p>
          <a:p>
            <a:r>
              <a:rPr lang="en-US" dirty="0"/>
              <a:t>1. </a:t>
            </a:r>
            <a:r>
              <a:rPr lang="en-US" dirty="0" err="1"/>
              <a:t>Syklist</a:t>
            </a:r>
            <a:r>
              <a:rPr lang="en-US" dirty="0"/>
              <a:t> </a:t>
            </a:r>
            <a:r>
              <a:rPr lang="en-US" dirty="0" err="1"/>
              <a:t>i</a:t>
            </a:r>
            <a:r>
              <a:rPr lang="en-US" dirty="0"/>
              <a:t> </a:t>
            </a:r>
            <a:r>
              <a:rPr lang="en-US" dirty="0" err="1"/>
              <a:t>sykkelfelt</a:t>
            </a:r>
            <a:endParaRPr lang="nb-NO" dirty="0"/>
          </a:p>
          <a:p>
            <a:r>
              <a:rPr lang="en-US" dirty="0"/>
              <a:t>2. </a:t>
            </a:r>
            <a:r>
              <a:rPr lang="en-US" dirty="0" err="1"/>
              <a:t>Høyreregulert</a:t>
            </a:r>
            <a:r>
              <a:rPr lang="en-US" dirty="0"/>
              <a:t> gate</a:t>
            </a:r>
            <a:endParaRPr lang="nb-NO" dirty="0"/>
          </a:p>
          <a:p>
            <a:r>
              <a:rPr lang="en-US" dirty="0"/>
              <a:t>3. </a:t>
            </a:r>
            <a:r>
              <a:rPr lang="en-US" dirty="0" err="1"/>
              <a:t>Møtende</a:t>
            </a:r>
            <a:r>
              <a:rPr lang="en-US" dirty="0"/>
              <a:t> </a:t>
            </a:r>
            <a:r>
              <a:rPr lang="en-US" dirty="0" err="1"/>
              <a:t>trafikk</a:t>
            </a:r>
            <a:endParaRPr lang="nb-NO" dirty="0"/>
          </a:p>
          <a:p>
            <a:r>
              <a:rPr lang="en-US" dirty="0"/>
              <a:t>4. </a:t>
            </a:r>
            <a:r>
              <a:rPr lang="en-US" dirty="0" err="1"/>
              <a:t>Uoversiktelige</a:t>
            </a:r>
            <a:r>
              <a:rPr lang="en-US" dirty="0"/>
              <a:t> </a:t>
            </a:r>
            <a:r>
              <a:rPr lang="en-US" dirty="0" err="1"/>
              <a:t>kryss</a:t>
            </a:r>
            <a:r>
              <a:rPr lang="en-US" dirty="0"/>
              <a:t> </a:t>
            </a:r>
            <a:r>
              <a:rPr lang="en-US" dirty="0" err="1"/>
              <a:t>og</a:t>
            </a:r>
            <a:r>
              <a:rPr lang="en-US" dirty="0"/>
              <a:t> </a:t>
            </a:r>
            <a:r>
              <a:rPr lang="en-US" dirty="0" err="1"/>
              <a:t>gangfelt</a:t>
            </a:r>
            <a:endParaRPr lang="nb-NO" dirty="0"/>
          </a:p>
          <a:p>
            <a:r>
              <a:rPr lang="en-US" dirty="0"/>
              <a:t>5. Mulig </a:t>
            </a:r>
            <a:r>
              <a:rPr lang="en-US" dirty="0" err="1"/>
              <a:t>varelevering</a:t>
            </a:r>
            <a:r>
              <a:rPr lang="en-US" dirty="0"/>
              <a:t> </a:t>
            </a:r>
            <a:r>
              <a:rPr lang="en-US" dirty="0" err="1"/>
              <a:t>lenger</a:t>
            </a:r>
            <a:r>
              <a:rPr lang="en-US" dirty="0"/>
              <a:t> </a:t>
            </a:r>
            <a:r>
              <a:rPr lang="en-US" dirty="0" err="1"/>
              <a:t>frem</a:t>
            </a:r>
            <a:endParaRPr lang="nb-NO" dirty="0"/>
          </a:p>
          <a:p>
            <a:endParaRPr lang="en-US" dirty="0">
              <a:cs typeface="Calibri"/>
            </a:endParaRPr>
          </a:p>
        </p:txBody>
      </p:sp>
      <p:sp>
        <p:nvSpPr>
          <p:cNvPr id="4" name="Plassholder for lysbildenummer 3"/>
          <p:cNvSpPr>
            <a:spLocks noGrp="1"/>
          </p:cNvSpPr>
          <p:nvPr>
            <p:ph type="sldNum" sz="quarter" idx="5"/>
          </p:nvPr>
        </p:nvSpPr>
        <p:spPr/>
        <p:txBody>
          <a:bodyPr/>
          <a:lstStyle/>
          <a:p>
            <a:fld id="{0E740FCC-46E8-475D-B071-937AF950CEF5}" type="slidenum">
              <a:rPr lang="nb-NO"/>
              <a:t>25</a:t>
            </a:fld>
            <a:endParaRPr lang="nb-NO"/>
          </a:p>
        </p:txBody>
      </p:sp>
    </p:spTree>
    <p:extLst>
      <p:ext uri="{BB962C8B-B14F-4D97-AF65-F5344CB8AC3E}">
        <p14:creationId xmlns:p14="http://schemas.microsoft.com/office/powerpoint/2010/main" val="8443020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 Krysser fortau ved inn- og utkjøring</a:t>
            </a:r>
          </a:p>
          <a:p>
            <a:r>
              <a:rPr lang="nb-NO"/>
              <a:t>- Møtende trafikk </a:t>
            </a:r>
            <a:endParaRPr lang="nb-NO">
              <a:cs typeface="Calibri"/>
            </a:endParaRPr>
          </a:p>
          <a:p>
            <a:endParaRPr lang="nb-NO">
              <a:cs typeface="Calibri"/>
            </a:endParaRPr>
          </a:p>
          <a:p>
            <a:r>
              <a:rPr lang="nb-NO"/>
              <a:t>Hva er risikoen på bildet? Hva kan skje her?</a:t>
            </a:r>
            <a:endParaRPr lang="en-US">
              <a:cs typeface="Calibri"/>
            </a:endParaRPr>
          </a:p>
          <a:p>
            <a:endParaRPr lang="nb-NO">
              <a:cs typeface="Calibri"/>
            </a:endParaRPr>
          </a:p>
          <a:p>
            <a:r>
              <a:rPr lang="nb-NO"/>
              <a:t>Det er vanlig at for å kjøre ut av butikk/bensinstasjon så må man kjøre på gangfelt for å komme seg ut på veien. Mange som ikke ser godt nok til høyre og venstre før de kjører over. Dette kan resultere i å kjøre ned fotgjengere/syklister/sparkesykkel</a:t>
            </a:r>
            <a:endParaRPr lang="en-US">
              <a:cs typeface="Calibri"/>
            </a:endParaRPr>
          </a:p>
          <a:p>
            <a:endParaRPr lang="nb-NO">
              <a:cs typeface="Calibri"/>
            </a:endParaRPr>
          </a:p>
          <a:p>
            <a:r>
              <a:rPr lang="nb-NO"/>
              <a:t>Se begge sider før man kjører over gangfeltet. </a:t>
            </a:r>
            <a:endParaRPr lang="en-US" b="1">
              <a:cs typeface="Calibri"/>
            </a:endParaRPr>
          </a:p>
          <a:p>
            <a:endParaRPr lang="nb-NO" b="1">
              <a:cs typeface="Calibri"/>
            </a:endParaRPr>
          </a:p>
          <a:p>
            <a:endParaRPr lang="en-US">
              <a:cs typeface="Calibri"/>
            </a:endParaRPr>
          </a:p>
        </p:txBody>
      </p:sp>
      <p:sp>
        <p:nvSpPr>
          <p:cNvPr id="4" name="Plassholder for lysbildenummer 3"/>
          <p:cNvSpPr>
            <a:spLocks noGrp="1"/>
          </p:cNvSpPr>
          <p:nvPr>
            <p:ph type="sldNum" sz="quarter" idx="5"/>
          </p:nvPr>
        </p:nvSpPr>
        <p:spPr/>
        <p:txBody>
          <a:bodyPr/>
          <a:lstStyle/>
          <a:p>
            <a:fld id="{0E740FCC-46E8-475D-B071-937AF950CEF5}" type="slidenum">
              <a:rPr lang="nb-NO"/>
              <a:t>26</a:t>
            </a:fld>
            <a:endParaRPr lang="nb-NO"/>
          </a:p>
        </p:txBody>
      </p:sp>
    </p:spTree>
    <p:extLst>
      <p:ext uri="{BB962C8B-B14F-4D97-AF65-F5344CB8AC3E}">
        <p14:creationId xmlns:p14="http://schemas.microsoft.com/office/powerpoint/2010/main" val="32603851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-På hvilket tidspunkt før krysset skal du gi tegn?</a:t>
            </a:r>
          </a:p>
          <a:p>
            <a:r>
              <a:rPr lang="nb-NO" dirty="0"/>
              <a:t>-Hvilke faste holdepunkter kan hjelpe deg?</a:t>
            </a:r>
          </a:p>
          <a:p>
            <a:r>
              <a:rPr lang="nb-NO" dirty="0"/>
              <a:t>-Hva kan forsterke blinklysbruken din?</a:t>
            </a:r>
          </a:p>
          <a:p>
            <a:r>
              <a:rPr lang="nb-NO" dirty="0"/>
              <a:t>-Hvordan bruker du blinklys i rundkjøringer?</a:t>
            </a:r>
          </a:p>
        </p:txBody>
      </p:sp>
      <p:sp>
        <p:nvSpPr>
          <p:cNvPr id="4" name="Plassholder for lysbildenummer 3"/>
          <p:cNvSpPr>
            <a:spLocks noGrp="1"/>
          </p:cNvSpPr>
          <p:nvPr>
            <p:ph type="sldNum" sz="quarter" idx="5"/>
          </p:nvPr>
        </p:nvSpPr>
        <p:spPr/>
        <p:txBody>
          <a:bodyPr/>
          <a:lstStyle/>
          <a:p>
            <a:fld id="{E3AD59CC-5EAA-3642-8D18-B5F99F8D7C56}" type="slidenum">
              <a:rPr lang="nb-NO" smtClean="0"/>
              <a:t>27</a:t>
            </a:fld>
            <a:endParaRPr lang="nb-NO"/>
          </a:p>
        </p:txBody>
      </p:sp>
    </p:spTree>
    <p:extLst>
      <p:ext uri="{BB962C8B-B14F-4D97-AF65-F5344CB8AC3E}">
        <p14:creationId xmlns:p14="http://schemas.microsoft.com/office/powerpoint/2010/main" val="34701227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Hva mener deltagerne er likhetene mellom et «vanlig» kryss og en rundkjøring? En slags ufarliggjøring av rundkjøringen som verktøy for sikkerhet og avvikling.</a:t>
            </a:r>
          </a:p>
          <a:p>
            <a:endParaRPr lang="nb-NO" dirty="0"/>
          </a:p>
          <a:p>
            <a:r>
              <a:rPr lang="nb-NO" dirty="0"/>
              <a:t>Likheter skaper forståelse for at en rundkjøring ikke er noe eget. Vanlige trafikal atferd i henhold til normalen er det som gjelder.</a:t>
            </a:r>
          </a:p>
          <a:p>
            <a:endParaRPr lang="nb-NO" dirty="0"/>
          </a:p>
          <a:p>
            <a:r>
              <a:rPr lang="nb-NO" dirty="0"/>
              <a:t>-Speil, </a:t>
            </a:r>
          </a:p>
          <a:p>
            <a:r>
              <a:rPr lang="nb-NO" dirty="0"/>
              <a:t>-tegn, </a:t>
            </a:r>
          </a:p>
          <a:p>
            <a:r>
              <a:rPr lang="nb-NO" dirty="0"/>
              <a:t>-plassering, </a:t>
            </a:r>
          </a:p>
          <a:p>
            <a:r>
              <a:rPr lang="nb-NO" dirty="0"/>
              <a:t>-deretter bremsing, </a:t>
            </a:r>
          </a:p>
          <a:p>
            <a:r>
              <a:rPr lang="nb-NO" dirty="0"/>
              <a:t>-overholdelse av vikeplikt og </a:t>
            </a:r>
          </a:p>
          <a:p>
            <a:r>
              <a:rPr lang="nb-NO" dirty="0"/>
              <a:t>-avgjørelsen om det kan kjøres eller om du må stoppe</a:t>
            </a:r>
          </a:p>
          <a:p>
            <a:endParaRPr lang="nb-NO" dirty="0"/>
          </a:p>
          <a:p>
            <a:r>
              <a:rPr lang="nb-NO" dirty="0"/>
              <a:t>I en slik logisk rekkefølge.</a:t>
            </a:r>
          </a:p>
        </p:txBody>
      </p:sp>
      <p:sp>
        <p:nvSpPr>
          <p:cNvPr id="4" name="Plassholder for lysbildenummer 3"/>
          <p:cNvSpPr>
            <a:spLocks noGrp="1"/>
          </p:cNvSpPr>
          <p:nvPr>
            <p:ph type="sldNum" sz="quarter" idx="5"/>
          </p:nvPr>
        </p:nvSpPr>
        <p:spPr/>
        <p:txBody>
          <a:bodyPr/>
          <a:lstStyle/>
          <a:p>
            <a:fld id="{E3AD59CC-5EAA-3642-8D18-B5F99F8D7C56}" type="slidenum">
              <a:rPr lang="nb-NO" smtClean="0"/>
              <a:t>28</a:t>
            </a:fld>
            <a:endParaRPr lang="nb-NO"/>
          </a:p>
        </p:txBody>
      </p:sp>
    </p:spTree>
    <p:extLst>
      <p:ext uri="{BB962C8B-B14F-4D97-AF65-F5344CB8AC3E}">
        <p14:creationId xmlns:p14="http://schemas.microsoft.com/office/powerpoint/2010/main" val="40252920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dirty="0"/>
          </a:p>
          <a:p>
            <a:r>
              <a:rPr lang="en-US" dirty="0" err="1"/>
              <a:t>Hva</a:t>
            </a:r>
            <a:r>
              <a:rPr lang="en-US" dirty="0"/>
              <a:t> er </a:t>
            </a:r>
            <a:r>
              <a:rPr lang="en-US" dirty="0" err="1"/>
              <a:t>årsaken</a:t>
            </a:r>
            <a:r>
              <a:rPr lang="en-US" dirty="0"/>
              <a:t> </a:t>
            </a:r>
            <a:r>
              <a:rPr lang="en-US" dirty="0" err="1"/>
              <a:t>til</a:t>
            </a:r>
            <a:r>
              <a:rPr lang="en-US" dirty="0"/>
              <a:t> at det </a:t>
            </a:r>
            <a:r>
              <a:rPr lang="en-US" dirty="0" err="1"/>
              <a:t>i</a:t>
            </a:r>
            <a:r>
              <a:rPr lang="en-US" dirty="0"/>
              <a:t> </a:t>
            </a:r>
            <a:r>
              <a:rPr lang="en-US" dirty="0" err="1"/>
              <a:t>dette</a:t>
            </a:r>
            <a:r>
              <a:rPr lang="en-US" dirty="0"/>
              <a:t> </a:t>
            </a:r>
            <a:r>
              <a:rPr lang="en-US" dirty="0" err="1"/>
              <a:t>krysset</a:t>
            </a:r>
            <a:r>
              <a:rPr lang="en-US" dirty="0"/>
              <a:t> </a:t>
            </a:r>
            <a:r>
              <a:rPr lang="en-US" dirty="0" err="1"/>
              <a:t>nesten</a:t>
            </a:r>
            <a:r>
              <a:rPr lang="en-US" dirty="0"/>
              <a:t> </a:t>
            </a:r>
            <a:r>
              <a:rPr lang="en-US" dirty="0" err="1"/>
              <a:t>ikke</a:t>
            </a:r>
            <a:r>
              <a:rPr lang="en-US" dirty="0"/>
              <a:t> </a:t>
            </a:r>
            <a:r>
              <a:rPr lang="en-US" dirty="0" err="1"/>
              <a:t>skjer</a:t>
            </a:r>
            <a:r>
              <a:rPr lang="en-US" dirty="0"/>
              <a:t> </a:t>
            </a:r>
            <a:r>
              <a:rPr lang="en-US" dirty="0" err="1"/>
              <a:t>uhell</a:t>
            </a:r>
            <a:r>
              <a:rPr lang="en-US" dirty="0"/>
              <a:t> </a:t>
            </a:r>
            <a:r>
              <a:rPr lang="en-US" dirty="0" err="1"/>
              <a:t>eller</a:t>
            </a:r>
            <a:r>
              <a:rPr lang="en-US" dirty="0"/>
              <a:t> </a:t>
            </a:r>
            <a:r>
              <a:rPr lang="en-US" dirty="0" err="1"/>
              <a:t>ulykker</a:t>
            </a:r>
            <a:r>
              <a:rPr lang="en-US" dirty="0"/>
              <a:t>?</a:t>
            </a:r>
          </a:p>
          <a:p>
            <a:endParaRPr lang="en-US" dirty="0"/>
          </a:p>
          <a:p>
            <a:endParaRPr lang="en-US" dirty="0"/>
          </a:p>
          <a:p>
            <a:r>
              <a:rPr lang="en-US" dirty="0"/>
              <a:t>Dette </a:t>
            </a:r>
            <a:r>
              <a:rPr lang="en-US" dirty="0" err="1"/>
              <a:t>krysset</a:t>
            </a:r>
            <a:r>
              <a:rPr lang="en-US" dirty="0"/>
              <a:t> </a:t>
            </a:r>
            <a:r>
              <a:rPr lang="en-US" dirty="0" err="1"/>
              <a:t>kalles</a:t>
            </a:r>
            <a:r>
              <a:rPr lang="en-US" dirty="0"/>
              <a:t> for "Den </a:t>
            </a:r>
            <a:r>
              <a:rPr lang="en-US" dirty="0" err="1"/>
              <a:t>magiske</a:t>
            </a:r>
            <a:r>
              <a:rPr lang="en-US" dirty="0"/>
              <a:t> </a:t>
            </a:r>
            <a:r>
              <a:rPr lang="en-US" dirty="0" err="1"/>
              <a:t>rundkjøringen</a:t>
            </a:r>
            <a:r>
              <a:rPr lang="en-US" dirty="0"/>
              <a:t>" </a:t>
            </a:r>
            <a:r>
              <a:rPr lang="en-US" dirty="0" err="1"/>
              <a:t>og</a:t>
            </a:r>
            <a:r>
              <a:rPr lang="en-US" dirty="0"/>
              <a:t> den ligger </a:t>
            </a:r>
            <a:r>
              <a:rPr lang="en-US" dirty="0" err="1"/>
              <a:t>i</a:t>
            </a:r>
            <a:r>
              <a:rPr lang="en-US" dirty="0"/>
              <a:t> Swindon </a:t>
            </a:r>
            <a:r>
              <a:rPr lang="en-US" dirty="0" err="1"/>
              <a:t>i</a:t>
            </a:r>
            <a:r>
              <a:rPr lang="en-US" dirty="0"/>
              <a:t> Irland. </a:t>
            </a:r>
            <a:endParaRPr lang="nb-NO" dirty="0"/>
          </a:p>
          <a:p>
            <a:r>
              <a:rPr lang="en-US" dirty="0"/>
              <a:t>En av </a:t>
            </a:r>
            <a:r>
              <a:rPr lang="en-US" dirty="0" err="1"/>
              <a:t>utfordringene</a:t>
            </a:r>
            <a:r>
              <a:rPr lang="en-US" dirty="0"/>
              <a:t> for </a:t>
            </a:r>
            <a:r>
              <a:rPr lang="en-US" dirty="0" err="1"/>
              <a:t>en</a:t>
            </a:r>
            <a:r>
              <a:rPr lang="en-US" dirty="0"/>
              <a:t> </a:t>
            </a:r>
            <a:r>
              <a:rPr lang="en-US" dirty="0" err="1"/>
              <a:t>nordmann</a:t>
            </a:r>
            <a:r>
              <a:rPr lang="en-US" dirty="0"/>
              <a:t> her er at det er </a:t>
            </a:r>
            <a:r>
              <a:rPr lang="en-US" dirty="0" err="1"/>
              <a:t>venstrekjøring</a:t>
            </a:r>
            <a:r>
              <a:rPr lang="en-US" dirty="0"/>
              <a:t>. Sett bort </a:t>
            </a:r>
            <a:r>
              <a:rPr lang="en-US" dirty="0" err="1"/>
              <a:t>fra</a:t>
            </a:r>
            <a:r>
              <a:rPr lang="en-US" dirty="0"/>
              <a:t> det, er det </a:t>
            </a:r>
            <a:r>
              <a:rPr lang="en-US" dirty="0" err="1"/>
              <a:t>andre</a:t>
            </a:r>
            <a:r>
              <a:rPr lang="en-US" dirty="0"/>
              <a:t> </a:t>
            </a:r>
            <a:r>
              <a:rPr lang="en-US" dirty="0" err="1"/>
              <a:t>utfordringer</a:t>
            </a:r>
            <a:r>
              <a:rPr lang="en-US" dirty="0"/>
              <a:t> her? </a:t>
            </a:r>
            <a:endParaRPr lang="nb-NO" dirty="0"/>
          </a:p>
          <a:p>
            <a:endParaRPr lang="en-US" dirty="0"/>
          </a:p>
          <a:p>
            <a:r>
              <a:rPr lang="en-US" dirty="0"/>
              <a:t>Det </a:t>
            </a:r>
            <a:r>
              <a:rPr lang="en-US" dirty="0" err="1"/>
              <a:t>som</a:t>
            </a:r>
            <a:r>
              <a:rPr lang="en-US" dirty="0"/>
              <a:t> er </a:t>
            </a:r>
            <a:r>
              <a:rPr lang="en-US" dirty="0" err="1"/>
              <a:t>så</a:t>
            </a:r>
            <a:r>
              <a:rPr lang="en-US" dirty="0"/>
              <a:t> </a:t>
            </a:r>
            <a:r>
              <a:rPr lang="en-US" dirty="0" err="1"/>
              <a:t>fint</a:t>
            </a:r>
            <a:r>
              <a:rPr lang="en-US" dirty="0"/>
              <a:t> her er at det </a:t>
            </a:r>
            <a:r>
              <a:rPr lang="en-US" dirty="0" err="1"/>
              <a:t>omtrent</a:t>
            </a:r>
            <a:r>
              <a:rPr lang="en-US" dirty="0"/>
              <a:t> </a:t>
            </a:r>
            <a:r>
              <a:rPr lang="en-US" dirty="0" err="1"/>
              <a:t>ikke</a:t>
            </a:r>
            <a:r>
              <a:rPr lang="en-US" dirty="0"/>
              <a:t> </a:t>
            </a:r>
            <a:r>
              <a:rPr lang="en-US" dirty="0" err="1"/>
              <a:t>skjer</a:t>
            </a:r>
            <a:r>
              <a:rPr lang="en-US" dirty="0"/>
              <a:t> </a:t>
            </a:r>
            <a:r>
              <a:rPr lang="en-US" dirty="0" err="1"/>
              <a:t>ulykker</a:t>
            </a:r>
            <a:r>
              <a:rPr lang="en-US" dirty="0"/>
              <a:t>. Er </a:t>
            </a:r>
            <a:r>
              <a:rPr lang="en-US" dirty="0" err="1"/>
              <a:t>ikke</a:t>
            </a:r>
            <a:r>
              <a:rPr lang="en-US" dirty="0"/>
              <a:t> det </a:t>
            </a:r>
            <a:r>
              <a:rPr lang="en-US" dirty="0" err="1"/>
              <a:t>rart</a:t>
            </a:r>
            <a:r>
              <a:rPr lang="en-US" dirty="0"/>
              <a:t>? </a:t>
            </a:r>
          </a:p>
          <a:p>
            <a:endParaRPr lang="en-US" dirty="0"/>
          </a:p>
          <a:p>
            <a:r>
              <a:rPr lang="en-US" dirty="0" err="1"/>
              <a:t>Ekstrem</a:t>
            </a:r>
            <a:r>
              <a:rPr lang="en-US" dirty="0"/>
              <a:t> </a:t>
            </a:r>
            <a:r>
              <a:rPr lang="en-US" dirty="0" err="1"/>
              <a:t>forsiktighet</a:t>
            </a:r>
            <a:r>
              <a:rPr lang="en-US" dirty="0"/>
              <a:t> </a:t>
            </a:r>
            <a:r>
              <a:rPr lang="en-US" dirty="0" err="1"/>
              <a:t>skaper</a:t>
            </a:r>
            <a:r>
              <a:rPr lang="en-US" dirty="0"/>
              <a:t> </a:t>
            </a:r>
            <a:r>
              <a:rPr lang="en-US" dirty="0" err="1"/>
              <a:t>mindre</a:t>
            </a:r>
            <a:r>
              <a:rPr lang="en-US" dirty="0"/>
              <a:t> </a:t>
            </a:r>
            <a:r>
              <a:rPr lang="en-US" dirty="0" err="1"/>
              <a:t>uhelll</a:t>
            </a:r>
            <a:r>
              <a:rPr lang="en-US" dirty="0"/>
              <a:t> </a:t>
            </a:r>
            <a:r>
              <a:rPr lang="en-US" dirty="0" err="1"/>
              <a:t>og</a:t>
            </a:r>
            <a:r>
              <a:rPr lang="en-US" dirty="0"/>
              <a:t> </a:t>
            </a:r>
            <a:r>
              <a:rPr lang="en-US" dirty="0" err="1"/>
              <a:t>ulykker</a:t>
            </a:r>
            <a:r>
              <a:rPr lang="en-US" dirty="0"/>
              <a:t>.</a:t>
            </a:r>
            <a:endParaRPr lang="nb-NO" dirty="0"/>
          </a:p>
          <a:p>
            <a:endParaRPr lang="en-US" dirty="0"/>
          </a:p>
          <a:p>
            <a:r>
              <a:rPr lang="en-US" dirty="0" err="1"/>
              <a:t>Egentlig</a:t>
            </a:r>
            <a:r>
              <a:rPr lang="en-US" dirty="0"/>
              <a:t> </a:t>
            </a:r>
            <a:r>
              <a:rPr lang="en-US" dirty="0" err="1"/>
              <a:t>ikke</a:t>
            </a:r>
            <a:r>
              <a:rPr lang="en-US" dirty="0"/>
              <a:t>, for her </a:t>
            </a:r>
            <a:r>
              <a:rPr lang="en-US" dirty="0" err="1"/>
              <a:t>har</a:t>
            </a:r>
            <a:r>
              <a:rPr lang="en-US" dirty="0"/>
              <a:t> </a:t>
            </a:r>
            <a:r>
              <a:rPr lang="en-US" dirty="0" err="1"/>
              <a:t>sjåførene</a:t>
            </a:r>
            <a:r>
              <a:rPr lang="en-US" dirty="0"/>
              <a:t> full </a:t>
            </a:r>
            <a:r>
              <a:rPr lang="en-US" dirty="0" err="1"/>
              <a:t>oppmerksomhet</a:t>
            </a:r>
            <a:r>
              <a:rPr lang="en-US" dirty="0"/>
              <a:t> </a:t>
            </a:r>
            <a:r>
              <a:rPr lang="en-US" dirty="0" err="1"/>
              <a:t>på</a:t>
            </a:r>
            <a:r>
              <a:rPr lang="en-US" dirty="0"/>
              <a:t> </a:t>
            </a:r>
            <a:r>
              <a:rPr lang="en-US" dirty="0" err="1"/>
              <a:t>veien</a:t>
            </a:r>
            <a:r>
              <a:rPr lang="en-US" dirty="0"/>
              <a:t>. Speil </a:t>
            </a:r>
            <a:r>
              <a:rPr lang="en-US" dirty="0" err="1"/>
              <a:t>og</a:t>
            </a:r>
            <a:r>
              <a:rPr lang="en-US" dirty="0"/>
              <a:t> </a:t>
            </a:r>
            <a:r>
              <a:rPr lang="en-US" dirty="0" err="1"/>
              <a:t>blindsoner</a:t>
            </a:r>
            <a:r>
              <a:rPr lang="en-US" dirty="0"/>
              <a:t> </a:t>
            </a:r>
            <a:r>
              <a:rPr lang="en-US" dirty="0" err="1"/>
              <a:t>kontrolleres</a:t>
            </a:r>
            <a:r>
              <a:rPr lang="en-US" dirty="0"/>
              <a:t>, </a:t>
            </a:r>
            <a:r>
              <a:rPr lang="en-US" dirty="0" err="1"/>
              <a:t>farten</a:t>
            </a:r>
            <a:r>
              <a:rPr lang="en-US" dirty="0"/>
              <a:t> </a:t>
            </a:r>
            <a:r>
              <a:rPr lang="en-US" dirty="0" err="1"/>
              <a:t>senkes</a:t>
            </a:r>
            <a:r>
              <a:rPr lang="en-US" dirty="0"/>
              <a:t>, </a:t>
            </a:r>
            <a:r>
              <a:rPr lang="en-US" dirty="0" err="1"/>
              <a:t>sjåførene</a:t>
            </a:r>
            <a:r>
              <a:rPr lang="en-US" dirty="0"/>
              <a:t> </a:t>
            </a:r>
            <a:r>
              <a:rPr lang="en-US" dirty="0" err="1"/>
              <a:t>bruker</a:t>
            </a:r>
            <a:r>
              <a:rPr lang="en-US" dirty="0"/>
              <a:t> </a:t>
            </a:r>
            <a:r>
              <a:rPr lang="en-US" dirty="0" err="1"/>
              <a:t>både</a:t>
            </a:r>
            <a:r>
              <a:rPr lang="en-US" dirty="0"/>
              <a:t> </a:t>
            </a:r>
            <a:r>
              <a:rPr lang="en-US" dirty="0" err="1"/>
              <a:t>tegn</a:t>
            </a:r>
            <a:r>
              <a:rPr lang="en-US" dirty="0"/>
              <a:t> </a:t>
            </a:r>
            <a:r>
              <a:rPr lang="en-US" dirty="0" err="1"/>
              <a:t>og</a:t>
            </a:r>
            <a:r>
              <a:rPr lang="en-US" dirty="0"/>
              <a:t> </a:t>
            </a:r>
            <a:r>
              <a:rPr lang="en-US" dirty="0" err="1"/>
              <a:t>plassering</a:t>
            </a:r>
            <a:r>
              <a:rPr lang="en-US" dirty="0"/>
              <a:t>, </a:t>
            </a:r>
            <a:r>
              <a:rPr lang="en-US" dirty="0" err="1"/>
              <a:t>og</a:t>
            </a:r>
            <a:r>
              <a:rPr lang="en-US" dirty="0"/>
              <a:t> er </a:t>
            </a:r>
            <a:r>
              <a:rPr lang="en-US" dirty="0" err="1"/>
              <a:t>generelt</a:t>
            </a:r>
            <a:r>
              <a:rPr lang="en-US" dirty="0"/>
              <a:t> </a:t>
            </a:r>
            <a:r>
              <a:rPr lang="en-US" dirty="0" err="1"/>
              <a:t>tydelige</a:t>
            </a:r>
            <a:r>
              <a:rPr lang="en-US" dirty="0"/>
              <a:t> </a:t>
            </a:r>
            <a:r>
              <a:rPr lang="en-US" dirty="0" err="1"/>
              <a:t>i</a:t>
            </a:r>
            <a:r>
              <a:rPr lang="en-US" dirty="0"/>
              <a:t> sin </a:t>
            </a:r>
            <a:r>
              <a:rPr lang="en-US" dirty="0" err="1"/>
              <a:t>kjøremåte</a:t>
            </a:r>
            <a:r>
              <a:rPr lang="en-US" dirty="0"/>
              <a:t>. </a:t>
            </a:r>
            <a:endParaRPr lang="nb-NO" dirty="0"/>
          </a:p>
          <a:p>
            <a:endParaRPr lang="en-US" dirty="0">
              <a:cs typeface="Calibri"/>
            </a:endParaRPr>
          </a:p>
        </p:txBody>
      </p:sp>
      <p:sp>
        <p:nvSpPr>
          <p:cNvPr id="4" name="Plassholder for lysbildenummer 3"/>
          <p:cNvSpPr>
            <a:spLocks noGrp="1"/>
          </p:cNvSpPr>
          <p:nvPr>
            <p:ph type="sldNum" sz="quarter" idx="5"/>
          </p:nvPr>
        </p:nvSpPr>
        <p:spPr/>
        <p:txBody>
          <a:bodyPr/>
          <a:lstStyle/>
          <a:p>
            <a:fld id="{0E740FCC-46E8-475D-B071-937AF950CEF5}" type="slidenum">
              <a:rPr lang="nb-NO"/>
              <a:t>29</a:t>
            </a:fld>
            <a:endParaRPr lang="nb-NO"/>
          </a:p>
        </p:txBody>
      </p:sp>
    </p:spTree>
    <p:extLst>
      <p:ext uri="{BB962C8B-B14F-4D97-AF65-F5344CB8AC3E}">
        <p14:creationId xmlns:p14="http://schemas.microsoft.com/office/powerpoint/2010/main" val="3957587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sz="1200" b="0" i="0" u="none" strike="noStrike" kern="1200" dirty="0" err="1">
                <a:solidFill>
                  <a:schemeClr val="tx1"/>
                </a:solidFill>
                <a:effectLst/>
                <a:latin typeface="+mn-lt"/>
                <a:ea typeface="+mn-ea"/>
                <a:cs typeface="+mn-cs"/>
              </a:rPr>
              <a:t>Kanskje</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ikke</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så</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overraskende</a:t>
            </a:r>
            <a:r>
              <a:rPr lang="en-US" sz="1200" b="0" i="0" u="none" strike="noStrike" kern="1200" dirty="0">
                <a:solidFill>
                  <a:schemeClr val="tx1"/>
                </a:solidFill>
                <a:effectLst/>
                <a:latin typeface="+mn-lt"/>
                <a:ea typeface="+mn-ea"/>
                <a:cs typeface="+mn-cs"/>
              </a:rPr>
              <a:t> at vi, </a:t>
            </a:r>
            <a:r>
              <a:rPr lang="en-US" sz="1200" b="0" i="0" u="none" strike="noStrike" kern="1200" dirty="0" err="1">
                <a:solidFill>
                  <a:schemeClr val="tx1"/>
                </a:solidFill>
                <a:effectLst/>
                <a:latin typeface="+mn-lt"/>
                <a:ea typeface="+mn-ea"/>
                <a:cs typeface="+mn-cs"/>
              </a:rPr>
              <a:t>også</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idag</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har</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en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tanke</a:t>
            </a:r>
            <a:r>
              <a:rPr lang="en-US" sz="1200" b="0" i="0" u="none" strike="noStrike" kern="1200" dirty="0">
                <a:solidFill>
                  <a:schemeClr val="tx1"/>
                </a:solidFill>
                <a:effectLst/>
                <a:latin typeface="+mn-lt"/>
                <a:ea typeface="+mn-ea"/>
                <a:cs typeface="+mn-cs"/>
              </a:rPr>
              <a:t> om </a:t>
            </a:r>
            <a:r>
              <a:rPr lang="en-US" sz="1200" b="0" i="0" u="none" strike="noStrike" kern="1200" dirty="0" err="1">
                <a:solidFill>
                  <a:schemeClr val="tx1"/>
                </a:solidFill>
                <a:effectLst/>
                <a:latin typeface="+mn-lt"/>
                <a:ea typeface="+mn-ea"/>
                <a:cs typeface="+mn-cs"/>
              </a:rPr>
              <a:t>hva</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denne</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kursdagen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bør</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inneholde</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gå</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igjennom</a:t>
            </a:r>
            <a:r>
              <a:rPr lang="en-US" sz="1200" b="0" i="0" u="none" strike="noStrike" kern="1200" dirty="0">
                <a:solidFill>
                  <a:schemeClr val="tx1"/>
                </a:solidFill>
                <a:effectLst/>
                <a:latin typeface="+mn-lt"/>
                <a:ea typeface="+mn-ea"/>
                <a:cs typeface="+mn-cs"/>
              </a:rPr>
              <a:t> listen). </a:t>
            </a:r>
            <a:r>
              <a:rPr lang="en-US" sz="1200" b="0" i="0" kern="1200" dirty="0">
                <a:solidFill>
                  <a:schemeClr val="tx1"/>
                </a:solidFill>
                <a:effectLst/>
                <a:latin typeface="+mn-lt"/>
                <a:ea typeface="+mn-ea"/>
                <a:cs typeface="+mn-cs"/>
              </a:rPr>
              <a:t>​</a:t>
            </a:r>
            <a:endParaRPr lang="nb-NO" dirty="0"/>
          </a:p>
        </p:txBody>
      </p:sp>
      <p:sp>
        <p:nvSpPr>
          <p:cNvPr id="4" name="Plassholder for lysbildenummer 3"/>
          <p:cNvSpPr>
            <a:spLocks noGrp="1"/>
          </p:cNvSpPr>
          <p:nvPr>
            <p:ph type="sldNum" sz="quarter" idx="5"/>
          </p:nvPr>
        </p:nvSpPr>
        <p:spPr/>
        <p:txBody>
          <a:bodyPr/>
          <a:lstStyle/>
          <a:p>
            <a:fld id="{E3AD59CC-5EAA-3642-8D18-B5F99F8D7C56}" type="slidenum">
              <a:rPr lang="nb-NO" smtClean="0"/>
              <a:t>3</a:t>
            </a:fld>
            <a:endParaRPr lang="nb-NO"/>
          </a:p>
        </p:txBody>
      </p:sp>
    </p:spTree>
    <p:extLst>
      <p:ext uri="{BB962C8B-B14F-4D97-AF65-F5344CB8AC3E}">
        <p14:creationId xmlns:p14="http://schemas.microsoft.com/office/powerpoint/2010/main" val="2161994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err="1">
                <a:cs typeface="Calibri"/>
              </a:rPr>
              <a:t>Hva</a:t>
            </a:r>
            <a:r>
              <a:rPr lang="en-US" dirty="0">
                <a:cs typeface="Calibri"/>
              </a:rPr>
              <a:t> er </a:t>
            </a:r>
            <a:r>
              <a:rPr lang="en-US" dirty="0" err="1">
                <a:cs typeface="Calibri"/>
              </a:rPr>
              <a:t>årsaken</a:t>
            </a:r>
            <a:r>
              <a:rPr lang="en-US" dirty="0">
                <a:cs typeface="Calibri"/>
              </a:rPr>
              <a:t> </a:t>
            </a:r>
            <a:r>
              <a:rPr lang="en-US" dirty="0" err="1">
                <a:cs typeface="Calibri"/>
              </a:rPr>
              <a:t>til</a:t>
            </a:r>
            <a:r>
              <a:rPr lang="en-US" dirty="0">
                <a:cs typeface="Calibri"/>
              </a:rPr>
              <a:t> </a:t>
            </a:r>
            <a:r>
              <a:rPr lang="en-US" dirty="0" err="1">
                <a:cs typeface="Calibri"/>
              </a:rPr>
              <a:t>denne</a:t>
            </a:r>
            <a:r>
              <a:rPr lang="en-US" dirty="0">
                <a:cs typeface="Calibri"/>
              </a:rPr>
              <a:t> </a:t>
            </a:r>
            <a:r>
              <a:rPr lang="en-US" dirty="0" err="1">
                <a:cs typeface="Calibri"/>
              </a:rPr>
              <a:t>skiltingen</a:t>
            </a:r>
            <a:r>
              <a:rPr lang="en-US" dirty="0">
                <a:cs typeface="Calibri"/>
              </a:rPr>
              <a:t>?</a:t>
            </a:r>
          </a:p>
          <a:p>
            <a:r>
              <a:rPr lang="en-US" dirty="0">
                <a:cs typeface="Calibri"/>
              </a:rPr>
              <a:t>Mest </a:t>
            </a:r>
            <a:r>
              <a:rPr lang="en-US" dirty="0" err="1">
                <a:cs typeface="Calibri"/>
              </a:rPr>
              <a:t>sannsynlig</a:t>
            </a:r>
            <a:r>
              <a:rPr lang="en-US" dirty="0">
                <a:cs typeface="Calibri"/>
              </a:rPr>
              <a:t> </a:t>
            </a:r>
            <a:r>
              <a:rPr lang="en-US" dirty="0" err="1">
                <a:cs typeface="Calibri"/>
              </a:rPr>
              <a:t>vil</a:t>
            </a:r>
            <a:r>
              <a:rPr lang="en-US" dirty="0">
                <a:cs typeface="Calibri"/>
              </a:rPr>
              <a:t> </a:t>
            </a:r>
            <a:r>
              <a:rPr lang="en-US" dirty="0" err="1">
                <a:cs typeface="Calibri"/>
              </a:rPr>
              <a:t>veien</a:t>
            </a:r>
            <a:r>
              <a:rPr lang="en-US" dirty="0">
                <a:cs typeface="Calibri"/>
              </a:rPr>
              <a:t> </a:t>
            </a:r>
            <a:r>
              <a:rPr lang="en-US" dirty="0" err="1">
                <a:cs typeface="Calibri"/>
              </a:rPr>
              <a:t>til</a:t>
            </a:r>
            <a:r>
              <a:rPr lang="en-US" dirty="0">
                <a:cs typeface="Calibri"/>
              </a:rPr>
              <a:t> </a:t>
            </a:r>
            <a:r>
              <a:rPr lang="en-US" dirty="0" err="1">
                <a:cs typeface="Calibri"/>
              </a:rPr>
              <a:t>Tåsen</a:t>
            </a:r>
            <a:r>
              <a:rPr lang="en-US" dirty="0">
                <a:cs typeface="Calibri"/>
              </a:rPr>
              <a:t> </a:t>
            </a:r>
            <a:r>
              <a:rPr lang="en-US" dirty="0" err="1">
                <a:cs typeface="Calibri"/>
              </a:rPr>
              <a:t>fortsette</a:t>
            </a:r>
            <a:r>
              <a:rPr lang="en-US" dirty="0">
                <a:cs typeface="Calibri"/>
              </a:rPr>
              <a:t> </a:t>
            </a:r>
            <a:r>
              <a:rPr lang="en-US" dirty="0" err="1">
                <a:cs typeface="Calibri"/>
              </a:rPr>
              <a:t>til</a:t>
            </a:r>
            <a:r>
              <a:rPr lang="en-US" dirty="0">
                <a:cs typeface="Calibri"/>
              </a:rPr>
              <a:t> </a:t>
            </a:r>
            <a:r>
              <a:rPr lang="en-US" dirty="0" err="1">
                <a:cs typeface="Calibri"/>
              </a:rPr>
              <a:t>venstre</a:t>
            </a:r>
            <a:r>
              <a:rPr lang="en-US" dirty="0">
                <a:cs typeface="Calibri"/>
              </a:rPr>
              <a:t> </a:t>
            </a:r>
            <a:r>
              <a:rPr lang="en-US" dirty="0" err="1">
                <a:cs typeface="Calibri"/>
              </a:rPr>
              <a:t>på</a:t>
            </a:r>
            <a:r>
              <a:rPr lang="en-US" dirty="0">
                <a:cs typeface="Calibri"/>
              </a:rPr>
              <a:t> et </a:t>
            </a:r>
            <a:r>
              <a:rPr lang="en-US" dirty="0" err="1">
                <a:cs typeface="Calibri"/>
              </a:rPr>
              <a:t>senere</a:t>
            </a:r>
            <a:r>
              <a:rPr lang="en-US" dirty="0">
                <a:cs typeface="Calibri"/>
              </a:rPr>
              <a:t> </a:t>
            </a:r>
            <a:r>
              <a:rPr lang="en-US" dirty="0" err="1">
                <a:cs typeface="Calibri"/>
              </a:rPr>
              <a:t>tidspunkt</a:t>
            </a:r>
            <a:r>
              <a:rPr lang="en-US" dirty="0">
                <a:cs typeface="Calibri"/>
              </a:rPr>
              <a:t>.  </a:t>
            </a:r>
            <a:r>
              <a:rPr lang="en-US" dirty="0" err="1">
                <a:cs typeface="Calibri"/>
              </a:rPr>
              <a:t>Kjøremønsteret</a:t>
            </a:r>
            <a:r>
              <a:rPr lang="en-US" dirty="0">
                <a:cs typeface="Calibri"/>
              </a:rPr>
              <a:t> er </a:t>
            </a:r>
            <a:r>
              <a:rPr lang="en-US" dirty="0" err="1">
                <a:cs typeface="Calibri"/>
              </a:rPr>
              <a:t>ofte</a:t>
            </a:r>
            <a:r>
              <a:rPr lang="en-US" dirty="0">
                <a:cs typeface="Calibri"/>
              </a:rPr>
              <a:t> </a:t>
            </a:r>
            <a:r>
              <a:rPr lang="en-US" dirty="0" err="1">
                <a:cs typeface="Calibri"/>
              </a:rPr>
              <a:t>lagt</a:t>
            </a:r>
            <a:r>
              <a:rPr lang="en-US" dirty="0">
                <a:cs typeface="Calibri"/>
              </a:rPr>
              <a:t> </a:t>
            </a:r>
            <a:r>
              <a:rPr lang="en-US" dirty="0" err="1">
                <a:cs typeface="Calibri"/>
              </a:rPr>
              <a:t>til</a:t>
            </a:r>
            <a:r>
              <a:rPr lang="en-US" dirty="0">
                <a:cs typeface="Calibri"/>
              </a:rPr>
              <a:t> </a:t>
            </a:r>
            <a:r>
              <a:rPr lang="en-US" dirty="0" err="1">
                <a:cs typeface="Calibri"/>
              </a:rPr>
              <a:t>rette</a:t>
            </a:r>
            <a:r>
              <a:rPr lang="en-US" dirty="0">
                <a:cs typeface="Calibri"/>
              </a:rPr>
              <a:t> for at du </a:t>
            </a:r>
            <a:r>
              <a:rPr lang="en-US" dirty="0" err="1">
                <a:cs typeface="Calibri"/>
              </a:rPr>
              <a:t>skal</a:t>
            </a:r>
            <a:r>
              <a:rPr lang="en-US" dirty="0">
                <a:cs typeface="Calibri"/>
              </a:rPr>
              <a:t> </a:t>
            </a:r>
            <a:r>
              <a:rPr lang="en-US" dirty="0" err="1">
                <a:cs typeface="Calibri"/>
              </a:rPr>
              <a:t>oppleve</a:t>
            </a:r>
            <a:r>
              <a:rPr lang="en-US" dirty="0">
                <a:cs typeface="Calibri"/>
              </a:rPr>
              <a:t> det </a:t>
            </a:r>
            <a:r>
              <a:rPr lang="en-US" dirty="0" err="1">
                <a:cs typeface="Calibri"/>
              </a:rPr>
              <a:t>som</a:t>
            </a:r>
            <a:r>
              <a:rPr lang="en-US" dirty="0">
                <a:cs typeface="Calibri"/>
              </a:rPr>
              <a:t> </a:t>
            </a:r>
            <a:r>
              <a:rPr lang="en-US" dirty="0" err="1">
                <a:cs typeface="Calibri"/>
              </a:rPr>
              <a:t>enkelt</a:t>
            </a:r>
            <a:r>
              <a:rPr lang="en-US" dirty="0">
                <a:cs typeface="Calibri"/>
              </a:rPr>
              <a:t>. </a:t>
            </a:r>
            <a:r>
              <a:rPr lang="en-US" dirty="0" err="1">
                <a:cs typeface="Calibri"/>
              </a:rPr>
              <a:t>Følg</a:t>
            </a:r>
            <a:r>
              <a:rPr lang="en-US" dirty="0">
                <a:cs typeface="Calibri"/>
              </a:rPr>
              <a:t> </a:t>
            </a:r>
            <a:r>
              <a:rPr lang="en-US" dirty="0" err="1">
                <a:cs typeface="Calibri"/>
              </a:rPr>
              <a:t>skiltingen</a:t>
            </a:r>
            <a:r>
              <a:rPr lang="en-US" dirty="0">
                <a:cs typeface="Calibri"/>
              </a:rPr>
              <a:t> </a:t>
            </a:r>
            <a:r>
              <a:rPr lang="en-US" dirty="0" err="1">
                <a:cs typeface="Calibri"/>
              </a:rPr>
              <a:t>så</a:t>
            </a:r>
            <a:r>
              <a:rPr lang="en-US" dirty="0">
                <a:cs typeface="Calibri"/>
              </a:rPr>
              <a:t> </a:t>
            </a:r>
            <a:r>
              <a:rPr lang="en-US" dirty="0" err="1">
                <a:cs typeface="Calibri"/>
              </a:rPr>
              <a:t>kommer</a:t>
            </a:r>
            <a:r>
              <a:rPr lang="en-US" dirty="0">
                <a:cs typeface="Calibri"/>
              </a:rPr>
              <a:t> du </a:t>
            </a:r>
            <a:r>
              <a:rPr lang="en-US" dirty="0" err="1">
                <a:cs typeface="Calibri"/>
              </a:rPr>
              <a:t>fram</a:t>
            </a:r>
            <a:r>
              <a:rPr lang="en-US" dirty="0">
                <a:cs typeface="Calibri"/>
              </a:rPr>
              <a:t>. Her </a:t>
            </a:r>
            <a:r>
              <a:rPr lang="en-US" dirty="0" err="1">
                <a:cs typeface="Calibri"/>
              </a:rPr>
              <a:t>vil</a:t>
            </a:r>
            <a:r>
              <a:rPr lang="en-US" dirty="0">
                <a:cs typeface="Calibri"/>
              </a:rPr>
              <a:t> jo </a:t>
            </a:r>
            <a:r>
              <a:rPr lang="en-US" dirty="0" err="1">
                <a:cs typeface="Calibri"/>
              </a:rPr>
              <a:t>begge</a:t>
            </a:r>
            <a:r>
              <a:rPr lang="en-US" dirty="0">
                <a:cs typeface="Calibri"/>
              </a:rPr>
              <a:t> felt </a:t>
            </a:r>
            <a:r>
              <a:rPr lang="en-US" dirty="0" err="1">
                <a:cs typeface="Calibri"/>
              </a:rPr>
              <a:t>fortsette</a:t>
            </a:r>
            <a:r>
              <a:rPr lang="en-US" dirty="0">
                <a:cs typeface="Calibri"/>
              </a:rPr>
              <a:t> </a:t>
            </a:r>
            <a:r>
              <a:rPr lang="en-US" dirty="0" err="1">
                <a:cs typeface="Calibri"/>
              </a:rPr>
              <a:t>til</a:t>
            </a:r>
            <a:r>
              <a:rPr lang="en-US" dirty="0">
                <a:cs typeface="Calibri"/>
              </a:rPr>
              <a:t> </a:t>
            </a:r>
            <a:r>
              <a:rPr lang="en-US" dirty="0" err="1">
                <a:cs typeface="Calibri"/>
              </a:rPr>
              <a:t>høyre</a:t>
            </a:r>
            <a:r>
              <a:rPr lang="en-US" dirty="0">
                <a:cs typeface="Calibri"/>
              </a:rPr>
              <a:t>, </a:t>
            </a:r>
            <a:r>
              <a:rPr lang="en-US" dirty="0" err="1">
                <a:cs typeface="Calibri"/>
              </a:rPr>
              <a:t>mens</a:t>
            </a:r>
            <a:r>
              <a:rPr lang="en-US" dirty="0">
                <a:cs typeface="Calibri"/>
              </a:rPr>
              <a:t> det “</a:t>
            </a:r>
            <a:r>
              <a:rPr lang="en-US" dirty="0" err="1">
                <a:cs typeface="Calibri"/>
              </a:rPr>
              <a:t>venstre</a:t>
            </a:r>
            <a:r>
              <a:rPr lang="en-US" dirty="0">
                <a:cs typeface="Calibri"/>
              </a:rPr>
              <a:t>” </a:t>
            </a:r>
            <a:r>
              <a:rPr lang="en-US" dirty="0" err="1">
                <a:cs typeface="Calibri"/>
              </a:rPr>
              <a:t>feltet</a:t>
            </a:r>
            <a:r>
              <a:rPr lang="en-US" dirty="0">
                <a:cs typeface="Calibri"/>
              </a:rPr>
              <a:t> </a:t>
            </a:r>
            <a:r>
              <a:rPr lang="en-US" dirty="0" err="1">
                <a:cs typeface="Calibri"/>
              </a:rPr>
              <a:t>vil</a:t>
            </a:r>
            <a:r>
              <a:rPr lang="en-US" dirty="0">
                <a:cs typeface="Calibri"/>
              </a:rPr>
              <a:t> </a:t>
            </a:r>
            <a:r>
              <a:rPr lang="en-US" dirty="0" err="1">
                <a:cs typeface="Calibri"/>
              </a:rPr>
              <a:t>antageligvis</a:t>
            </a:r>
            <a:r>
              <a:rPr lang="en-US" dirty="0">
                <a:cs typeface="Calibri"/>
              </a:rPr>
              <a:t> </a:t>
            </a:r>
            <a:r>
              <a:rPr lang="en-US" dirty="0" err="1">
                <a:cs typeface="Calibri"/>
              </a:rPr>
              <a:t>endre</a:t>
            </a:r>
            <a:r>
              <a:rPr lang="en-US" dirty="0">
                <a:cs typeface="Calibri"/>
              </a:rPr>
              <a:t> </a:t>
            </a:r>
            <a:r>
              <a:rPr lang="en-US" dirty="0" err="1">
                <a:cs typeface="Calibri"/>
              </a:rPr>
              <a:t>retning</a:t>
            </a:r>
            <a:r>
              <a:rPr lang="en-US" dirty="0">
                <a:cs typeface="Calibri"/>
              </a:rPr>
              <a:t>.</a:t>
            </a:r>
          </a:p>
          <a:p>
            <a:endParaRPr lang="en-US" dirty="0">
              <a:cs typeface="Calibri"/>
            </a:endParaRPr>
          </a:p>
          <a:p>
            <a:endParaRPr lang="en-US" dirty="0">
              <a:cs typeface="Calibri"/>
            </a:endParaRPr>
          </a:p>
          <a:p>
            <a:r>
              <a:rPr lang="en-US" dirty="0">
                <a:cs typeface="Calibri"/>
              </a:rPr>
              <a:t>To felt </a:t>
            </a:r>
            <a:r>
              <a:rPr lang="en-US" dirty="0" err="1">
                <a:cs typeface="Calibri"/>
              </a:rPr>
              <a:t>går</a:t>
            </a:r>
            <a:r>
              <a:rPr lang="en-US" dirty="0">
                <a:cs typeface="Calibri"/>
              </a:rPr>
              <a:t> </a:t>
            </a:r>
            <a:r>
              <a:rPr lang="en-US" dirty="0" err="1">
                <a:cs typeface="Calibri"/>
              </a:rPr>
              <a:t>til</a:t>
            </a:r>
            <a:r>
              <a:rPr lang="en-US" dirty="0">
                <a:cs typeface="Calibri"/>
              </a:rPr>
              <a:t> </a:t>
            </a:r>
            <a:r>
              <a:rPr lang="en-US" dirty="0" err="1">
                <a:cs typeface="Calibri"/>
              </a:rPr>
              <a:t>høyre</a:t>
            </a:r>
            <a:r>
              <a:rPr lang="en-US" dirty="0">
                <a:cs typeface="Calibri"/>
              </a:rPr>
              <a:t> her, men </a:t>
            </a:r>
            <a:r>
              <a:rPr lang="en-US" dirty="0" err="1">
                <a:cs typeface="Calibri"/>
              </a:rPr>
              <a:t>i</a:t>
            </a:r>
            <a:r>
              <a:rPr lang="en-US" dirty="0">
                <a:cs typeface="Calibri"/>
              </a:rPr>
              <a:t> </a:t>
            </a:r>
            <a:r>
              <a:rPr lang="en-US" dirty="0" err="1">
                <a:cs typeface="Calibri"/>
              </a:rPr>
              <a:t>neste</a:t>
            </a:r>
            <a:r>
              <a:rPr lang="en-US" dirty="0">
                <a:cs typeface="Calibri"/>
              </a:rPr>
              <a:t> </a:t>
            </a:r>
            <a:r>
              <a:rPr lang="en-US" dirty="0" err="1">
                <a:cs typeface="Calibri"/>
              </a:rPr>
              <a:t>kryss</a:t>
            </a:r>
            <a:r>
              <a:rPr lang="en-US" dirty="0">
                <a:cs typeface="Calibri"/>
              </a:rPr>
              <a:t> </a:t>
            </a:r>
            <a:r>
              <a:rPr lang="en-US" dirty="0" err="1">
                <a:cs typeface="Calibri"/>
              </a:rPr>
              <a:t>igjen</a:t>
            </a:r>
            <a:r>
              <a:rPr lang="en-US" dirty="0">
                <a:cs typeface="Calibri"/>
              </a:rPr>
              <a:t> </a:t>
            </a:r>
            <a:r>
              <a:rPr lang="en-US" dirty="0" err="1">
                <a:cs typeface="Calibri"/>
              </a:rPr>
              <a:t>så</a:t>
            </a:r>
            <a:r>
              <a:rPr lang="en-US" dirty="0">
                <a:cs typeface="Calibri"/>
              </a:rPr>
              <a:t> </a:t>
            </a:r>
            <a:r>
              <a:rPr lang="en-US" dirty="0" err="1">
                <a:cs typeface="Calibri"/>
              </a:rPr>
              <a:t>skal</a:t>
            </a:r>
            <a:r>
              <a:rPr lang="en-US" dirty="0">
                <a:cs typeface="Calibri"/>
              </a:rPr>
              <a:t> du </a:t>
            </a:r>
            <a:r>
              <a:rPr lang="en-US" dirty="0" err="1">
                <a:cs typeface="Calibri"/>
              </a:rPr>
              <a:t>til</a:t>
            </a:r>
            <a:r>
              <a:rPr lang="en-US" dirty="0">
                <a:cs typeface="Calibri"/>
              </a:rPr>
              <a:t> </a:t>
            </a:r>
            <a:r>
              <a:rPr lang="en-US" dirty="0" err="1">
                <a:cs typeface="Calibri"/>
              </a:rPr>
              <a:t>trolig</a:t>
            </a:r>
            <a:r>
              <a:rPr lang="en-US" dirty="0">
                <a:cs typeface="Calibri"/>
              </a:rPr>
              <a:t> </a:t>
            </a:r>
            <a:r>
              <a:rPr lang="en-US" dirty="0" err="1">
                <a:cs typeface="Calibri"/>
              </a:rPr>
              <a:t>til</a:t>
            </a:r>
            <a:r>
              <a:rPr lang="en-US" dirty="0">
                <a:cs typeface="Calibri"/>
              </a:rPr>
              <a:t> </a:t>
            </a:r>
            <a:r>
              <a:rPr lang="en-US" dirty="0" err="1">
                <a:cs typeface="Calibri"/>
              </a:rPr>
              <a:t>venstre</a:t>
            </a:r>
            <a:r>
              <a:rPr lang="en-US" dirty="0">
                <a:cs typeface="Calibri"/>
              </a:rPr>
              <a:t>. Ved </a:t>
            </a:r>
            <a:r>
              <a:rPr lang="en-US" dirty="0" err="1">
                <a:cs typeface="Calibri"/>
              </a:rPr>
              <a:t>å</a:t>
            </a:r>
            <a:r>
              <a:rPr lang="en-US" dirty="0">
                <a:cs typeface="Calibri"/>
              </a:rPr>
              <a:t> </a:t>
            </a:r>
            <a:r>
              <a:rPr lang="en-US" dirty="0" err="1">
                <a:cs typeface="Calibri"/>
              </a:rPr>
              <a:t>forstå</a:t>
            </a:r>
            <a:r>
              <a:rPr lang="en-US" dirty="0">
                <a:cs typeface="Calibri"/>
              </a:rPr>
              <a:t> </a:t>
            </a:r>
            <a:r>
              <a:rPr lang="en-US" dirty="0" err="1">
                <a:cs typeface="Calibri"/>
              </a:rPr>
              <a:t>skiltingen</a:t>
            </a:r>
            <a:r>
              <a:rPr lang="en-US" dirty="0">
                <a:cs typeface="Calibri"/>
              </a:rPr>
              <a:t> </a:t>
            </a:r>
            <a:r>
              <a:rPr lang="en-US" dirty="0" err="1">
                <a:cs typeface="Calibri"/>
              </a:rPr>
              <a:t>og</a:t>
            </a:r>
            <a:r>
              <a:rPr lang="en-US" dirty="0">
                <a:cs typeface="Calibri"/>
              </a:rPr>
              <a:t> </a:t>
            </a:r>
            <a:r>
              <a:rPr lang="en-US" dirty="0" err="1">
                <a:cs typeface="Calibri"/>
              </a:rPr>
              <a:t>å</a:t>
            </a:r>
            <a:r>
              <a:rPr lang="en-US" dirty="0">
                <a:cs typeface="Calibri"/>
              </a:rPr>
              <a:t> </a:t>
            </a:r>
            <a:r>
              <a:rPr lang="en-US" dirty="0" err="1">
                <a:cs typeface="Calibri"/>
              </a:rPr>
              <a:t>planlegge</a:t>
            </a:r>
            <a:r>
              <a:rPr lang="en-US" dirty="0">
                <a:cs typeface="Calibri"/>
              </a:rPr>
              <a:t> </a:t>
            </a:r>
            <a:r>
              <a:rPr lang="en-US" dirty="0" err="1">
                <a:cs typeface="Calibri"/>
              </a:rPr>
              <a:t>kjøremønsteret</a:t>
            </a:r>
            <a:r>
              <a:rPr lang="en-US" dirty="0">
                <a:cs typeface="Calibri"/>
              </a:rPr>
              <a:t> </a:t>
            </a:r>
            <a:r>
              <a:rPr lang="en-US" dirty="0" err="1">
                <a:cs typeface="Calibri"/>
              </a:rPr>
              <a:t>ditt</a:t>
            </a:r>
            <a:r>
              <a:rPr lang="en-US" dirty="0">
                <a:cs typeface="Calibri"/>
              </a:rPr>
              <a:t>, </a:t>
            </a:r>
            <a:r>
              <a:rPr lang="en-US" dirty="0" err="1">
                <a:cs typeface="Calibri"/>
              </a:rPr>
              <a:t>så</a:t>
            </a:r>
            <a:r>
              <a:rPr lang="en-US" dirty="0">
                <a:cs typeface="Calibri"/>
              </a:rPr>
              <a:t> </a:t>
            </a:r>
            <a:r>
              <a:rPr lang="en-US" dirty="0" err="1">
                <a:cs typeface="Calibri"/>
              </a:rPr>
              <a:t>kan</a:t>
            </a:r>
            <a:r>
              <a:rPr lang="en-US" dirty="0">
                <a:cs typeface="Calibri"/>
              </a:rPr>
              <a:t> du </a:t>
            </a:r>
            <a:r>
              <a:rPr lang="en-US" dirty="0" err="1">
                <a:cs typeface="Calibri"/>
              </a:rPr>
              <a:t>unngå</a:t>
            </a:r>
            <a:r>
              <a:rPr lang="en-US" dirty="0">
                <a:cs typeface="Calibri"/>
              </a:rPr>
              <a:t> </a:t>
            </a:r>
            <a:r>
              <a:rPr lang="en-US" dirty="0" err="1">
                <a:cs typeface="Calibri"/>
              </a:rPr>
              <a:t>f.eks</a:t>
            </a:r>
            <a:r>
              <a:rPr lang="en-US" dirty="0">
                <a:cs typeface="Calibri"/>
              </a:rPr>
              <a:t> </a:t>
            </a:r>
            <a:r>
              <a:rPr lang="en-US" dirty="0" err="1">
                <a:cs typeface="Calibri"/>
              </a:rPr>
              <a:t>unødvendige</a:t>
            </a:r>
            <a:r>
              <a:rPr lang="en-US" dirty="0">
                <a:cs typeface="Calibri"/>
              </a:rPr>
              <a:t> </a:t>
            </a:r>
            <a:r>
              <a:rPr lang="en-US" dirty="0" err="1">
                <a:cs typeface="Calibri"/>
              </a:rPr>
              <a:t>feltskifter</a:t>
            </a:r>
            <a:r>
              <a:rPr lang="en-US" dirty="0">
                <a:cs typeface="Calibri"/>
              </a:rPr>
              <a:t>. </a:t>
            </a:r>
            <a:r>
              <a:rPr lang="en-US" dirty="0" err="1">
                <a:cs typeface="Calibri"/>
              </a:rPr>
              <a:t>Feltskifte</a:t>
            </a:r>
            <a:r>
              <a:rPr lang="en-US" dirty="0">
                <a:cs typeface="Calibri"/>
              </a:rPr>
              <a:t> er jo </a:t>
            </a:r>
            <a:r>
              <a:rPr lang="en-US" dirty="0" err="1">
                <a:cs typeface="Calibri"/>
              </a:rPr>
              <a:t>en</a:t>
            </a:r>
            <a:r>
              <a:rPr lang="en-US" dirty="0">
                <a:cs typeface="Calibri"/>
              </a:rPr>
              <a:t> av de </a:t>
            </a:r>
            <a:r>
              <a:rPr lang="en-US" dirty="0" err="1">
                <a:cs typeface="Calibri"/>
              </a:rPr>
              <a:t>ulykkestypene</a:t>
            </a:r>
            <a:r>
              <a:rPr lang="en-US" dirty="0">
                <a:cs typeface="Calibri"/>
              </a:rPr>
              <a:t> </a:t>
            </a:r>
            <a:r>
              <a:rPr lang="en-US" dirty="0" err="1">
                <a:cs typeface="Calibri"/>
              </a:rPr>
              <a:t>som</a:t>
            </a:r>
            <a:r>
              <a:rPr lang="en-US" dirty="0">
                <a:cs typeface="Calibri"/>
              </a:rPr>
              <a:t> </a:t>
            </a:r>
            <a:r>
              <a:rPr lang="en-US" dirty="0" err="1">
                <a:cs typeface="Calibri"/>
              </a:rPr>
              <a:t>seniortrafikantene</a:t>
            </a:r>
            <a:r>
              <a:rPr lang="en-US" dirty="0">
                <a:cs typeface="Calibri"/>
              </a:rPr>
              <a:t> </a:t>
            </a:r>
            <a:r>
              <a:rPr lang="en-US" dirty="0" err="1">
                <a:cs typeface="Calibri"/>
              </a:rPr>
              <a:t>representerer</a:t>
            </a:r>
            <a:r>
              <a:rPr lang="en-US" dirty="0">
                <a:cs typeface="Calibri"/>
              </a:rPr>
              <a:t> </a:t>
            </a:r>
            <a:r>
              <a:rPr lang="en-US" dirty="0" err="1">
                <a:cs typeface="Calibri"/>
              </a:rPr>
              <a:t>mest</a:t>
            </a:r>
            <a:r>
              <a:rPr lang="en-US" dirty="0">
                <a:cs typeface="Calibri"/>
              </a:rPr>
              <a:t>. </a:t>
            </a:r>
          </a:p>
        </p:txBody>
      </p:sp>
      <p:sp>
        <p:nvSpPr>
          <p:cNvPr id="4" name="Plassholder for lysbildenummer 3"/>
          <p:cNvSpPr>
            <a:spLocks noGrp="1"/>
          </p:cNvSpPr>
          <p:nvPr>
            <p:ph type="sldNum" sz="quarter" idx="5"/>
          </p:nvPr>
        </p:nvSpPr>
        <p:spPr/>
        <p:txBody>
          <a:bodyPr/>
          <a:lstStyle/>
          <a:p>
            <a:fld id="{0E740FCC-46E8-475D-B071-937AF950CEF5}" type="slidenum">
              <a:rPr lang="nb-NO"/>
              <a:t>30</a:t>
            </a:fld>
            <a:endParaRPr lang="nb-NO"/>
          </a:p>
        </p:txBody>
      </p:sp>
    </p:spTree>
    <p:extLst>
      <p:ext uri="{BB962C8B-B14F-4D97-AF65-F5344CB8AC3E}">
        <p14:creationId xmlns:p14="http://schemas.microsoft.com/office/powerpoint/2010/main" val="37941235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Hvordan vil du beskrive god blikkbruk?</a:t>
            </a:r>
          </a:p>
        </p:txBody>
      </p:sp>
      <p:sp>
        <p:nvSpPr>
          <p:cNvPr id="4" name="Plassholder for lysbildenummer 3"/>
          <p:cNvSpPr>
            <a:spLocks noGrp="1"/>
          </p:cNvSpPr>
          <p:nvPr>
            <p:ph type="sldNum" sz="quarter" idx="5"/>
          </p:nvPr>
        </p:nvSpPr>
        <p:spPr/>
        <p:txBody>
          <a:bodyPr/>
          <a:lstStyle/>
          <a:p>
            <a:fld id="{E3AD59CC-5EAA-3642-8D18-B5F99F8D7C56}" type="slidenum">
              <a:rPr lang="nb-NO" smtClean="0"/>
              <a:t>31</a:t>
            </a:fld>
            <a:endParaRPr lang="nb-NO"/>
          </a:p>
        </p:txBody>
      </p:sp>
    </p:spTree>
    <p:extLst>
      <p:ext uri="{BB962C8B-B14F-4D97-AF65-F5344CB8AC3E}">
        <p14:creationId xmlns:p14="http://schemas.microsoft.com/office/powerpoint/2010/main" val="33266946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Det er ikke alltid mulig å opprettholde et så stort handlingsrom som en ønsker. </a:t>
            </a:r>
            <a:endParaRPr lang="en-US" dirty="0"/>
          </a:p>
          <a:p>
            <a:r>
              <a:rPr lang="nb-NO" b="1" dirty="0"/>
              <a:t>Hvordan kan du allikevel opprettholde god informasjonsinnhenting?</a:t>
            </a:r>
            <a:endParaRPr lang="en-US" dirty="0"/>
          </a:p>
          <a:p>
            <a:endParaRPr lang="nb-NO" dirty="0"/>
          </a:p>
          <a:p>
            <a:r>
              <a:rPr lang="nb-NO" b="1" dirty="0"/>
              <a:t>Løsningen blir da å se langt frem for å være forutseende og skape fly i kjøringen.</a:t>
            </a:r>
            <a:endParaRPr lang="en-US" dirty="0"/>
          </a:p>
          <a:p>
            <a:r>
              <a:rPr lang="nb-NO" b="1" dirty="0"/>
              <a:t>Aktiv plassering kan være nødvendig for å se langt frem.</a:t>
            </a:r>
            <a:endParaRPr lang="en-US" dirty="0"/>
          </a:p>
          <a:p>
            <a:endParaRPr lang="nb-NO" dirty="0"/>
          </a:p>
          <a:p>
            <a:endParaRPr lang="nb-NO" b="1" dirty="0">
              <a:cs typeface="Calibri"/>
            </a:endParaRPr>
          </a:p>
        </p:txBody>
      </p:sp>
      <p:sp>
        <p:nvSpPr>
          <p:cNvPr id="4" name="Plassholder for lysbildenummer 3"/>
          <p:cNvSpPr>
            <a:spLocks noGrp="1"/>
          </p:cNvSpPr>
          <p:nvPr>
            <p:ph type="sldNum" sz="quarter" idx="5"/>
          </p:nvPr>
        </p:nvSpPr>
        <p:spPr/>
        <p:txBody>
          <a:bodyPr/>
          <a:lstStyle/>
          <a:p>
            <a:fld id="{0E740FCC-46E8-475D-B071-937AF950CEF5}" type="slidenum">
              <a:rPr lang="nb-NO"/>
              <a:t>32</a:t>
            </a:fld>
            <a:endParaRPr lang="nb-NO"/>
          </a:p>
        </p:txBody>
      </p:sp>
    </p:spTree>
    <p:extLst>
      <p:ext uri="{BB962C8B-B14F-4D97-AF65-F5344CB8AC3E}">
        <p14:creationId xmlns:p14="http://schemas.microsoft.com/office/powerpoint/2010/main" val="36408422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a:p>
            <a:r>
              <a:rPr lang="nb-NO" dirty="0"/>
              <a:t>Du kjører den gule bilen. Hvordan kan du best ivareta trafikksikkerheten ved en utkjøring?</a:t>
            </a:r>
          </a:p>
          <a:p>
            <a:endParaRPr lang="en-US" dirty="0"/>
          </a:p>
          <a:p>
            <a:endParaRPr lang="nb-NO" dirty="0"/>
          </a:p>
          <a:p>
            <a:r>
              <a:rPr lang="nb-NO" dirty="0"/>
              <a:t>Bilde 1: skiltet informerer om at gul bil har vikeplikt. Du må vente på luke før du akselererer opp i fart. Når du har luke, må du raskt opp i fart da påkjøringsfeltet ofte er litt kort når det er denne type regulering. </a:t>
            </a:r>
            <a:endParaRPr lang="en-US" dirty="0">
              <a:cs typeface="Calibri" panose="020F0502020204030204"/>
            </a:endParaRPr>
          </a:p>
          <a:p>
            <a:endParaRPr lang="nb-NO" dirty="0">
              <a:cs typeface="Calibri"/>
            </a:endParaRPr>
          </a:p>
          <a:p>
            <a:r>
              <a:rPr lang="nb-NO" dirty="0"/>
              <a:t>Bilde 2: her er det mange som feiler og blir stående i enden av påkjøringsfeltet. Dette er svært uheldig da de bak får kortere påkjøringsfelt og det vanskeliggjør din egen utkjøring. Feltet ditt blir ALTFOR kort.</a:t>
            </a:r>
            <a:endParaRPr lang="en-US" dirty="0">
              <a:cs typeface="Calibri"/>
            </a:endParaRPr>
          </a:p>
          <a:p>
            <a:endParaRPr lang="en-US" dirty="0"/>
          </a:p>
          <a:p>
            <a:r>
              <a:rPr lang="nb-NO" dirty="0"/>
              <a:t>Grunnen til at dette skjer er at folk kjører som om det er akselerasjonsfelt med fletting.</a:t>
            </a:r>
            <a:endParaRPr lang="en-US" dirty="0"/>
          </a:p>
          <a:p>
            <a:endParaRPr lang="nb-NO" dirty="0">
              <a:cs typeface="Calibri"/>
            </a:endParaRPr>
          </a:p>
          <a:p>
            <a:endParaRPr lang="nb-NO" dirty="0"/>
          </a:p>
          <a:p>
            <a:endParaRPr lang="en-US" dirty="0">
              <a:cs typeface="Calibri"/>
            </a:endParaRPr>
          </a:p>
        </p:txBody>
      </p:sp>
      <p:sp>
        <p:nvSpPr>
          <p:cNvPr id="4" name="Plassholder for lysbildenummer 3"/>
          <p:cNvSpPr>
            <a:spLocks noGrp="1"/>
          </p:cNvSpPr>
          <p:nvPr>
            <p:ph type="sldNum" sz="quarter" idx="5"/>
          </p:nvPr>
        </p:nvSpPr>
        <p:spPr/>
        <p:txBody>
          <a:bodyPr/>
          <a:lstStyle/>
          <a:p>
            <a:fld id="{0E740FCC-46E8-475D-B071-937AF950CEF5}" type="slidenum">
              <a:rPr lang="nb-NO"/>
              <a:t>33</a:t>
            </a:fld>
            <a:endParaRPr lang="nb-NO"/>
          </a:p>
        </p:txBody>
      </p:sp>
    </p:spTree>
    <p:extLst>
      <p:ext uri="{BB962C8B-B14F-4D97-AF65-F5344CB8AC3E}">
        <p14:creationId xmlns:p14="http://schemas.microsoft.com/office/powerpoint/2010/main" val="3947995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Oppførselen i disse to kryssene vil være tilnærmet like. Avvent ved </a:t>
            </a:r>
            <a:r>
              <a:rPr lang="nb-NO" dirty="0" err="1"/>
              <a:t>vikepliktsskiltet</a:t>
            </a:r>
            <a:r>
              <a:rPr lang="nb-NO" dirty="0"/>
              <a:t> til det er klart og eller tilstrekkelig luke. Fordelen med krysset til høyre er jo det lille fartsøkningsfeltet.</a:t>
            </a:r>
          </a:p>
          <a:p>
            <a:endParaRPr lang="nb-NO" dirty="0"/>
          </a:p>
          <a:p>
            <a:endParaRPr lang="nb-NO" dirty="0"/>
          </a:p>
          <a:p>
            <a:r>
              <a:rPr lang="nb-NO" dirty="0"/>
              <a:t>Det som en må gjøre er å kjøre mot feltet som du ville gjort mot dette vegkrysset (Bilde 1)</a:t>
            </a:r>
            <a:endParaRPr lang="en-US" dirty="0"/>
          </a:p>
          <a:p>
            <a:r>
              <a:rPr lang="nb-NO" dirty="0"/>
              <a:t>Det som er vrient her er jo at du må vente på lang nok luke.</a:t>
            </a:r>
            <a:endParaRPr lang="en-US" dirty="0"/>
          </a:p>
          <a:p>
            <a:endParaRPr lang="nb-NO" dirty="0"/>
          </a:p>
          <a:p>
            <a:r>
              <a:rPr lang="nb-NO" dirty="0"/>
              <a:t>Kjør ALLTID mot vikepliktskiltet som du gjør mot et vegkryss. Er det ikke ledig plass, vent så tidlig som mulig. For eksempel omtrent der den gule bilen står nå (Bilde 2).</a:t>
            </a:r>
            <a:endParaRPr lang="en-US" dirty="0"/>
          </a:p>
          <a:p>
            <a:r>
              <a:rPr lang="nb-NO" dirty="0"/>
              <a:t>Der vil du synes for trafikk bakfra (unngå påkjøring bakfra) og du har hele påkjøringsfeltet foran deg til å øke farten i slik at du ikke trenger så store luker som i et vanlig vegkryss.</a:t>
            </a:r>
            <a:endParaRPr lang="en-US" dirty="0"/>
          </a:p>
          <a:p>
            <a:endParaRPr lang="en-US" dirty="0">
              <a:cs typeface="Calibri"/>
            </a:endParaRPr>
          </a:p>
        </p:txBody>
      </p:sp>
      <p:sp>
        <p:nvSpPr>
          <p:cNvPr id="4" name="Plassholder for lysbildenummer 3"/>
          <p:cNvSpPr>
            <a:spLocks noGrp="1"/>
          </p:cNvSpPr>
          <p:nvPr>
            <p:ph type="sldNum" sz="quarter" idx="5"/>
          </p:nvPr>
        </p:nvSpPr>
        <p:spPr/>
        <p:txBody>
          <a:bodyPr/>
          <a:lstStyle/>
          <a:p>
            <a:fld id="{0E740FCC-46E8-475D-B071-937AF950CEF5}" type="slidenum">
              <a:rPr lang="nb-NO"/>
              <a:t>34</a:t>
            </a:fld>
            <a:endParaRPr lang="nb-NO"/>
          </a:p>
        </p:txBody>
      </p:sp>
    </p:spTree>
    <p:extLst>
      <p:ext uri="{BB962C8B-B14F-4D97-AF65-F5344CB8AC3E}">
        <p14:creationId xmlns:p14="http://schemas.microsoft.com/office/powerpoint/2010/main" val="5340521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Hvordan kan du som bilist bidra til trafikksikkerheten ved en utkjøring på slik vei?</a:t>
            </a:r>
          </a:p>
          <a:p>
            <a:r>
              <a:rPr lang="nb-NO" dirty="0"/>
              <a:t>La deltagerne ta stilling til situasjonen. Deretter kan dere i fellesskap belyse risikoen og mulighetsrommet du har.</a:t>
            </a:r>
          </a:p>
          <a:p>
            <a:endParaRPr lang="nb-NO" dirty="0"/>
          </a:p>
          <a:p>
            <a:endParaRPr lang="nb-NO" dirty="0"/>
          </a:p>
          <a:p>
            <a:r>
              <a:rPr lang="nb-NO" dirty="0"/>
              <a:t>Dette er en situasjon som seniortrafikanter skaper en del ulykker i. Faktisk en veldig farlig situasjon å gjøre feil i.</a:t>
            </a:r>
            <a:endParaRPr lang="en-US" dirty="0"/>
          </a:p>
          <a:p>
            <a:r>
              <a:rPr lang="nb-NO" dirty="0"/>
              <a:t>Vikepliktskilt og legg merke til vikelinja (haitenner)</a:t>
            </a:r>
            <a:endParaRPr lang="en-US" dirty="0"/>
          </a:p>
          <a:p>
            <a:endParaRPr lang="nb-NO" dirty="0"/>
          </a:p>
          <a:p>
            <a:r>
              <a:rPr lang="nb-NO" dirty="0">
                <a:cs typeface="Calibri"/>
              </a:rPr>
              <a:t>Spør i fellesskap: </a:t>
            </a:r>
            <a:endParaRPr lang="nb-NO" dirty="0"/>
          </a:p>
          <a:p>
            <a:r>
              <a:rPr lang="nb-NO" dirty="0"/>
              <a:t>Hva betyr en slik vikelinje? </a:t>
            </a:r>
            <a:endParaRPr lang="en-US" dirty="0"/>
          </a:p>
          <a:p>
            <a:r>
              <a:rPr lang="nb-NO" dirty="0"/>
              <a:t>Vikelinja angir hvor vikeplikten inntrer/begynner. Passerer fronten vikelinja og du blir påkjørt, har du «skylda».</a:t>
            </a:r>
            <a:endParaRPr lang="en-US" dirty="0"/>
          </a:p>
          <a:p>
            <a:endParaRPr lang="nb-NO" dirty="0"/>
          </a:p>
          <a:p>
            <a:r>
              <a:rPr lang="nb-NO" dirty="0"/>
              <a:t>Ville du kjørt foran denne lastebilen her?</a:t>
            </a:r>
            <a:endParaRPr lang="en-US" dirty="0"/>
          </a:p>
          <a:p>
            <a:r>
              <a:rPr lang="nb-NO" dirty="0"/>
              <a:t>Det bestemmes av din mulighet til fartsøkning.</a:t>
            </a:r>
            <a:endParaRPr lang="en-US" dirty="0"/>
          </a:p>
          <a:p>
            <a:pPr marL="171450" indent="-171450">
              <a:buFont typeface="Arial,Sans-Serif"/>
              <a:buChar char="•"/>
            </a:pPr>
            <a:r>
              <a:rPr lang="nb-NO" dirty="0"/>
              <a:t>Dine ferdigheter</a:t>
            </a:r>
            <a:endParaRPr lang="en-US" dirty="0"/>
          </a:p>
          <a:p>
            <a:pPr marL="171450" indent="-171450">
              <a:buFont typeface="Arial,Sans-Serif"/>
              <a:buChar char="•"/>
            </a:pPr>
            <a:r>
              <a:rPr lang="nb-NO" dirty="0"/>
              <a:t>Bilen </a:t>
            </a:r>
            <a:endParaRPr lang="en-US" dirty="0"/>
          </a:p>
          <a:p>
            <a:pPr marL="171450" indent="-171450">
              <a:buFont typeface="Arial,Sans-Serif"/>
              <a:buChar char="•"/>
            </a:pPr>
            <a:r>
              <a:rPr lang="nb-NO" dirty="0"/>
              <a:t>Veggrep  </a:t>
            </a:r>
            <a:endParaRPr lang="en-US" dirty="0"/>
          </a:p>
          <a:p>
            <a:r>
              <a:rPr lang="nb-NO" dirty="0"/>
              <a:t>(seniorer har ofte dårligere ferdigheter her, automatgir gjør det lettere)</a:t>
            </a:r>
            <a:endParaRPr lang="en-US" dirty="0"/>
          </a:p>
          <a:p>
            <a:r>
              <a:rPr lang="nb-NO" dirty="0"/>
              <a:t>Dette kan du trene på ut fra bussholdeplasser.</a:t>
            </a:r>
            <a:endParaRPr lang="en-US" dirty="0"/>
          </a:p>
          <a:p>
            <a:endParaRPr lang="nb-NO" dirty="0"/>
          </a:p>
          <a:p>
            <a:r>
              <a:rPr lang="nb-NO" dirty="0"/>
              <a:t>Hva er risikoen ved å kjøre foran en LASTEBIL? </a:t>
            </a:r>
            <a:endParaRPr lang="en-US" dirty="0"/>
          </a:p>
          <a:p>
            <a:r>
              <a:rPr lang="nb-NO" dirty="0"/>
              <a:t>Risikoen er at en bil bak begynner forbikjøring.(ja det er lov å kjøre forbi foran kryss, fordi det er forkjørsvei, men det er ikke anbefalt og heller ikke særlig smart.)</a:t>
            </a:r>
            <a:endParaRPr lang="en-US" dirty="0"/>
          </a:p>
          <a:p>
            <a:endParaRPr lang="nb-NO" dirty="0"/>
          </a:p>
          <a:p>
            <a:r>
              <a:rPr lang="nb-NO" dirty="0"/>
              <a:t>Hva er med på å bestemme hvor mye plass du trenger?</a:t>
            </a:r>
            <a:br>
              <a:rPr lang="nb-NO" dirty="0">
                <a:cs typeface="+mn-lt"/>
              </a:rPr>
            </a:br>
            <a:r>
              <a:rPr lang="nb-NO" dirty="0"/>
              <a:t>Jo, hvor raskt du kommer opp i fart.</a:t>
            </a:r>
            <a:endParaRPr lang="en-US" dirty="0"/>
          </a:p>
          <a:p>
            <a:r>
              <a:rPr lang="nb-NO" dirty="0"/>
              <a:t>Kjøreteknikk</a:t>
            </a:r>
            <a:endParaRPr lang="en-US" dirty="0"/>
          </a:p>
          <a:p>
            <a:r>
              <a:rPr lang="nb-NO" dirty="0"/>
              <a:t>Veggrep</a:t>
            </a:r>
            <a:endParaRPr lang="en-US" dirty="0"/>
          </a:p>
          <a:p>
            <a:r>
              <a:rPr lang="nb-NO" dirty="0"/>
              <a:t>Bilen</a:t>
            </a:r>
            <a:endParaRPr lang="en-US" dirty="0"/>
          </a:p>
          <a:p>
            <a:endParaRPr lang="nb-NO" dirty="0"/>
          </a:p>
          <a:p>
            <a:r>
              <a:rPr lang="nb-NO" dirty="0"/>
              <a:t>Her er det viktig å ta frem fordelene med automatgir:</a:t>
            </a:r>
            <a:endParaRPr lang="en-US" dirty="0"/>
          </a:p>
          <a:p>
            <a:r>
              <a:rPr lang="nb-NO" dirty="0"/>
              <a:t>Frigjøre oppmerksomhet</a:t>
            </a:r>
            <a:endParaRPr lang="en-US" dirty="0"/>
          </a:p>
          <a:p>
            <a:r>
              <a:rPr lang="nb-NO" dirty="0"/>
              <a:t>Kjøretekniske fordeler </a:t>
            </a:r>
            <a:endParaRPr lang="en-US" dirty="0"/>
          </a:p>
          <a:p>
            <a:endParaRPr lang="nb-NO" dirty="0"/>
          </a:p>
          <a:p>
            <a:r>
              <a:rPr lang="nb-NO" dirty="0"/>
              <a:t>I tillegge opplyse om at dersom de pga. alder/helse har svekkelser kan de få støtte av NAV til utstyr på bil som kan kompensere for svekkelsene.</a:t>
            </a:r>
            <a:endParaRPr lang="en-US" dirty="0"/>
          </a:p>
          <a:p>
            <a:r>
              <a:rPr lang="nb-NO" dirty="0"/>
              <a:t>Blindsonekamera ved stiv nakke</a:t>
            </a:r>
            <a:endParaRPr lang="en-US" dirty="0"/>
          </a:p>
          <a:p>
            <a:r>
              <a:rPr lang="nb-NO" dirty="0" err="1"/>
              <a:t>Rattkule</a:t>
            </a:r>
            <a:endParaRPr lang="nb-NO" dirty="0">
              <a:cs typeface="Calibri"/>
            </a:endParaRPr>
          </a:p>
          <a:p>
            <a:r>
              <a:rPr lang="nb-NO" dirty="0"/>
              <a:t>Automatgir</a:t>
            </a:r>
            <a:endParaRPr lang="nb-NO" dirty="0">
              <a:cs typeface="Calibri"/>
            </a:endParaRPr>
          </a:p>
          <a:p>
            <a:r>
              <a:rPr lang="nb-NO" dirty="0"/>
              <a:t>Ryggekamera.</a:t>
            </a:r>
            <a:endParaRPr lang="en-US" dirty="0"/>
          </a:p>
          <a:p>
            <a:r>
              <a:rPr lang="nb-NO" dirty="0"/>
              <a:t>Start med legen, ta med legens henvendelse til NAV, NAV samarbeider med hjelpemiddelsentralen som har spesialister som vurdere deg og gir råd om anbefalte støttesystemer.</a:t>
            </a:r>
            <a:endParaRPr lang="nb-NO" dirty="0">
              <a:cs typeface="Calibri"/>
            </a:endParaRPr>
          </a:p>
        </p:txBody>
      </p:sp>
      <p:sp>
        <p:nvSpPr>
          <p:cNvPr id="4" name="Plassholder for lysbildenummer 3"/>
          <p:cNvSpPr>
            <a:spLocks noGrp="1"/>
          </p:cNvSpPr>
          <p:nvPr>
            <p:ph type="sldNum" sz="quarter" idx="10"/>
          </p:nvPr>
        </p:nvSpPr>
        <p:spPr/>
        <p:txBody>
          <a:bodyPr/>
          <a:lstStyle/>
          <a:p>
            <a:fld id="{3C7A728E-371F-493A-B7FF-59DE375DF2BD}" type="slidenum">
              <a:rPr lang="nb-NO" smtClean="0">
                <a:solidFill>
                  <a:prstClr val="black"/>
                </a:solidFill>
              </a:rPr>
              <a:pPr/>
              <a:t>35</a:t>
            </a:fld>
            <a:endParaRPr lang="nb-NO">
              <a:solidFill>
                <a:prstClr val="black"/>
              </a:solidFill>
            </a:endParaRPr>
          </a:p>
        </p:txBody>
      </p:sp>
      <p:sp>
        <p:nvSpPr>
          <p:cNvPr id="5" name="Plassholder for bunntekst 4"/>
          <p:cNvSpPr>
            <a:spLocks noGrp="1"/>
          </p:cNvSpPr>
          <p:nvPr>
            <p:ph type="ftr" sz="quarter" idx="11"/>
          </p:nvPr>
        </p:nvSpPr>
        <p:spPr/>
        <p:txBody>
          <a:bodyPr/>
          <a:lstStyle/>
          <a:p>
            <a:r>
              <a:rPr lang="nb-NO"/>
              <a:t>Prater jeg med eller til? Ser jeg på publikum? Spør eller forteller jeg?</a:t>
            </a:r>
          </a:p>
        </p:txBody>
      </p:sp>
      <p:sp>
        <p:nvSpPr>
          <p:cNvPr id="6" name="Plassholder for topptekst 5"/>
          <p:cNvSpPr>
            <a:spLocks noGrp="1"/>
          </p:cNvSpPr>
          <p:nvPr>
            <p:ph type="hdr" sz="quarter" idx="12"/>
          </p:nvPr>
        </p:nvSpPr>
        <p:spPr/>
        <p:txBody>
          <a:bodyPr/>
          <a:lstStyle/>
          <a:p>
            <a:r>
              <a:rPr lang="nb-NO"/>
              <a:t>Er du i tvil? Gi dem et smil. De vet ikke hva du vet. Bruk I D P</a:t>
            </a:r>
          </a:p>
        </p:txBody>
      </p:sp>
    </p:spTree>
    <p:extLst>
      <p:ext uri="{BB962C8B-B14F-4D97-AF65-F5344CB8AC3E}">
        <p14:creationId xmlns:p14="http://schemas.microsoft.com/office/powerpoint/2010/main" val="5533100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2x2 skilt.</a:t>
            </a:r>
          </a:p>
          <a:p>
            <a:r>
              <a:rPr lang="nb-NO" dirty="0"/>
              <a:t>Første rekke øverst: Første skilt viser at du kommer til en avkjøring og neste skilt står der hvor avkjøringen er.</a:t>
            </a:r>
          </a:p>
          <a:p>
            <a:r>
              <a:rPr lang="nb-NO" dirty="0"/>
              <a:t>Andre rekke nederst: første skiltet angir eget avkjøringsfelt om 300 meter, andre skilt angir starten på dette avkjøringsfeltet.</a:t>
            </a:r>
          </a:p>
          <a:p>
            <a:endParaRPr lang="nb-NO" dirty="0"/>
          </a:p>
          <a:p>
            <a:r>
              <a:rPr lang="nb-NO" dirty="0"/>
              <a:t>Hva kan risikoen bestå i ved avkjøring ved det første krysset?</a:t>
            </a:r>
          </a:p>
          <a:p>
            <a:r>
              <a:rPr lang="nb-NO" dirty="0"/>
              <a:t>Hva er fordelen ved avkjøringen i det andre krysset?</a:t>
            </a:r>
          </a:p>
          <a:p>
            <a:endParaRPr lang="nb-NO" dirty="0">
              <a:cs typeface="Calibri"/>
            </a:endParaRPr>
          </a:p>
        </p:txBody>
      </p:sp>
      <p:sp>
        <p:nvSpPr>
          <p:cNvPr id="4" name="Plassholder for lysbildenummer 3"/>
          <p:cNvSpPr>
            <a:spLocks noGrp="1"/>
          </p:cNvSpPr>
          <p:nvPr>
            <p:ph type="sldNum" sz="quarter" idx="5"/>
          </p:nvPr>
        </p:nvSpPr>
        <p:spPr/>
        <p:txBody>
          <a:bodyPr/>
          <a:lstStyle/>
          <a:p>
            <a:fld id="{0F8E1E2C-0E59-48A5-B913-23F50F1CFB8B}" type="slidenum">
              <a:rPr lang="nb-NO" smtClean="0"/>
              <a:pPr/>
              <a:t>36</a:t>
            </a:fld>
            <a:endParaRPr lang="nb-NO"/>
          </a:p>
        </p:txBody>
      </p:sp>
    </p:spTree>
    <p:extLst>
      <p:ext uri="{BB962C8B-B14F-4D97-AF65-F5344CB8AC3E}">
        <p14:creationId xmlns:p14="http://schemas.microsoft.com/office/powerpoint/2010/main" val="16645212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err="1">
                <a:cs typeface="Calibri"/>
              </a:rPr>
              <a:t>Hva</a:t>
            </a:r>
            <a:r>
              <a:rPr lang="en-US" dirty="0">
                <a:cs typeface="Calibri"/>
              </a:rPr>
              <a:t> </a:t>
            </a:r>
            <a:r>
              <a:rPr lang="en-US" dirty="0" err="1">
                <a:cs typeface="Calibri"/>
              </a:rPr>
              <a:t>kan</a:t>
            </a:r>
            <a:r>
              <a:rPr lang="en-US" dirty="0">
                <a:cs typeface="Calibri"/>
              </a:rPr>
              <a:t> </a:t>
            </a:r>
            <a:r>
              <a:rPr lang="en-US" dirty="0" err="1">
                <a:cs typeface="Calibri"/>
              </a:rPr>
              <a:t>utfordringene</a:t>
            </a:r>
            <a:r>
              <a:rPr lang="en-US" dirty="0">
                <a:cs typeface="Calibri"/>
              </a:rPr>
              <a:t> </a:t>
            </a:r>
            <a:r>
              <a:rPr lang="en-US" dirty="0" err="1">
                <a:cs typeface="Calibri"/>
              </a:rPr>
              <a:t>til</a:t>
            </a:r>
            <a:r>
              <a:rPr lang="en-US" dirty="0">
                <a:cs typeface="Calibri"/>
              </a:rPr>
              <a:t> de store </a:t>
            </a:r>
            <a:r>
              <a:rPr lang="en-US" dirty="0" err="1">
                <a:cs typeface="Calibri"/>
              </a:rPr>
              <a:t>kjøretøyene</a:t>
            </a:r>
            <a:r>
              <a:rPr lang="en-US" dirty="0">
                <a:cs typeface="Calibri"/>
              </a:rPr>
              <a:t> </a:t>
            </a:r>
            <a:r>
              <a:rPr lang="en-US" dirty="0" err="1">
                <a:cs typeface="Calibri"/>
              </a:rPr>
              <a:t>bestå</a:t>
            </a:r>
            <a:r>
              <a:rPr lang="en-US" dirty="0">
                <a:cs typeface="Calibri"/>
              </a:rPr>
              <a:t> </a:t>
            </a:r>
            <a:r>
              <a:rPr lang="en-US" dirty="0" err="1">
                <a:cs typeface="Calibri"/>
              </a:rPr>
              <a:t>i</a:t>
            </a:r>
            <a:r>
              <a:rPr lang="en-US" dirty="0">
                <a:cs typeface="Calibri"/>
              </a:rPr>
              <a:t>?</a:t>
            </a:r>
          </a:p>
          <a:p>
            <a:r>
              <a:rPr lang="en-US" dirty="0" err="1">
                <a:cs typeface="Calibri"/>
              </a:rPr>
              <a:t>Hvordan</a:t>
            </a:r>
            <a:r>
              <a:rPr lang="en-US" dirty="0">
                <a:cs typeface="Calibri"/>
              </a:rPr>
              <a:t> </a:t>
            </a:r>
            <a:r>
              <a:rPr lang="en-US" dirty="0" err="1">
                <a:cs typeface="Calibri"/>
              </a:rPr>
              <a:t>kan</a:t>
            </a:r>
            <a:r>
              <a:rPr lang="en-US" dirty="0">
                <a:cs typeface="Calibri"/>
              </a:rPr>
              <a:t> du </a:t>
            </a:r>
            <a:r>
              <a:rPr lang="en-US" dirty="0" err="1">
                <a:cs typeface="Calibri"/>
              </a:rPr>
              <a:t>hjelpe</a:t>
            </a:r>
            <a:r>
              <a:rPr lang="en-US" dirty="0">
                <a:cs typeface="Calibri"/>
              </a:rPr>
              <a:t> </a:t>
            </a:r>
            <a:r>
              <a:rPr lang="en-US" dirty="0" err="1">
                <a:cs typeface="Calibri"/>
              </a:rPr>
              <a:t>til</a:t>
            </a:r>
            <a:r>
              <a:rPr lang="en-US" dirty="0">
                <a:cs typeface="Calibri"/>
              </a:rPr>
              <a:t>?</a:t>
            </a:r>
          </a:p>
          <a:p>
            <a:r>
              <a:rPr lang="en-US" dirty="0" err="1">
                <a:cs typeface="Calibri"/>
              </a:rPr>
              <a:t>Hvordan</a:t>
            </a:r>
            <a:r>
              <a:rPr lang="en-US" dirty="0">
                <a:cs typeface="Calibri"/>
              </a:rPr>
              <a:t> </a:t>
            </a:r>
            <a:r>
              <a:rPr lang="en-US" dirty="0" err="1">
                <a:cs typeface="Calibri"/>
              </a:rPr>
              <a:t>kan</a:t>
            </a:r>
            <a:r>
              <a:rPr lang="en-US" dirty="0">
                <a:cs typeface="Calibri"/>
              </a:rPr>
              <a:t> du </a:t>
            </a:r>
            <a:r>
              <a:rPr lang="en-US" dirty="0" err="1">
                <a:cs typeface="Calibri"/>
              </a:rPr>
              <a:t>som</a:t>
            </a:r>
            <a:r>
              <a:rPr lang="en-US" dirty="0">
                <a:cs typeface="Calibri"/>
              </a:rPr>
              <a:t> </a:t>
            </a:r>
            <a:r>
              <a:rPr lang="en-US" dirty="0" err="1">
                <a:cs typeface="Calibri"/>
              </a:rPr>
              <a:t>bilist</a:t>
            </a:r>
            <a:r>
              <a:rPr lang="en-US" dirty="0">
                <a:cs typeface="Calibri"/>
              </a:rPr>
              <a:t> </a:t>
            </a:r>
            <a:r>
              <a:rPr lang="en-US" dirty="0" err="1">
                <a:cs typeface="Calibri"/>
              </a:rPr>
              <a:t>beskytte</a:t>
            </a:r>
            <a:r>
              <a:rPr lang="en-US" dirty="0">
                <a:cs typeface="Calibri"/>
              </a:rPr>
              <a:t> seg mot </a:t>
            </a:r>
            <a:r>
              <a:rPr lang="en-US" dirty="0" err="1">
                <a:cs typeface="Calibri"/>
              </a:rPr>
              <a:t>disse</a:t>
            </a:r>
            <a:r>
              <a:rPr lang="en-US" dirty="0">
                <a:cs typeface="Calibri"/>
              </a:rPr>
              <a:t> </a:t>
            </a:r>
            <a:r>
              <a:rPr lang="en-US" dirty="0" err="1">
                <a:cs typeface="Calibri"/>
              </a:rPr>
              <a:t>utfordringene</a:t>
            </a:r>
            <a:r>
              <a:rPr lang="en-US" dirty="0">
                <a:cs typeface="Calibri"/>
              </a:rPr>
              <a:t>?</a:t>
            </a:r>
          </a:p>
          <a:p>
            <a:endParaRPr lang="en-US" dirty="0">
              <a:cs typeface="Calibri"/>
            </a:endParaRPr>
          </a:p>
          <a:p>
            <a:endParaRPr lang="en-US" dirty="0">
              <a:cs typeface="Calibri"/>
            </a:endParaRPr>
          </a:p>
          <a:p>
            <a:r>
              <a:rPr lang="en-US" dirty="0">
                <a:cs typeface="Calibri"/>
              </a:rPr>
              <a:t>Vi </a:t>
            </a:r>
            <a:r>
              <a:rPr lang="en-US" dirty="0" err="1">
                <a:cs typeface="Calibri"/>
              </a:rPr>
              <a:t>har</a:t>
            </a:r>
            <a:r>
              <a:rPr lang="en-US" dirty="0">
                <a:cs typeface="Calibri"/>
              </a:rPr>
              <a:t> </a:t>
            </a:r>
            <a:r>
              <a:rPr lang="en-US" dirty="0" err="1">
                <a:cs typeface="Calibri"/>
              </a:rPr>
              <a:t>en</a:t>
            </a:r>
            <a:r>
              <a:rPr lang="en-US" dirty="0">
                <a:cs typeface="Calibri"/>
              </a:rPr>
              <a:t> </a:t>
            </a:r>
            <a:r>
              <a:rPr lang="en-US" dirty="0" err="1">
                <a:cs typeface="Calibri"/>
              </a:rPr>
              <a:t>kjøretøygruppe</a:t>
            </a:r>
            <a:r>
              <a:rPr lang="en-US" dirty="0">
                <a:cs typeface="Calibri"/>
              </a:rPr>
              <a:t> </a:t>
            </a:r>
            <a:r>
              <a:rPr lang="en-US" dirty="0" err="1">
                <a:cs typeface="Calibri"/>
              </a:rPr>
              <a:t>som</a:t>
            </a:r>
            <a:r>
              <a:rPr lang="en-US" dirty="0">
                <a:cs typeface="Calibri"/>
              </a:rPr>
              <a:t> om </a:t>
            </a:r>
            <a:r>
              <a:rPr lang="en-US" dirty="0" err="1">
                <a:cs typeface="Calibri"/>
              </a:rPr>
              <a:t>omfatter</a:t>
            </a:r>
            <a:r>
              <a:rPr lang="en-US" dirty="0">
                <a:cs typeface="Calibri"/>
              </a:rPr>
              <a:t> store </a:t>
            </a:r>
            <a:r>
              <a:rPr lang="en-US" dirty="0" err="1">
                <a:cs typeface="Calibri"/>
              </a:rPr>
              <a:t>og</a:t>
            </a:r>
            <a:r>
              <a:rPr lang="en-US" dirty="0">
                <a:cs typeface="Calibri"/>
              </a:rPr>
              <a:t> </a:t>
            </a:r>
            <a:r>
              <a:rPr lang="en-US" dirty="0" err="1">
                <a:cs typeface="Calibri"/>
              </a:rPr>
              <a:t>veldig</a:t>
            </a:r>
            <a:r>
              <a:rPr lang="en-US" dirty="0">
                <a:cs typeface="Calibri"/>
              </a:rPr>
              <a:t> </a:t>
            </a:r>
            <a:r>
              <a:rPr lang="en-US" dirty="0" err="1">
                <a:cs typeface="Calibri"/>
              </a:rPr>
              <a:t>tunge</a:t>
            </a:r>
            <a:r>
              <a:rPr lang="en-US" dirty="0">
                <a:cs typeface="Calibri"/>
              </a:rPr>
              <a:t> </a:t>
            </a:r>
            <a:r>
              <a:rPr lang="en-US" dirty="0" err="1">
                <a:cs typeface="Calibri"/>
              </a:rPr>
              <a:t>kjøretøy</a:t>
            </a:r>
            <a:r>
              <a:rPr lang="en-US" dirty="0">
                <a:cs typeface="Calibri"/>
              </a:rPr>
              <a:t>. </a:t>
            </a:r>
          </a:p>
          <a:p>
            <a:r>
              <a:rPr lang="en-US" dirty="0">
                <a:cs typeface="Calibri"/>
              </a:rPr>
              <a:t>Det </a:t>
            </a:r>
            <a:r>
              <a:rPr lang="en-US" dirty="0" err="1">
                <a:cs typeface="Calibri"/>
              </a:rPr>
              <a:t>kreves</a:t>
            </a:r>
            <a:r>
              <a:rPr lang="en-US" dirty="0">
                <a:cs typeface="Calibri"/>
              </a:rPr>
              <a:t> </a:t>
            </a:r>
            <a:r>
              <a:rPr lang="en-US" dirty="0" err="1">
                <a:cs typeface="Calibri"/>
              </a:rPr>
              <a:t>egen</a:t>
            </a:r>
            <a:r>
              <a:rPr lang="en-US" dirty="0">
                <a:cs typeface="Calibri"/>
              </a:rPr>
              <a:t> </a:t>
            </a:r>
            <a:r>
              <a:rPr lang="en-US" dirty="0" err="1">
                <a:cs typeface="Calibri"/>
              </a:rPr>
              <a:t>kompetanse</a:t>
            </a:r>
            <a:r>
              <a:rPr lang="en-US" dirty="0">
                <a:cs typeface="Calibri"/>
              </a:rPr>
              <a:t> for </a:t>
            </a:r>
            <a:r>
              <a:rPr lang="en-US" dirty="0" err="1">
                <a:cs typeface="Calibri"/>
              </a:rPr>
              <a:t>å</a:t>
            </a:r>
            <a:r>
              <a:rPr lang="en-US" dirty="0">
                <a:cs typeface="Calibri"/>
              </a:rPr>
              <a:t> </a:t>
            </a:r>
            <a:r>
              <a:rPr lang="en-US" dirty="0" err="1">
                <a:cs typeface="Calibri"/>
              </a:rPr>
              <a:t>føre</a:t>
            </a:r>
            <a:r>
              <a:rPr lang="en-US" dirty="0">
                <a:cs typeface="Calibri"/>
              </a:rPr>
              <a:t> </a:t>
            </a:r>
            <a:r>
              <a:rPr lang="en-US" dirty="0" err="1">
                <a:cs typeface="Calibri"/>
              </a:rPr>
              <a:t>disse</a:t>
            </a:r>
            <a:r>
              <a:rPr lang="en-US" dirty="0">
                <a:cs typeface="Calibri"/>
              </a:rPr>
              <a:t> </a:t>
            </a:r>
            <a:r>
              <a:rPr lang="en-US" dirty="0" err="1">
                <a:cs typeface="Calibri"/>
              </a:rPr>
              <a:t>kjøretøyene</a:t>
            </a:r>
            <a:r>
              <a:rPr lang="en-US" dirty="0">
                <a:cs typeface="Calibri"/>
              </a:rPr>
              <a:t>. </a:t>
            </a:r>
            <a:r>
              <a:rPr lang="en-US" dirty="0" err="1">
                <a:cs typeface="Calibri"/>
              </a:rPr>
              <a:t>Hvorfor</a:t>
            </a:r>
            <a:r>
              <a:rPr lang="en-US" dirty="0">
                <a:cs typeface="Calibri"/>
              </a:rPr>
              <a:t> det </a:t>
            </a:r>
            <a:r>
              <a:rPr lang="en-US" dirty="0" err="1">
                <a:cs typeface="Calibri"/>
              </a:rPr>
              <a:t>tror</a:t>
            </a:r>
            <a:r>
              <a:rPr lang="en-US" dirty="0">
                <a:cs typeface="Calibri"/>
              </a:rPr>
              <a:t> du? </a:t>
            </a:r>
          </a:p>
        </p:txBody>
      </p:sp>
      <p:sp>
        <p:nvSpPr>
          <p:cNvPr id="4" name="Plassholder for lysbildenummer 3"/>
          <p:cNvSpPr>
            <a:spLocks noGrp="1"/>
          </p:cNvSpPr>
          <p:nvPr>
            <p:ph type="sldNum" sz="quarter" idx="5"/>
          </p:nvPr>
        </p:nvSpPr>
        <p:spPr/>
        <p:txBody>
          <a:bodyPr/>
          <a:lstStyle/>
          <a:p>
            <a:fld id="{0E740FCC-46E8-475D-B071-937AF950CEF5}" type="slidenum">
              <a:rPr lang="nb-NO"/>
              <a:t>37</a:t>
            </a:fld>
            <a:endParaRPr lang="nb-NO"/>
          </a:p>
        </p:txBody>
      </p:sp>
    </p:spTree>
    <p:extLst>
      <p:ext uri="{BB962C8B-B14F-4D97-AF65-F5344CB8AC3E}">
        <p14:creationId xmlns:p14="http://schemas.microsoft.com/office/powerpoint/2010/main" val="23293719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a:cs typeface="Calibri"/>
              </a:rPr>
              <a:t>La </a:t>
            </a:r>
            <a:r>
              <a:rPr lang="en-US" dirty="0" err="1">
                <a:cs typeface="Calibri"/>
              </a:rPr>
              <a:t>deltagerne</a:t>
            </a:r>
            <a:r>
              <a:rPr lang="en-US" dirty="0">
                <a:cs typeface="Calibri"/>
              </a:rPr>
              <a:t> </a:t>
            </a:r>
            <a:r>
              <a:rPr lang="en-US" dirty="0" err="1">
                <a:cs typeface="Calibri"/>
              </a:rPr>
              <a:t>fortelle</a:t>
            </a:r>
            <a:r>
              <a:rPr lang="en-US" dirty="0">
                <a:cs typeface="Calibri"/>
              </a:rPr>
              <a:t> </a:t>
            </a:r>
            <a:r>
              <a:rPr lang="en-US" dirty="0" err="1">
                <a:cs typeface="Calibri"/>
              </a:rPr>
              <a:t>hvilket</a:t>
            </a:r>
            <a:r>
              <a:rPr lang="en-US" dirty="0">
                <a:cs typeface="Calibri"/>
              </a:rPr>
              <a:t> forhold de </a:t>
            </a:r>
            <a:r>
              <a:rPr lang="en-US" dirty="0" err="1">
                <a:cs typeface="Calibri"/>
              </a:rPr>
              <a:t>har</a:t>
            </a:r>
            <a:r>
              <a:rPr lang="en-US" dirty="0">
                <a:cs typeface="Calibri"/>
              </a:rPr>
              <a:t> </a:t>
            </a:r>
            <a:r>
              <a:rPr lang="en-US" dirty="0" err="1">
                <a:cs typeface="Calibri"/>
              </a:rPr>
              <a:t>til</a:t>
            </a:r>
            <a:r>
              <a:rPr lang="en-US" dirty="0">
                <a:cs typeface="Calibri"/>
              </a:rPr>
              <a:t> </a:t>
            </a:r>
            <a:r>
              <a:rPr lang="en-US" dirty="0" err="1">
                <a:cs typeface="Calibri"/>
              </a:rPr>
              <a:t>blindsoner</a:t>
            </a:r>
            <a:r>
              <a:rPr lang="en-US" dirty="0">
                <a:cs typeface="Calibri"/>
              </a:rPr>
              <a:t> </a:t>
            </a:r>
            <a:r>
              <a:rPr lang="en-US" dirty="0" err="1">
                <a:cs typeface="Calibri"/>
              </a:rPr>
              <a:t>vedrørende</a:t>
            </a:r>
            <a:r>
              <a:rPr lang="en-US" dirty="0">
                <a:cs typeface="Calibri"/>
              </a:rPr>
              <a:t> store </a:t>
            </a:r>
            <a:r>
              <a:rPr lang="en-US" dirty="0" err="1">
                <a:cs typeface="Calibri"/>
              </a:rPr>
              <a:t>kjøretøy</a:t>
            </a:r>
            <a:endParaRPr lang="en-US" dirty="0">
              <a:cs typeface="Calibri"/>
            </a:endParaRP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cs typeface="Calibri"/>
              </a:rPr>
              <a:t>Hvordan</a:t>
            </a:r>
            <a:r>
              <a:rPr lang="en-US" dirty="0">
                <a:cs typeface="Calibri"/>
              </a:rPr>
              <a:t> </a:t>
            </a:r>
            <a:r>
              <a:rPr lang="en-US" dirty="0" err="1">
                <a:cs typeface="Calibri"/>
              </a:rPr>
              <a:t>kan</a:t>
            </a:r>
            <a:r>
              <a:rPr lang="en-US" dirty="0">
                <a:cs typeface="Calibri"/>
              </a:rPr>
              <a:t> du </a:t>
            </a:r>
            <a:r>
              <a:rPr lang="en-US" dirty="0" err="1">
                <a:cs typeface="Calibri"/>
              </a:rPr>
              <a:t>beskytte</a:t>
            </a:r>
            <a:r>
              <a:rPr lang="en-US" dirty="0">
                <a:cs typeface="Calibri"/>
              </a:rPr>
              <a:t> deg I forhold </a:t>
            </a:r>
            <a:r>
              <a:rPr lang="en-US" dirty="0" err="1">
                <a:cs typeface="Calibri"/>
              </a:rPr>
              <a:t>til</a:t>
            </a:r>
            <a:r>
              <a:rPr lang="en-US" dirty="0">
                <a:cs typeface="Calibri"/>
              </a:rPr>
              <a:t> </a:t>
            </a:r>
            <a:r>
              <a:rPr lang="en-US" dirty="0" err="1">
                <a:cs typeface="Calibri"/>
              </a:rPr>
              <a:t>blindsonene</a:t>
            </a:r>
            <a:r>
              <a:rPr lang="en-US" dirty="0">
                <a:cs typeface="Calibri"/>
              </a:rPr>
              <a:t>?</a:t>
            </a:r>
          </a:p>
          <a:p>
            <a:endParaRPr lang="en-US" dirty="0">
              <a:cs typeface="Calibri"/>
            </a:endParaRPr>
          </a:p>
          <a:p>
            <a:endParaRPr lang="en-US" dirty="0">
              <a:cs typeface="Calibri"/>
            </a:endParaRPr>
          </a:p>
          <a:p>
            <a:endParaRPr lang="en-US" dirty="0">
              <a:cs typeface="Calibri"/>
            </a:endParaRPr>
          </a:p>
          <a:p>
            <a:r>
              <a:rPr lang="en-US" dirty="0" err="1">
                <a:cs typeface="Calibri"/>
              </a:rPr>
              <a:t>Blindsonene</a:t>
            </a:r>
            <a:r>
              <a:rPr lang="en-US" dirty="0">
                <a:cs typeface="Calibri"/>
              </a:rPr>
              <a:t> er </a:t>
            </a:r>
            <a:r>
              <a:rPr lang="en-US" dirty="0" err="1">
                <a:cs typeface="Calibri"/>
              </a:rPr>
              <a:t>enorme</a:t>
            </a:r>
            <a:r>
              <a:rPr lang="en-US" dirty="0">
                <a:cs typeface="Calibri"/>
              </a:rPr>
              <a:t>. Dette er </a:t>
            </a:r>
            <a:r>
              <a:rPr lang="en-US" dirty="0" err="1">
                <a:cs typeface="Calibri"/>
              </a:rPr>
              <a:t>områder</a:t>
            </a:r>
            <a:r>
              <a:rPr lang="en-US" dirty="0">
                <a:cs typeface="Calibri"/>
              </a:rPr>
              <a:t> </a:t>
            </a:r>
            <a:r>
              <a:rPr lang="en-US" dirty="0" err="1">
                <a:cs typeface="Calibri"/>
              </a:rPr>
              <a:t>rund</a:t>
            </a:r>
            <a:r>
              <a:rPr lang="en-US" dirty="0">
                <a:cs typeface="Calibri"/>
              </a:rPr>
              <a:t> </a:t>
            </a:r>
            <a:r>
              <a:rPr lang="en-US" dirty="0" err="1">
                <a:cs typeface="Calibri"/>
              </a:rPr>
              <a:t>kjøretøyet</a:t>
            </a:r>
            <a:r>
              <a:rPr lang="en-US" dirty="0">
                <a:cs typeface="Calibri"/>
              </a:rPr>
              <a:t> </a:t>
            </a:r>
            <a:r>
              <a:rPr lang="en-US" dirty="0" err="1">
                <a:cs typeface="Calibri"/>
              </a:rPr>
              <a:t>som</a:t>
            </a:r>
            <a:r>
              <a:rPr lang="en-US" dirty="0">
                <a:cs typeface="Calibri"/>
              </a:rPr>
              <a:t> </a:t>
            </a:r>
            <a:r>
              <a:rPr lang="en-US" dirty="0" err="1">
                <a:cs typeface="Calibri"/>
              </a:rPr>
              <a:t>sjåføren</a:t>
            </a:r>
            <a:r>
              <a:rPr lang="en-US" dirty="0">
                <a:cs typeface="Calibri"/>
              </a:rPr>
              <a:t> </a:t>
            </a:r>
            <a:r>
              <a:rPr lang="en-US" dirty="0" err="1">
                <a:cs typeface="Calibri"/>
              </a:rPr>
              <a:t>ikke</a:t>
            </a:r>
            <a:r>
              <a:rPr lang="en-US" dirty="0">
                <a:cs typeface="Calibri"/>
              </a:rPr>
              <a:t> </a:t>
            </a:r>
            <a:r>
              <a:rPr lang="en-US" dirty="0" err="1">
                <a:cs typeface="Calibri"/>
              </a:rPr>
              <a:t>har</a:t>
            </a:r>
            <a:r>
              <a:rPr lang="en-US" dirty="0">
                <a:cs typeface="Calibri"/>
              </a:rPr>
              <a:t> </a:t>
            </a:r>
            <a:r>
              <a:rPr lang="en-US" dirty="0" err="1">
                <a:cs typeface="Calibri"/>
              </a:rPr>
              <a:t>oversikt</a:t>
            </a:r>
            <a:r>
              <a:rPr lang="en-US" dirty="0">
                <a:cs typeface="Calibri"/>
              </a:rPr>
              <a:t> over. </a:t>
            </a:r>
          </a:p>
          <a:p>
            <a:endParaRPr lang="en-US" dirty="0">
              <a:cs typeface="Calibri"/>
            </a:endParaRPr>
          </a:p>
        </p:txBody>
      </p:sp>
      <p:sp>
        <p:nvSpPr>
          <p:cNvPr id="4" name="Plassholder for lysbildenummer 3"/>
          <p:cNvSpPr>
            <a:spLocks noGrp="1"/>
          </p:cNvSpPr>
          <p:nvPr>
            <p:ph type="sldNum" sz="quarter" idx="5"/>
          </p:nvPr>
        </p:nvSpPr>
        <p:spPr/>
        <p:txBody>
          <a:bodyPr/>
          <a:lstStyle/>
          <a:p>
            <a:fld id="{0E740FCC-46E8-475D-B071-937AF950CEF5}" type="slidenum">
              <a:rPr lang="nb-NO"/>
              <a:t>38</a:t>
            </a:fld>
            <a:endParaRPr lang="nb-NO"/>
          </a:p>
        </p:txBody>
      </p:sp>
    </p:spTree>
    <p:extLst>
      <p:ext uri="{BB962C8B-B14F-4D97-AF65-F5344CB8AC3E}">
        <p14:creationId xmlns:p14="http://schemas.microsoft.com/office/powerpoint/2010/main" val="36353969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Ikke tenk på utseendet, det blir riktig ved lysbildefremvisning.</a:t>
            </a:r>
          </a:p>
          <a:p>
            <a:endParaRPr lang="nb-NO" dirty="0"/>
          </a:p>
          <a:p>
            <a:r>
              <a:rPr lang="nb-NO" dirty="0"/>
              <a:t>Dette kan være med på å forsterke tanken om hva en blindsone kan være og hvor god plass det er i en slik.</a:t>
            </a:r>
          </a:p>
        </p:txBody>
      </p:sp>
      <p:sp>
        <p:nvSpPr>
          <p:cNvPr id="4" name="Plassholder for lysbildenummer 3"/>
          <p:cNvSpPr>
            <a:spLocks noGrp="1"/>
          </p:cNvSpPr>
          <p:nvPr>
            <p:ph type="sldNum" sz="quarter" idx="5"/>
          </p:nvPr>
        </p:nvSpPr>
        <p:spPr/>
        <p:txBody>
          <a:bodyPr/>
          <a:lstStyle/>
          <a:p>
            <a:fld id="{E3AD59CC-5EAA-3642-8D18-B5F99F8D7C56}" type="slidenum">
              <a:rPr lang="nb-NO" smtClean="0"/>
              <a:t>39</a:t>
            </a:fld>
            <a:endParaRPr lang="nb-NO"/>
          </a:p>
        </p:txBody>
      </p:sp>
    </p:spTree>
    <p:extLst>
      <p:ext uri="{BB962C8B-B14F-4D97-AF65-F5344CB8AC3E}">
        <p14:creationId xmlns:p14="http://schemas.microsoft.com/office/powerpoint/2010/main" val="12952985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Når man har førerkort er det flere krav som må overholdes. En ting er selvfølgelig trafikkreglene, men man må også være skikket til å kjøre bil. Da tenker jeg naturligvis på helsa. Hvis du fortsatt ønsker å ha førerkort etter at du har fylt 80 år, må du levere helseattest fra legen din.</a:t>
            </a:r>
            <a:endParaRPr lang="en-US" dirty="0">
              <a:cs typeface="Calibri"/>
            </a:endParaRPr>
          </a:p>
          <a:p>
            <a:endParaRPr lang="nb-NO" dirty="0"/>
          </a:p>
          <a:p>
            <a:r>
              <a:rPr lang="nb-NO" dirty="0"/>
              <a:t>Før så var førerkortet gyldig til man fylte 100 år - så lenge helsen tillot det. Dette gjelder førerkort som ble utstedt før 2013. Dette har blitt kortet ned og fristen for når du må fornye førerkortet avhenger av når førerkortet ditt ble utstedt.</a:t>
            </a:r>
            <a:endParaRPr lang="en-US" dirty="0"/>
          </a:p>
          <a:p>
            <a:endParaRPr lang="nb-NO" dirty="0">
              <a:cs typeface="Calibri"/>
            </a:endParaRPr>
          </a:p>
          <a:p>
            <a:r>
              <a:rPr lang="nb-NO" dirty="0"/>
              <a:t>Førerkort som blir utstedt i dag er som regel gyldig til du fyller 80 år - dersom helsen tilfredsstiller kravene. </a:t>
            </a:r>
            <a:endParaRPr lang="en-US" dirty="0">
              <a:cs typeface="Calibri"/>
            </a:endParaRPr>
          </a:p>
          <a:p>
            <a:r>
              <a:rPr lang="nb-NO" dirty="0"/>
              <a:t>Om du fortsatt vil ha førerrett, må du fornye førerkortet ditt, men du må ikke levere helseattest.</a:t>
            </a:r>
            <a:endParaRPr lang="en-US" dirty="0">
              <a:cs typeface="Calibri"/>
            </a:endParaRPr>
          </a:p>
          <a:p>
            <a:r>
              <a:rPr lang="nb-NO" dirty="0"/>
              <a:t>Det nye førerkortet ditt vil bli gyldig til dagen før du fyller 80 år. Vil du ha førerrett etter dette må du levere helseattest.</a:t>
            </a:r>
            <a:endParaRPr lang="en-US" dirty="0">
              <a:cs typeface="Calibri"/>
            </a:endParaRPr>
          </a:p>
          <a:p>
            <a:endParaRPr lang="nb-NO" dirty="0"/>
          </a:p>
          <a:p>
            <a:r>
              <a:rPr lang="nb-NO" dirty="0"/>
              <a:t>Før 19. juni 2019 måtte alle fornye førerkortet med helseattest fra de fylte 75 år. Dersom du gjorde dette, og førerkortet ditt utløper før du fyller 80 år, er det gyldigheten på helseattesten som avgjør hvordan du fornyer førerkortet.</a:t>
            </a:r>
            <a:endParaRPr lang="en-US" dirty="0">
              <a:cs typeface="Calibri"/>
            </a:endParaRPr>
          </a:p>
          <a:p>
            <a:endParaRPr lang="nb-NO" dirty="0">
              <a:cs typeface="Calibri"/>
            </a:endParaRPr>
          </a:p>
          <a:p>
            <a:r>
              <a:rPr lang="nb-NO" dirty="0"/>
              <a:t>Hvis du har fornyet førerkortet ditt og det er gyldig til etter at du fyller/fylte 80 år, forholder du deg til gyldigheten på førerkortet. Når det utløper må du fornye med ny helseattest.</a:t>
            </a:r>
            <a:endParaRPr lang="en-US" dirty="0">
              <a:cs typeface="Calibri"/>
            </a:endParaRPr>
          </a:p>
          <a:p>
            <a:endParaRPr lang="nb-NO" dirty="0">
              <a:cs typeface="Calibri"/>
            </a:endParaRPr>
          </a:p>
          <a:p>
            <a:r>
              <a:rPr lang="nb-NO" dirty="0"/>
              <a:t>Du skal ikke kjøre ved kortvarig sykdom, helsesvekkelse eller hvis du bruker medikamenter som gjør at du ikke kan kjøre på en trygg måte. Er du usikker på om du oppfyller helsekravene så spør legen din om du trenger helseattest selv om du ikke har fylt 80 år.</a:t>
            </a:r>
            <a:endParaRPr lang="en-US" dirty="0">
              <a:cs typeface="Calibri"/>
            </a:endParaRPr>
          </a:p>
          <a:p>
            <a:r>
              <a:rPr lang="nb-NO" dirty="0"/>
              <a:t>Legen har plikt til å melde fra til statsforvalteren hvis du over lengre tid (6 måneder eller mer) ikke fyller helsekravene for førerkort.</a:t>
            </a:r>
            <a:endParaRPr lang="en-US" dirty="0">
              <a:cs typeface="Calibri"/>
            </a:endParaRPr>
          </a:p>
          <a:p>
            <a:endParaRPr lang="nb-NO" dirty="0"/>
          </a:p>
          <a:p>
            <a:endParaRPr lang="en-US" dirty="0">
              <a:cs typeface="Calibri"/>
            </a:endParaRPr>
          </a:p>
        </p:txBody>
      </p:sp>
      <p:sp>
        <p:nvSpPr>
          <p:cNvPr id="4" name="Plassholder for lysbildenummer 3"/>
          <p:cNvSpPr>
            <a:spLocks noGrp="1"/>
          </p:cNvSpPr>
          <p:nvPr>
            <p:ph type="sldNum" sz="quarter" idx="5"/>
          </p:nvPr>
        </p:nvSpPr>
        <p:spPr/>
        <p:txBody>
          <a:bodyPr/>
          <a:lstStyle/>
          <a:p>
            <a:fld id="{0E740FCC-46E8-475D-B071-937AF950CEF5}" type="slidenum">
              <a:rPr lang="nb-NO"/>
              <a:t>4</a:t>
            </a:fld>
            <a:endParaRPr lang="nb-NO"/>
          </a:p>
        </p:txBody>
      </p:sp>
    </p:spTree>
    <p:extLst>
      <p:ext uri="{BB962C8B-B14F-4D97-AF65-F5344CB8AC3E}">
        <p14:creationId xmlns:p14="http://schemas.microsoft.com/office/powerpoint/2010/main" val="19878120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Dere kjører bilen.</a:t>
            </a:r>
          </a:p>
          <a:p>
            <a:r>
              <a:rPr lang="nb-NO" dirty="0"/>
              <a:t>Hvordan unngå å havne i en uheldig situasjon sammen med syklisten?</a:t>
            </a:r>
          </a:p>
          <a:p>
            <a:endParaRPr lang="nb-NO" dirty="0"/>
          </a:p>
          <a:p>
            <a:endParaRPr lang="nb-NO" dirty="0"/>
          </a:p>
          <a:p>
            <a:r>
              <a:rPr lang="nb-NO" dirty="0"/>
              <a:t>Vi fortsetter å ha fokus på blindsoner. </a:t>
            </a:r>
            <a:br>
              <a:rPr lang="en-US" dirty="0">
                <a:cs typeface="+mn-lt"/>
              </a:rPr>
            </a:br>
            <a:endParaRPr lang="en-US" dirty="0"/>
          </a:p>
          <a:p>
            <a:pPr marL="171450" indent="-171450">
              <a:buFontTx/>
              <a:buChar char="-"/>
            </a:pPr>
            <a:r>
              <a:rPr lang="nb-NO" dirty="0"/>
              <a:t>Det er ikke bare store kjøretøy som har blindsoner, det har alle kjøretøy. Slik som i denne situasjonen så oppholder syklisten seg i blindsonen til bilføreren. I tillegg er det et gangfelt rett etterpå, hvor det også kan komme personer i blindsonen til bilføreren (eller personer som blir skjult av A-stolpen. </a:t>
            </a:r>
            <a:endParaRPr lang="nb-NO" b="1" dirty="0">
              <a:cs typeface="Calibri"/>
            </a:endParaRPr>
          </a:p>
          <a:p>
            <a:endParaRPr lang="nb-NO" dirty="0"/>
          </a:p>
          <a:p>
            <a:r>
              <a:rPr lang="nb-NO" dirty="0"/>
              <a:t>Forbered neste bilde ved å stille spørsmålet først:</a:t>
            </a:r>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ea typeface="Calibri"/>
                <a:cs typeface="Calibri"/>
              </a:rPr>
              <a:t>Hvordan kan du utnytte ditt sikkerhetsutstyr før turen starter? Still dette spørsmålet før lysarket vises, deretter kommer de 5 boblene opp på skjermen som en bekreftelse på hva deltagerne har svart.</a:t>
            </a:r>
          </a:p>
          <a:p>
            <a:endParaRPr lang="nb-NO" dirty="0"/>
          </a:p>
        </p:txBody>
      </p:sp>
      <p:sp>
        <p:nvSpPr>
          <p:cNvPr id="4" name="Plassholder for lysbildenummer 3"/>
          <p:cNvSpPr>
            <a:spLocks noGrp="1"/>
          </p:cNvSpPr>
          <p:nvPr>
            <p:ph type="sldNum" sz="quarter" idx="5"/>
          </p:nvPr>
        </p:nvSpPr>
        <p:spPr/>
        <p:txBody>
          <a:bodyPr/>
          <a:lstStyle/>
          <a:p>
            <a:fld id="{0E740FCC-46E8-475D-B071-937AF950CEF5}" type="slidenum">
              <a:rPr lang="nb-NO"/>
              <a:t>41</a:t>
            </a:fld>
            <a:endParaRPr lang="nb-NO"/>
          </a:p>
        </p:txBody>
      </p:sp>
    </p:spTree>
    <p:extLst>
      <p:ext uri="{BB962C8B-B14F-4D97-AF65-F5344CB8AC3E}">
        <p14:creationId xmlns:p14="http://schemas.microsoft.com/office/powerpoint/2010/main" val="15591782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a:p>
            <a:r>
              <a:rPr lang="nb-NO" dirty="0">
                <a:ea typeface="Calibri"/>
                <a:cs typeface="Calibri"/>
              </a:rPr>
              <a:t>Hvordan kan du utnytte ditt sikkerhetsutstyr før turen starter? Still dette spørsmålet før lysarket vises, deretter kommer de 5 boblene opp på skjermen som en bekreftelse på hva deltagerne har svart.</a:t>
            </a:r>
          </a:p>
          <a:p>
            <a:endParaRPr lang="nb-NO" dirty="0">
              <a:ea typeface="Calibri"/>
              <a:cs typeface="Calibri"/>
            </a:endParaRPr>
          </a:p>
          <a:p>
            <a:r>
              <a:rPr lang="nb-NO" dirty="0">
                <a:ea typeface="Calibri"/>
                <a:cs typeface="Calibri"/>
              </a:rPr>
              <a:t>Sittestilling og rattgrep kan være avgjørende for din sikkerhet i en kollisjon.</a:t>
            </a:r>
          </a:p>
          <a:p>
            <a:endParaRPr lang="nb-NO" dirty="0">
              <a:ea typeface="Calibri"/>
              <a:cs typeface="Calibri"/>
            </a:endParaRPr>
          </a:p>
        </p:txBody>
      </p:sp>
      <p:sp>
        <p:nvSpPr>
          <p:cNvPr id="4" name="Plassholder for lysbildenummer 3"/>
          <p:cNvSpPr>
            <a:spLocks noGrp="1"/>
          </p:cNvSpPr>
          <p:nvPr>
            <p:ph type="sldNum" sz="quarter" idx="5"/>
          </p:nvPr>
        </p:nvSpPr>
        <p:spPr/>
        <p:txBody>
          <a:bodyPr/>
          <a:lstStyle/>
          <a:p>
            <a:fld id="{2CBD0DD3-2498-41C4-989E-13FDDDC4BC78}" type="slidenum">
              <a:rPr lang="no-NB" smtClean="0"/>
              <a:t>42</a:t>
            </a:fld>
            <a:endParaRPr lang="no-NB"/>
          </a:p>
        </p:txBody>
      </p:sp>
    </p:spTree>
    <p:extLst>
      <p:ext uri="{BB962C8B-B14F-4D97-AF65-F5344CB8AC3E}">
        <p14:creationId xmlns:p14="http://schemas.microsoft.com/office/powerpoint/2010/main" val="34095763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Kjør aldri inn i en stengt tunnel</a:t>
            </a:r>
            <a:endParaRPr lang="en-US" dirty="0"/>
          </a:p>
          <a:p>
            <a:r>
              <a:rPr lang="nb-NO" dirty="0"/>
              <a:t>Er bommen nede eller det blinker et rødt lys utenfor tunnelen, har det skjedd en hendelse som gjør at tunnelen er stengt. Kjør aldri inn i en stengt tunnel.</a:t>
            </a:r>
            <a:endParaRPr lang="en-US" dirty="0"/>
          </a:p>
          <a:p>
            <a:endParaRPr lang="nb-NO" dirty="0"/>
          </a:p>
          <a:p>
            <a:r>
              <a:rPr lang="nb-NO" dirty="0"/>
              <a:t>Vær oppmerksom og lytt til radio</a:t>
            </a:r>
            <a:endParaRPr lang="en-US" dirty="0"/>
          </a:p>
          <a:p>
            <a:r>
              <a:rPr lang="nb-NO" dirty="0"/>
              <a:t>Når du kjører i tunnel er det viktig å legge merke til sikkerhetsutstyr og rømningsveier, følge trafikkregler og holde god avstand til kjøretøyet foran.</a:t>
            </a:r>
            <a:endParaRPr lang="en-US" dirty="0"/>
          </a:p>
          <a:p>
            <a:r>
              <a:rPr lang="nb-NO" dirty="0"/>
              <a:t>Husk at tunge kjøretøy kan skape høyere lufttrykk når de passerer deg. Hør på radio, der vil du få nyttig informasjon dersom det skulle oppstå en hendelse.</a:t>
            </a:r>
            <a:endParaRPr lang="en-US" dirty="0"/>
          </a:p>
          <a:p>
            <a:endParaRPr lang="nb-NO" dirty="0"/>
          </a:p>
          <a:p>
            <a:r>
              <a:rPr lang="nb-NO" dirty="0"/>
              <a:t>Bruk nødtelefon, ikke mobilen</a:t>
            </a:r>
            <a:endParaRPr lang="en-US" dirty="0"/>
          </a:p>
          <a:p>
            <a:r>
              <a:rPr lang="nb-NO" dirty="0"/>
              <a:t>Tunnelen er utstyrt med røde skap med telefon og brannslukningsapparat. Bruk nødtelefonen fremfor mobilen, for da vet vegtrafikksentralen automatisk hvilken tunnel du er i og hvor i tunnelen du ringer fra.</a:t>
            </a:r>
            <a:endParaRPr lang="en-US" dirty="0"/>
          </a:p>
          <a:p>
            <a:endParaRPr lang="nb-NO" dirty="0"/>
          </a:p>
          <a:p>
            <a:r>
              <a:rPr lang="nb-NO" dirty="0"/>
              <a:t>Ved brann i tunnel</a:t>
            </a:r>
            <a:endParaRPr lang="en-US" dirty="0"/>
          </a:p>
          <a:p>
            <a:r>
              <a:rPr lang="nb-NO" dirty="0"/>
              <a:t>Kom deg raskt ut – ikke vent på hjelp. Du må sikre deg selv!</a:t>
            </a:r>
            <a:endParaRPr lang="en-US" dirty="0"/>
          </a:p>
          <a:p>
            <a:r>
              <a:rPr lang="nb-NO" dirty="0"/>
              <a:t>Om mulig så kjør ut av tunnelen, varsle møtende trafikk og ring vegtrafikksentralen fra en nødtelefon når du kommer ut. Er det ikke mulig å kjøre ut, så forlat bilen på siden av veien med </a:t>
            </a:r>
            <a:r>
              <a:rPr lang="nb-NO" dirty="0" err="1"/>
              <a:t>nødblink</a:t>
            </a:r>
            <a:r>
              <a:rPr lang="nb-NO" dirty="0"/>
              <a:t> på og evakuer til fots.</a:t>
            </a:r>
            <a:endParaRPr lang="en-US" dirty="0"/>
          </a:p>
          <a:p>
            <a:endParaRPr lang="en-US" dirty="0">
              <a:cs typeface="Calibri"/>
            </a:endParaRPr>
          </a:p>
        </p:txBody>
      </p:sp>
      <p:sp>
        <p:nvSpPr>
          <p:cNvPr id="4" name="Plassholder for lysbildenummer 3"/>
          <p:cNvSpPr>
            <a:spLocks noGrp="1"/>
          </p:cNvSpPr>
          <p:nvPr>
            <p:ph type="sldNum" sz="quarter" idx="5"/>
          </p:nvPr>
        </p:nvSpPr>
        <p:spPr/>
        <p:txBody>
          <a:bodyPr/>
          <a:lstStyle/>
          <a:p>
            <a:fld id="{0E740FCC-46E8-475D-B071-937AF950CEF5}" type="slidenum">
              <a:rPr lang="nb-NO"/>
              <a:t>43</a:t>
            </a:fld>
            <a:endParaRPr lang="nb-NO"/>
          </a:p>
        </p:txBody>
      </p:sp>
    </p:spTree>
    <p:extLst>
      <p:ext uri="{BB962C8B-B14F-4D97-AF65-F5344CB8AC3E}">
        <p14:creationId xmlns:p14="http://schemas.microsoft.com/office/powerpoint/2010/main" val="39858896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Sikre deg selv og dine. Farlig røyk spres fort inni en </a:t>
            </a:r>
            <a:r>
              <a:rPr lang="nb-NO" dirty="0" err="1"/>
              <a:t>tunnell</a:t>
            </a:r>
            <a:r>
              <a:rPr lang="nb-NO" dirty="0"/>
              <a:t>, så det er viktig å komme i sikkerhet raskt! Det er aksept for at man berger seg selv. </a:t>
            </a:r>
            <a:endParaRPr lang="nb-NO" dirty="0">
              <a:cs typeface="Calibri"/>
            </a:endParaRPr>
          </a:p>
        </p:txBody>
      </p:sp>
      <p:sp>
        <p:nvSpPr>
          <p:cNvPr id="4" name="Plassholder for lysbildenummer 3"/>
          <p:cNvSpPr>
            <a:spLocks noGrp="1"/>
          </p:cNvSpPr>
          <p:nvPr>
            <p:ph type="sldNum" sz="quarter" idx="5"/>
          </p:nvPr>
        </p:nvSpPr>
        <p:spPr/>
        <p:txBody>
          <a:bodyPr/>
          <a:lstStyle/>
          <a:p>
            <a:fld id="{0E740FCC-46E8-475D-B071-937AF950CEF5}" type="slidenum">
              <a:rPr lang="nb-NO"/>
              <a:t>44</a:t>
            </a:fld>
            <a:endParaRPr lang="nb-NO"/>
          </a:p>
        </p:txBody>
      </p:sp>
    </p:spTree>
    <p:extLst>
      <p:ext uri="{BB962C8B-B14F-4D97-AF65-F5344CB8AC3E}">
        <p14:creationId xmlns:p14="http://schemas.microsoft.com/office/powerpoint/2010/main" val="40239009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Selvberging gjelder som hovedprinsipp i alle norske vegtunneler. Eksterne redningsmannskaper kan bare i unntakstilfeller komme til unnsetning ved en hendelse inne i en tunnel. Dette må også trafikantene kjenne til og det påhviler eier et ekstra ansvar at denne forutsetningen er kjent. Det vil også være slik at det er trafikantene selv som kan være til hjelp for andre trafikanter i en ulykkessituasjon. Ved at evakuering kan iverksettes så tidlig som mulig og før situasjonen blir kaotisk, vil mulighetene være mye større for at de trafikanter som trenger hjelp til evakueringen vil kunne få den nødvendige veiledningen. </a:t>
            </a:r>
            <a:endParaRPr lang="en-US"/>
          </a:p>
          <a:p>
            <a:endParaRPr lang="nb-NO">
              <a:cs typeface="Calibri"/>
            </a:endParaRPr>
          </a:p>
          <a:p>
            <a:r>
              <a:rPr lang="nb-NO">
                <a:cs typeface="Calibri"/>
              </a:rPr>
              <a:t>Før vi avslutter kvelden, så vil jeg gå igjennom forventningslisten deres. </a:t>
            </a:r>
          </a:p>
          <a:p>
            <a:endParaRPr lang="en-US">
              <a:cs typeface="Calibri"/>
            </a:endParaRPr>
          </a:p>
        </p:txBody>
      </p:sp>
      <p:sp>
        <p:nvSpPr>
          <p:cNvPr id="4" name="Plassholder for lysbildenummer 3"/>
          <p:cNvSpPr>
            <a:spLocks noGrp="1"/>
          </p:cNvSpPr>
          <p:nvPr>
            <p:ph type="sldNum" sz="quarter" idx="5"/>
          </p:nvPr>
        </p:nvSpPr>
        <p:spPr/>
        <p:txBody>
          <a:bodyPr/>
          <a:lstStyle/>
          <a:p>
            <a:fld id="{0E740FCC-46E8-475D-B071-937AF950CEF5}" type="slidenum">
              <a:rPr lang="nb-NO"/>
              <a:t>45</a:t>
            </a:fld>
            <a:endParaRPr lang="nb-NO"/>
          </a:p>
        </p:txBody>
      </p:sp>
    </p:spTree>
    <p:extLst>
      <p:ext uri="{BB962C8B-B14F-4D97-AF65-F5344CB8AC3E}">
        <p14:creationId xmlns:p14="http://schemas.microsoft.com/office/powerpoint/2010/main" val="31340341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err="1">
                <a:cs typeface="Calibri"/>
              </a:rPr>
              <a:t>Takk</a:t>
            </a:r>
            <a:r>
              <a:rPr lang="en-US" dirty="0">
                <a:cs typeface="Calibri"/>
              </a:rPr>
              <a:t> for at du </a:t>
            </a:r>
            <a:r>
              <a:rPr lang="en-US" dirty="0" err="1">
                <a:cs typeface="Calibri"/>
              </a:rPr>
              <a:t>meldte</a:t>
            </a:r>
            <a:r>
              <a:rPr lang="en-US" dirty="0">
                <a:cs typeface="Calibri"/>
              </a:rPr>
              <a:t> deg </a:t>
            </a:r>
            <a:r>
              <a:rPr lang="en-US" dirty="0" err="1">
                <a:cs typeface="Calibri"/>
              </a:rPr>
              <a:t>på</a:t>
            </a:r>
            <a:r>
              <a:rPr lang="en-US" dirty="0">
                <a:cs typeface="Calibri"/>
              </a:rPr>
              <a:t> </a:t>
            </a:r>
            <a:r>
              <a:rPr lang="en-US" dirty="0" err="1">
                <a:cs typeface="Calibri"/>
              </a:rPr>
              <a:t>Seniortrafikant</a:t>
            </a:r>
            <a:r>
              <a:rPr lang="en-US" dirty="0">
                <a:cs typeface="Calibri"/>
              </a:rPr>
              <a:t> </a:t>
            </a:r>
            <a:r>
              <a:rPr lang="en-US" dirty="0" err="1">
                <a:cs typeface="Calibri"/>
              </a:rPr>
              <a:t>kurset</a:t>
            </a:r>
            <a:r>
              <a:rPr lang="en-US" dirty="0">
                <a:cs typeface="Calibri"/>
              </a:rPr>
              <a:t> </a:t>
            </a:r>
            <a:r>
              <a:rPr lang="en-US" dirty="0" err="1">
                <a:cs typeface="Calibri"/>
              </a:rPr>
              <a:t>til</a:t>
            </a:r>
            <a:r>
              <a:rPr lang="en-US" dirty="0">
                <a:cs typeface="Calibri"/>
              </a:rPr>
              <a:t> NAF. Det er et </a:t>
            </a:r>
            <a:r>
              <a:rPr lang="en-US" dirty="0" err="1">
                <a:cs typeface="Calibri"/>
              </a:rPr>
              <a:t>viktig</a:t>
            </a:r>
            <a:r>
              <a:rPr lang="en-US" dirty="0">
                <a:cs typeface="Calibri"/>
              </a:rPr>
              <a:t> </a:t>
            </a:r>
            <a:r>
              <a:rPr lang="en-US" dirty="0" err="1">
                <a:cs typeface="Calibri"/>
              </a:rPr>
              <a:t>bidrag</a:t>
            </a:r>
            <a:r>
              <a:rPr lang="en-US" dirty="0">
                <a:cs typeface="Calibri"/>
              </a:rPr>
              <a:t> </a:t>
            </a:r>
            <a:r>
              <a:rPr lang="en-US" dirty="0" err="1">
                <a:cs typeface="Calibri"/>
              </a:rPr>
              <a:t>fra</a:t>
            </a:r>
            <a:r>
              <a:rPr lang="en-US" dirty="0">
                <a:cs typeface="Calibri"/>
              </a:rPr>
              <a:t> deg for </a:t>
            </a:r>
            <a:r>
              <a:rPr lang="en-US" dirty="0" err="1">
                <a:cs typeface="Calibri"/>
              </a:rPr>
              <a:t>å</a:t>
            </a:r>
            <a:r>
              <a:rPr lang="en-US" dirty="0">
                <a:cs typeface="Calibri"/>
              </a:rPr>
              <a:t> </a:t>
            </a:r>
            <a:r>
              <a:rPr lang="en-US" dirty="0" err="1">
                <a:cs typeface="Calibri"/>
              </a:rPr>
              <a:t>hjelpe</a:t>
            </a:r>
            <a:r>
              <a:rPr lang="en-US" dirty="0">
                <a:cs typeface="Calibri"/>
              </a:rPr>
              <a:t> </a:t>
            </a:r>
            <a:r>
              <a:rPr lang="en-US" dirty="0" err="1">
                <a:cs typeface="Calibri"/>
              </a:rPr>
              <a:t>til</a:t>
            </a:r>
            <a:r>
              <a:rPr lang="en-US" dirty="0">
                <a:cs typeface="Calibri"/>
              </a:rPr>
              <a:t> med </a:t>
            </a:r>
            <a:r>
              <a:rPr lang="en-US" dirty="0" err="1">
                <a:cs typeface="Calibri"/>
              </a:rPr>
              <a:t>å</a:t>
            </a:r>
            <a:r>
              <a:rPr lang="en-US" dirty="0">
                <a:cs typeface="Calibri"/>
              </a:rPr>
              <a:t> </a:t>
            </a:r>
            <a:r>
              <a:rPr lang="en-US" dirty="0" err="1">
                <a:cs typeface="Calibri"/>
              </a:rPr>
              <a:t>nå</a:t>
            </a:r>
            <a:r>
              <a:rPr lang="en-US" dirty="0">
                <a:cs typeface="Calibri"/>
              </a:rPr>
              <a:t> </a:t>
            </a:r>
            <a:r>
              <a:rPr lang="en-US" dirty="0" err="1">
                <a:cs typeface="Calibri"/>
              </a:rPr>
              <a:t>nullvisjonen</a:t>
            </a:r>
            <a:r>
              <a:rPr lang="en-US" dirty="0">
                <a:cs typeface="Calibri"/>
              </a:rPr>
              <a:t>. </a:t>
            </a:r>
          </a:p>
          <a:p>
            <a:r>
              <a:rPr lang="en-US" dirty="0">
                <a:cs typeface="Calibri"/>
              </a:rPr>
              <a:t>Vel </a:t>
            </a:r>
            <a:r>
              <a:rPr lang="en-US" dirty="0" err="1">
                <a:cs typeface="Calibri"/>
              </a:rPr>
              <a:t>hjem</a:t>
            </a:r>
            <a:r>
              <a:rPr lang="en-US">
                <a:cs typeface="Calibri"/>
              </a:rPr>
              <a:t>! </a:t>
            </a:r>
          </a:p>
        </p:txBody>
      </p:sp>
      <p:sp>
        <p:nvSpPr>
          <p:cNvPr id="4" name="Plassholder for lysbildenummer 3"/>
          <p:cNvSpPr>
            <a:spLocks noGrp="1"/>
          </p:cNvSpPr>
          <p:nvPr>
            <p:ph type="sldNum" sz="quarter" idx="5"/>
          </p:nvPr>
        </p:nvSpPr>
        <p:spPr/>
        <p:txBody>
          <a:bodyPr/>
          <a:lstStyle/>
          <a:p>
            <a:fld id="{0E740FCC-46E8-475D-B071-937AF950CEF5}" type="slidenum">
              <a:rPr lang="nb-NO"/>
              <a:t>46</a:t>
            </a:fld>
            <a:endParaRPr lang="nb-NO"/>
          </a:p>
        </p:txBody>
      </p:sp>
    </p:spTree>
    <p:extLst>
      <p:ext uri="{BB962C8B-B14F-4D97-AF65-F5344CB8AC3E}">
        <p14:creationId xmlns:p14="http://schemas.microsoft.com/office/powerpoint/2010/main" val="1166623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Du </a:t>
            </a:r>
            <a:r>
              <a:rPr lang="en-US" sz="1200" b="0" i="0" u="none" strike="noStrike" kern="1200" dirty="0" err="1">
                <a:solidFill>
                  <a:schemeClr val="tx1"/>
                </a:solidFill>
                <a:effectLst/>
                <a:latin typeface="+mn-lt"/>
                <a:ea typeface="+mn-ea"/>
                <a:cs typeface="+mn-cs"/>
              </a:rPr>
              <a:t>kan</a:t>
            </a:r>
            <a:r>
              <a:rPr lang="en-US" sz="1200" b="0" i="0" u="none" strike="noStrike" kern="1200" dirty="0">
                <a:solidFill>
                  <a:schemeClr val="tx1"/>
                </a:solidFill>
                <a:effectLst/>
                <a:latin typeface="+mn-lt"/>
                <a:ea typeface="+mn-ea"/>
                <a:cs typeface="+mn-cs"/>
              </a:rPr>
              <a:t> lese alt om </a:t>
            </a:r>
            <a:r>
              <a:rPr lang="en-US" sz="1200" b="0" i="0" u="none" strike="noStrike" kern="1200" dirty="0" err="1">
                <a:solidFill>
                  <a:schemeClr val="tx1"/>
                </a:solidFill>
                <a:effectLst/>
                <a:latin typeface="+mn-lt"/>
                <a:ea typeface="+mn-ea"/>
                <a:cs typeface="+mn-cs"/>
              </a:rPr>
              <a:t>helsekrav</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og</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helseattest</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på</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www.vegvesen.no</a:t>
            </a:r>
            <a:r>
              <a:rPr lang="en-US" sz="1200" b="0" i="0" u="none" strike="noStrike" kern="1200" dirty="0">
                <a:solidFill>
                  <a:schemeClr val="tx1"/>
                </a:solidFill>
                <a:effectLst/>
                <a:latin typeface="+mn-lt"/>
                <a:ea typeface="+mn-ea"/>
                <a:cs typeface="+mn-cs"/>
              </a:rPr>
              <a:t>. Disse </a:t>
            </a:r>
            <a:r>
              <a:rPr lang="en-US" sz="1200" b="0" i="0" u="none" strike="noStrike" kern="1200" dirty="0" err="1">
                <a:solidFill>
                  <a:schemeClr val="tx1"/>
                </a:solidFill>
                <a:effectLst/>
                <a:latin typeface="+mn-lt"/>
                <a:ea typeface="+mn-ea"/>
                <a:cs typeface="+mn-cs"/>
              </a:rPr>
              <a:t>nettsidene</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inneholder</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også</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mye</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annen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nyttig</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informasjon</a:t>
            </a:r>
            <a:r>
              <a:rPr lang="en-US" sz="1200" b="0" i="0" u="none" strike="noStrike" kern="1200" dirty="0">
                <a:solidFill>
                  <a:schemeClr val="tx1"/>
                </a:solidFill>
                <a:effectLst/>
                <a:latin typeface="+mn-lt"/>
                <a:ea typeface="+mn-ea"/>
                <a:cs typeface="+mn-cs"/>
              </a:rPr>
              <a:t> om </a:t>
            </a:r>
            <a:r>
              <a:rPr lang="en-US" sz="1200" b="0" i="0" u="none" strike="noStrike" kern="1200" dirty="0" err="1">
                <a:solidFill>
                  <a:schemeClr val="tx1"/>
                </a:solidFill>
                <a:effectLst/>
                <a:latin typeface="+mn-lt"/>
                <a:ea typeface="+mn-ea"/>
                <a:cs typeface="+mn-cs"/>
              </a:rPr>
              <a:t>førerkortet</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bilkjøring</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og</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trafikksikkerhet</a:t>
            </a:r>
            <a:r>
              <a:rPr lang="en-US" sz="1200" b="0" i="0" u="none" strike="noStrike"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t>
            </a:r>
            <a:endParaRPr lang="nb-NO" dirty="0"/>
          </a:p>
        </p:txBody>
      </p:sp>
      <p:sp>
        <p:nvSpPr>
          <p:cNvPr id="4" name="Plassholder for lysbildenummer 3"/>
          <p:cNvSpPr>
            <a:spLocks noGrp="1"/>
          </p:cNvSpPr>
          <p:nvPr>
            <p:ph type="sldNum" sz="quarter" idx="5"/>
          </p:nvPr>
        </p:nvSpPr>
        <p:spPr/>
        <p:txBody>
          <a:bodyPr/>
          <a:lstStyle/>
          <a:p>
            <a:fld id="{E3AD59CC-5EAA-3642-8D18-B5F99F8D7C56}" type="slidenum">
              <a:rPr lang="nb-NO" smtClean="0"/>
              <a:t>5</a:t>
            </a:fld>
            <a:endParaRPr lang="nb-NO"/>
          </a:p>
        </p:txBody>
      </p:sp>
    </p:spTree>
    <p:extLst>
      <p:ext uri="{BB962C8B-B14F-4D97-AF65-F5344CB8AC3E}">
        <p14:creationId xmlns:p14="http://schemas.microsoft.com/office/powerpoint/2010/main" val="40624339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Kjører dere med tilhenger? Vet dere kravet med å kjøre med tilhenger?</a:t>
            </a:r>
            <a:endParaRPr lang="en-US" dirty="0"/>
          </a:p>
          <a:p>
            <a:r>
              <a:rPr lang="nb-NO" dirty="0"/>
              <a:t>Hvor fort kan dere kjøre? </a:t>
            </a:r>
            <a:endParaRPr lang="en-US" dirty="0"/>
          </a:p>
          <a:p>
            <a:endParaRPr lang="nb-NO" dirty="0"/>
          </a:p>
          <a:p>
            <a:r>
              <a:rPr lang="nb-NO" b="1" dirty="0"/>
              <a:t>Personbil med tilhenger:</a:t>
            </a:r>
            <a:endParaRPr lang="nb-NO" dirty="0">
              <a:cs typeface="Calibri" panose="020F0502020204030204"/>
            </a:endParaRPr>
          </a:p>
          <a:p>
            <a:r>
              <a:rPr lang="nb-NO" dirty="0"/>
              <a:t>Du kan trekke </a:t>
            </a:r>
            <a:r>
              <a:rPr lang="nb-NO" b="1" dirty="0"/>
              <a:t>tilhenger</a:t>
            </a:r>
            <a:r>
              <a:rPr lang="nb-NO" dirty="0"/>
              <a:t> etter en personbil når tilhengerens tillatte totalvekt er maks 750 kg. Du kan trekke en tyngre </a:t>
            </a:r>
            <a:r>
              <a:rPr lang="nb-NO" b="1" dirty="0"/>
              <a:t>tilhenger</a:t>
            </a:r>
            <a:r>
              <a:rPr lang="nb-NO" dirty="0"/>
              <a:t> hvis den tillatte totalvekten for bilen og </a:t>
            </a:r>
            <a:r>
              <a:rPr lang="nb-NO" b="1" dirty="0"/>
              <a:t>tilhengeren</a:t>
            </a:r>
            <a:r>
              <a:rPr lang="nb-NO" dirty="0"/>
              <a:t> til sammen er </a:t>
            </a:r>
            <a:r>
              <a:rPr lang="nb-NO" b="1" u="sng" dirty="0"/>
              <a:t>maks 3 500 kg.</a:t>
            </a:r>
            <a:r>
              <a:rPr lang="nb-NO" dirty="0"/>
              <a:t> Vekten av </a:t>
            </a:r>
            <a:r>
              <a:rPr lang="nb-NO" b="1" dirty="0"/>
              <a:t>tilhengeren</a:t>
            </a:r>
            <a:r>
              <a:rPr lang="nb-NO" dirty="0"/>
              <a:t> må være innenfor det bilen er har lov å trekke med eller uten brems.</a:t>
            </a:r>
            <a:endParaRPr lang="en-US" dirty="0"/>
          </a:p>
          <a:p>
            <a:endParaRPr lang="nb-NO" dirty="0">
              <a:cs typeface="Calibri"/>
            </a:endParaRPr>
          </a:p>
          <a:p>
            <a:r>
              <a:rPr lang="nb-NO" b="1" dirty="0">
                <a:latin typeface="Calibri"/>
                <a:cs typeface="Calibri"/>
              </a:rPr>
              <a:t>«Campingvogn-regelen»:</a:t>
            </a:r>
            <a:endParaRPr lang="en-US" dirty="0">
              <a:latin typeface="Calibri"/>
              <a:cs typeface="Calibri"/>
            </a:endParaRPr>
          </a:p>
          <a:p>
            <a:r>
              <a:rPr lang="nb-NO" dirty="0">
                <a:latin typeface="Calibri"/>
                <a:cs typeface="Calibri"/>
              </a:rPr>
              <a:t>Begrensningen på 750 kg gjelder ikke for klasse B dersom du følger «campingvogn-regelen». Regelen gjelder for alle typer tilhengere, men har størst praktisk betydning for de som kjører campingvogn. Med klasse B kan man trekke en tilhenger med tillatt totalvekt over 750 kg hvis summen av tilhengerens tillatte totalvekt + bilens tillatte totalvekt ikke overskrider 3500 kg.</a:t>
            </a:r>
            <a:endParaRPr lang="en-US" dirty="0">
              <a:latin typeface="Calibri"/>
              <a:cs typeface="Calibri"/>
            </a:endParaRPr>
          </a:p>
          <a:p>
            <a:endParaRPr lang="nb-NO" dirty="0">
              <a:latin typeface="Calibri"/>
              <a:cs typeface="Calibri"/>
            </a:endParaRPr>
          </a:p>
          <a:p>
            <a:r>
              <a:rPr lang="nb-NO" b="1" dirty="0">
                <a:latin typeface="Calibri"/>
                <a:cs typeface="Calibri"/>
              </a:rPr>
              <a:t>B 96:</a:t>
            </a:r>
          </a:p>
          <a:p>
            <a:r>
              <a:rPr lang="nb-NO" dirty="0">
                <a:latin typeface="Calibri"/>
                <a:cs typeface="Calibri"/>
              </a:rPr>
              <a:t>Med førerrett på bil og gjennomgått kurs for B96 kan du gjøre bil og tilhenger med tillat totalvekt på 4250 kg. </a:t>
            </a:r>
          </a:p>
          <a:p>
            <a:endParaRPr lang="nb-NO" dirty="0">
              <a:latin typeface="Calibri"/>
              <a:cs typeface="Calibri"/>
            </a:endParaRPr>
          </a:p>
          <a:p>
            <a:r>
              <a:rPr lang="nb-NO" b="1" dirty="0">
                <a:latin typeface="Calibri"/>
                <a:cs typeface="Calibri"/>
              </a:rPr>
              <a:t>BE: </a:t>
            </a:r>
          </a:p>
          <a:p>
            <a:r>
              <a:rPr lang="nb-NO" dirty="0">
                <a:latin typeface="Calibri"/>
                <a:cs typeface="Calibri"/>
              </a:rPr>
              <a:t>Førerkort klasse BE gjelder for vogntog bestående av bil (opptil 3500 kg) og tilhenger med tillat totalvekt på høyst 3500 kg. </a:t>
            </a:r>
          </a:p>
          <a:p>
            <a:endParaRPr lang="nb-NO" dirty="0">
              <a:latin typeface="Calibri"/>
              <a:cs typeface="Calibri"/>
            </a:endParaRPr>
          </a:p>
          <a:p>
            <a:endParaRPr lang="nb-NO" dirty="0">
              <a:latin typeface="Calibri"/>
              <a:cs typeface="Calibri"/>
            </a:endParaRPr>
          </a:p>
          <a:p>
            <a:endParaRPr lang="nb-NO" sz="1400" b="1" dirty="0">
              <a:latin typeface="Arial" panose="020B0604020202020204" pitchFamily="34" charset="0"/>
              <a:cs typeface="Arial" panose="020B0604020202020204" pitchFamily="34" charset="0"/>
            </a:endParaRPr>
          </a:p>
          <a:p>
            <a:endParaRPr lang="nb-NO" sz="1400" b="1" dirty="0">
              <a:latin typeface="Arial" panose="020B0604020202020204" pitchFamily="34" charset="0"/>
              <a:cs typeface="Arial" panose="020B0604020202020204" pitchFamily="34" charset="0"/>
            </a:endParaRPr>
          </a:p>
          <a:p>
            <a:endParaRPr lang="nb-NO" sz="1400" b="1" dirty="0">
              <a:latin typeface="Arial" panose="020B0604020202020204" pitchFamily="34" charset="0"/>
              <a:cs typeface="Arial" panose="020B0604020202020204" pitchFamily="34" charset="0"/>
            </a:endParaRPr>
          </a:p>
          <a:p>
            <a:endParaRPr lang="nb-NO" sz="1400" b="1" dirty="0">
              <a:latin typeface="Arial" panose="020B0604020202020204" pitchFamily="34" charset="0"/>
              <a:cs typeface="Arial" panose="020B0604020202020204" pitchFamily="34" charset="0"/>
            </a:endParaRPr>
          </a:p>
        </p:txBody>
      </p:sp>
      <p:sp>
        <p:nvSpPr>
          <p:cNvPr id="4" name="Plassholder for lysbildenummer 3"/>
          <p:cNvSpPr>
            <a:spLocks noGrp="1"/>
          </p:cNvSpPr>
          <p:nvPr>
            <p:ph type="sldNum" sz="quarter" idx="10"/>
          </p:nvPr>
        </p:nvSpPr>
        <p:spPr/>
        <p:txBody>
          <a:bodyPr/>
          <a:lstStyle/>
          <a:p>
            <a:fld id="{3C7A728E-371F-493A-B7FF-59DE375DF2BD}" type="slidenum">
              <a:rPr lang="nb-NO" smtClean="0">
                <a:solidFill>
                  <a:prstClr val="black"/>
                </a:solidFill>
              </a:rPr>
              <a:pPr/>
              <a:t>6</a:t>
            </a:fld>
            <a:endParaRPr lang="nb-NO">
              <a:solidFill>
                <a:prstClr val="black"/>
              </a:solidFill>
            </a:endParaRPr>
          </a:p>
        </p:txBody>
      </p:sp>
      <p:sp>
        <p:nvSpPr>
          <p:cNvPr id="5" name="Plassholder for bunntekst 4"/>
          <p:cNvSpPr>
            <a:spLocks noGrp="1"/>
          </p:cNvSpPr>
          <p:nvPr>
            <p:ph type="ftr" sz="quarter" idx="11"/>
          </p:nvPr>
        </p:nvSpPr>
        <p:spPr/>
        <p:txBody>
          <a:bodyPr/>
          <a:lstStyle/>
          <a:p>
            <a:r>
              <a:rPr lang="nb-NO"/>
              <a:t>Prater jeg med eller til? Ser jeg på publikum? Spør eller forteller jeg?</a:t>
            </a:r>
          </a:p>
        </p:txBody>
      </p:sp>
      <p:sp>
        <p:nvSpPr>
          <p:cNvPr id="6" name="Plassholder for topptekst 5"/>
          <p:cNvSpPr>
            <a:spLocks noGrp="1"/>
          </p:cNvSpPr>
          <p:nvPr>
            <p:ph type="hdr" sz="quarter" idx="12"/>
          </p:nvPr>
        </p:nvSpPr>
        <p:spPr/>
        <p:txBody>
          <a:bodyPr/>
          <a:lstStyle/>
          <a:p>
            <a:r>
              <a:rPr lang="nb-NO"/>
              <a:t>Er du i tvil? Gi dem et smil. De vet ikke hva du vet. Bruk I D P</a:t>
            </a:r>
          </a:p>
        </p:txBody>
      </p:sp>
    </p:spTree>
    <p:extLst>
      <p:ext uri="{BB962C8B-B14F-4D97-AF65-F5344CB8AC3E}">
        <p14:creationId xmlns:p14="http://schemas.microsoft.com/office/powerpoint/2010/main" val="22251944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rtl="0" fontAlgn="base"/>
            <a:r>
              <a:rPr lang="nb-NO" sz="1200" b="0" i="0" u="none" strike="noStrike" kern="1200" dirty="0">
                <a:solidFill>
                  <a:schemeClr val="tx1"/>
                </a:solidFill>
                <a:effectLst/>
                <a:latin typeface="+mn-lt"/>
                <a:ea typeface="+mn-ea"/>
                <a:cs typeface="+mn-cs"/>
              </a:rPr>
              <a:t>Aktuelle hastigheter for lovlig kjøring med tilhenger, også de uten brems.</a:t>
            </a:r>
            <a:r>
              <a:rPr lang="en-US" sz="1200" b="0" i="0" kern="1200" dirty="0">
                <a:solidFill>
                  <a:schemeClr val="tx1"/>
                </a:solidFill>
                <a:effectLst/>
                <a:latin typeface="+mn-lt"/>
                <a:ea typeface="+mn-ea"/>
                <a:cs typeface="+mn-cs"/>
              </a:rPr>
              <a:t>​</a:t>
            </a:r>
          </a:p>
          <a:p>
            <a:pPr rtl="0" fontAlgn="base"/>
            <a:r>
              <a:rPr lang="nb-NO" sz="1200" b="0" i="0" kern="1200" dirty="0">
                <a:solidFill>
                  <a:schemeClr val="tx1"/>
                </a:solidFill>
                <a:effectLst/>
                <a:latin typeface="+mn-lt"/>
                <a:ea typeface="+mn-ea"/>
                <a:cs typeface="+mn-cs"/>
              </a:rPr>
              <a:t>​</a:t>
            </a:r>
          </a:p>
          <a:p>
            <a:pPr rtl="0" fontAlgn="base"/>
            <a:r>
              <a:rPr lang="nb-NO" sz="1200" b="1" i="0" u="none" strike="noStrike" kern="1200" dirty="0">
                <a:solidFill>
                  <a:schemeClr val="tx1"/>
                </a:solidFill>
                <a:effectLst/>
                <a:latin typeface="+mn-lt"/>
                <a:ea typeface="+mn-ea"/>
                <a:cs typeface="+mn-cs"/>
              </a:rPr>
              <a:t>Tempo 100</a:t>
            </a:r>
            <a:r>
              <a:rPr lang="en-US" sz="1200" b="0" i="0" kern="1200" dirty="0">
                <a:solidFill>
                  <a:schemeClr val="tx1"/>
                </a:solidFill>
                <a:effectLst/>
                <a:latin typeface="+mn-lt"/>
                <a:ea typeface="+mn-ea"/>
                <a:cs typeface="+mn-cs"/>
              </a:rPr>
              <a:t>​</a:t>
            </a:r>
          </a:p>
          <a:p>
            <a:pPr rtl="0" fontAlgn="base"/>
            <a:r>
              <a:rPr lang="nb-NO" sz="1200" b="0" i="0" u="none" strike="noStrike" kern="1200" dirty="0">
                <a:solidFill>
                  <a:schemeClr val="tx1"/>
                </a:solidFill>
                <a:effectLst/>
                <a:latin typeface="+mn-lt"/>
                <a:ea typeface="+mn-ea"/>
                <a:cs typeface="+mn-cs"/>
              </a:rPr>
              <a:t>Visse tilhengere og campingvogner kan bli godkjente for Tempo 100. Reglen trådde i kraft i mars 2022. </a:t>
            </a:r>
            <a:r>
              <a:rPr lang="en-US" sz="1200" b="0" i="0" kern="1200" dirty="0">
                <a:solidFill>
                  <a:schemeClr val="tx1"/>
                </a:solidFill>
                <a:effectLst/>
                <a:latin typeface="+mn-lt"/>
                <a:ea typeface="+mn-ea"/>
                <a:cs typeface="+mn-cs"/>
              </a:rPr>
              <a:t>​</a:t>
            </a:r>
          </a:p>
          <a:p>
            <a:pPr rtl="0" fontAlgn="base"/>
            <a:r>
              <a:rPr lang="nb-NO" sz="1200" b="0" i="0" u="none" strike="noStrike" kern="1200" dirty="0">
                <a:solidFill>
                  <a:schemeClr val="tx1"/>
                </a:solidFill>
                <a:effectLst/>
                <a:latin typeface="+mn-lt"/>
                <a:ea typeface="+mn-ea"/>
                <a:cs typeface="+mn-cs"/>
              </a:rPr>
              <a:t>Det er krav til både kjøretøyet og tilhengeren for at Statens vegvesen kan gi Tempo 100-godkjenning. </a:t>
            </a:r>
            <a:r>
              <a:rPr lang="en-US" sz="1200" b="0" i="0" kern="1200" dirty="0">
                <a:solidFill>
                  <a:schemeClr val="tx1"/>
                </a:solidFill>
                <a:effectLst/>
                <a:latin typeface="+mn-lt"/>
                <a:ea typeface="+mn-ea"/>
                <a:cs typeface="+mn-cs"/>
              </a:rPr>
              <a:t>​</a:t>
            </a:r>
          </a:p>
          <a:p>
            <a:pPr rtl="0" fontAlgn="base"/>
            <a:r>
              <a:rPr lang="nb-NO" sz="1200" b="0" i="0" u="none" strike="noStrike" kern="1200" dirty="0">
                <a:solidFill>
                  <a:schemeClr val="tx1"/>
                </a:solidFill>
                <a:effectLst/>
                <a:latin typeface="+mn-lt"/>
                <a:ea typeface="+mn-ea"/>
                <a:cs typeface="+mn-cs"/>
              </a:rPr>
              <a:t>Bilen må ha ABS-bremser og tillat totalvekt inntil 3500 kg eller lavere. Bilen må ikke være for lett </a:t>
            </a:r>
            <a:r>
              <a:rPr lang="nb-NO" sz="1200" b="0" i="0" u="none" strike="noStrike" kern="1200" dirty="0" err="1">
                <a:solidFill>
                  <a:schemeClr val="tx1"/>
                </a:solidFill>
                <a:effectLst/>
                <a:latin typeface="+mn-lt"/>
                <a:ea typeface="+mn-ea"/>
                <a:cs typeface="+mn-cs"/>
              </a:rPr>
              <a:t>ift</a:t>
            </a:r>
            <a:r>
              <a:rPr lang="nb-NO" sz="1200" b="0" i="0" u="none" strike="noStrike" kern="1200" dirty="0">
                <a:solidFill>
                  <a:schemeClr val="tx1"/>
                </a:solidFill>
                <a:effectLst/>
                <a:latin typeface="+mn-lt"/>
                <a:ea typeface="+mn-ea"/>
                <a:cs typeface="+mn-cs"/>
              </a:rPr>
              <a:t> tilhengeren. Det er også krav til utstyr som sørger for stabil og sikker kjøring. </a:t>
            </a:r>
            <a:r>
              <a:rPr lang="en-US" sz="1200" b="0" i="0" kern="1200" dirty="0">
                <a:solidFill>
                  <a:schemeClr val="tx1"/>
                </a:solidFill>
                <a:effectLst/>
                <a:latin typeface="+mn-lt"/>
                <a:ea typeface="+mn-ea"/>
                <a:cs typeface="+mn-cs"/>
              </a:rPr>
              <a:t>​</a:t>
            </a:r>
          </a:p>
          <a:p>
            <a:pPr rtl="0" fontAlgn="base"/>
            <a:r>
              <a:rPr lang="nb-NO" sz="1200" b="0" i="0" u="none" strike="noStrike" kern="1200" dirty="0">
                <a:solidFill>
                  <a:schemeClr val="tx1"/>
                </a:solidFill>
                <a:effectLst/>
                <a:latin typeface="+mn-lt"/>
                <a:ea typeface="+mn-ea"/>
                <a:cs typeface="+mn-cs"/>
              </a:rPr>
              <a:t>Tilhengeren må ha støtdempere og bremser, samt en stabilisatorkobling eller elektronisk stabilitetssystem på bilen </a:t>
            </a:r>
            <a:r>
              <a:rPr lang="nb-NO" sz="1200" b="0" i="0" u="none" strike="noStrike" kern="1200" dirty="0" err="1">
                <a:solidFill>
                  <a:schemeClr val="tx1"/>
                </a:solidFill>
                <a:effectLst/>
                <a:latin typeface="+mn-lt"/>
                <a:ea typeface="+mn-ea"/>
                <a:cs typeface="+mn-cs"/>
              </a:rPr>
              <a:t>kompangserer</a:t>
            </a:r>
            <a:r>
              <a:rPr lang="nb-NO" sz="1200" b="0" i="0" u="none" strike="noStrike" kern="1200" dirty="0">
                <a:solidFill>
                  <a:schemeClr val="tx1"/>
                </a:solidFill>
                <a:effectLst/>
                <a:latin typeface="+mn-lt"/>
                <a:ea typeface="+mn-ea"/>
                <a:cs typeface="+mn-cs"/>
              </a:rPr>
              <a:t> dersom bilen i utgangspunktet er for lett i forhold til tilhengeren. </a:t>
            </a:r>
            <a:r>
              <a:rPr lang="en-US" sz="1200" b="0" i="0" kern="1200" dirty="0">
                <a:solidFill>
                  <a:schemeClr val="tx1"/>
                </a:solidFill>
                <a:effectLst/>
                <a:latin typeface="+mn-lt"/>
                <a:ea typeface="+mn-ea"/>
                <a:cs typeface="+mn-cs"/>
              </a:rPr>
              <a:t>​</a:t>
            </a:r>
          </a:p>
          <a:p>
            <a:endParaRPr lang="nb-NO" dirty="0"/>
          </a:p>
        </p:txBody>
      </p:sp>
      <p:sp>
        <p:nvSpPr>
          <p:cNvPr id="4" name="Plassholder for lysbildenummer 3"/>
          <p:cNvSpPr>
            <a:spLocks noGrp="1"/>
          </p:cNvSpPr>
          <p:nvPr>
            <p:ph type="sldNum" sz="quarter" idx="5"/>
          </p:nvPr>
        </p:nvSpPr>
        <p:spPr/>
        <p:txBody>
          <a:bodyPr/>
          <a:lstStyle/>
          <a:p>
            <a:fld id="{E3AD59CC-5EAA-3642-8D18-B5F99F8D7C56}" type="slidenum">
              <a:rPr lang="nb-NO" smtClean="0"/>
              <a:t>7</a:t>
            </a:fld>
            <a:endParaRPr lang="nb-NO"/>
          </a:p>
        </p:txBody>
      </p:sp>
    </p:spTree>
    <p:extLst>
      <p:ext uri="{BB962C8B-B14F-4D97-AF65-F5344CB8AC3E}">
        <p14:creationId xmlns:p14="http://schemas.microsoft.com/office/powerpoint/2010/main" val="1824818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rtl="0" fontAlgn="base"/>
            <a:r>
              <a:rPr lang="nb-NO" sz="1200" b="0" i="0" u="none" strike="noStrike" kern="1200" dirty="0">
                <a:solidFill>
                  <a:schemeClr val="tx1"/>
                </a:solidFill>
                <a:effectLst/>
                <a:latin typeface="+mn-lt"/>
                <a:ea typeface="+mn-ea"/>
                <a:cs typeface="+mn-cs"/>
              </a:rPr>
              <a:t>I går snakket dere om hvem som er mest utsatt for å havne i trafikkulykker. Det er ingen tvil om at det er menn, og visste dere at det ofte er menn som forårsaker trafikkulykkene og damene i passasjersetet som omkommer? Dette er en tankevekker, kanskje man skal lytte til kona dersom de kommer med uttalelser som man først </a:t>
            </a:r>
            <a:r>
              <a:rPr lang="nb-NO" sz="1200" b="0" i="0" u="none" strike="noStrike" kern="1200" dirty="0" err="1">
                <a:solidFill>
                  <a:schemeClr val="tx1"/>
                </a:solidFill>
                <a:effectLst/>
                <a:latin typeface="+mn-lt"/>
                <a:ea typeface="+mn-ea"/>
                <a:cs typeface="+mn-cs"/>
              </a:rPr>
              <a:t>anseer</a:t>
            </a:r>
            <a:r>
              <a:rPr lang="nb-NO" sz="1200" b="0" i="0" u="none" strike="noStrike" kern="1200" dirty="0">
                <a:solidFill>
                  <a:schemeClr val="tx1"/>
                </a:solidFill>
                <a:effectLst/>
                <a:latin typeface="+mn-lt"/>
                <a:ea typeface="+mn-ea"/>
                <a:cs typeface="+mn-cs"/>
              </a:rPr>
              <a:t> som kritikk? </a:t>
            </a:r>
            <a:r>
              <a:rPr lang="en-US" sz="1200" b="0" i="0" kern="1200" dirty="0">
                <a:solidFill>
                  <a:schemeClr val="tx1"/>
                </a:solidFill>
                <a:effectLst/>
                <a:latin typeface="+mn-lt"/>
                <a:ea typeface="+mn-ea"/>
                <a:cs typeface="+mn-cs"/>
              </a:rPr>
              <a:t>​</a:t>
            </a:r>
          </a:p>
          <a:p>
            <a:pPr rtl="0" fontAlgn="base"/>
            <a:r>
              <a:rPr lang="nb-NO" sz="1200" b="0" i="0" kern="1200" dirty="0">
                <a:solidFill>
                  <a:schemeClr val="tx1"/>
                </a:solidFill>
                <a:effectLst/>
                <a:latin typeface="+mn-lt"/>
                <a:ea typeface="+mn-ea"/>
                <a:cs typeface="+mn-cs"/>
              </a:rPr>
              <a:t>​</a:t>
            </a:r>
          </a:p>
          <a:p>
            <a:pPr rtl="0" fontAlgn="base"/>
            <a:r>
              <a:rPr lang="nb-NO" sz="1200" b="0" i="0" u="none" strike="noStrike" kern="1200" dirty="0">
                <a:solidFill>
                  <a:schemeClr val="tx1"/>
                </a:solidFill>
                <a:effectLst/>
                <a:latin typeface="+mn-lt"/>
                <a:ea typeface="+mn-ea"/>
                <a:cs typeface="+mn-cs"/>
              </a:rPr>
              <a:t>Dere vet jo også at førerretten ikke varer evig uten at visse krav opprettholdes. Har dere tenkt på hva som skal til for at førerretten inndras? Hva kan skje deg? </a:t>
            </a:r>
            <a:r>
              <a:rPr lang="en-US" sz="1200" b="0" i="0" kern="1200" dirty="0">
                <a:solidFill>
                  <a:schemeClr val="tx1"/>
                </a:solidFill>
                <a:effectLst/>
                <a:latin typeface="+mn-lt"/>
                <a:ea typeface="+mn-ea"/>
                <a:cs typeface="+mn-cs"/>
              </a:rPr>
              <a:t>​</a:t>
            </a:r>
          </a:p>
          <a:p>
            <a:pPr rtl="0" fontAlgn="base"/>
            <a:r>
              <a:rPr lang="nb-NO" sz="1200" b="0" i="0" u="none" strike="noStrike" kern="1200" dirty="0">
                <a:solidFill>
                  <a:schemeClr val="tx1"/>
                </a:solidFill>
                <a:effectLst/>
                <a:latin typeface="+mn-lt"/>
                <a:ea typeface="+mn-ea"/>
                <a:cs typeface="+mn-cs"/>
              </a:rPr>
              <a:t>Jeg vil at dere jobber gruppevis om disse utfordringene. Dere får 6-7 minutter til å snakke sammen, så skal vi ta det opp i fellesskap etterpå. </a:t>
            </a:r>
            <a:r>
              <a:rPr lang="nb-NO" sz="1200" b="0" i="0" kern="1200" dirty="0">
                <a:solidFill>
                  <a:schemeClr val="tx1"/>
                </a:solidFill>
                <a:effectLst/>
                <a:latin typeface="+mn-lt"/>
                <a:ea typeface="+mn-ea"/>
                <a:cs typeface="+mn-cs"/>
              </a:rPr>
              <a:t>​</a:t>
            </a:r>
          </a:p>
          <a:p>
            <a:pPr rtl="0" fontAlgn="base"/>
            <a:r>
              <a:rPr lang="nb-NO" sz="1200" b="0" i="0" kern="1200" dirty="0">
                <a:solidFill>
                  <a:schemeClr val="tx1"/>
                </a:solidFill>
                <a:effectLst/>
                <a:latin typeface="+mn-lt"/>
                <a:ea typeface="+mn-ea"/>
                <a:cs typeface="+mn-cs"/>
              </a:rPr>
              <a:t>​</a:t>
            </a:r>
          </a:p>
          <a:p>
            <a:pPr rtl="0" fontAlgn="base"/>
            <a:r>
              <a:rPr lang="nb-NO" sz="1200" b="0" i="0" kern="1200" dirty="0">
                <a:solidFill>
                  <a:schemeClr val="tx1"/>
                </a:solidFill>
                <a:effectLst/>
                <a:latin typeface="+mn-lt"/>
                <a:ea typeface="+mn-ea"/>
                <a:cs typeface="+mn-cs"/>
              </a:rPr>
              <a:t>​</a:t>
            </a:r>
          </a:p>
          <a:p>
            <a:pPr rtl="0" fontAlgn="base"/>
            <a:r>
              <a:rPr lang="nb-NO" sz="1200" b="0" i="0" u="none" strike="noStrike" kern="1200" dirty="0">
                <a:solidFill>
                  <a:schemeClr val="tx1"/>
                </a:solidFill>
                <a:effectLst/>
                <a:latin typeface="+mn-lt"/>
                <a:ea typeface="+mn-ea"/>
                <a:cs typeface="+mn-cs"/>
              </a:rPr>
              <a:t>Temaer som bør belyses: </a:t>
            </a:r>
            <a:r>
              <a:rPr lang="en-US" sz="1200" b="0" i="0" kern="1200" dirty="0">
                <a:solidFill>
                  <a:schemeClr val="tx1"/>
                </a:solidFill>
                <a:effectLst/>
                <a:latin typeface="+mn-lt"/>
                <a:ea typeface="+mn-ea"/>
                <a:cs typeface="+mn-cs"/>
              </a:rPr>
              <a:t>​</a:t>
            </a:r>
          </a:p>
          <a:p>
            <a:pPr rtl="0" fontAlgn="base"/>
            <a:r>
              <a:rPr lang="nb-NO" sz="1200" b="0" i="0" u="none" strike="noStrike" kern="1200" dirty="0">
                <a:solidFill>
                  <a:schemeClr val="tx1"/>
                </a:solidFill>
                <a:effectLst/>
                <a:latin typeface="+mn-lt"/>
                <a:ea typeface="+mn-ea"/>
                <a:cs typeface="+mn-cs"/>
              </a:rPr>
              <a:t>Bekymring fra nærmeste familie</a:t>
            </a:r>
            <a:r>
              <a:rPr lang="en-US" sz="1200" b="0" i="0" kern="1200" dirty="0">
                <a:solidFill>
                  <a:schemeClr val="tx1"/>
                </a:solidFill>
                <a:effectLst/>
                <a:latin typeface="+mn-lt"/>
                <a:ea typeface="+mn-ea"/>
                <a:cs typeface="+mn-cs"/>
              </a:rPr>
              <a:t>​</a:t>
            </a:r>
          </a:p>
          <a:p>
            <a:pPr rtl="0" fontAlgn="base"/>
            <a:r>
              <a:rPr lang="nb-NO" sz="1200" b="0" i="0" u="none" strike="noStrike" kern="1200" dirty="0">
                <a:solidFill>
                  <a:schemeClr val="tx1"/>
                </a:solidFill>
                <a:effectLst/>
                <a:latin typeface="+mn-lt"/>
                <a:ea typeface="+mn-ea"/>
                <a:cs typeface="+mn-cs"/>
              </a:rPr>
              <a:t>Bekymringsmelding fra andre</a:t>
            </a:r>
            <a:r>
              <a:rPr lang="en-US" sz="1200" b="0" i="0" kern="1200" dirty="0">
                <a:solidFill>
                  <a:schemeClr val="tx1"/>
                </a:solidFill>
                <a:effectLst/>
                <a:latin typeface="+mn-lt"/>
                <a:ea typeface="+mn-ea"/>
                <a:cs typeface="+mn-cs"/>
              </a:rPr>
              <a:t>​</a:t>
            </a:r>
          </a:p>
          <a:p>
            <a:pPr rtl="0" fontAlgn="base"/>
            <a:r>
              <a:rPr lang="nb-NO" sz="1200" b="0" i="0" kern="1200" dirty="0">
                <a:solidFill>
                  <a:schemeClr val="tx1"/>
                </a:solidFill>
                <a:effectLst/>
                <a:latin typeface="+mn-lt"/>
                <a:ea typeface="+mn-ea"/>
                <a:cs typeface="+mn-cs"/>
              </a:rPr>
              <a:t>​</a:t>
            </a:r>
          </a:p>
          <a:p>
            <a:pPr rtl="0" fontAlgn="base"/>
            <a:r>
              <a:rPr lang="nb-NO" sz="1200" b="0" i="0" u="none" strike="noStrike" kern="1200" dirty="0">
                <a:solidFill>
                  <a:schemeClr val="tx1"/>
                </a:solidFill>
                <a:effectLst/>
                <a:latin typeface="+mn-lt"/>
                <a:ea typeface="+mn-ea"/>
                <a:cs typeface="+mn-cs"/>
              </a:rPr>
              <a:t>§ 34.</a:t>
            </a:r>
            <a:r>
              <a:rPr lang="nb-NO" sz="1200" b="0" i="1" u="none" strike="noStrike" kern="1200" dirty="0">
                <a:solidFill>
                  <a:schemeClr val="tx1"/>
                </a:solidFill>
                <a:effectLst/>
                <a:latin typeface="+mn-lt"/>
                <a:ea typeface="+mn-ea"/>
                <a:cs typeface="+mn-cs"/>
              </a:rPr>
              <a:t>Tilbakekall av retten til å føre motorvogn mv. på grunn av særlige forhold</a:t>
            </a:r>
            <a:r>
              <a:rPr lang="nb-NO" sz="1200" b="0" i="0" kern="1200" dirty="0">
                <a:solidFill>
                  <a:schemeClr val="tx1"/>
                </a:solidFill>
                <a:effectLst/>
                <a:latin typeface="+mn-lt"/>
                <a:ea typeface="+mn-ea"/>
                <a:cs typeface="+mn-cs"/>
              </a:rPr>
              <a:t>​</a:t>
            </a:r>
          </a:p>
          <a:p>
            <a:pPr rtl="0" fontAlgn="base"/>
            <a:r>
              <a:rPr lang="nb-NO" sz="1200" b="0" i="0" u="none" strike="noStrike" kern="1200" dirty="0">
                <a:solidFill>
                  <a:schemeClr val="tx1"/>
                </a:solidFill>
                <a:effectLst/>
                <a:latin typeface="+mn-lt"/>
                <a:ea typeface="+mn-ea"/>
                <a:cs typeface="+mn-cs"/>
              </a:rPr>
              <a:t>Dersom politiet har skjellig grunn til å tro at innehaver av retten til å føre førerkortpliktig motorvogn ikke lenger fyller de krav som er fastsatt til syn, helse og førlighet for slik </a:t>
            </a:r>
            <a:r>
              <a:rPr lang="nb-NO" sz="1200" b="0" i="0" u="none" strike="noStrike" kern="1200" dirty="0" err="1">
                <a:solidFill>
                  <a:schemeClr val="tx1"/>
                </a:solidFill>
                <a:effectLst/>
                <a:latin typeface="+mn-lt"/>
                <a:ea typeface="+mn-ea"/>
                <a:cs typeface="+mn-cs"/>
              </a:rPr>
              <a:t>førerett</a:t>
            </a:r>
            <a:r>
              <a:rPr lang="nb-NO" sz="1200" b="0" i="0" u="none" strike="noStrike" kern="1200" dirty="0">
                <a:solidFill>
                  <a:schemeClr val="tx1"/>
                </a:solidFill>
                <a:effectLst/>
                <a:latin typeface="+mn-lt"/>
                <a:ea typeface="+mn-ea"/>
                <a:cs typeface="+mn-cs"/>
              </a:rPr>
              <a:t>, herunder at innehaveren ikke må misbruke alkohol eller annet berusende eller bedøvende middel, eller at innehaveren ikke har de kunnskaper eller den kjøreferdighet som hensynet til trafikksikkerheten krever, kan politimesteren eller den han gir myndighet pålegge innehaveren – dersom denne fortsatt ønsker å nytte sin </a:t>
            </a:r>
            <a:r>
              <a:rPr lang="nb-NO" sz="1200" b="0" i="0" u="none" strike="noStrike" kern="1200" dirty="0" err="1">
                <a:solidFill>
                  <a:schemeClr val="tx1"/>
                </a:solidFill>
                <a:effectLst/>
                <a:latin typeface="+mn-lt"/>
                <a:ea typeface="+mn-ea"/>
                <a:cs typeface="+mn-cs"/>
              </a:rPr>
              <a:t>førerett</a:t>
            </a:r>
            <a:r>
              <a:rPr lang="nb-NO" sz="1200" b="0" i="0" u="none" strike="noStrike" kern="1200" dirty="0">
                <a:solidFill>
                  <a:schemeClr val="tx1"/>
                </a:solidFill>
                <a:effectLst/>
                <a:latin typeface="+mn-lt"/>
                <a:ea typeface="+mn-ea"/>
                <a:cs typeface="+mn-cs"/>
              </a:rPr>
              <a:t> – innen en fastsatt frist å underkaste seg slik legeundersøkelse som finnes påkrevd og framstille seg til helt eller delvis ny førerprøve. Finner politiet det nødvendig, kan det pålegge ham å levere førerkortet til politiet inntil videre.</a:t>
            </a:r>
            <a:r>
              <a:rPr lang="nb-NO" sz="1200" b="0" i="0" kern="1200" dirty="0">
                <a:solidFill>
                  <a:schemeClr val="tx1"/>
                </a:solidFill>
                <a:effectLst/>
                <a:latin typeface="+mn-lt"/>
                <a:ea typeface="+mn-ea"/>
                <a:cs typeface="+mn-cs"/>
              </a:rPr>
              <a:t>​</a:t>
            </a:r>
          </a:p>
          <a:p>
            <a:pPr rtl="0" fontAlgn="base"/>
            <a:r>
              <a:rPr lang="nb-NO" sz="1200" b="0" i="0" kern="1200" dirty="0">
                <a:solidFill>
                  <a:schemeClr val="tx1"/>
                </a:solidFill>
                <a:effectLst/>
                <a:latin typeface="+mn-lt"/>
                <a:ea typeface="+mn-ea"/>
                <a:cs typeface="+mn-cs"/>
              </a:rPr>
              <a:t>​</a:t>
            </a:r>
          </a:p>
          <a:p>
            <a:endParaRPr lang="nb-NO" dirty="0"/>
          </a:p>
        </p:txBody>
      </p:sp>
      <p:sp>
        <p:nvSpPr>
          <p:cNvPr id="4" name="Plassholder for lysbildenummer 3"/>
          <p:cNvSpPr>
            <a:spLocks noGrp="1"/>
          </p:cNvSpPr>
          <p:nvPr>
            <p:ph type="sldNum" sz="quarter" idx="5"/>
          </p:nvPr>
        </p:nvSpPr>
        <p:spPr/>
        <p:txBody>
          <a:bodyPr/>
          <a:lstStyle/>
          <a:p>
            <a:fld id="{E3AD59CC-5EAA-3642-8D18-B5F99F8D7C56}" type="slidenum">
              <a:rPr lang="nb-NO" smtClean="0"/>
              <a:t>8</a:t>
            </a:fld>
            <a:endParaRPr lang="nb-NO"/>
          </a:p>
        </p:txBody>
      </p:sp>
    </p:spTree>
    <p:extLst>
      <p:ext uri="{BB962C8B-B14F-4D97-AF65-F5344CB8AC3E}">
        <p14:creationId xmlns:p14="http://schemas.microsoft.com/office/powerpoint/2010/main" val="34249480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rtl="0" fontAlgn="base"/>
            <a:r>
              <a:rPr lang="nb-NO" sz="1200" b="0" i="0" u="none" strike="noStrike" kern="1200" dirty="0">
                <a:solidFill>
                  <a:schemeClr val="tx1"/>
                </a:solidFill>
                <a:effectLst/>
                <a:latin typeface="+mn-lt"/>
                <a:ea typeface="+mn-ea"/>
                <a:cs typeface="+mn-cs"/>
              </a:rPr>
              <a:t>Norge er på topp når det kommer til trafikksikkerheten, faktisk på verdenstoppen. Vi bor i et land som ser viktigheten med å spisse trafikksikkerhetsarbeidet opp mot en visjon - Nullvisjonen.</a:t>
            </a:r>
            <a:r>
              <a:rPr lang="en-US" sz="1200" b="0" i="0" kern="1200" dirty="0">
                <a:solidFill>
                  <a:schemeClr val="tx1"/>
                </a:solidFill>
                <a:effectLst/>
                <a:latin typeface="+mn-lt"/>
                <a:ea typeface="+mn-ea"/>
                <a:cs typeface="+mn-cs"/>
              </a:rPr>
              <a:t>​</a:t>
            </a:r>
          </a:p>
          <a:p>
            <a:pPr rtl="0" fontAlgn="base"/>
            <a:endParaRPr lang="nb-NO" sz="1200" b="0" i="0" u="none" strike="noStrike" kern="1200" dirty="0">
              <a:solidFill>
                <a:schemeClr val="tx1"/>
              </a:solidFill>
              <a:effectLst/>
              <a:latin typeface="+mn-lt"/>
              <a:ea typeface="+mn-ea"/>
              <a:cs typeface="+mn-cs"/>
            </a:endParaRPr>
          </a:p>
          <a:p>
            <a:pPr rtl="0" fontAlgn="base"/>
            <a:r>
              <a:rPr lang="nb-NO" sz="1200" b="0" i="0" u="none" strike="noStrike" kern="1200" dirty="0">
                <a:solidFill>
                  <a:schemeClr val="tx1"/>
                </a:solidFill>
                <a:effectLst/>
                <a:latin typeface="+mn-lt"/>
                <a:ea typeface="+mn-ea"/>
                <a:cs typeface="+mn-cs"/>
              </a:rPr>
              <a:t>Antall drepte per 1 million innbyggere i Norge var per 2024/ 2025 16 drepte</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Antall </a:t>
            </a:r>
            <a:r>
              <a:rPr lang="en-US" sz="1200" b="0" i="0" kern="1200" dirty="0" err="1">
                <a:solidFill>
                  <a:schemeClr val="tx1"/>
                </a:solidFill>
                <a:effectLst/>
                <a:latin typeface="+mn-lt"/>
                <a:ea typeface="+mn-ea"/>
                <a:cs typeface="+mn-cs"/>
              </a:rPr>
              <a:t>drepte</a:t>
            </a:r>
            <a:r>
              <a:rPr lang="en-US" sz="1200" b="0" i="0" kern="1200" dirty="0">
                <a:solidFill>
                  <a:schemeClr val="tx1"/>
                </a:solidFill>
                <a:effectLst/>
                <a:latin typeface="+mn-lt"/>
                <a:ea typeface="+mn-ea"/>
                <a:cs typeface="+mn-cs"/>
              </a:rPr>
              <a:t> per 1 million </a:t>
            </a:r>
            <a:r>
              <a:rPr lang="en-US" sz="1200" b="0" i="0" kern="1200" dirty="0" err="1">
                <a:solidFill>
                  <a:schemeClr val="tx1"/>
                </a:solidFill>
                <a:effectLst/>
                <a:latin typeface="+mn-lt"/>
                <a:ea typeface="+mn-ea"/>
                <a:cs typeface="+mn-cs"/>
              </a:rPr>
              <a:t>innbyggere</a:t>
            </a:r>
            <a:r>
              <a:rPr lang="en-US" sz="1200" b="0" i="0" kern="1200" dirty="0">
                <a:solidFill>
                  <a:schemeClr val="tx1"/>
                </a:solidFill>
                <a:effectLst/>
                <a:latin typeface="+mn-lt"/>
                <a:ea typeface="+mn-ea"/>
                <a:cs typeface="+mn-cs"/>
              </a:rPr>
              <a:t> I </a:t>
            </a:r>
            <a:r>
              <a:rPr lang="en-US" sz="1200" b="0" i="0" kern="1200" dirty="0" err="1">
                <a:solidFill>
                  <a:schemeClr val="tx1"/>
                </a:solidFill>
                <a:effectLst/>
                <a:latin typeface="+mn-lt"/>
                <a:ea typeface="+mn-ea"/>
                <a:cs typeface="+mn-cs"/>
              </a:rPr>
              <a:t>Tyskland</a:t>
            </a:r>
            <a:r>
              <a:rPr lang="en-US" sz="1200" b="0" i="0" kern="1200" dirty="0">
                <a:solidFill>
                  <a:schemeClr val="tx1"/>
                </a:solidFill>
                <a:effectLst/>
                <a:latin typeface="+mn-lt"/>
                <a:ea typeface="+mn-ea"/>
                <a:cs typeface="+mn-cs"/>
              </a:rPr>
              <a:t> var I same </a:t>
            </a:r>
            <a:r>
              <a:rPr lang="en-US" sz="1200" b="0" i="0" kern="1200" dirty="0" err="1">
                <a:solidFill>
                  <a:schemeClr val="tx1"/>
                </a:solidFill>
                <a:effectLst/>
                <a:latin typeface="+mn-lt"/>
                <a:ea typeface="+mn-ea"/>
                <a:cs typeface="+mn-cs"/>
              </a:rPr>
              <a:t>tidsrom</a:t>
            </a:r>
            <a:r>
              <a:rPr lang="en-US" sz="1200" b="0" i="0" kern="1200" dirty="0">
                <a:solidFill>
                  <a:schemeClr val="tx1"/>
                </a:solidFill>
                <a:effectLst/>
                <a:latin typeface="+mn-lt"/>
                <a:ea typeface="+mn-ea"/>
                <a:cs typeface="+mn-cs"/>
              </a:rPr>
              <a:t> 33-34 </a:t>
            </a:r>
            <a:r>
              <a:rPr lang="en-US" sz="1200" b="0" i="0" kern="1200" dirty="0" err="1">
                <a:solidFill>
                  <a:schemeClr val="tx1"/>
                </a:solidFill>
                <a:effectLst/>
                <a:latin typeface="+mn-lt"/>
                <a:ea typeface="+mn-ea"/>
                <a:cs typeface="+mn-cs"/>
              </a:rPr>
              <a:t>drepte</a:t>
            </a:r>
            <a:endParaRPr lang="en-US" sz="1200" b="0" i="0" kern="1200" dirty="0">
              <a:solidFill>
                <a:schemeClr val="tx1"/>
              </a:solidFill>
              <a:effectLst/>
              <a:latin typeface="+mn-lt"/>
              <a:ea typeface="+mn-ea"/>
              <a:cs typeface="+mn-cs"/>
            </a:endParaRPr>
          </a:p>
          <a:p>
            <a:pPr rtl="0" fontAlgn="base"/>
            <a:r>
              <a:rPr lang="nb-NO" sz="1200" b="0" i="0" u="none" strike="noStrike" kern="1200" dirty="0">
                <a:solidFill>
                  <a:schemeClr val="tx1"/>
                </a:solidFill>
                <a:effectLst/>
                <a:latin typeface="+mn-lt"/>
                <a:ea typeface="+mn-ea"/>
                <a:cs typeface="+mn-cs"/>
              </a:rPr>
              <a:t>Antall drepte per 1 million innbyggere i USA var i samme tidsrommet 130- 140</a:t>
            </a:r>
            <a:r>
              <a:rPr lang="nb-NO" sz="1200" b="0" i="0" kern="1200" dirty="0">
                <a:solidFill>
                  <a:schemeClr val="tx1"/>
                </a:solidFill>
                <a:effectLst/>
                <a:latin typeface="+mn-lt"/>
                <a:ea typeface="+mn-ea"/>
                <a:cs typeface="+mn-cs"/>
              </a:rPr>
              <a:t>​ drepte</a:t>
            </a:r>
          </a:p>
          <a:p>
            <a:pPr rtl="0" fontAlgn="base"/>
            <a:r>
              <a:rPr lang="nb-NO" sz="1200" b="0" i="0" kern="1200" dirty="0">
                <a:solidFill>
                  <a:schemeClr val="tx1"/>
                </a:solidFill>
                <a:effectLst/>
                <a:latin typeface="+mn-lt"/>
                <a:ea typeface="+mn-ea"/>
                <a:cs typeface="+mn-cs"/>
              </a:rPr>
              <a:t>​</a:t>
            </a:r>
          </a:p>
          <a:p>
            <a:pPr rtl="0" fontAlgn="base"/>
            <a:r>
              <a:rPr lang="nb-NO" sz="1200" b="0" i="0" u="none" strike="noStrike" kern="1200" dirty="0">
                <a:solidFill>
                  <a:schemeClr val="tx1"/>
                </a:solidFill>
                <a:effectLst/>
                <a:latin typeface="+mn-lt"/>
                <a:ea typeface="+mn-ea"/>
                <a:cs typeface="+mn-cs"/>
              </a:rPr>
              <a:t>Helt siden 1970 har det vært drevet et langsiktig og målrettet trafikksikkerhetsarbeid i Norge. Vi har lyktes godt med å redusere fra 560 drepte i 1970 til om lag 100 drepte per år de siste 10 årene. </a:t>
            </a:r>
            <a:r>
              <a:rPr lang="nb-NO" sz="1200" b="0" i="0" kern="1200" dirty="0">
                <a:solidFill>
                  <a:schemeClr val="tx1"/>
                </a:solidFill>
                <a:effectLst/>
                <a:latin typeface="+mn-lt"/>
                <a:ea typeface="+mn-ea"/>
                <a:cs typeface="+mn-cs"/>
              </a:rPr>
              <a:t>​</a:t>
            </a:r>
          </a:p>
          <a:p>
            <a:pPr rtl="0" fontAlgn="base"/>
            <a:r>
              <a:rPr lang="nb-NO" sz="1200" b="0" i="0" kern="1200" dirty="0">
                <a:solidFill>
                  <a:schemeClr val="tx1"/>
                </a:solidFill>
                <a:effectLst/>
                <a:latin typeface="+mn-lt"/>
                <a:ea typeface="+mn-ea"/>
                <a:cs typeface="+mn-cs"/>
              </a:rPr>
              <a:t>​</a:t>
            </a:r>
          </a:p>
          <a:p>
            <a:pPr rtl="0" fontAlgn="base"/>
            <a:r>
              <a:rPr lang="nb-NO" sz="1200" b="0" i="0" u="none" strike="noStrike" kern="1200" dirty="0">
                <a:solidFill>
                  <a:schemeClr val="tx1"/>
                </a:solidFill>
                <a:effectLst/>
                <a:latin typeface="+mn-lt"/>
                <a:ea typeface="+mn-ea"/>
                <a:cs typeface="+mn-cs"/>
              </a:rPr>
              <a:t>Nullvisjonen kom som et Stortingsvedtak i 2002 og er et ønske/en drøm om å oppnå null drepte og null hardt skadde i trafikkulykker. I arbeidet settes det etappemål og det etappemålet som gjelder nå er at vi ikke skal overskride 350 drepte og hardt skadde innen 2030. Dette er forankret i Nasjonal Transportplan for 2022-2033.</a:t>
            </a:r>
            <a:r>
              <a:rPr lang="nb-NO" sz="1200" b="0" i="0" kern="1200" dirty="0">
                <a:solidFill>
                  <a:schemeClr val="tx1"/>
                </a:solidFill>
                <a:effectLst/>
                <a:latin typeface="+mn-lt"/>
                <a:ea typeface="+mn-ea"/>
                <a:cs typeface="+mn-cs"/>
              </a:rPr>
              <a:t>​</a:t>
            </a:r>
          </a:p>
          <a:p>
            <a:pPr rtl="0" fontAlgn="base"/>
            <a:r>
              <a:rPr lang="nb-NO" sz="1200" b="0" i="0" u="none" strike="noStrike" kern="1200" dirty="0">
                <a:solidFill>
                  <a:schemeClr val="tx1"/>
                </a:solidFill>
                <a:effectLst/>
                <a:latin typeface="+mn-lt"/>
                <a:ea typeface="+mn-ea"/>
                <a:cs typeface="+mn-cs"/>
              </a:rPr>
              <a:t>Nullvisjonen er et samarbeid mellom myndigheter og forbruker, det betyr at alle som benytter vegnettet enten som myke eller harde trafikanter har et ansvar om å opptre slik at ulykker unngås. I tillegg gir Nullvisjonen en tydelighet om at det er moralsk og etisk uakseptabelt at det går liv tapt i trafikken. I tillegg gir en trafikkulykke store samfunnskostnader som vi ikke kan akseptere. </a:t>
            </a:r>
            <a:r>
              <a:rPr lang="nb-NO" sz="1200" b="0" i="0" kern="1200" dirty="0">
                <a:solidFill>
                  <a:schemeClr val="tx1"/>
                </a:solidFill>
                <a:effectLst/>
                <a:latin typeface="+mn-lt"/>
                <a:ea typeface="+mn-ea"/>
                <a:cs typeface="+mn-cs"/>
              </a:rPr>
              <a:t>​</a:t>
            </a:r>
            <a:br>
              <a:rPr lang="nb-NO" sz="1200" b="0" i="0" kern="1200" dirty="0">
                <a:solidFill>
                  <a:schemeClr val="tx1"/>
                </a:solidFill>
                <a:effectLst/>
                <a:latin typeface="+mn-lt"/>
                <a:ea typeface="+mn-ea"/>
                <a:cs typeface="+mn-cs"/>
              </a:rPr>
            </a:br>
            <a:r>
              <a:rPr lang="nb-NO" sz="1200" b="0" i="0" u="none" strike="noStrike" kern="1200" dirty="0">
                <a:solidFill>
                  <a:schemeClr val="tx1"/>
                </a:solidFill>
                <a:effectLst/>
                <a:latin typeface="+mn-lt"/>
                <a:ea typeface="+mn-ea"/>
                <a:cs typeface="+mn-cs"/>
              </a:rPr>
              <a:t>Nullvisjonen er en etisk veiviser og en retningslinje for trafikksikkerhetsarbeidet i Norge. </a:t>
            </a:r>
            <a:r>
              <a:rPr lang="nb-NO" sz="1200" b="0" i="0" kern="1200" dirty="0">
                <a:solidFill>
                  <a:schemeClr val="tx1"/>
                </a:solidFill>
                <a:effectLst/>
                <a:latin typeface="+mn-lt"/>
                <a:ea typeface="+mn-ea"/>
                <a:cs typeface="+mn-cs"/>
              </a:rPr>
              <a:t>​</a:t>
            </a:r>
          </a:p>
          <a:p>
            <a:pPr rtl="0" fontAlgn="base"/>
            <a:r>
              <a:rPr lang="nb-NO" sz="1200" b="0" i="0" kern="1200" dirty="0">
                <a:solidFill>
                  <a:schemeClr val="tx1"/>
                </a:solidFill>
                <a:effectLst/>
                <a:latin typeface="+mn-lt"/>
                <a:ea typeface="+mn-ea"/>
                <a:cs typeface="+mn-cs"/>
              </a:rPr>
              <a:t>​</a:t>
            </a:r>
          </a:p>
          <a:p>
            <a:pPr rtl="0" fontAlgn="base"/>
            <a:r>
              <a:rPr lang="nb-NO" sz="1200" b="0" i="0" u="none" strike="noStrike" kern="1200" dirty="0">
                <a:solidFill>
                  <a:schemeClr val="tx1"/>
                </a:solidFill>
                <a:effectLst/>
                <a:latin typeface="+mn-lt"/>
                <a:ea typeface="+mn-ea"/>
                <a:cs typeface="+mn-cs"/>
              </a:rPr>
              <a:t>Nullvisjonen er fundamentet for trafikksikkerhetsarbeidet i Norge! </a:t>
            </a:r>
            <a:r>
              <a:rPr lang="nb-NO" sz="1200" b="0" i="0" kern="1200" dirty="0">
                <a:solidFill>
                  <a:schemeClr val="tx1"/>
                </a:solidFill>
                <a:effectLst/>
                <a:latin typeface="+mn-lt"/>
                <a:ea typeface="+mn-ea"/>
                <a:cs typeface="+mn-cs"/>
              </a:rPr>
              <a:t>​</a:t>
            </a:r>
          </a:p>
          <a:p>
            <a:endParaRPr lang="nb-NO" dirty="0"/>
          </a:p>
        </p:txBody>
      </p:sp>
      <p:sp>
        <p:nvSpPr>
          <p:cNvPr id="4" name="Plassholder for lysbildenummer 3"/>
          <p:cNvSpPr>
            <a:spLocks noGrp="1"/>
          </p:cNvSpPr>
          <p:nvPr>
            <p:ph type="sldNum" sz="quarter" idx="5"/>
          </p:nvPr>
        </p:nvSpPr>
        <p:spPr/>
        <p:txBody>
          <a:bodyPr/>
          <a:lstStyle/>
          <a:p>
            <a:fld id="{E3AD59CC-5EAA-3642-8D18-B5F99F8D7C56}" type="slidenum">
              <a:rPr lang="nb-NO" smtClean="0"/>
              <a:t>9</a:t>
            </a:fld>
            <a:endParaRPr lang="nb-NO"/>
          </a:p>
        </p:txBody>
      </p:sp>
    </p:spTree>
    <p:extLst>
      <p:ext uri="{BB962C8B-B14F-4D97-AF65-F5344CB8AC3E}">
        <p14:creationId xmlns:p14="http://schemas.microsoft.com/office/powerpoint/2010/main" val="42524577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1271AA4-7EA0-4A36-AEDD-44BE0936A7D8}"/>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3B71B57F-87C3-415D-A057-03E49902AE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0B33721F-738A-4BB1-B52C-3D021D0F7651}"/>
              </a:ext>
            </a:extLst>
          </p:cNvPr>
          <p:cNvSpPr>
            <a:spLocks noGrp="1"/>
          </p:cNvSpPr>
          <p:nvPr>
            <p:ph type="dt" sz="half" idx="10"/>
          </p:nvPr>
        </p:nvSpPr>
        <p:spPr/>
        <p:txBody>
          <a:bodyPr/>
          <a:lstStyle/>
          <a:p>
            <a:fld id="{B81DAFED-5055-4CA8-8F33-48E29DE05947}" type="datetimeFigureOut">
              <a:rPr lang="nb-NO" smtClean="0"/>
              <a:t>09.03.2026</a:t>
            </a:fld>
            <a:endParaRPr lang="nb-NO"/>
          </a:p>
        </p:txBody>
      </p:sp>
      <p:sp>
        <p:nvSpPr>
          <p:cNvPr id="5" name="Plassholder for bunntekst 4">
            <a:extLst>
              <a:ext uri="{FF2B5EF4-FFF2-40B4-BE49-F238E27FC236}">
                <a16:creationId xmlns:a16="http://schemas.microsoft.com/office/drawing/2014/main" id="{F49B2E8F-FEC2-4330-808A-60B117D28AF7}"/>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2C0A1312-37AD-42BD-86C1-46707B702F18}"/>
              </a:ext>
            </a:extLst>
          </p:cNvPr>
          <p:cNvSpPr>
            <a:spLocks noGrp="1"/>
          </p:cNvSpPr>
          <p:nvPr>
            <p:ph type="sldNum" sz="quarter" idx="12"/>
          </p:nvPr>
        </p:nvSpPr>
        <p:spPr/>
        <p:txBody>
          <a:bodyPr/>
          <a:lstStyle/>
          <a:p>
            <a:fld id="{2857338A-8FCB-497F-86A1-A2B7E4DCB5AE}" type="slidenum">
              <a:rPr lang="nb-NO" smtClean="0"/>
              <a:t>‹#›</a:t>
            </a:fld>
            <a:endParaRPr lang="nb-NO"/>
          </a:p>
        </p:txBody>
      </p:sp>
    </p:spTree>
    <p:extLst>
      <p:ext uri="{BB962C8B-B14F-4D97-AF65-F5344CB8AC3E}">
        <p14:creationId xmlns:p14="http://schemas.microsoft.com/office/powerpoint/2010/main" val="6514597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65E865B-33E2-49E9-A6EA-2D548C586CE5}"/>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E397240E-8A93-4181-909C-1DF81A42D734}"/>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C90B1833-9BC6-47AA-B7E2-4BBC248F9BC7}"/>
              </a:ext>
            </a:extLst>
          </p:cNvPr>
          <p:cNvSpPr>
            <a:spLocks noGrp="1"/>
          </p:cNvSpPr>
          <p:nvPr>
            <p:ph type="dt" sz="half" idx="10"/>
          </p:nvPr>
        </p:nvSpPr>
        <p:spPr/>
        <p:txBody>
          <a:bodyPr/>
          <a:lstStyle/>
          <a:p>
            <a:fld id="{B81DAFED-5055-4CA8-8F33-48E29DE05947}" type="datetimeFigureOut">
              <a:rPr lang="nb-NO" smtClean="0"/>
              <a:t>09.03.2026</a:t>
            </a:fld>
            <a:endParaRPr lang="nb-NO"/>
          </a:p>
        </p:txBody>
      </p:sp>
      <p:sp>
        <p:nvSpPr>
          <p:cNvPr id="5" name="Plassholder for bunntekst 4">
            <a:extLst>
              <a:ext uri="{FF2B5EF4-FFF2-40B4-BE49-F238E27FC236}">
                <a16:creationId xmlns:a16="http://schemas.microsoft.com/office/drawing/2014/main" id="{71476BC9-A191-47FE-9F8E-ED18F2194EFF}"/>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C169EFDD-81FD-4CEF-BA36-45F97CDD4C62}"/>
              </a:ext>
            </a:extLst>
          </p:cNvPr>
          <p:cNvSpPr>
            <a:spLocks noGrp="1"/>
          </p:cNvSpPr>
          <p:nvPr>
            <p:ph type="sldNum" sz="quarter" idx="12"/>
          </p:nvPr>
        </p:nvSpPr>
        <p:spPr/>
        <p:txBody>
          <a:bodyPr/>
          <a:lstStyle/>
          <a:p>
            <a:fld id="{2857338A-8FCB-497F-86A1-A2B7E4DCB5AE}" type="slidenum">
              <a:rPr lang="nb-NO" smtClean="0"/>
              <a:t>‹#›</a:t>
            </a:fld>
            <a:endParaRPr lang="nb-NO"/>
          </a:p>
        </p:txBody>
      </p:sp>
    </p:spTree>
    <p:extLst>
      <p:ext uri="{BB962C8B-B14F-4D97-AF65-F5344CB8AC3E}">
        <p14:creationId xmlns:p14="http://schemas.microsoft.com/office/powerpoint/2010/main" val="2563626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5D562C3D-BE6F-48B0-A326-F4FB73BE632B}"/>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DCB5BDAE-B463-4EDF-B08E-1B1755036E29}"/>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8FD15E3E-B53A-4DAF-B001-1C36E0C0004B}"/>
              </a:ext>
            </a:extLst>
          </p:cNvPr>
          <p:cNvSpPr>
            <a:spLocks noGrp="1"/>
          </p:cNvSpPr>
          <p:nvPr>
            <p:ph type="dt" sz="half" idx="10"/>
          </p:nvPr>
        </p:nvSpPr>
        <p:spPr/>
        <p:txBody>
          <a:bodyPr/>
          <a:lstStyle/>
          <a:p>
            <a:fld id="{B81DAFED-5055-4CA8-8F33-48E29DE05947}" type="datetimeFigureOut">
              <a:rPr lang="nb-NO" smtClean="0"/>
              <a:t>09.03.2026</a:t>
            </a:fld>
            <a:endParaRPr lang="nb-NO"/>
          </a:p>
        </p:txBody>
      </p:sp>
      <p:sp>
        <p:nvSpPr>
          <p:cNvPr id="5" name="Plassholder for bunntekst 4">
            <a:extLst>
              <a:ext uri="{FF2B5EF4-FFF2-40B4-BE49-F238E27FC236}">
                <a16:creationId xmlns:a16="http://schemas.microsoft.com/office/drawing/2014/main" id="{37B06861-FD97-4233-A439-298FB55736FC}"/>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B331258E-6354-424E-8830-5542412EF6AA}"/>
              </a:ext>
            </a:extLst>
          </p:cNvPr>
          <p:cNvSpPr>
            <a:spLocks noGrp="1"/>
          </p:cNvSpPr>
          <p:nvPr>
            <p:ph type="sldNum" sz="quarter" idx="12"/>
          </p:nvPr>
        </p:nvSpPr>
        <p:spPr/>
        <p:txBody>
          <a:bodyPr/>
          <a:lstStyle/>
          <a:p>
            <a:fld id="{2857338A-8FCB-497F-86A1-A2B7E4DCB5AE}" type="slidenum">
              <a:rPr lang="nb-NO" smtClean="0"/>
              <a:t>‹#›</a:t>
            </a:fld>
            <a:endParaRPr lang="nb-NO"/>
          </a:p>
        </p:txBody>
      </p:sp>
    </p:spTree>
    <p:extLst>
      <p:ext uri="{BB962C8B-B14F-4D97-AF65-F5344CB8AC3E}">
        <p14:creationId xmlns:p14="http://schemas.microsoft.com/office/powerpoint/2010/main" val="16870065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ilde, tittel og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00" y="720090"/>
            <a:ext cx="5184648" cy="1046440"/>
          </a:xfrm>
        </p:spPr>
        <p:txBody>
          <a:bodyPr>
            <a:normAutofit/>
          </a:bodyPr>
          <a:lstStyle>
            <a:lvl1pPr>
              <a:defRPr sz="3400"/>
            </a:lvl1pPr>
          </a:lstStyle>
          <a:p>
            <a:r>
              <a:rPr lang="nb-NO"/>
              <a:t>Klikk for å redigere tittelstil</a:t>
            </a:r>
          </a:p>
        </p:txBody>
      </p:sp>
      <p:sp>
        <p:nvSpPr>
          <p:cNvPr id="8" name="Plassholder for bilde 7">
            <a:extLst>
              <a:ext uri="{FF2B5EF4-FFF2-40B4-BE49-F238E27FC236}">
                <a16:creationId xmlns:a16="http://schemas.microsoft.com/office/drawing/2014/main" id="{98222C13-31E2-455F-841C-63CB04F371EC}"/>
              </a:ext>
            </a:extLst>
          </p:cNvPr>
          <p:cNvSpPr>
            <a:spLocks noGrp="1"/>
          </p:cNvSpPr>
          <p:nvPr>
            <p:ph type="pic" sz="quarter" idx="13"/>
          </p:nvPr>
        </p:nvSpPr>
        <p:spPr>
          <a:xfrm>
            <a:off x="0" y="359616"/>
            <a:ext cx="5148643" cy="6138767"/>
          </a:xfrm>
          <a:prstGeom prst="rect">
            <a:avLst/>
          </a:prstGeom>
          <a:solidFill>
            <a:schemeClr val="bg1">
              <a:lumMod val="95000"/>
            </a:schemeClr>
          </a:solidFill>
        </p:spPr>
        <p:txBody>
          <a:bodyPr tIns="691286"/>
          <a:lstStyle>
            <a:lvl1pPr marL="252000" indent="-252000" algn="ctr" defTabSz="914400" rtl="0" eaLnBrk="1" latinLnBrk="0" hangingPunct="1">
              <a:lnSpc>
                <a:spcPct val="100000"/>
              </a:lnSpc>
              <a:spcBef>
                <a:spcPts val="1000"/>
              </a:spcBef>
              <a:buFont typeface="Wingdings" panose="05000000000000000000" pitchFamily="2" charset="2"/>
              <a:buNone/>
              <a:defRPr sz="1400"/>
            </a:lvl1pPr>
          </a:lstStyle>
          <a:p>
            <a:r>
              <a:rPr lang="nb-NO"/>
              <a:t>Klikk på ikonet for å legge til et bilde</a:t>
            </a:r>
          </a:p>
        </p:txBody>
      </p:sp>
      <p:sp>
        <p:nvSpPr>
          <p:cNvPr id="9" name="Plassholder for tekst 8">
            <a:extLst>
              <a:ext uri="{FF2B5EF4-FFF2-40B4-BE49-F238E27FC236}">
                <a16:creationId xmlns:a16="http://schemas.microsoft.com/office/drawing/2014/main" id="{84108F8C-6F16-499B-8869-0C2F49726CB8}"/>
              </a:ext>
            </a:extLst>
          </p:cNvPr>
          <p:cNvSpPr>
            <a:spLocks noGrp="1"/>
          </p:cNvSpPr>
          <p:nvPr>
            <p:ph type="body" sz="quarter" idx="14"/>
          </p:nvPr>
        </p:nvSpPr>
        <p:spPr>
          <a:xfrm>
            <a:off x="6096001" y="2736342"/>
            <a:ext cx="5184648" cy="3456432"/>
          </a:xfrm>
          <a:prstGeom prst="rect">
            <a:avLst/>
          </a:prstGeom>
        </p:spPr>
        <p:txBody>
          <a:bodyPr lIns="0" tIns="0" rIns="0" bIns="0"/>
          <a:lstStyle>
            <a:lvl1pPr marL="0" indent="0">
              <a:buNone/>
              <a:defRPr sz="1600"/>
            </a:lvl1pPr>
          </a:lstStyle>
          <a:p>
            <a:pPr lvl="0"/>
            <a:r>
              <a:rPr lang="nb-NO"/>
              <a:t>Klikk for å redigere tekststiler i malen</a:t>
            </a:r>
          </a:p>
        </p:txBody>
      </p:sp>
      <p:sp>
        <p:nvSpPr>
          <p:cNvPr id="5" name="Plassholder for tekst 6">
            <a:extLst>
              <a:ext uri="{FF2B5EF4-FFF2-40B4-BE49-F238E27FC236}">
                <a16:creationId xmlns:a16="http://schemas.microsoft.com/office/drawing/2014/main" id="{65044AB1-8006-4D53-9619-6876B75B4CC5}"/>
              </a:ext>
            </a:extLst>
          </p:cNvPr>
          <p:cNvSpPr>
            <a:spLocks noGrp="1"/>
          </p:cNvSpPr>
          <p:nvPr>
            <p:ph type="body" sz="quarter" idx="15" hasCustomPrompt="1"/>
          </p:nvPr>
        </p:nvSpPr>
        <p:spPr>
          <a:xfrm>
            <a:off x="6096000" y="2271902"/>
            <a:ext cx="1800225" cy="0"/>
          </a:xfrm>
          <a:prstGeom prst="rect">
            <a:avLst/>
          </a:prstGeom>
          <a:ln w="44450">
            <a:solidFill>
              <a:srgbClr val="FFDB16"/>
            </a:solidFill>
            <a:miter lim="800000"/>
          </a:ln>
        </p:spPr>
        <p:txBody>
          <a:bodyPr lIns="0" tIns="0" rIns="0" bIns="0"/>
          <a:lstStyle>
            <a:lvl1pPr>
              <a:buNone/>
              <a:defRPr sz="100"/>
            </a:lvl1pPr>
          </a:lstStyle>
          <a:p>
            <a:pPr lvl="0"/>
            <a:r>
              <a:rPr lang="nb-NO"/>
              <a:t> </a:t>
            </a:r>
          </a:p>
        </p:txBody>
      </p:sp>
      <p:sp>
        <p:nvSpPr>
          <p:cNvPr id="6" name="GotLine" hidden="1">
            <a:extLst>
              <a:ext uri="{FF2B5EF4-FFF2-40B4-BE49-F238E27FC236}">
                <a16:creationId xmlns:a16="http://schemas.microsoft.com/office/drawing/2014/main" id="{CF9E8F78-F870-47C8-B72C-4348C0D3264B}"/>
              </a:ext>
            </a:extLst>
          </p:cNvPr>
          <p:cNvSpPr/>
          <p:nvPr userDrawn="1"/>
        </p:nvSpPr>
        <p:spPr>
          <a:xfrm>
            <a:off x="2214277" y="-879231"/>
            <a:ext cx="1289538" cy="5861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GotLine</a:t>
            </a:r>
            <a:endParaRPr lang="nb-NO"/>
          </a:p>
        </p:txBody>
      </p:sp>
    </p:spTree>
    <p:extLst>
      <p:ext uri="{BB962C8B-B14F-4D97-AF65-F5344CB8AC3E}">
        <p14:creationId xmlns:p14="http://schemas.microsoft.com/office/powerpoint/2010/main" val="23892787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Bilde med tekst">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22D90848-6436-47B2-A08F-A522FB5596DF}"/>
              </a:ext>
            </a:extLst>
          </p:cNvPr>
          <p:cNvSpPr>
            <a:spLocks noGrp="1"/>
          </p:cNvSpPr>
          <p:nvPr>
            <p:ph type="pic" sz="quarter" idx="14"/>
          </p:nvPr>
        </p:nvSpPr>
        <p:spPr>
          <a:xfrm>
            <a:off x="0" y="0"/>
            <a:ext cx="12192000" cy="6858000"/>
          </a:xfrm>
          <a:prstGeom prst="rect">
            <a:avLst/>
          </a:prstGeom>
          <a:solidFill>
            <a:schemeClr val="bg1">
              <a:lumMod val="95000"/>
            </a:schemeClr>
          </a:solidFill>
        </p:spPr>
        <p:txBody>
          <a:bodyPr tIns="691286"/>
          <a:lstStyle>
            <a:lvl1pPr marL="252000" indent="-252000" algn="ctr" defTabSz="914400" rtl="0" eaLnBrk="1" latinLnBrk="0" hangingPunct="1">
              <a:lnSpc>
                <a:spcPct val="100000"/>
              </a:lnSpc>
              <a:spcBef>
                <a:spcPts val="1000"/>
              </a:spcBef>
              <a:buFont typeface="Wingdings" panose="05000000000000000000" pitchFamily="2" charset="2"/>
              <a:buNone/>
              <a:defRPr sz="1400"/>
            </a:lvl1pPr>
          </a:lstStyle>
          <a:p>
            <a:r>
              <a:rPr lang="nb-NO"/>
              <a:t>Klikk på ikonet for å legge til et bilde</a:t>
            </a:r>
          </a:p>
        </p:txBody>
      </p:sp>
      <p:sp>
        <p:nvSpPr>
          <p:cNvPr id="2" name="Tittel 1"/>
          <p:cNvSpPr>
            <a:spLocks noGrp="1"/>
          </p:cNvSpPr>
          <p:nvPr>
            <p:ph type="title"/>
          </p:nvPr>
        </p:nvSpPr>
        <p:spPr>
          <a:xfrm>
            <a:off x="0" y="749300"/>
            <a:ext cx="5600700" cy="1518097"/>
          </a:xfrm>
          <a:prstGeom prst="roundRect">
            <a:avLst>
              <a:gd name="adj" fmla="val 1556"/>
            </a:avLst>
          </a:prstGeom>
          <a:solidFill>
            <a:schemeClr val="bg1"/>
          </a:solidFill>
        </p:spPr>
        <p:txBody>
          <a:bodyPr wrap="square" lIns="828000" tIns="360000" rIns="360000" bIns="504000">
            <a:spAutoFit/>
          </a:bodyPr>
          <a:lstStyle>
            <a:lvl1pPr marL="457200" indent="-457200">
              <a:lnSpc>
                <a:spcPct val="110000"/>
              </a:lnSpc>
              <a:buClr>
                <a:schemeClr val="tx2"/>
              </a:buClr>
              <a:buSzPct val="125000"/>
              <a:buFont typeface="Arial" panose="020B0604020202020204" pitchFamily="34" charset="0"/>
              <a:buChar char="•"/>
              <a:defRPr sz="3200" b="1" i="0">
                <a:solidFill>
                  <a:schemeClr val="dk1"/>
                </a:solidFill>
              </a:defRPr>
            </a:lvl1pPr>
          </a:lstStyle>
          <a:p>
            <a:r>
              <a:rPr lang="nb-NO"/>
              <a:t>Klikk for å redigere tittelstil</a:t>
            </a:r>
          </a:p>
        </p:txBody>
      </p:sp>
    </p:spTree>
    <p:extLst>
      <p:ext uri="{BB962C8B-B14F-4D97-AF65-F5344CB8AC3E}">
        <p14:creationId xmlns:p14="http://schemas.microsoft.com/office/powerpoint/2010/main" val="36712867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tel, tekst og bilde">
    <p:spTree>
      <p:nvGrpSpPr>
        <p:cNvPr id="1" name=""/>
        <p:cNvGrpSpPr/>
        <p:nvPr/>
      </p:nvGrpSpPr>
      <p:grpSpPr>
        <a:xfrm>
          <a:off x="0" y="0"/>
          <a:ext cx="0" cy="0"/>
          <a:chOff x="0" y="0"/>
          <a:chExt cx="0" cy="0"/>
        </a:xfrm>
      </p:grpSpPr>
      <p:sp>
        <p:nvSpPr>
          <p:cNvPr id="2" name="Tittel 1"/>
          <p:cNvSpPr>
            <a:spLocks noGrp="1"/>
          </p:cNvSpPr>
          <p:nvPr>
            <p:ph type="title"/>
          </p:nvPr>
        </p:nvSpPr>
        <p:spPr>
          <a:xfrm>
            <a:off x="900113" y="720090"/>
            <a:ext cx="5184648" cy="1046440"/>
          </a:xfrm>
        </p:spPr>
        <p:txBody>
          <a:bodyPr>
            <a:normAutofit/>
          </a:bodyPr>
          <a:lstStyle>
            <a:lvl1pPr>
              <a:defRPr sz="3400"/>
            </a:lvl1pPr>
          </a:lstStyle>
          <a:p>
            <a:r>
              <a:rPr lang="nb-NO"/>
              <a:t>Klikk for å redigere tittelstil</a:t>
            </a:r>
          </a:p>
        </p:txBody>
      </p:sp>
      <p:sp>
        <p:nvSpPr>
          <p:cNvPr id="8" name="Plassholder for bilde 7">
            <a:extLst>
              <a:ext uri="{FF2B5EF4-FFF2-40B4-BE49-F238E27FC236}">
                <a16:creationId xmlns:a16="http://schemas.microsoft.com/office/drawing/2014/main" id="{98222C13-31E2-455F-841C-63CB04F371EC}"/>
              </a:ext>
            </a:extLst>
          </p:cNvPr>
          <p:cNvSpPr>
            <a:spLocks noGrp="1"/>
          </p:cNvSpPr>
          <p:nvPr>
            <p:ph type="pic" sz="quarter" idx="13"/>
          </p:nvPr>
        </p:nvSpPr>
        <p:spPr>
          <a:xfrm>
            <a:off x="7043357" y="359616"/>
            <a:ext cx="5148643" cy="6138767"/>
          </a:xfrm>
          <a:prstGeom prst="rect">
            <a:avLst/>
          </a:prstGeom>
          <a:solidFill>
            <a:schemeClr val="bg1">
              <a:lumMod val="95000"/>
            </a:schemeClr>
          </a:solidFill>
        </p:spPr>
        <p:txBody>
          <a:bodyPr tIns="691286"/>
          <a:lstStyle>
            <a:lvl1pPr marL="252000" indent="-252000" algn="ctr" defTabSz="914400" rtl="0" eaLnBrk="1" latinLnBrk="0" hangingPunct="1">
              <a:lnSpc>
                <a:spcPct val="100000"/>
              </a:lnSpc>
              <a:spcBef>
                <a:spcPts val="1000"/>
              </a:spcBef>
              <a:buFont typeface="Wingdings" panose="05000000000000000000" pitchFamily="2" charset="2"/>
              <a:buNone/>
              <a:defRPr sz="1400"/>
            </a:lvl1pPr>
          </a:lstStyle>
          <a:p>
            <a:r>
              <a:rPr lang="nb-NO"/>
              <a:t>Klikk på ikonet for å legge til et bilde</a:t>
            </a:r>
          </a:p>
        </p:txBody>
      </p:sp>
      <p:sp>
        <p:nvSpPr>
          <p:cNvPr id="9" name="Plassholder for tekst 8">
            <a:extLst>
              <a:ext uri="{FF2B5EF4-FFF2-40B4-BE49-F238E27FC236}">
                <a16:creationId xmlns:a16="http://schemas.microsoft.com/office/drawing/2014/main" id="{84108F8C-6F16-499B-8869-0C2F49726CB8}"/>
              </a:ext>
            </a:extLst>
          </p:cNvPr>
          <p:cNvSpPr>
            <a:spLocks noGrp="1"/>
          </p:cNvSpPr>
          <p:nvPr>
            <p:ph type="body" sz="quarter" idx="14"/>
          </p:nvPr>
        </p:nvSpPr>
        <p:spPr>
          <a:xfrm>
            <a:off x="900114" y="2736342"/>
            <a:ext cx="5184648" cy="3456432"/>
          </a:xfrm>
          <a:prstGeom prst="rect">
            <a:avLst/>
          </a:prstGeom>
        </p:spPr>
        <p:txBody>
          <a:bodyPr lIns="0" tIns="0" rIns="0" bIns="0"/>
          <a:lstStyle>
            <a:lvl1pPr marL="0" indent="0">
              <a:buNone/>
              <a:defRPr sz="1600"/>
            </a:lvl1pPr>
          </a:lstStyle>
          <a:p>
            <a:pPr lvl="0"/>
            <a:r>
              <a:rPr lang="nb-NO"/>
              <a:t>Klikk for å redigere tekststiler i malen</a:t>
            </a:r>
          </a:p>
        </p:txBody>
      </p:sp>
      <p:sp>
        <p:nvSpPr>
          <p:cNvPr id="6" name="Plassholder for tekst 6">
            <a:extLst>
              <a:ext uri="{FF2B5EF4-FFF2-40B4-BE49-F238E27FC236}">
                <a16:creationId xmlns:a16="http://schemas.microsoft.com/office/drawing/2014/main" id="{7AD33C28-C687-47C1-87DD-2F34C440EBE2}"/>
              </a:ext>
            </a:extLst>
          </p:cNvPr>
          <p:cNvSpPr>
            <a:spLocks noGrp="1"/>
          </p:cNvSpPr>
          <p:nvPr>
            <p:ph type="body" sz="quarter" idx="15" hasCustomPrompt="1"/>
          </p:nvPr>
        </p:nvSpPr>
        <p:spPr>
          <a:xfrm>
            <a:off x="900114" y="2271902"/>
            <a:ext cx="1800225" cy="0"/>
          </a:xfrm>
          <a:prstGeom prst="rect">
            <a:avLst/>
          </a:prstGeom>
          <a:ln w="44450" cap="flat">
            <a:solidFill>
              <a:srgbClr val="FFDB16"/>
            </a:solidFill>
            <a:miter lim="800000"/>
          </a:ln>
        </p:spPr>
        <p:txBody>
          <a:bodyPr lIns="0" tIns="0" rIns="0" bIns="0"/>
          <a:lstStyle>
            <a:lvl1pPr>
              <a:buNone/>
              <a:defRPr sz="100"/>
            </a:lvl1pPr>
          </a:lstStyle>
          <a:p>
            <a:pPr lvl="0"/>
            <a:r>
              <a:rPr lang="nb-NO"/>
              <a:t> </a:t>
            </a:r>
          </a:p>
        </p:txBody>
      </p:sp>
      <p:sp>
        <p:nvSpPr>
          <p:cNvPr id="7" name="GotLine" hidden="1">
            <a:extLst>
              <a:ext uri="{FF2B5EF4-FFF2-40B4-BE49-F238E27FC236}">
                <a16:creationId xmlns:a16="http://schemas.microsoft.com/office/drawing/2014/main" id="{7DFA32F1-B9C7-4364-A5B8-A3EB6925315C}"/>
              </a:ext>
            </a:extLst>
          </p:cNvPr>
          <p:cNvSpPr/>
          <p:nvPr userDrawn="1"/>
        </p:nvSpPr>
        <p:spPr>
          <a:xfrm>
            <a:off x="2214277" y="-879231"/>
            <a:ext cx="1289538" cy="5861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GotLine</a:t>
            </a:r>
            <a:endParaRPr lang="nb-NO"/>
          </a:p>
        </p:txBody>
      </p:sp>
    </p:spTree>
    <p:extLst>
      <p:ext uri="{BB962C8B-B14F-4D97-AF65-F5344CB8AC3E}">
        <p14:creationId xmlns:p14="http://schemas.microsoft.com/office/powerpoint/2010/main" val="17383907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rowser med notat grønn bakgrunn">
    <p:bg>
      <p:bgPr>
        <a:solidFill>
          <a:schemeClr val="accent1"/>
        </a:solidFill>
        <a:effectLst/>
      </p:bgPr>
    </p:b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4843EEEF-96BE-4967-BCDB-30C247F5C003}"/>
              </a:ext>
            </a:extLst>
          </p:cNvPr>
          <p:cNvSpPr>
            <a:spLocks noGrp="1"/>
          </p:cNvSpPr>
          <p:nvPr>
            <p:ph type="body" sz="quarter" idx="14" hasCustomPrompt="1"/>
          </p:nvPr>
        </p:nvSpPr>
        <p:spPr>
          <a:xfrm>
            <a:off x="3708464" y="792099"/>
            <a:ext cx="6921250" cy="5695200"/>
          </a:xfrm>
          <a:prstGeom prst="rect">
            <a:avLst/>
          </a:prstGeom>
          <a:blipFill dpi="0" rotWithShape="1">
            <a:blip r:embed="rId2" cstate="print">
              <a:extLst>
                <a:ext uri="{28A0092B-C50C-407E-A947-70E740481C1C}">
                  <a14:useLocalDpi xmlns:a14="http://schemas.microsoft.com/office/drawing/2010/main"/>
                </a:ext>
              </a:extLst>
            </a:blip>
            <a:srcRect/>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2" name="Tittel 1"/>
          <p:cNvSpPr>
            <a:spLocks noGrp="1"/>
          </p:cNvSpPr>
          <p:nvPr>
            <p:ph type="title" hasCustomPrompt="1"/>
          </p:nvPr>
        </p:nvSpPr>
        <p:spPr>
          <a:xfrm>
            <a:off x="900113" y="792099"/>
            <a:ext cx="1800225" cy="2092881"/>
          </a:xfrm>
        </p:spPr>
        <p:txBody>
          <a:bodyPr>
            <a:normAutofit/>
          </a:bodyPr>
          <a:lstStyle>
            <a:lvl1pPr>
              <a:defRPr sz="3000" b="0">
                <a:solidFill>
                  <a:schemeClr val="lt1"/>
                </a:solidFill>
              </a:defRPr>
            </a:lvl1pPr>
          </a:lstStyle>
          <a:p>
            <a:r>
              <a:rPr lang="nb-NO"/>
              <a:t>Bildetekst</a:t>
            </a:r>
          </a:p>
        </p:txBody>
      </p:sp>
      <p:sp>
        <p:nvSpPr>
          <p:cNvPr id="4" name="Plassholder for bilde 7">
            <a:extLst>
              <a:ext uri="{FF2B5EF4-FFF2-40B4-BE49-F238E27FC236}">
                <a16:creationId xmlns:a16="http://schemas.microsoft.com/office/drawing/2014/main" id="{B5C33BB1-BDFF-4F63-ADD8-231DA795DAA6}"/>
              </a:ext>
            </a:extLst>
          </p:cNvPr>
          <p:cNvSpPr>
            <a:spLocks noGrp="1"/>
          </p:cNvSpPr>
          <p:nvPr>
            <p:ph type="pic" sz="quarter" idx="13"/>
          </p:nvPr>
        </p:nvSpPr>
        <p:spPr>
          <a:xfrm>
            <a:off x="3708464" y="1050703"/>
            <a:ext cx="6916464" cy="5436595"/>
          </a:xfrm>
          <a:prstGeom prst="rect">
            <a:avLst/>
          </a:prstGeom>
          <a:solidFill>
            <a:schemeClr val="bg1">
              <a:lumMod val="95000"/>
            </a:schemeClr>
          </a:solidFill>
        </p:spPr>
        <p:txBody>
          <a:bodyPr tIns="691286"/>
          <a:lstStyle>
            <a:lvl1pPr marL="252000" indent="-252000" algn="ctr" defTabSz="914400" rtl="0" eaLnBrk="1" latinLnBrk="0" hangingPunct="1">
              <a:lnSpc>
                <a:spcPct val="100000"/>
              </a:lnSpc>
              <a:spcBef>
                <a:spcPts val="1000"/>
              </a:spcBef>
              <a:buFont typeface="Wingdings" panose="05000000000000000000" pitchFamily="2" charset="2"/>
              <a:buNone/>
              <a:defRPr sz="1400"/>
            </a:lvl1pPr>
          </a:lstStyle>
          <a:p>
            <a:r>
              <a:rPr lang="nb-NO"/>
              <a:t>Klikk på ikonet for å legge til et bilde</a:t>
            </a:r>
          </a:p>
        </p:txBody>
      </p:sp>
    </p:spTree>
    <p:extLst>
      <p:ext uri="{BB962C8B-B14F-4D97-AF65-F5344CB8AC3E}">
        <p14:creationId xmlns:p14="http://schemas.microsoft.com/office/powerpoint/2010/main" val="14512706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tellysbilde #3">
    <p:spTree>
      <p:nvGrpSpPr>
        <p:cNvPr id="1" name=""/>
        <p:cNvGrpSpPr/>
        <p:nvPr/>
      </p:nvGrpSpPr>
      <p:grpSpPr>
        <a:xfrm>
          <a:off x="0" y="0"/>
          <a:ext cx="0" cy="0"/>
          <a:chOff x="0" y="0"/>
          <a:chExt cx="0" cy="0"/>
        </a:xfrm>
      </p:grpSpPr>
      <p:sp>
        <p:nvSpPr>
          <p:cNvPr id="9" name="Plassholder for bilde 8">
            <a:extLst>
              <a:ext uri="{FF2B5EF4-FFF2-40B4-BE49-F238E27FC236}">
                <a16:creationId xmlns:a16="http://schemas.microsoft.com/office/drawing/2014/main" id="{E2D440A2-9013-4087-81E4-08EA32980BFF}"/>
              </a:ext>
            </a:extLst>
          </p:cNvPr>
          <p:cNvSpPr>
            <a:spLocks noGrp="1"/>
          </p:cNvSpPr>
          <p:nvPr>
            <p:ph type="pic" sz="quarter" idx="11"/>
          </p:nvPr>
        </p:nvSpPr>
        <p:spPr>
          <a:xfrm>
            <a:off x="0" y="0"/>
            <a:ext cx="12192000" cy="6858000"/>
          </a:xfrm>
          <a:prstGeom prst="rect">
            <a:avLst/>
          </a:prstGeom>
          <a:solidFill>
            <a:schemeClr val="bg1">
              <a:lumMod val="95000"/>
            </a:schemeClr>
          </a:solidFill>
        </p:spPr>
        <p:txBody>
          <a:bodyPr tIns="683095"/>
          <a:lstStyle>
            <a:lvl1pPr marL="228600" indent="-228600" algn="ctr" defTabSz="914400" rtl="0" eaLnBrk="1" latinLnBrk="0" hangingPunct="1">
              <a:lnSpc>
                <a:spcPct val="100000"/>
              </a:lnSpc>
              <a:spcBef>
                <a:spcPts val="1000"/>
              </a:spcBef>
              <a:buFont typeface="Arial" panose="020B0604020202020204" pitchFamily="34" charset="0"/>
              <a:buNone/>
              <a:defRPr sz="1200"/>
            </a:lvl1pPr>
          </a:lstStyle>
          <a:p>
            <a:r>
              <a:rPr lang="nb-NO"/>
              <a:t>Klikk på ikonet for å legge til et bilde</a:t>
            </a:r>
          </a:p>
        </p:txBody>
      </p:sp>
      <p:sp>
        <p:nvSpPr>
          <p:cNvPr id="2" name="Tittel 1"/>
          <p:cNvSpPr>
            <a:spLocks noGrp="1"/>
          </p:cNvSpPr>
          <p:nvPr>
            <p:ph type="ctrTitle"/>
          </p:nvPr>
        </p:nvSpPr>
        <p:spPr>
          <a:xfrm>
            <a:off x="360046" y="0"/>
            <a:ext cx="9001125" cy="1194270"/>
          </a:xfrm>
          <a:prstGeom prst="roundRect">
            <a:avLst>
              <a:gd name="adj" fmla="val 1730"/>
            </a:avLst>
          </a:prstGeom>
          <a:solidFill>
            <a:schemeClr val="bg1"/>
          </a:solidFill>
          <a:ln cap="rnd">
            <a:noFill/>
          </a:ln>
        </p:spPr>
        <p:txBody>
          <a:bodyPr wrap="square" lIns="432000" tIns="540000" rIns="360000" bIns="216000" anchor="t">
            <a:spAutoFit/>
          </a:bodyPr>
          <a:lstStyle>
            <a:lvl1pPr algn="l">
              <a:defRPr sz="2800"/>
            </a:lvl1pPr>
          </a:lstStyle>
          <a:p>
            <a:r>
              <a:rPr lang="nb-NO"/>
              <a:t>Klikk for å redigere tittelstil</a:t>
            </a:r>
          </a:p>
        </p:txBody>
      </p:sp>
      <p:sp>
        <p:nvSpPr>
          <p:cNvPr id="5" name="Plassholder for tekst 7">
            <a:extLst>
              <a:ext uri="{FF2B5EF4-FFF2-40B4-BE49-F238E27FC236}">
                <a16:creationId xmlns:a16="http://schemas.microsoft.com/office/drawing/2014/main" id="{41F61F7A-D462-4272-A1FE-6B91D1F2A3ED}"/>
              </a:ext>
            </a:extLst>
          </p:cNvPr>
          <p:cNvSpPr>
            <a:spLocks noGrp="1"/>
          </p:cNvSpPr>
          <p:nvPr>
            <p:ph type="body" sz="quarter" idx="12" hasCustomPrompt="1"/>
          </p:nvPr>
        </p:nvSpPr>
        <p:spPr>
          <a:xfrm>
            <a:off x="360046" y="5726049"/>
            <a:ext cx="756000" cy="754488"/>
          </a:xfrm>
          <a:prstGeom prst="rect">
            <a:avLst/>
          </a:prstGeom>
          <a:blipFill dpi="0" rotWithShape="1">
            <a:blip r:embed="rId2" cstate="print">
              <a:extLst>
                <a:ext uri="{28A0092B-C50C-407E-A947-70E740481C1C}">
                  <a14:useLocalDpi xmlns:a14="http://schemas.microsoft.com/office/drawing/2010/main"/>
                </a:ext>
              </a:extLst>
            </a:blip>
            <a:srcRect/>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7069779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o punktlister">
    <p:bg>
      <p:bgPr>
        <a:solidFill>
          <a:schemeClr val="accent1"/>
        </a:solidFill>
        <a:effectLst/>
      </p:bgPr>
    </p:bg>
    <p:spTree>
      <p:nvGrpSpPr>
        <p:cNvPr id="1" name=""/>
        <p:cNvGrpSpPr/>
        <p:nvPr/>
      </p:nvGrpSpPr>
      <p:grpSpPr>
        <a:xfrm>
          <a:off x="0" y="0"/>
          <a:ext cx="0" cy="0"/>
          <a:chOff x="0" y="0"/>
          <a:chExt cx="0" cy="0"/>
        </a:xfrm>
      </p:grpSpPr>
      <p:sp>
        <p:nvSpPr>
          <p:cNvPr id="8" name="Plassholder for tekst 7">
            <a:extLst>
              <a:ext uri="{FF2B5EF4-FFF2-40B4-BE49-F238E27FC236}">
                <a16:creationId xmlns:a16="http://schemas.microsoft.com/office/drawing/2014/main" id="{06034CD6-7206-480C-9685-73A9C3C1C144}"/>
              </a:ext>
            </a:extLst>
          </p:cNvPr>
          <p:cNvSpPr>
            <a:spLocks noGrp="1"/>
          </p:cNvSpPr>
          <p:nvPr>
            <p:ph type="body" sz="quarter" idx="13"/>
          </p:nvPr>
        </p:nvSpPr>
        <p:spPr>
          <a:xfrm>
            <a:off x="900113" y="2520315"/>
            <a:ext cx="5181600" cy="3654457"/>
          </a:xfrm>
          <a:prstGeom prst="rect">
            <a:avLst/>
          </a:prstGeom>
        </p:spPr>
        <p:txBody>
          <a:bodyPr lIns="0" tIns="0" rIns="0" bIns="0"/>
          <a:lstStyle>
            <a:lvl1pPr marL="450056" indent="-450056">
              <a:buSzPct val="125000"/>
              <a:buBlip>
                <a:blip r:embed="rId2"/>
              </a:buBlip>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9" name="Plassholder for tekst 8">
            <a:extLst>
              <a:ext uri="{FF2B5EF4-FFF2-40B4-BE49-F238E27FC236}">
                <a16:creationId xmlns:a16="http://schemas.microsoft.com/office/drawing/2014/main" id="{ACACCBE9-0AEA-45F4-BCBC-4BB6E5B1829A}"/>
              </a:ext>
            </a:extLst>
          </p:cNvPr>
          <p:cNvSpPr>
            <a:spLocks noGrp="1"/>
          </p:cNvSpPr>
          <p:nvPr>
            <p:ph type="body" sz="quarter" idx="14"/>
          </p:nvPr>
        </p:nvSpPr>
        <p:spPr>
          <a:xfrm>
            <a:off x="6581422" y="2520315"/>
            <a:ext cx="4832005" cy="3654457"/>
          </a:xfrm>
          <a:prstGeom prst="rect">
            <a:avLst/>
          </a:prstGeom>
        </p:spPr>
        <p:txBody>
          <a:bodyPr lIns="0" tIns="0" rIns="0" bIns="0"/>
          <a:lstStyle>
            <a:lvl1pPr marL="450056" indent="-450056">
              <a:buSzPct val="125000"/>
              <a:buBlip>
                <a:blip r:embed="rId2"/>
              </a:buBlip>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0" name="Tittel 9">
            <a:extLst>
              <a:ext uri="{FF2B5EF4-FFF2-40B4-BE49-F238E27FC236}">
                <a16:creationId xmlns:a16="http://schemas.microsoft.com/office/drawing/2014/main" id="{F7FC56DB-47CE-4406-BC06-3B9F3D74DEC6}"/>
              </a:ext>
            </a:extLst>
          </p:cNvPr>
          <p:cNvSpPr>
            <a:spLocks noGrp="1"/>
          </p:cNvSpPr>
          <p:nvPr>
            <p:ph type="title"/>
          </p:nvPr>
        </p:nvSpPr>
        <p:spPr/>
        <p:txBody>
          <a:bodyPr/>
          <a:lstStyle>
            <a:lvl1pPr>
              <a:defRPr>
                <a:solidFill>
                  <a:schemeClr val="lt1"/>
                </a:solidFill>
              </a:defRPr>
            </a:lvl1pPr>
          </a:lstStyle>
          <a:p>
            <a:r>
              <a:rPr lang="nb-NO"/>
              <a:t>Klikk for å redigere tittelstil</a:t>
            </a:r>
          </a:p>
        </p:txBody>
      </p:sp>
    </p:spTree>
    <p:extLst>
      <p:ext uri="{BB962C8B-B14F-4D97-AF65-F5344CB8AC3E}">
        <p14:creationId xmlns:p14="http://schemas.microsoft.com/office/powerpoint/2010/main" val="38931634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tellysbilde #1">
    <p:spTree>
      <p:nvGrpSpPr>
        <p:cNvPr id="1" name=""/>
        <p:cNvGrpSpPr/>
        <p:nvPr/>
      </p:nvGrpSpPr>
      <p:grpSpPr>
        <a:xfrm>
          <a:off x="0" y="0"/>
          <a:ext cx="0" cy="0"/>
          <a:chOff x="0" y="0"/>
          <a:chExt cx="0" cy="0"/>
        </a:xfrm>
      </p:grpSpPr>
      <p:sp>
        <p:nvSpPr>
          <p:cNvPr id="9" name="Plassholder for bilde 8">
            <a:extLst>
              <a:ext uri="{FF2B5EF4-FFF2-40B4-BE49-F238E27FC236}">
                <a16:creationId xmlns:a16="http://schemas.microsoft.com/office/drawing/2014/main" id="{E2D440A2-9013-4087-81E4-08EA32980BFF}"/>
              </a:ext>
            </a:extLst>
          </p:cNvPr>
          <p:cNvSpPr>
            <a:spLocks noGrp="1"/>
          </p:cNvSpPr>
          <p:nvPr>
            <p:ph type="pic" sz="quarter" idx="11"/>
          </p:nvPr>
        </p:nvSpPr>
        <p:spPr>
          <a:xfrm>
            <a:off x="0" y="0"/>
            <a:ext cx="12192000" cy="6858000"/>
          </a:xfrm>
          <a:prstGeom prst="rect">
            <a:avLst/>
          </a:prstGeom>
          <a:solidFill>
            <a:schemeClr val="bg1">
              <a:lumMod val="95000"/>
            </a:schemeClr>
          </a:solidFill>
        </p:spPr>
        <p:txBody>
          <a:bodyPr tIns="683095"/>
          <a:lstStyle>
            <a:lvl1pPr marL="228600" indent="-228600" algn="ctr" defTabSz="914400" rtl="0" eaLnBrk="1" latinLnBrk="0" hangingPunct="1">
              <a:lnSpc>
                <a:spcPct val="100000"/>
              </a:lnSpc>
              <a:spcBef>
                <a:spcPts val="1000"/>
              </a:spcBef>
              <a:buFont typeface="Arial" panose="020B0604020202020204" pitchFamily="34" charset="0"/>
              <a:buNone/>
              <a:defRPr sz="1200"/>
            </a:lvl1pPr>
          </a:lstStyle>
          <a:p>
            <a:r>
              <a:rPr lang="nb-NO"/>
              <a:t>Klikk på ikonet for å legge til et bilde</a:t>
            </a:r>
          </a:p>
        </p:txBody>
      </p:sp>
      <p:sp>
        <p:nvSpPr>
          <p:cNvPr id="2" name="Tittel 1"/>
          <p:cNvSpPr>
            <a:spLocks noGrp="1"/>
          </p:cNvSpPr>
          <p:nvPr>
            <p:ph type="ctrTitle" hasCustomPrompt="1"/>
          </p:nvPr>
        </p:nvSpPr>
        <p:spPr>
          <a:xfrm>
            <a:off x="360045" y="360044"/>
            <a:ext cx="3600450" cy="3702528"/>
          </a:xfrm>
          <a:prstGeom prst="roundRect">
            <a:avLst>
              <a:gd name="adj" fmla="val 667"/>
            </a:avLst>
          </a:prstGeom>
          <a:solidFill>
            <a:schemeClr val="bg1"/>
          </a:solidFill>
          <a:ln cap="rnd">
            <a:noFill/>
          </a:ln>
        </p:spPr>
        <p:txBody>
          <a:bodyPr lIns="432000" tIns="1620000" rIns="360000" bIns="1620000" anchor="t">
            <a:spAutoFit/>
          </a:bodyPr>
          <a:lstStyle>
            <a:lvl1pPr algn="l">
              <a:defRPr sz="2800"/>
            </a:lvl1pPr>
          </a:lstStyle>
          <a:p>
            <a:r>
              <a:rPr lang="nb-NO"/>
              <a:t>Tittel</a:t>
            </a:r>
          </a:p>
        </p:txBody>
      </p:sp>
      <p:sp>
        <p:nvSpPr>
          <p:cNvPr id="3" name="Undertittel 2"/>
          <p:cNvSpPr>
            <a:spLocks noGrp="1"/>
          </p:cNvSpPr>
          <p:nvPr>
            <p:ph type="subTitle" idx="1"/>
          </p:nvPr>
        </p:nvSpPr>
        <p:spPr>
          <a:xfrm>
            <a:off x="864108" y="2952369"/>
            <a:ext cx="2700338" cy="677108"/>
          </a:xfrm>
        </p:spPr>
        <p:txBody>
          <a:bodyPr>
            <a:normAutofit/>
          </a:bodyPr>
          <a:lstStyle>
            <a:lvl1pPr marL="0" indent="0" algn="l">
              <a:spcBef>
                <a:spcPts val="0"/>
              </a:spcBef>
              <a:buNone/>
              <a:defRPr sz="220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7" name="Plassholder for tekst 6">
            <a:extLst>
              <a:ext uri="{FF2B5EF4-FFF2-40B4-BE49-F238E27FC236}">
                <a16:creationId xmlns:a16="http://schemas.microsoft.com/office/drawing/2014/main" id="{D50615C9-9ADA-4CF0-A78A-6F46CD1F4B29}"/>
              </a:ext>
            </a:extLst>
          </p:cNvPr>
          <p:cNvSpPr>
            <a:spLocks noGrp="1"/>
          </p:cNvSpPr>
          <p:nvPr>
            <p:ph type="body" sz="quarter" idx="10" hasCustomPrompt="1"/>
          </p:nvPr>
        </p:nvSpPr>
        <p:spPr>
          <a:xfrm>
            <a:off x="872237" y="2649931"/>
            <a:ext cx="900113" cy="0"/>
          </a:xfrm>
          <a:prstGeom prst="rect">
            <a:avLst/>
          </a:prstGeom>
          <a:ln w="44450">
            <a:solidFill>
              <a:srgbClr val="FFDB16"/>
            </a:solidFill>
            <a:miter lim="800000"/>
          </a:ln>
        </p:spPr>
        <p:txBody>
          <a:bodyPr lIns="0" tIns="0" rIns="0" bIns="0">
            <a:noAutofit/>
          </a:bodyPr>
          <a:lstStyle>
            <a:lvl1pPr>
              <a:buNone/>
              <a:defRPr sz="100"/>
            </a:lvl1pPr>
          </a:lstStyle>
          <a:p>
            <a:pPr lvl="0"/>
            <a:r>
              <a:rPr lang="nb-NO"/>
              <a:t> </a:t>
            </a:r>
          </a:p>
        </p:txBody>
      </p:sp>
      <p:sp>
        <p:nvSpPr>
          <p:cNvPr id="8" name="Plassholder for tekst 7">
            <a:extLst>
              <a:ext uri="{FF2B5EF4-FFF2-40B4-BE49-F238E27FC236}">
                <a16:creationId xmlns:a16="http://schemas.microsoft.com/office/drawing/2014/main" id="{8C4D3C59-B5BD-439E-A5B8-117C94B06BEE}"/>
              </a:ext>
            </a:extLst>
          </p:cNvPr>
          <p:cNvSpPr>
            <a:spLocks noGrp="1"/>
          </p:cNvSpPr>
          <p:nvPr>
            <p:ph type="body" sz="quarter" idx="12" hasCustomPrompt="1"/>
          </p:nvPr>
        </p:nvSpPr>
        <p:spPr>
          <a:xfrm>
            <a:off x="900113" y="792099"/>
            <a:ext cx="756000" cy="754488"/>
          </a:xfrm>
          <a:prstGeom prst="rect">
            <a:avLst/>
          </a:prstGeom>
          <a:blipFill dpi="0" rotWithShape="1">
            <a:blip r:embed="rId2" cstate="print">
              <a:extLst>
                <a:ext uri="{28A0092B-C50C-407E-A947-70E740481C1C}">
                  <a14:useLocalDpi xmlns:a14="http://schemas.microsoft.com/office/drawing/2010/main"/>
                </a:ext>
              </a:extLst>
            </a:blip>
            <a:srcRect/>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10" name="FixHeader" hidden="1">
            <a:extLst>
              <a:ext uri="{FF2B5EF4-FFF2-40B4-BE49-F238E27FC236}">
                <a16:creationId xmlns:a16="http://schemas.microsoft.com/office/drawing/2014/main" id="{6CAFA344-3345-4E75-9816-86CC276A8219}"/>
              </a:ext>
            </a:extLst>
          </p:cNvPr>
          <p:cNvSpPr/>
          <p:nvPr userDrawn="1"/>
        </p:nvSpPr>
        <p:spPr>
          <a:xfrm>
            <a:off x="597877" y="-879231"/>
            <a:ext cx="1289538" cy="5861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FixHeader</a:t>
            </a:r>
            <a:endParaRPr lang="nb-NO"/>
          </a:p>
        </p:txBody>
      </p:sp>
      <p:sp>
        <p:nvSpPr>
          <p:cNvPr id="11" name="GotLine" hidden="1">
            <a:extLst>
              <a:ext uri="{FF2B5EF4-FFF2-40B4-BE49-F238E27FC236}">
                <a16:creationId xmlns:a16="http://schemas.microsoft.com/office/drawing/2014/main" id="{40C2D547-534F-46A8-B986-7CE64A48F00D}"/>
              </a:ext>
            </a:extLst>
          </p:cNvPr>
          <p:cNvSpPr/>
          <p:nvPr userDrawn="1"/>
        </p:nvSpPr>
        <p:spPr>
          <a:xfrm>
            <a:off x="2214277" y="-879231"/>
            <a:ext cx="1289538" cy="5861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GotLine</a:t>
            </a:r>
            <a:endParaRPr lang="nb-NO"/>
          </a:p>
        </p:txBody>
      </p:sp>
    </p:spTree>
    <p:extLst>
      <p:ext uri="{BB962C8B-B14F-4D97-AF65-F5344CB8AC3E}">
        <p14:creationId xmlns:p14="http://schemas.microsoft.com/office/powerpoint/2010/main" val="38664205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tellysbilde #4">
    <p:spTree>
      <p:nvGrpSpPr>
        <p:cNvPr id="1" name=""/>
        <p:cNvGrpSpPr/>
        <p:nvPr/>
      </p:nvGrpSpPr>
      <p:grpSpPr>
        <a:xfrm>
          <a:off x="0" y="0"/>
          <a:ext cx="0" cy="0"/>
          <a:chOff x="0" y="0"/>
          <a:chExt cx="0" cy="0"/>
        </a:xfrm>
      </p:grpSpPr>
      <p:sp>
        <p:nvSpPr>
          <p:cNvPr id="9" name="Plassholder for bilde 8">
            <a:extLst>
              <a:ext uri="{FF2B5EF4-FFF2-40B4-BE49-F238E27FC236}">
                <a16:creationId xmlns:a16="http://schemas.microsoft.com/office/drawing/2014/main" id="{E2D440A2-9013-4087-81E4-08EA32980BFF}"/>
              </a:ext>
            </a:extLst>
          </p:cNvPr>
          <p:cNvSpPr>
            <a:spLocks noGrp="1"/>
          </p:cNvSpPr>
          <p:nvPr>
            <p:ph type="pic" sz="quarter" idx="11"/>
          </p:nvPr>
        </p:nvSpPr>
        <p:spPr>
          <a:xfrm>
            <a:off x="1" y="0"/>
            <a:ext cx="12192000" cy="6858000"/>
          </a:xfrm>
          <a:prstGeom prst="rect">
            <a:avLst/>
          </a:prstGeom>
          <a:solidFill>
            <a:schemeClr val="bg1">
              <a:lumMod val="95000"/>
            </a:schemeClr>
          </a:solidFill>
        </p:spPr>
        <p:txBody>
          <a:bodyPr tIns="683095"/>
          <a:lstStyle>
            <a:lvl1pPr marL="228600" indent="-228600" algn="ctr" defTabSz="914400" rtl="0" eaLnBrk="1" latinLnBrk="0" hangingPunct="1">
              <a:lnSpc>
                <a:spcPct val="100000"/>
              </a:lnSpc>
              <a:spcBef>
                <a:spcPts val="1000"/>
              </a:spcBef>
              <a:buFont typeface="Arial" panose="020B0604020202020204" pitchFamily="34" charset="0"/>
              <a:buNone/>
              <a:defRPr sz="1200"/>
            </a:lvl1pPr>
          </a:lstStyle>
          <a:p>
            <a:r>
              <a:rPr lang="nb-NO"/>
              <a:t>Klikk på ikonet for å legge til et bilde</a:t>
            </a:r>
          </a:p>
        </p:txBody>
      </p:sp>
      <p:sp>
        <p:nvSpPr>
          <p:cNvPr id="4" name="Hvitboks">
            <a:extLst>
              <a:ext uri="{FF2B5EF4-FFF2-40B4-BE49-F238E27FC236}">
                <a16:creationId xmlns:a16="http://schemas.microsoft.com/office/drawing/2014/main" id="{91662251-2B4A-4AFA-9414-FA86AE80431E}"/>
              </a:ext>
            </a:extLst>
          </p:cNvPr>
          <p:cNvSpPr>
            <a:spLocks noGrp="1"/>
          </p:cNvSpPr>
          <p:nvPr>
            <p:ph type="body" sz="quarter" idx="13"/>
          </p:nvPr>
        </p:nvSpPr>
        <p:spPr>
          <a:xfrm>
            <a:off x="360044" y="4754942"/>
            <a:ext cx="6786849" cy="2103059"/>
          </a:xfrm>
          <a:prstGeom prst="roundRect">
            <a:avLst>
              <a:gd name="adj" fmla="val 1765"/>
            </a:avLst>
          </a:prstGeom>
          <a:solidFill>
            <a:schemeClr val="bg1"/>
          </a:solidFill>
        </p:spPr>
        <p:txBody>
          <a:bodyPr lIns="0" tIns="0" rIns="0" bIns="0"/>
          <a:lstStyle>
            <a:lvl1pPr marL="0" indent="0">
              <a:buNone/>
              <a:defRPr sz="100">
                <a:solidFill>
                  <a:schemeClr val="bg1"/>
                </a:solidFill>
              </a:defRPr>
            </a:lvl1pPr>
          </a:lstStyle>
          <a:p>
            <a:pPr lvl="0"/>
            <a:r>
              <a:rPr lang="nb-NO"/>
              <a:t>Klikk for å redigere tekststiler i malen</a:t>
            </a:r>
          </a:p>
        </p:txBody>
      </p:sp>
      <p:sp>
        <p:nvSpPr>
          <p:cNvPr id="2" name="Tittel 1"/>
          <p:cNvSpPr>
            <a:spLocks noGrp="1"/>
          </p:cNvSpPr>
          <p:nvPr>
            <p:ph type="ctrTitle"/>
          </p:nvPr>
        </p:nvSpPr>
        <p:spPr>
          <a:xfrm>
            <a:off x="864108" y="5040630"/>
            <a:ext cx="5924619" cy="430887"/>
          </a:xfrm>
          <a:prstGeom prst="rect">
            <a:avLst/>
          </a:prstGeom>
          <a:noFill/>
          <a:ln cap="rnd">
            <a:noFill/>
          </a:ln>
        </p:spPr>
        <p:txBody>
          <a:bodyPr wrap="square" lIns="0" tIns="0" rIns="0" bIns="0" anchor="b">
            <a:spAutoFit/>
          </a:bodyPr>
          <a:lstStyle>
            <a:lvl1pPr algn="l">
              <a:defRPr sz="2800"/>
            </a:lvl1pPr>
          </a:lstStyle>
          <a:p>
            <a:r>
              <a:rPr lang="nb-NO"/>
              <a:t>Klikk for å redigere tittelstil</a:t>
            </a:r>
          </a:p>
        </p:txBody>
      </p:sp>
      <p:sp>
        <p:nvSpPr>
          <p:cNvPr id="3" name="Undertittel 2"/>
          <p:cNvSpPr>
            <a:spLocks noGrp="1"/>
          </p:cNvSpPr>
          <p:nvPr>
            <p:ph type="subTitle" idx="1" hasCustomPrompt="1"/>
          </p:nvPr>
        </p:nvSpPr>
        <p:spPr>
          <a:xfrm>
            <a:off x="872236" y="6048756"/>
            <a:ext cx="5916491" cy="677108"/>
          </a:xfrm>
        </p:spPr>
        <p:txBody>
          <a:bodyPr>
            <a:normAutofit/>
          </a:bodyPr>
          <a:lstStyle>
            <a:lvl1pPr marL="0" indent="0" algn="l">
              <a:spcBef>
                <a:spcPts val="0"/>
              </a:spcBef>
              <a:buNone/>
              <a:defRPr sz="220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Undertittel</a:t>
            </a:r>
          </a:p>
        </p:txBody>
      </p:sp>
      <p:sp>
        <p:nvSpPr>
          <p:cNvPr id="7" name="Plassholder for tekst 6">
            <a:extLst>
              <a:ext uri="{FF2B5EF4-FFF2-40B4-BE49-F238E27FC236}">
                <a16:creationId xmlns:a16="http://schemas.microsoft.com/office/drawing/2014/main" id="{D50615C9-9ADA-4CF0-A78A-6F46CD1F4B29}"/>
              </a:ext>
            </a:extLst>
          </p:cNvPr>
          <p:cNvSpPr>
            <a:spLocks noGrp="1"/>
          </p:cNvSpPr>
          <p:nvPr>
            <p:ph type="body" sz="quarter" idx="10" hasCustomPrompt="1"/>
          </p:nvPr>
        </p:nvSpPr>
        <p:spPr>
          <a:xfrm>
            <a:off x="872236" y="5690107"/>
            <a:ext cx="2160270" cy="0"/>
          </a:xfrm>
          <a:prstGeom prst="rect">
            <a:avLst/>
          </a:prstGeom>
          <a:ln w="44450">
            <a:solidFill>
              <a:srgbClr val="FFDB16"/>
            </a:solidFill>
            <a:miter lim="800000"/>
          </a:ln>
        </p:spPr>
        <p:txBody>
          <a:bodyPr lIns="0" tIns="0" rIns="0" bIns="0">
            <a:noAutofit/>
          </a:bodyPr>
          <a:lstStyle>
            <a:lvl1pPr>
              <a:buNone/>
              <a:defRPr sz="100"/>
            </a:lvl1pPr>
          </a:lstStyle>
          <a:p>
            <a:pPr lvl="0"/>
            <a:r>
              <a:rPr lang="nb-NO"/>
              <a:t> </a:t>
            </a:r>
          </a:p>
        </p:txBody>
      </p:sp>
      <p:sp>
        <p:nvSpPr>
          <p:cNvPr id="6" name="Plassholder for tekst 7">
            <a:extLst>
              <a:ext uri="{FF2B5EF4-FFF2-40B4-BE49-F238E27FC236}">
                <a16:creationId xmlns:a16="http://schemas.microsoft.com/office/drawing/2014/main" id="{4AB0548D-4A96-4A75-89E5-C4E2FEEFC276}"/>
              </a:ext>
            </a:extLst>
          </p:cNvPr>
          <p:cNvSpPr>
            <a:spLocks noGrp="1"/>
          </p:cNvSpPr>
          <p:nvPr>
            <p:ph type="body" sz="quarter" idx="12" hasCustomPrompt="1"/>
          </p:nvPr>
        </p:nvSpPr>
        <p:spPr>
          <a:xfrm>
            <a:off x="360046" y="360045"/>
            <a:ext cx="756000" cy="754488"/>
          </a:xfrm>
          <a:prstGeom prst="rect">
            <a:avLst/>
          </a:prstGeom>
          <a:blipFill dpi="0" rotWithShape="1">
            <a:blip r:embed="rId2" cstate="print">
              <a:extLst>
                <a:ext uri="{28A0092B-C50C-407E-A947-70E740481C1C}">
                  <a14:useLocalDpi xmlns:a14="http://schemas.microsoft.com/office/drawing/2010/main"/>
                </a:ext>
              </a:extLst>
            </a:blip>
            <a:srcRect/>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8" name="GotLine" hidden="1">
            <a:extLst>
              <a:ext uri="{FF2B5EF4-FFF2-40B4-BE49-F238E27FC236}">
                <a16:creationId xmlns:a16="http://schemas.microsoft.com/office/drawing/2014/main" id="{05C0818A-ADA1-4686-B22C-9DBBA81C99D7}"/>
              </a:ext>
            </a:extLst>
          </p:cNvPr>
          <p:cNvSpPr/>
          <p:nvPr userDrawn="1"/>
        </p:nvSpPr>
        <p:spPr>
          <a:xfrm>
            <a:off x="2214277" y="-879231"/>
            <a:ext cx="1289538" cy="5861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GotLine</a:t>
            </a:r>
            <a:endParaRPr lang="nb-NO"/>
          </a:p>
        </p:txBody>
      </p:sp>
    </p:spTree>
    <p:extLst>
      <p:ext uri="{BB962C8B-B14F-4D97-AF65-F5344CB8AC3E}">
        <p14:creationId xmlns:p14="http://schemas.microsoft.com/office/powerpoint/2010/main" val="1016122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E86BCB7-B26B-4F4A-A728-3E16DE3C4FB2}"/>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EB7CF513-A29F-47F8-AC3C-90E7C2F9B05B}"/>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370C00D8-05FD-4767-97E8-0C047CD56DE0}"/>
              </a:ext>
            </a:extLst>
          </p:cNvPr>
          <p:cNvSpPr>
            <a:spLocks noGrp="1"/>
          </p:cNvSpPr>
          <p:nvPr>
            <p:ph type="dt" sz="half" idx="10"/>
          </p:nvPr>
        </p:nvSpPr>
        <p:spPr/>
        <p:txBody>
          <a:bodyPr/>
          <a:lstStyle/>
          <a:p>
            <a:fld id="{B81DAFED-5055-4CA8-8F33-48E29DE05947}" type="datetimeFigureOut">
              <a:rPr lang="nb-NO" smtClean="0"/>
              <a:t>09.03.2026</a:t>
            </a:fld>
            <a:endParaRPr lang="nb-NO"/>
          </a:p>
        </p:txBody>
      </p:sp>
      <p:sp>
        <p:nvSpPr>
          <p:cNvPr id="5" name="Plassholder for bunntekst 4">
            <a:extLst>
              <a:ext uri="{FF2B5EF4-FFF2-40B4-BE49-F238E27FC236}">
                <a16:creationId xmlns:a16="http://schemas.microsoft.com/office/drawing/2014/main" id="{1BB3EBD2-FD06-45C2-9112-4C26BFF1E23A}"/>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A54C7EA5-8E37-4876-AAF7-3BD8959ABAC8}"/>
              </a:ext>
            </a:extLst>
          </p:cNvPr>
          <p:cNvSpPr>
            <a:spLocks noGrp="1"/>
          </p:cNvSpPr>
          <p:nvPr>
            <p:ph type="sldNum" sz="quarter" idx="12"/>
          </p:nvPr>
        </p:nvSpPr>
        <p:spPr/>
        <p:txBody>
          <a:bodyPr/>
          <a:lstStyle/>
          <a:p>
            <a:fld id="{2857338A-8FCB-497F-86A1-A2B7E4DCB5AE}" type="slidenum">
              <a:rPr lang="nb-NO" smtClean="0"/>
              <a:t>‹#›</a:t>
            </a:fld>
            <a:endParaRPr lang="nb-NO"/>
          </a:p>
        </p:txBody>
      </p:sp>
    </p:spTree>
    <p:extLst>
      <p:ext uri="{BB962C8B-B14F-4D97-AF65-F5344CB8AC3E}">
        <p14:creationId xmlns:p14="http://schemas.microsoft.com/office/powerpoint/2010/main" val="26949142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tel, punktliste og bilde">
    <p:spTree>
      <p:nvGrpSpPr>
        <p:cNvPr id="1" name=""/>
        <p:cNvGrpSpPr/>
        <p:nvPr/>
      </p:nvGrpSpPr>
      <p:grpSpPr>
        <a:xfrm>
          <a:off x="0" y="0"/>
          <a:ext cx="0" cy="0"/>
          <a:chOff x="0" y="0"/>
          <a:chExt cx="0" cy="0"/>
        </a:xfrm>
      </p:grpSpPr>
      <p:sp>
        <p:nvSpPr>
          <p:cNvPr id="8" name="Plassholder for bilde 7">
            <a:extLst>
              <a:ext uri="{FF2B5EF4-FFF2-40B4-BE49-F238E27FC236}">
                <a16:creationId xmlns:a16="http://schemas.microsoft.com/office/drawing/2014/main" id="{573BCFD0-8D59-4B36-82D8-0C07D4153F5D}"/>
              </a:ext>
            </a:extLst>
          </p:cNvPr>
          <p:cNvSpPr>
            <a:spLocks noGrp="1"/>
          </p:cNvSpPr>
          <p:nvPr>
            <p:ph type="pic" sz="quarter" idx="13"/>
          </p:nvPr>
        </p:nvSpPr>
        <p:spPr>
          <a:xfrm>
            <a:off x="7043357" y="359616"/>
            <a:ext cx="5148643" cy="6138767"/>
          </a:xfrm>
          <a:prstGeom prst="rect">
            <a:avLst/>
          </a:prstGeom>
          <a:solidFill>
            <a:schemeClr val="bg1">
              <a:lumMod val="95000"/>
            </a:schemeClr>
          </a:solidFill>
        </p:spPr>
        <p:txBody>
          <a:bodyPr tIns="691286"/>
          <a:lstStyle>
            <a:lvl1pPr marL="252000" indent="-252000" algn="ctr" defTabSz="914400" rtl="0" eaLnBrk="1" latinLnBrk="0" hangingPunct="1">
              <a:lnSpc>
                <a:spcPct val="100000"/>
              </a:lnSpc>
              <a:spcBef>
                <a:spcPts val="1000"/>
              </a:spcBef>
              <a:buFont typeface="Wingdings" panose="05000000000000000000" pitchFamily="2" charset="2"/>
              <a:buNone/>
              <a:defRPr sz="1400"/>
            </a:lvl1pPr>
          </a:lstStyle>
          <a:p>
            <a:r>
              <a:rPr lang="nb-NO"/>
              <a:t>Klikk på ikonet for å legge til et bilde</a:t>
            </a:r>
          </a:p>
        </p:txBody>
      </p:sp>
      <p:sp>
        <p:nvSpPr>
          <p:cNvPr id="2" name="Tittel 1"/>
          <p:cNvSpPr>
            <a:spLocks noGrp="1"/>
          </p:cNvSpPr>
          <p:nvPr>
            <p:ph type="title"/>
          </p:nvPr>
        </p:nvSpPr>
        <p:spPr>
          <a:xfrm>
            <a:off x="900112" y="720090"/>
            <a:ext cx="5184648" cy="1046440"/>
          </a:xfrm>
        </p:spPr>
        <p:txBody>
          <a:bodyPr>
            <a:normAutofit/>
          </a:bodyPr>
          <a:lstStyle>
            <a:lvl1pPr>
              <a:defRPr sz="3400"/>
            </a:lvl1pPr>
          </a:lstStyle>
          <a:p>
            <a:r>
              <a:rPr lang="nb-NO"/>
              <a:t>Klikk for å redigere tittelstil</a:t>
            </a:r>
          </a:p>
        </p:txBody>
      </p:sp>
      <p:sp>
        <p:nvSpPr>
          <p:cNvPr id="9" name="Plassholder for tekst 8">
            <a:extLst>
              <a:ext uri="{FF2B5EF4-FFF2-40B4-BE49-F238E27FC236}">
                <a16:creationId xmlns:a16="http://schemas.microsoft.com/office/drawing/2014/main" id="{D9C87EDE-CF7C-414A-AD40-63EB2205998A}"/>
              </a:ext>
            </a:extLst>
          </p:cNvPr>
          <p:cNvSpPr>
            <a:spLocks noGrp="1"/>
          </p:cNvSpPr>
          <p:nvPr>
            <p:ph type="body" sz="quarter" idx="14"/>
          </p:nvPr>
        </p:nvSpPr>
        <p:spPr>
          <a:xfrm>
            <a:off x="900112" y="2374900"/>
            <a:ext cx="5184648" cy="3817874"/>
          </a:xfrm>
          <a:prstGeom prst="rect">
            <a:avLst/>
          </a:prstGeom>
        </p:spPr>
        <p:txBody>
          <a:bodyPr lIns="0" tIns="0" rIns="0" bIns="0"/>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5986755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94" y="940397"/>
            <a:ext cx="10973012" cy="276935"/>
          </a:xfrm>
        </p:spPr>
        <p:txBody>
          <a:bodyPr/>
          <a:lstStyle>
            <a:lvl1pPr>
              <a:defRPr sz="1800"/>
            </a:lvl1pPr>
          </a:lstStyle>
          <a:p>
            <a:r>
              <a:rPr lang="nb-NO" err="1"/>
              <a:t>Click</a:t>
            </a:r>
            <a:r>
              <a:rPr lang="nb-NO"/>
              <a:t> to </a:t>
            </a:r>
            <a:r>
              <a:rPr lang="nb-NO" err="1"/>
              <a:t>edit</a:t>
            </a:r>
            <a:r>
              <a:rPr lang="nb-NO"/>
              <a:t> Master </a:t>
            </a:r>
            <a:r>
              <a:rPr lang="nb-NO" err="1"/>
              <a:t>title</a:t>
            </a:r>
            <a:r>
              <a:rPr lang="nb-NO"/>
              <a:t> </a:t>
            </a:r>
            <a:r>
              <a:rPr lang="nb-NO" err="1"/>
              <a:t>style</a:t>
            </a:r>
            <a:endParaRPr lang="nb-NO"/>
          </a:p>
        </p:txBody>
      </p:sp>
      <p:sp>
        <p:nvSpPr>
          <p:cNvPr id="3" name="Content Placeholder 2"/>
          <p:cNvSpPr>
            <a:spLocks noGrp="1"/>
          </p:cNvSpPr>
          <p:nvPr>
            <p:ph idx="1"/>
          </p:nvPr>
        </p:nvSpPr>
        <p:spPr/>
        <p:txBody>
          <a:bodyPr/>
          <a:lstStyle/>
          <a:p>
            <a:pPr lvl="0"/>
            <a:r>
              <a:rPr lang="nb-NO" err="1"/>
              <a:t>Click</a:t>
            </a:r>
            <a:r>
              <a:rPr lang="nb-NO"/>
              <a:t> to </a:t>
            </a:r>
            <a:r>
              <a:rPr lang="nb-NO" err="1"/>
              <a:t>edit</a:t>
            </a:r>
            <a:r>
              <a:rPr lang="nb-NO"/>
              <a:t> Master </a:t>
            </a:r>
            <a:r>
              <a:rPr lang="nb-NO" err="1"/>
              <a:t>text</a:t>
            </a:r>
            <a:r>
              <a:rPr lang="nb-NO"/>
              <a:t> </a:t>
            </a:r>
            <a:r>
              <a:rPr lang="nb-NO" err="1"/>
              <a:t>styles</a:t>
            </a:r>
            <a:endParaRPr lang="nb-NO"/>
          </a:p>
          <a:p>
            <a:pPr lvl="1"/>
            <a:r>
              <a:rPr lang="nb-NO" err="1"/>
              <a:t>Second</a:t>
            </a:r>
            <a:r>
              <a:rPr lang="nb-NO"/>
              <a:t> </a:t>
            </a:r>
            <a:r>
              <a:rPr lang="nb-NO" err="1"/>
              <a:t>level</a:t>
            </a:r>
            <a:endParaRPr lang="nb-NO"/>
          </a:p>
          <a:p>
            <a:pPr lvl="2"/>
            <a:r>
              <a:rPr lang="nb-NO" err="1"/>
              <a:t>Third</a:t>
            </a:r>
            <a:r>
              <a:rPr lang="nb-NO"/>
              <a:t> </a:t>
            </a:r>
            <a:r>
              <a:rPr lang="nb-NO" err="1"/>
              <a:t>level</a:t>
            </a:r>
            <a:endParaRPr lang="nb-NO"/>
          </a:p>
          <a:p>
            <a:pPr lvl="3"/>
            <a:r>
              <a:rPr lang="nb-NO" err="1"/>
              <a:t>Fourth</a:t>
            </a:r>
            <a:r>
              <a:rPr lang="nb-NO"/>
              <a:t> </a:t>
            </a:r>
            <a:r>
              <a:rPr lang="nb-NO" err="1"/>
              <a:t>level</a:t>
            </a:r>
            <a:endParaRPr lang="nb-NO"/>
          </a:p>
          <a:p>
            <a:pPr lvl="4"/>
            <a:r>
              <a:rPr lang="nb-NO" err="1"/>
              <a:t>Fifth</a:t>
            </a:r>
            <a:r>
              <a:rPr lang="nb-NO"/>
              <a:t> </a:t>
            </a:r>
            <a:r>
              <a:rPr lang="nb-NO" err="1"/>
              <a:t>level</a:t>
            </a:r>
            <a:endParaRPr lang="nb-NO"/>
          </a:p>
        </p:txBody>
      </p:sp>
      <p:sp>
        <p:nvSpPr>
          <p:cNvPr id="4" name="Rectangle 4"/>
          <p:cNvSpPr>
            <a:spLocks noGrp="1" noChangeArrowheads="1"/>
          </p:cNvSpPr>
          <p:nvPr>
            <p:ph type="dt" sz="half" idx="10"/>
          </p:nvPr>
        </p:nvSpPr>
        <p:spPr>
          <a:xfrm>
            <a:off x="8435568" y="6308852"/>
            <a:ext cx="2844306" cy="215850"/>
          </a:xfrm>
          <a:prstGeom prst="rect">
            <a:avLst/>
          </a:prstGeom>
        </p:spPr>
        <p:txBody>
          <a:bodyPr lIns="91449" tIns="45725" rIns="91449" bIns="45725"/>
          <a:lstStyle>
            <a:lvl1pPr>
              <a:defRPr dirty="0"/>
            </a:lvl1pPr>
          </a:lstStyle>
          <a:p>
            <a:pPr>
              <a:defRPr/>
            </a:pPr>
            <a:endParaRPr lang="nb-NO">
              <a:solidFill>
                <a:prstClr val="black"/>
              </a:solidFill>
            </a:endParaRPr>
          </a:p>
        </p:txBody>
      </p:sp>
      <p:sp>
        <p:nvSpPr>
          <p:cNvPr id="5" name="Rectangle 5"/>
          <p:cNvSpPr>
            <a:spLocks noGrp="1" noChangeArrowheads="1"/>
          </p:cNvSpPr>
          <p:nvPr>
            <p:ph type="ftr" sz="quarter" idx="11"/>
          </p:nvPr>
        </p:nvSpPr>
        <p:spPr>
          <a:xfrm>
            <a:off x="526959" y="6308852"/>
            <a:ext cx="5857916" cy="215850"/>
          </a:xfrm>
          <a:prstGeom prst="rect">
            <a:avLst/>
          </a:prstGeom>
        </p:spPr>
        <p:txBody>
          <a:bodyPr lIns="91449" tIns="45725" rIns="91449" bIns="45725"/>
          <a:lstStyle>
            <a:lvl1pPr>
              <a:defRPr dirty="0"/>
            </a:lvl1pPr>
          </a:lstStyle>
          <a:p>
            <a:pPr>
              <a:defRPr/>
            </a:pPr>
            <a:endParaRPr lang="nb-NO">
              <a:solidFill>
                <a:prstClr val="black"/>
              </a:solidFill>
            </a:endParaRPr>
          </a:p>
        </p:txBody>
      </p:sp>
      <p:sp>
        <p:nvSpPr>
          <p:cNvPr id="6" name="Rectangle 6"/>
          <p:cNvSpPr>
            <a:spLocks noGrp="1" noChangeArrowheads="1"/>
          </p:cNvSpPr>
          <p:nvPr>
            <p:ph type="sldNum" sz="quarter" idx="12"/>
          </p:nvPr>
        </p:nvSpPr>
        <p:spPr>
          <a:xfrm>
            <a:off x="11284108" y="6308852"/>
            <a:ext cx="573518" cy="215850"/>
          </a:xfrm>
          <a:prstGeom prst="rect">
            <a:avLst/>
          </a:prstGeom>
        </p:spPr>
        <p:txBody>
          <a:bodyPr lIns="91449" tIns="45725" rIns="91449" bIns="45725"/>
          <a:lstStyle>
            <a:lvl1pPr>
              <a:defRPr/>
            </a:lvl1pPr>
          </a:lstStyle>
          <a:p>
            <a:pPr>
              <a:defRPr/>
            </a:pPr>
            <a:fld id="{8FB4F3EB-6C7A-477C-9ED8-4B71E888154A}" type="slidenum">
              <a:rPr lang="nb-NO">
                <a:solidFill>
                  <a:prstClr val="black"/>
                </a:solidFill>
              </a:rPr>
              <a:pPr>
                <a:defRPr/>
              </a:pPr>
              <a:t>‹#›</a:t>
            </a:fld>
            <a:endParaRPr lang="nb-NO">
              <a:solidFill>
                <a:prstClr val="black"/>
              </a:solidFill>
            </a:endParaRPr>
          </a:p>
        </p:txBody>
      </p:sp>
    </p:spTree>
    <p:extLst>
      <p:ext uri="{BB962C8B-B14F-4D97-AF65-F5344CB8AC3E}">
        <p14:creationId xmlns:p14="http://schemas.microsoft.com/office/powerpoint/2010/main" val="11094735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tellysbilde #2">
    <p:spTree>
      <p:nvGrpSpPr>
        <p:cNvPr id="1" name=""/>
        <p:cNvGrpSpPr/>
        <p:nvPr/>
      </p:nvGrpSpPr>
      <p:grpSpPr>
        <a:xfrm>
          <a:off x="0" y="0"/>
          <a:ext cx="0" cy="0"/>
          <a:chOff x="0" y="0"/>
          <a:chExt cx="0" cy="0"/>
        </a:xfrm>
      </p:grpSpPr>
      <p:sp>
        <p:nvSpPr>
          <p:cNvPr id="9" name="Plassholder for bilde 8">
            <a:extLst>
              <a:ext uri="{FF2B5EF4-FFF2-40B4-BE49-F238E27FC236}">
                <a16:creationId xmlns:a16="http://schemas.microsoft.com/office/drawing/2014/main" id="{E2D440A2-9013-4087-81E4-08EA32980BFF}"/>
              </a:ext>
            </a:extLst>
          </p:cNvPr>
          <p:cNvSpPr>
            <a:spLocks noGrp="1"/>
          </p:cNvSpPr>
          <p:nvPr>
            <p:ph type="pic" sz="quarter" idx="11"/>
          </p:nvPr>
        </p:nvSpPr>
        <p:spPr>
          <a:xfrm>
            <a:off x="0" y="0"/>
            <a:ext cx="12192000" cy="6858000"/>
          </a:xfrm>
          <a:prstGeom prst="rect">
            <a:avLst/>
          </a:prstGeom>
          <a:solidFill>
            <a:schemeClr val="bg1">
              <a:lumMod val="95000"/>
            </a:schemeClr>
          </a:solidFill>
        </p:spPr>
        <p:txBody>
          <a:bodyPr tIns="683095"/>
          <a:lstStyle>
            <a:lvl1pPr marL="228600" indent="-228600" algn="ctr" defTabSz="914400" rtl="0" eaLnBrk="1" latinLnBrk="0" hangingPunct="1">
              <a:lnSpc>
                <a:spcPct val="100000"/>
              </a:lnSpc>
              <a:spcBef>
                <a:spcPts val="1000"/>
              </a:spcBef>
              <a:buFont typeface="Arial" panose="020B0604020202020204" pitchFamily="34" charset="0"/>
              <a:buNone/>
              <a:defRPr sz="1200"/>
            </a:lvl1pPr>
          </a:lstStyle>
          <a:p>
            <a:r>
              <a:rPr lang="nb-NO"/>
              <a:t>Klikk på ikonet for å legge til et bilde</a:t>
            </a:r>
          </a:p>
        </p:txBody>
      </p:sp>
      <p:sp>
        <p:nvSpPr>
          <p:cNvPr id="2" name="Tittel 1"/>
          <p:cNvSpPr>
            <a:spLocks noGrp="1"/>
          </p:cNvSpPr>
          <p:nvPr>
            <p:ph type="ctrTitle" hasCustomPrompt="1"/>
          </p:nvPr>
        </p:nvSpPr>
        <p:spPr>
          <a:xfrm>
            <a:off x="8245031" y="360044"/>
            <a:ext cx="3600450" cy="3702528"/>
          </a:xfrm>
          <a:prstGeom prst="roundRect">
            <a:avLst>
              <a:gd name="adj" fmla="val 667"/>
            </a:avLst>
          </a:prstGeom>
          <a:solidFill>
            <a:schemeClr val="bg1"/>
          </a:solidFill>
          <a:ln cap="rnd">
            <a:noFill/>
          </a:ln>
        </p:spPr>
        <p:txBody>
          <a:bodyPr lIns="432000" tIns="1620000" rIns="360000" bIns="1620000" anchor="t">
            <a:spAutoFit/>
          </a:bodyPr>
          <a:lstStyle>
            <a:lvl1pPr algn="l">
              <a:defRPr sz="2800"/>
            </a:lvl1pPr>
          </a:lstStyle>
          <a:p>
            <a:r>
              <a:rPr lang="nb-NO"/>
              <a:t>Tittel</a:t>
            </a:r>
          </a:p>
        </p:txBody>
      </p:sp>
      <p:sp>
        <p:nvSpPr>
          <p:cNvPr id="3" name="Undertittel 2"/>
          <p:cNvSpPr>
            <a:spLocks noGrp="1"/>
          </p:cNvSpPr>
          <p:nvPr>
            <p:ph type="subTitle" idx="1"/>
          </p:nvPr>
        </p:nvSpPr>
        <p:spPr>
          <a:xfrm>
            <a:off x="8741283" y="2952369"/>
            <a:ext cx="2700338" cy="677108"/>
          </a:xfrm>
        </p:spPr>
        <p:txBody>
          <a:bodyPr>
            <a:normAutofit/>
          </a:bodyPr>
          <a:lstStyle>
            <a:lvl1pPr marL="0" indent="0" algn="l">
              <a:spcBef>
                <a:spcPts val="0"/>
              </a:spcBef>
              <a:buNone/>
              <a:defRPr sz="220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7" name="Plassholder for tekst 6">
            <a:extLst>
              <a:ext uri="{FF2B5EF4-FFF2-40B4-BE49-F238E27FC236}">
                <a16:creationId xmlns:a16="http://schemas.microsoft.com/office/drawing/2014/main" id="{D50615C9-9ADA-4CF0-A78A-6F46CD1F4B29}"/>
              </a:ext>
            </a:extLst>
          </p:cNvPr>
          <p:cNvSpPr>
            <a:spLocks noGrp="1"/>
          </p:cNvSpPr>
          <p:nvPr>
            <p:ph type="body" sz="quarter" idx="10" hasCustomPrompt="1"/>
          </p:nvPr>
        </p:nvSpPr>
        <p:spPr>
          <a:xfrm>
            <a:off x="8749412" y="2649931"/>
            <a:ext cx="900113" cy="0"/>
          </a:xfrm>
          <a:prstGeom prst="rect">
            <a:avLst/>
          </a:prstGeom>
          <a:ln w="44450">
            <a:solidFill>
              <a:srgbClr val="FFDB16"/>
            </a:solidFill>
            <a:miter lim="800000"/>
          </a:ln>
        </p:spPr>
        <p:txBody>
          <a:bodyPr lIns="0" tIns="0" rIns="0" bIns="0">
            <a:noAutofit/>
          </a:bodyPr>
          <a:lstStyle>
            <a:lvl1pPr>
              <a:buNone/>
              <a:defRPr sz="100"/>
            </a:lvl1pPr>
          </a:lstStyle>
          <a:p>
            <a:pPr lvl="0"/>
            <a:r>
              <a:rPr lang="nb-NO"/>
              <a:t> </a:t>
            </a:r>
          </a:p>
        </p:txBody>
      </p:sp>
      <p:sp>
        <p:nvSpPr>
          <p:cNvPr id="8" name="Plassholder for tekst 7">
            <a:extLst>
              <a:ext uri="{FF2B5EF4-FFF2-40B4-BE49-F238E27FC236}">
                <a16:creationId xmlns:a16="http://schemas.microsoft.com/office/drawing/2014/main" id="{CAE161B7-DF1B-46A9-AC73-EAF1B2604503}"/>
              </a:ext>
            </a:extLst>
          </p:cNvPr>
          <p:cNvSpPr>
            <a:spLocks noGrp="1"/>
          </p:cNvSpPr>
          <p:nvPr>
            <p:ph type="body" sz="quarter" idx="13" hasCustomPrompt="1"/>
          </p:nvPr>
        </p:nvSpPr>
        <p:spPr>
          <a:xfrm>
            <a:off x="8749411" y="792099"/>
            <a:ext cx="756000" cy="754488"/>
          </a:xfrm>
          <a:prstGeom prst="rect">
            <a:avLst/>
          </a:prstGeom>
          <a:blipFill dpi="0" rotWithShape="1">
            <a:blip r:embed="rId2" cstate="print">
              <a:extLst>
                <a:ext uri="{28A0092B-C50C-407E-A947-70E740481C1C}">
                  <a14:useLocalDpi xmlns:a14="http://schemas.microsoft.com/office/drawing/2010/main"/>
                </a:ext>
              </a:extLst>
            </a:blip>
            <a:srcRect/>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4" name="FixHeader" hidden="1">
            <a:extLst>
              <a:ext uri="{FF2B5EF4-FFF2-40B4-BE49-F238E27FC236}">
                <a16:creationId xmlns:a16="http://schemas.microsoft.com/office/drawing/2014/main" id="{FE5F32C2-AD23-418F-9474-4175D3957788}"/>
              </a:ext>
            </a:extLst>
          </p:cNvPr>
          <p:cNvSpPr/>
          <p:nvPr userDrawn="1"/>
        </p:nvSpPr>
        <p:spPr>
          <a:xfrm>
            <a:off x="597877" y="-879231"/>
            <a:ext cx="1289538" cy="5861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GotLine" hidden="1">
            <a:extLst>
              <a:ext uri="{FF2B5EF4-FFF2-40B4-BE49-F238E27FC236}">
                <a16:creationId xmlns:a16="http://schemas.microsoft.com/office/drawing/2014/main" id="{050F9EAF-5481-41A0-8F6B-3B784756E013}"/>
              </a:ext>
            </a:extLst>
          </p:cNvPr>
          <p:cNvSpPr/>
          <p:nvPr userDrawn="1"/>
        </p:nvSpPr>
        <p:spPr>
          <a:xfrm>
            <a:off x="2214277" y="-879231"/>
            <a:ext cx="1289538" cy="5861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GotLine</a:t>
            </a:r>
            <a:endParaRPr lang="nb-NO"/>
          </a:p>
        </p:txBody>
      </p:sp>
    </p:spTree>
    <p:extLst>
      <p:ext uri="{BB962C8B-B14F-4D97-AF65-F5344CB8AC3E}">
        <p14:creationId xmlns:p14="http://schemas.microsoft.com/office/powerpoint/2010/main" val="17170276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3/9/2026</a:t>
            </a:fld>
            <a:endParaRPr lang="en-US"/>
          </a:p>
        </p:txBody>
      </p:sp>
      <p:sp>
        <p:nvSpPr>
          <p:cNvPr id="4" name="Holder 4"/>
          <p:cNvSpPr>
            <a:spLocks noGrp="1"/>
          </p:cNvSpPr>
          <p:nvPr>
            <p:ph type="sldNum" sz="quarter" idx="7"/>
          </p:nvPr>
        </p:nvSpPr>
        <p:spPr/>
        <p:txBody>
          <a:bodyPr lIns="0" tIns="0" rIns="0" bIns="0"/>
          <a:lstStyle>
            <a:lvl1pPr>
              <a:defRPr sz="600" b="1" i="0">
                <a:solidFill>
                  <a:srgbClr val="020203"/>
                </a:solidFill>
                <a:latin typeface="Arial"/>
                <a:cs typeface="Arial"/>
              </a:defRPr>
            </a:lvl1pPr>
          </a:lstStyle>
          <a:p>
            <a:pPr marL="29051">
              <a:spcBef>
                <a:spcPts val="60"/>
              </a:spcBef>
            </a:pPr>
            <a:fld id="{81D60167-4931-47E6-BA6A-407CBD079E47}" type="slidenum">
              <a:rPr lang="nb-NO" spc="-11" smtClean="0"/>
              <a:pPr marL="29051">
                <a:spcBef>
                  <a:spcPts val="60"/>
                </a:spcBef>
              </a:pPr>
              <a:t>‹#›</a:t>
            </a:fld>
            <a:endParaRPr lang="nb-NO" spc="-11"/>
          </a:p>
        </p:txBody>
      </p:sp>
    </p:spTree>
    <p:extLst>
      <p:ext uri="{BB962C8B-B14F-4D97-AF65-F5344CB8AC3E}">
        <p14:creationId xmlns:p14="http://schemas.microsoft.com/office/powerpoint/2010/main" val="19781191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05D2FB8-F087-46B4-A9E7-3F7733414D49}"/>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796ABC89-B7C1-45A1-9A1E-5F99655A198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F3138EDA-4256-4115-85B3-24A54DC866AF}"/>
              </a:ext>
            </a:extLst>
          </p:cNvPr>
          <p:cNvSpPr>
            <a:spLocks noGrp="1"/>
          </p:cNvSpPr>
          <p:nvPr>
            <p:ph type="dt" sz="half" idx="10"/>
          </p:nvPr>
        </p:nvSpPr>
        <p:spPr/>
        <p:txBody>
          <a:bodyPr/>
          <a:lstStyle/>
          <a:p>
            <a:fld id="{B81DAFED-5055-4CA8-8F33-48E29DE05947}" type="datetimeFigureOut">
              <a:rPr lang="nb-NO" smtClean="0"/>
              <a:t>09.03.2026</a:t>
            </a:fld>
            <a:endParaRPr lang="nb-NO"/>
          </a:p>
        </p:txBody>
      </p:sp>
      <p:sp>
        <p:nvSpPr>
          <p:cNvPr id="5" name="Plassholder for bunntekst 4">
            <a:extLst>
              <a:ext uri="{FF2B5EF4-FFF2-40B4-BE49-F238E27FC236}">
                <a16:creationId xmlns:a16="http://schemas.microsoft.com/office/drawing/2014/main" id="{77A4EC84-32B7-4A3B-A888-DFA15AB15F09}"/>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C21C9E3-0D49-49C9-AB15-194DBAF33F07}"/>
              </a:ext>
            </a:extLst>
          </p:cNvPr>
          <p:cNvSpPr>
            <a:spLocks noGrp="1"/>
          </p:cNvSpPr>
          <p:nvPr>
            <p:ph type="sldNum" sz="quarter" idx="12"/>
          </p:nvPr>
        </p:nvSpPr>
        <p:spPr/>
        <p:txBody>
          <a:bodyPr/>
          <a:lstStyle/>
          <a:p>
            <a:fld id="{2857338A-8FCB-497F-86A1-A2B7E4DCB5AE}" type="slidenum">
              <a:rPr lang="nb-NO" smtClean="0"/>
              <a:t>‹#›</a:t>
            </a:fld>
            <a:endParaRPr lang="nb-NO"/>
          </a:p>
        </p:txBody>
      </p:sp>
    </p:spTree>
    <p:extLst>
      <p:ext uri="{BB962C8B-B14F-4D97-AF65-F5344CB8AC3E}">
        <p14:creationId xmlns:p14="http://schemas.microsoft.com/office/powerpoint/2010/main" val="8544982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CA01071-2ACB-41BF-B682-B84720449C40}"/>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888CC18D-7D78-4497-B5DC-2660717FA693}"/>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2D1B4518-55EC-415E-9365-648BA234315D}"/>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C76CA64B-A168-4856-9E5A-BAEEAD1CB4A8}"/>
              </a:ext>
            </a:extLst>
          </p:cNvPr>
          <p:cNvSpPr>
            <a:spLocks noGrp="1"/>
          </p:cNvSpPr>
          <p:nvPr>
            <p:ph type="dt" sz="half" idx="10"/>
          </p:nvPr>
        </p:nvSpPr>
        <p:spPr/>
        <p:txBody>
          <a:bodyPr/>
          <a:lstStyle/>
          <a:p>
            <a:fld id="{B81DAFED-5055-4CA8-8F33-48E29DE05947}" type="datetimeFigureOut">
              <a:rPr lang="nb-NO" smtClean="0"/>
              <a:t>09.03.2026</a:t>
            </a:fld>
            <a:endParaRPr lang="nb-NO"/>
          </a:p>
        </p:txBody>
      </p:sp>
      <p:sp>
        <p:nvSpPr>
          <p:cNvPr id="6" name="Plassholder for bunntekst 5">
            <a:extLst>
              <a:ext uri="{FF2B5EF4-FFF2-40B4-BE49-F238E27FC236}">
                <a16:creationId xmlns:a16="http://schemas.microsoft.com/office/drawing/2014/main" id="{0F99780A-CD02-494E-94C9-AF404B40F54D}"/>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4F3B42C9-4575-4603-8775-A1A5731DA87E}"/>
              </a:ext>
            </a:extLst>
          </p:cNvPr>
          <p:cNvSpPr>
            <a:spLocks noGrp="1"/>
          </p:cNvSpPr>
          <p:nvPr>
            <p:ph type="sldNum" sz="quarter" idx="12"/>
          </p:nvPr>
        </p:nvSpPr>
        <p:spPr/>
        <p:txBody>
          <a:bodyPr/>
          <a:lstStyle/>
          <a:p>
            <a:fld id="{2857338A-8FCB-497F-86A1-A2B7E4DCB5AE}" type="slidenum">
              <a:rPr lang="nb-NO" smtClean="0"/>
              <a:t>‹#›</a:t>
            </a:fld>
            <a:endParaRPr lang="nb-NO"/>
          </a:p>
        </p:txBody>
      </p:sp>
    </p:spTree>
    <p:extLst>
      <p:ext uri="{BB962C8B-B14F-4D97-AF65-F5344CB8AC3E}">
        <p14:creationId xmlns:p14="http://schemas.microsoft.com/office/powerpoint/2010/main" val="3395194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36F5498-6F04-446D-A08F-3CAD74D4A80C}"/>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92D5D222-AAF2-4A7F-ABDA-3B1404CF83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CEC7305B-8982-44F2-B747-B2343A463B8D}"/>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6F6D025A-5816-4681-BFC1-892DC2FDAE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B0DED615-A29D-4A3A-8855-77B785A663DA}"/>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322B504D-9C72-44B7-ACA5-69B771F10580}"/>
              </a:ext>
            </a:extLst>
          </p:cNvPr>
          <p:cNvSpPr>
            <a:spLocks noGrp="1"/>
          </p:cNvSpPr>
          <p:nvPr>
            <p:ph type="dt" sz="half" idx="10"/>
          </p:nvPr>
        </p:nvSpPr>
        <p:spPr/>
        <p:txBody>
          <a:bodyPr/>
          <a:lstStyle/>
          <a:p>
            <a:fld id="{B81DAFED-5055-4CA8-8F33-48E29DE05947}" type="datetimeFigureOut">
              <a:rPr lang="nb-NO" smtClean="0"/>
              <a:t>09.03.2026</a:t>
            </a:fld>
            <a:endParaRPr lang="nb-NO"/>
          </a:p>
        </p:txBody>
      </p:sp>
      <p:sp>
        <p:nvSpPr>
          <p:cNvPr id="8" name="Plassholder for bunntekst 7">
            <a:extLst>
              <a:ext uri="{FF2B5EF4-FFF2-40B4-BE49-F238E27FC236}">
                <a16:creationId xmlns:a16="http://schemas.microsoft.com/office/drawing/2014/main" id="{54A077B6-8056-4346-926B-B2FA40E34716}"/>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1FB11C91-081F-4511-AE4C-9A3D76148778}"/>
              </a:ext>
            </a:extLst>
          </p:cNvPr>
          <p:cNvSpPr>
            <a:spLocks noGrp="1"/>
          </p:cNvSpPr>
          <p:nvPr>
            <p:ph type="sldNum" sz="quarter" idx="12"/>
          </p:nvPr>
        </p:nvSpPr>
        <p:spPr/>
        <p:txBody>
          <a:bodyPr/>
          <a:lstStyle/>
          <a:p>
            <a:fld id="{2857338A-8FCB-497F-86A1-A2B7E4DCB5AE}" type="slidenum">
              <a:rPr lang="nb-NO" smtClean="0"/>
              <a:t>‹#›</a:t>
            </a:fld>
            <a:endParaRPr lang="nb-NO"/>
          </a:p>
        </p:txBody>
      </p:sp>
    </p:spTree>
    <p:extLst>
      <p:ext uri="{BB962C8B-B14F-4D97-AF65-F5344CB8AC3E}">
        <p14:creationId xmlns:p14="http://schemas.microsoft.com/office/powerpoint/2010/main" val="4084355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21B840E-C1F8-4AA6-B414-F38D573E5BB1}"/>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B0A54659-8771-407C-B88F-C6A211E8863D}"/>
              </a:ext>
            </a:extLst>
          </p:cNvPr>
          <p:cNvSpPr>
            <a:spLocks noGrp="1"/>
          </p:cNvSpPr>
          <p:nvPr>
            <p:ph type="dt" sz="half" idx="10"/>
          </p:nvPr>
        </p:nvSpPr>
        <p:spPr/>
        <p:txBody>
          <a:bodyPr/>
          <a:lstStyle/>
          <a:p>
            <a:fld id="{B81DAFED-5055-4CA8-8F33-48E29DE05947}" type="datetimeFigureOut">
              <a:rPr lang="nb-NO" smtClean="0"/>
              <a:t>09.03.2026</a:t>
            </a:fld>
            <a:endParaRPr lang="nb-NO"/>
          </a:p>
        </p:txBody>
      </p:sp>
      <p:sp>
        <p:nvSpPr>
          <p:cNvPr id="4" name="Plassholder for bunntekst 3">
            <a:extLst>
              <a:ext uri="{FF2B5EF4-FFF2-40B4-BE49-F238E27FC236}">
                <a16:creationId xmlns:a16="http://schemas.microsoft.com/office/drawing/2014/main" id="{FF750CA6-C67D-4D02-BBF8-34C2BCE86997}"/>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F212946D-B326-4B13-B618-2E24354E1342}"/>
              </a:ext>
            </a:extLst>
          </p:cNvPr>
          <p:cNvSpPr>
            <a:spLocks noGrp="1"/>
          </p:cNvSpPr>
          <p:nvPr>
            <p:ph type="sldNum" sz="quarter" idx="12"/>
          </p:nvPr>
        </p:nvSpPr>
        <p:spPr/>
        <p:txBody>
          <a:bodyPr/>
          <a:lstStyle/>
          <a:p>
            <a:fld id="{2857338A-8FCB-497F-86A1-A2B7E4DCB5AE}" type="slidenum">
              <a:rPr lang="nb-NO" smtClean="0"/>
              <a:t>‹#›</a:t>
            </a:fld>
            <a:endParaRPr lang="nb-NO"/>
          </a:p>
        </p:txBody>
      </p:sp>
    </p:spTree>
    <p:extLst>
      <p:ext uri="{BB962C8B-B14F-4D97-AF65-F5344CB8AC3E}">
        <p14:creationId xmlns:p14="http://schemas.microsoft.com/office/powerpoint/2010/main" val="3585949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6F15325E-99F4-4FA0-A68D-A474C00D1D2E}"/>
              </a:ext>
            </a:extLst>
          </p:cNvPr>
          <p:cNvSpPr>
            <a:spLocks noGrp="1"/>
          </p:cNvSpPr>
          <p:nvPr>
            <p:ph type="dt" sz="half" idx="10"/>
          </p:nvPr>
        </p:nvSpPr>
        <p:spPr/>
        <p:txBody>
          <a:bodyPr/>
          <a:lstStyle/>
          <a:p>
            <a:fld id="{B81DAFED-5055-4CA8-8F33-48E29DE05947}" type="datetimeFigureOut">
              <a:rPr lang="nb-NO" smtClean="0"/>
              <a:t>09.03.2026</a:t>
            </a:fld>
            <a:endParaRPr lang="nb-NO"/>
          </a:p>
        </p:txBody>
      </p:sp>
      <p:sp>
        <p:nvSpPr>
          <p:cNvPr id="3" name="Plassholder for bunntekst 2">
            <a:extLst>
              <a:ext uri="{FF2B5EF4-FFF2-40B4-BE49-F238E27FC236}">
                <a16:creationId xmlns:a16="http://schemas.microsoft.com/office/drawing/2014/main" id="{635A6B46-5C83-4955-9752-DC53DA1A42F3}"/>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2F38D139-6AF5-4233-A6CA-E86744CE052A}"/>
              </a:ext>
            </a:extLst>
          </p:cNvPr>
          <p:cNvSpPr>
            <a:spLocks noGrp="1"/>
          </p:cNvSpPr>
          <p:nvPr>
            <p:ph type="sldNum" sz="quarter" idx="12"/>
          </p:nvPr>
        </p:nvSpPr>
        <p:spPr/>
        <p:txBody>
          <a:bodyPr/>
          <a:lstStyle/>
          <a:p>
            <a:fld id="{2857338A-8FCB-497F-86A1-A2B7E4DCB5AE}" type="slidenum">
              <a:rPr lang="nb-NO" smtClean="0"/>
              <a:t>‹#›</a:t>
            </a:fld>
            <a:endParaRPr lang="nb-NO"/>
          </a:p>
        </p:txBody>
      </p:sp>
    </p:spTree>
    <p:extLst>
      <p:ext uri="{BB962C8B-B14F-4D97-AF65-F5344CB8AC3E}">
        <p14:creationId xmlns:p14="http://schemas.microsoft.com/office/powerpoint/2010/main" val="23297448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6AC4C33-2E22-4635-BA29-0FF63E41029A}"/>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192841A5-89C3-4AAE-BB18-15D4B55D00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E3540E27-7DCC-48A2-984A-58AB615014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81F1687B-F951-4720-9B19-0463C2BC0C0D}"/>
              </a:ext>
            </a:extLst>
          </p:cNvPr>
          <p:cNvSpPr>
            <a:spLocks noGrp="1"/>
          </p:cNvSpPr>
          <p:nvPr>
            <p:ph type="dt" sz="half" idx="10"/>
          </p:nvPr>
        </p:nvSpPr>
        <p:spPr/>
        <p:txBody>
          <a:bodyPr/>
          <a:lstStyle/>
          <a:p>
            <a:fld id="{B81DAFED-5055-4CA8-8F33-48E29DE05947}" type="datetimeFigureOut">
              <a:rPr lang="nb-NO" smtClean="0"/>
              <a:t>09.03.2026</a:t>
            </a:fld>
            <a:endParaRPr lang="nb-NO"/>
          </a:p>
        </p:txBody>
      </p:sp>
      <p:sp>
        <p:nvSpPr>
          <p:cNvPr id="6" name="Plassholder for bunntekst 5">
            <a:extLst>
              <a:ext uri="{FF2B5EF4-FFF2-40B4-BE49-F238E27FC236}">
                <a16:creationId xmlns:a16="http://schemas.microsoft.com/office/drawing/2014/main" id="{EC7A0801-CDD1-4179-9B1C-DEBEC494E3C0}"/>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756FB55D-377D-4EDF-99DD-693923EB044D}"/>
              </a:ext>
            </a:extLst>
          </p:cNvPr>
          <p:cNvSpPr>
            <a:spLocks noGrp="1"/>
          </p:cNvSpPr>
          <p:nvPr>
            <p:ph type="sldNum" sz="quarter" idx="12"/>
          </p:nvPr>
        </p:nvSpPr>
        <p:spPr/>
        <p:txBody>
          <a:bodyPr/>
          <a:lstStyle/>
          <a:p>
            <a:fld id="{2857338A-8FCB-497F-86A1-A2B7E4DCB5AE}" type="slidenum">
              <a:rPr lang="nb-NO" smtClean="0"/>
              <a:t>‹#›</a:t>
            </a:fld>
            <a:endParaRPr lang="nb-NO"/>
          </a:p>
        </p:txBody>
      </p:sp>
    </p:spTree>
    <p:extLst>
      <p:ext uri="{BB962C8B-B14F-4D97-AF65-F5344CB8AC3E}">
        <p14:creationId xmlns:p14="http://schemas.microsoft.com/office/powerpoint/2010/main" val="3742778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F5469B5-5C07-4F8B-AF9E-64C303C28394}"/>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E786F1F2-4491-4FEE-B2CE-BC2885E02A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p>
        </p:txBody>
      </p:sp>
      <p:sp>
        <p:nvSpPr>
          <p:cNvPr id="4" name="Plassholder for tekst 3">
            <a:extLst>
              <a:ext uri="{FF2B5EF4-FFF2-40B4-BE49-F238E27FC236}">
                <a16:creationId xmlns:a16="http://schemas.microsoft.com/office/drawing/2014/main" id="{59C616CC-8222-4C40-86AE-E79A7B7A00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25382EA9-35B8-45CA-89DE-FDBFC2587FDA}"/>
              </a:ext>
            </a:extLst>
          </p:cNvPr>
          <p:cNvSpPr>
            <a:spLocks noGrp="1"/>
          </p:cNvSpPr>
          <p:nvPr>
            <p:ph type="dt" sz="half" idx="10"/>
          </p:nvPr>
        </p:nvSpPr>
        <p:spPr/>
        <p:txBody>
          <a:bodyPr/>
          <a:lstStyle/>
          <a:p>
            <a:fld id="{B81DAFED-5055-4CA8-8F33-48E29DE05947}" type="datetimeFigureOut">
              <a:rPr lang="nb-NO" smtClean="0"/>
              <a:t>09.03.2026</a:t>
            </a:fld>
            <a:endParaRPr lang="nb-NO"/>
          </a:p>
        </p:txBody>
      </p:sp>
      <p:sp>
        <p:nvSpPr>
          <p:cNvPr id="6" name="Plassholder for bunntekst 5">
            <a:extLst>
              <a:ext uri="{FF2B5EF4-FFF2-40B4-BE49-F238E27FC236}">
                <a16:creationId xmlns:a16="http://schemas.microsoft.com/office/drawing/2014/main" id="{4736DEF1-84F5-4600-A494-2731E726C52C}"/>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E38CDD2B-BF05-429A-A82B-BC5627AB2CE0}"/>
              </a:ext>
            </a:extLst>
          </p:cNvPr>
          <p:cNvSpPr>
            <a:spLocks noGrp="1"/>
          </p:cNvSpPr>
          <p:nvPr>
            <p:ph type="sldNum" sz="quarter" idx="12"/>
          </p:nvPr>
        </p:nvSpPr>
        <p:spPr/>
        <p:txBody>
          <a:bodyPr/>
          <a:lstStyle/>
          <a:p>
            <a:fld id="{2857338A-8FCB-497F-86A1-A2B7E4DCB5AE}" type="slidenum">
              <a:rPr lang="nb-NO" smtClean="0"/>
              <a:t>‹#›</a:t>
            </a:fld>
            <a:endParaRPr lang="nb-NO"/>
          </a:p>
        </p:txBody>
      </p:sp>
    </p:spTree>
    <p:extLst>
      <p:ext uri="{BB962C8B-B14F-4D97-AF65-F5344CB8AC3E}">
        <p14:creationId xmlns:p14="http://schemas.microsoft.com/office/powerpoint/2010/main" val="21558255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5C1586C5-7728-494E-8EAC-15355F95EA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150104B6-232A-42A8-B2EB-A71F29FD15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2A31C040-8BD3-407D-BE25-31204E7FFC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1DAFED-5055-4CA8-8F33-48E29DE05947}" type="datetimeFigureOut">
              <a:rPr lang="nb-NO" smtClean="0"/>
              <a:t>09.03.2026</a:t>
            </a:fld>
            <a:endParaRPr lang="nb-NO"/>
          </a:p>
        </p:txBody>
      </p:sp>
      <p:sp>
        <p:nvSpPr>
          <p:cNvPr id="5" name="Plassholder for bunntekst 4">
            <a:extLst>
              <a:ext uri="{FF2B5EF4-FFF2-40B4-BE49-F238E27FC236}">
                <a16:creationId xmlns:a16="http://schemas.microsoft.com/office/drawing/2014/main" id="{C0E37AEC-6A3C-48D2-BDD0-F46D6D4596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4EEBAB70-5941-47CF-8340-A836920C0D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57338A-8FCB-497F-86A1-A2B7E4DCB5AE}" type="slidenum">
              <a:rPr lang="nb-NO" smtClean="0"/>
              <a:t>‹#›</a:t>
            </a:fld>
            <a:endParaRPr lang="nb-NO"/>
          </a:p>
        </p:txBody>
      </p:sp>
    </p:spTree>
    <p:extLst>
      <p:ext uri="{BB962C8B-B14F-4D97-AF65-F5344CB8AC3E}">
        <p14:creationId xmlns:p14="http://schemas.microsoft.com/office/powerpoint/2010/main" val="3906262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wmf"/><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8.png"/><Relationship Id="rId11" Type="http://schemas.openxmlformats.org/officeDocument/2006/relationships/image" Target="../media/image8.jpg"/><Relationship Id="rId5" Type="http://schemas.openxmlformats.org/officeDocument/2006/relationships/image" Target="../media/image17.png"/><Relationship Id="rId10" Type="http://schemas.openxmlformats.org/officeDocument/2006/relationships/hyperlink" Target="Filmer/Barn%20ut%20bak%20buss%202017.%20Herad%20rett%20s&#248;r%20for%20Gol..mp4" TargetMode="External"/><Relationship Id="rId4" Type="http://schemas.microsoft.com/office/2007/relationships/hdphoto" Target="../media/hdphoto1.wdp"/><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8.jp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8.jp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8.jp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8.jp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image" Target="../media/image8.jp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8.jp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8.jpg"/></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8.jp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8.jp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8.jp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8.jpg"/></Relationships>
</file>

<file path=ppt/slides/_rels/slide2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7.xml"/><Relationship Id="rId1" Type="http://schemas.openxmlformats.org/officeDocument/2006/relationships/slideLayout" Target="../slideLayouts/slideLayout17.xml"/><Relationship Id="rId4" Type="http://schemas.openxmlformats.org/officeDocument/2006/relationships/image" Target="../media/image45.jpg"/></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18.xml"/><Relationship Id="rId4" Type="http://schemas.openxmlformats.org/officeDocument/2006/relationships/image" Target="../media/image8.jp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19.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3.xml"/><Relationship Id="rId1" Type="http://schemas.openxmlformats.org/officeDocument/2006/relationships/slideLayout" Target="../slideLayouts/slideLayout20.xml"/><Relationship Id="rId5" Type="http://schemas.openxmlformats.org/officeDocument/2006/relationships/image" Target="../media/image61.png"/><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8.jpg"/><Relationship Id="rId2" Type="http://schemas.openxmlformats.org/officeDocument/2006/relationships/notesSlide" Target="../notesSlides/notesSlide34.xml"/><Relationship Id="rId1" Type="http://schemas.openxmlformats.org/officeDocument/2006/relationships/slideLayout" Target="../slideLayouts/slideLayout20.xml"/><Relationship Id="rId6" Type="http://schemas.openxmlformats.org/officeDocument/2006/relationships/image" Target="../media/image64.png"/><Relationship Id="rId5" Type="http://schemas.openxmlformats.org/officeDocument/2006/relationships/image" Target="../media/image59.png"/><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8.jpg"/></Relationships>
</file>

<file path=ppt/slides/_rels/slide36.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8.jpg"/><Relationship Id="rId2" Type="http://schemas.openxmlformats.org/officeDocument/2006/relationships/notesSlide" Target="../notesSlides/notesSlide36.xml"/><Relationship Id="rId1" Type="http://schemas.openxmlformats.org/officeDocument/2006/relationships/slideLayout" Target="../slideLayouts/slideLayout21.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3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hyperlink" Target="https://youtu.be/QXcc9a2hcQ0" TargetMode="External"/><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3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9.xml"/><Relationship Id="rId1" Type="http://schemas.openxmlformats.org/officeDocument/2006/relationships/slideLayout" Target="../slideLayouts/slideLayout4.xml"/><Relationship Id="rId5" Type="http://schemas.openxmlformats.org/officeDocument/2006/relationships/image" Target="../media/image72.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8.jp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hyperlink" Target="https://www.youtube.com/watch?v=OacT14F4YT4" TargetMode="External"/><Relationship Id="rId2" Type="http://schemas.openxmlformats.org/officeDocument/2006/relationships/image" Target="../media/image4.jpeg"/><Relationship Id="rId1" Type="http://schemas.openxmlformats.org/officeDocument/2006/relationships/slideLayout" Target="../slideLayouts/slideLayout9.xml"/><Relationship Id="rId5" Type="http://schemas.openxmlformats.org/officeDocument/2006/relationships/image" Target="../media/image73.png"/><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0.xml"/><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41.xml"/><Relationship Id="rId1" Type="http://schemas.openxmlformats.org/officeDocument/2006/relationships/slideLayout" Target="../slideLayouts/slideLayout23.xml"/><Relationship Id="rId4" Type="http://schemas.openxmlformats.org/officeDocument/2006/relationships/image" Target="../media/image8.jpg"/></Relationships>
</file>

<file path=ppt/slides/_rels/slide4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2.xml"/><Relationship Id="rId1" Type="http://schemas.openxmlformats.org/officeDocument/2006/relationships/slideLayout" Target="../slideLayouts/slideLayout14.xml"/><Relationship Id="rId4" Type="http://schemas.openxmlformats.org/officeDocument/2006/relationships/image" Target="../media/image8.jpg"/></Relationships>
</file>

<file path=ppt/slides/_rels/slide4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jpeg"/><Relationship Id="rId7" Type="http://schemas.openxmlformats.org/officeDocument/2006/relationships/hyperlink" Target="http://www.lovdata.no/"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www.vegvesen.no/kjoretoy/eie-og-vedlikeholde/tilhengerkalkulator/" TargetMode="External"/><Relationship Id="rId5" Type="http://schemas.openxmlformats.org/officeDocument/2006/relationships/hyperlink" Target="http://www.vegvesen.no/" TargetMode="External"/><Relationship Id="rId4" Type="http://schemas.openxmlformats.org/officeDocument/2006/relationships/hyperlink" Target="http://www.naf.no/"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de 4" descr="Et bilde som inneholder gress, utendørs, scene, vei&#10;&#10;Automatisk generert beskrivelse">
            <a:extLst>
              <a:ext uri="{FF2B5EF4-FFF2-40B4-BE49-F238E27FC236}">
                <a16:creationId xmlns:a16="http://schemas.microsoft.com/office/drawing/2014/main" id="{EC0F94F7-98DA-4BD6-8256-310AAAD0DBD7}"/>
              </a:ext>
            </a:extLst>
          </p:cNvPr>
          <p:cNvPicPr>
            <a:picLocks noChangeAspect="1"/>
          </p:cNvPicPr>
          <p:nvPr/>
        </p:nvPicPr>
        <p:blipFill rotWithShape="1">
          <a:blip r:embed="rId3"/>
          <a:srcRect l="7477" t="9091" r="27887"/>
          <a:stretch/>
        </p:blipFill>
        <p:spPr>
          <a:xfrm>
            <a:off x="3523485" y="10"/>
            <a:ext cx="8668512" cy="6857990"/>
          </a:xfrm>
          <a:prstGeom prst="rect">
            <a:avLst/>
          </a:prstGeom>
        </p:spPr>
      </p:pic>
      <p:sp>
        <p:nvSpPr>
          <p:cNvPr id="14" name="Rectangle 13">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EE6D0EC6-EEE1-4E2F-B1AB-482C65E20666}"/>
              </a:ext>
            </a:extLst>
          </p:cNvPr>
          <p:cNvSpPr>
            <a:spLocks noGrp="1"/>
          </p:cNvSpPr>
          <p:nvPr>
            <p:ph type="ctrTitle"/>
          </p:nvPr>
        </p:nvSpPr>
        <p:spPr>
          <a:xfrm>
            <a:off x="477980" y="1122363"/>
            <a:ext cx="5922819" cy="3204134"/>
          </a:xfrm>
        </p:spPr>
        <p:txBody>
          <a:bodyPr anchor="b">
            <a:normAutofit/>
          </a:bodyPr>
          <a:lstStyle/>
          <a:p>
            <a:pPr algn="l"/>
            <a:r>
              <a:rPr lang="nb-NO" sz="4000" dirty="0">
                <a:latin typeface="Calibri" panose="020F0502020204030204" pitchFamily="34" charset="0"/>
                <a:cs typeface="Calibri" panose="020F0502020204030204" pitchFamily="34" charset="0"/>
              </a:rPr>
              <a:t>Senior trafikantkurs dag- 2</a:t>
            </a:r>
          </a:p>
        </p:txBody>
      </p:sp>
      <p:sp>
        <p:nvSpPr>
          <p:cNvPr id="3" name="Undertittel 2">
            <a:extLst>
              <a:ext uri="{FF2B5EF4-FFF2-40B4-BE49-F238E27FC236}">
                <a16:creationId xmlns:a16="http://schemas.microsoft.com/office/drawing/2014/main" id="{76741A01-96E3-43CD-A955-CAA2A7B3B78B}"/>
              </a:ext>
            </a:extLst>
          </p:cNvPr>
          <p:cNvSpPr>
            <a:spLocks noGrp="1"/>
          </p:cNvSpPr>
          <p:nvPr>
            <p:ph type="subTitle" idx="1"/>
          </p:nvPr>
        </p:nvSpPr>
        <p:spPr>
          <a:xfrm>
            <a:off x="477980" y="4872922"/>
            <a:ext cx="4023359" cy="1208141"/>
          </a:xfrm>
        </p:spPr>
        <p:txBody>
          <a:bodyPr vert="horz" lIns="91440" tIns="45720" rIns="91440" bIns="45720" rtlCol="0" anchor="t">
            <a:normAutofit/>
          </a:bodyPr>
          <a:lstStyle/>
          <a:p>
            <a:pPr algn="l"/>
            <a:r>
              <a:rPr lang="nb-NO" sz="2000" dirty="0"/>
              <a:t>Ditt navn og avdeling</a:t>
            </a:r>
            <a:endParaRPr lang="nb-NO" sz="2000" dirty="0">
              <a:cs typeface="Calibri"/>
            </a:endParaRPr>
          </a:p>
        </p:txBody>
      </p:sp>
      <p:sp>
        <p:nvSpPr>
          <p:cNvPr id="16" name="Rectangle 1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Bilde 6" descr="Et bilde som inneholder tekst, utklipp&#10;&#10;Automatisk generert beskrivelse">
            <a:extLst>
              <a:ext uri="{FF2B5EF4-FFF2-40B4-BE49-F238E27FC236}">
                <a16:creationId xmlns:a16="http://schemas.microsoft.com/office/drawing/2014/main" id="{F5BA12F7-4B4B-42F8-9A9B-724DA2FACF42}"/>
              </a:ext>
            </a:extLst>
          </p:cNvPr>
          <p:cNvPicPr>
            <a:picLocks noChangeAspect="1"/>
          </p:cNvPicPr>
          <p:nvPr/>
        </p:nvPicPr>
        <p:blipFill>
          <a:blip r:embed="rId4"/>
          <a:stretch>
            <a:fillRect/>
          </a:stretch>
        </p:blipFill>
        <p:spPr>
          <a:xfrm>
            <a:off x="294456" y="322597"/>
            <a:ext cx="890661" cy="890661"/>
          </a:xfrm>
          <a:prstGeom prst="rect">
            <a:avLst/>
          </a:prstGeom>
        </p:spPr>
      </p:pic>
    </p:spTree>
    <p:extLst>
      <p:ext uri="{BB962C8B-B14F-4D97-AF65-F5344CB8AC3E}">
        <p14:creationId xmlns:p14="http://schemas.microsoft.com/office/powerpoint/2010/main" val="313275274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4">
            <a:extLst>
              <a:ext uri="{FF2B5EF4-FFF2-40B4-BE49-F238E27FC236}">
                <a16:creationId xmlns:a16="http://schemas.microsoft.com/office/drawing/2014/main" id="{56692C1D-3D26-4773-8851-7E6D4227EC53}"/>
              </a:ext>
            </a:extLst>
          </p:cNvPr>
          <p:cNvPicPr>
            <a:picLocks noChangeAspect="1"/>
          </p:cNvPicPr>
          <p:nvPr/>
        </p:nvPicPr>
        <p:blipFill>
          <a:blip r:embed="rId3">
            <a:alphaModFix amt="50000"/>
          </a:blip>
          <a:stretch>
            <a:fillRect/>
          </a:stretch>
        </p:blipFill>
        <p:spPr>
          <a:xfrm>
            <a:off x="0" y="0"/>
            <a:ext cx="12192000" cy="6858000"/>
          </a:xfrm>
          <a:prstGeom prst="rect">
            <a:avLst/>
          </a:prstGeom>
        </p:spPr>
      </p:pic>
      <p:sp>
        <p:nvSpPr>
          <p:cNvPr id="2" name="Tittel 1">
            <a:extLst>
              <a:ext uri="{FF2B5EF4-FFF2-40B4-BE49-F238E27FC236}">
                <a16:creationId xmlns:a16="http://schemas.microsoft.com/office/drawing/2014/main" id="{A5894385-842D-4375-9F38-EEEC381D8D94}"/>
              </a:ext>
            </a:extLst>
          </p:cNvPr>
          <p:cNvSpPr>
            <a:spLocks noGrp="1"/>
          </p:cNvSpPr>
          <p:nvPr>
            <p:ph type="title"/>
          </p:nvPr>
        </p:nvSpPr>
        <p:spPr/>
        <p:txBody>
          <a:bodyPr>
            <a:normAutofit fontScale="90000"/>
          </a:bodyPr>
          <a:lstStyle/>
          <a:p>
            <a:br>
              <a:rPr lang="nb-NO" sz="4000" dirty="0">
                <a:latin typeface="Calibri" panose="020F0502020204030204" pitchFamily="34" charset="0"/>
                <a:cs typeface="Calibri" panose="020F0502020204030204" pitchFamily="34" charset="0"/>
              </a:rPr>
            </a:br>
            <a:br>
              <a:rPr lang="nb-NO" sz="4000" dirty="0">
                <a:latin typeface="Calibri" panose="020F0502020204030204" pitchFamily="34" charset="0"/>
                <a:cs typeface="Calibri" panose="020F0502020204030204" pitchFamily="34" charset="0"/>
              </a:rPr>
            </a:br>
            <a:br>
              <a:rPr lang="nb-NO" sz="4000" dirty="0">
                <a:latin typeface="Calibri" panose="020F0502020204030204" pitchFamily="34" charset="0"/>
                <a:cs typeface="Calibri" panose="020F0502020204030204" pitchFamily="34" charset="0"/>
              </a:rPr>
            </a:br>
            <a:r>
              <a:rPr lang="nb-NO" sz="4000" dirty="0">
                <a:latin typeface="Calibri" panose="020F0502020204030204" pitchFamily="34" charset="0"/>
                <a:cs typeface="Calibri" panose="020F0502020204030204" pitchFamily="34" charset="0"/>
              </a:rPr>
              <a:t>Og nå; oppgaver </a:t>
            </a:r>
            <a:r>
              <a:rPr lang="nb-NO" sz="4000" dirty="0">
                <a:latin typeface="Calibri" panose="020F0502020204030204" pitchFamily="34" charset="0"/>
                <a:cs typeface="Calibri" panose="020F0502020204030204" pitchFamily="34" charset="0"/>
                <a:sym typeface="Wingdings" pitchFamily="2" charset="2"/>
              </a:rPr>
              <a:t></a:t>
            </a:r>
            <a:br>
              <a:rPr lang="nb-NO" sz="4000" dirty="0">
                <a:latin typeface="Calibri" panose="020F0502020204030204" pitchFamily="34" charset="0"/>
                <a:cs typeface="Calibri" panose="020F0502020204030204" pitchFamily="34" charset="0"/>
                <a:sym typeface="Wingdings" pitchFamily="2" charset="2"/>
              </a:rPr>
            </a:br>
            <a:br>
              <a:rPr lang="nb-NO" sz="4000" dirty="0">
                <a:latin typeface="Calibri" panose="020F0502020204030204" pitchFamily="34" charset="0"/>
                <a:cs typeface="Calibri" panose="020F0502020204030204" pitchFamily="34" charset="0"/>
                <a:sym typeface="Wingdings" pitchFamily="2" charset="2"/>
              </a:rPr>
            </a:br>
            <a:r>
              <a:rPr lang="nb-NO" sz="3100" dirty="0">
                <a:latin typeface="Calibri" panose="020F0502020204030204" pitchFamily="34" charset="0"/>
                <a:cs typeface="Calibri" panose="020F0502020204030204" pitchFamily="34" charset="0"/>
                <a:sym typeface="Wingdings" pitchFamily="2" charset="2"/>
              </a:rPr>
              <a:t>Oppgavene er hentet fra pensum til de </a:t>
            </a:r>
            <a:br>
              <a:rPr lang="nb-NO" sz="3100" dirty="0">
                <a:latin typeface="Calibri" panose="020F0502020204030204" pitchFamily="34" charset="0"/>
                <a:cs typeface="Calibri" panose="020F0502020204030204" pitchFamily="34" charset="0"/>
                <a:sym typeface="Wingdings" pitchFamily="2" charset="2"/>
              </a:rPr>
            </a:br>
            <a:r>
              <a:rPr lang="nb-NO" sz="3100" dirty="0">
                <a:latin typeface="Calibri" panose="020F0502020204030204" pitchFamily="34" charset="0"/>
                <a:cs typeface="Calibri" panose="020F0502020204030204" pitchFamily="34" charset="0"/>
                <a:sym typeface="Wingdings" pitchFamily="2" charset="2"/>
              </a:rPr>
              <a:t>som tar førerkort første gang</a:t>
            </a:r>
            <a:endParaRPr lang="nb-NO" sz="3100" dirty="0">
              <a:latin typeface="Calibri" panose="020F0502020204030204" pitchFamily="34" charset="0"/>
              <a:cs typeface="Calibri" panose="020F0502020204030204" pitchFamily="34" charset="0"/>
            </a:endParaRPr>
          </a:p>
        </p:txBody>
      </p:sp>
      <p:pic>
        <p:nvPicPr>
          <p:cNvPr id="7" name="Plassholder for innhold 6" descr="Et bilde som inneholder tekst, kjøretøy, Landkjøretøy, bil&#10;&#10;KI-generert innhold kan være feil.">
            <a:extLst>
              <a:ext uri="{FF2B5EF4-FFF2-40B4-BE49-F238E27FC236}">
                <a16:creationId xmlns:a16="http://schemas.microsoft.com/office/drawing/2014/main" id="{A0CA3783-65BE-3C8D-FF5A-BB50C0E4A215}"/>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9117224" y="2953878"/>
            <a:ext cx="2798255" cy="3644883"/>
          </a:xfrm>
          <a:prstGeom prst="rect">
            <a:avLst/>
          </a:prstGeom>
        </p:spPr>
      </p:pic>
      <p:pic>
        <p:nvPicPr>
          <p:cNvPr id="5" name="Bilde 4">
            <a:extLst>
              <a:ext uri="{FF2B5EF4-FFF2-40B4-BE49-F238E27FC236}">
                <a16:creationId xmlns:a16="http://schemas.microsoft.com/office/drawing/2014/main" id="{6282C7F8-3B78-40A2-8D47-59BDE43DC98C}"/>
              </a:ext>
            </a:extLst>
          </p:cNvPr>
          <p:cNvPicPr>
            <a:picLocks noChangeAspect="1"/>
          </p:cNvPicPr>
          <p:nvPr/>
        </p:nvPicPr>
        <p:blipFill>
          <a:blip r:embed="rId5"/>
          <a:stretch>
            <a:fillRect/>
          </a:stretch>
        </p:blipFill>
        <p:spPr>
          <a:xfrm>
            <a:off x="11439525" y="0"/>
            <a:ext cx="752475" cy="752475"/>
          </a:xfrm>
          <a:prstGeom prst="rect">
            <a:avLst/>
          </a:prstGeom>
        </p:spPr>
      </p:pic>
    </p:spTree>
    <p:extLst>
      <p:ext uri="{BB962C8B-B14F-4D97-AF65-F5344CB8AC3E}">
        <p14:creationId xmlns:p14="http://schemas.microsoft.com/office/powerpoint/2010/main" val="16034037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Sylinder 4"/>
          <p:cNvSpPr txBox="1">
            <a:spLocks noChangeArrowheads="1"/>
          </p:cNvSpPr>
          <p:nvPr/>
        </p:nvSpPr>
        <p:spPr bwMode="auto">
          <a:xfrm>
            <a:off x="1700468" y="1636713"/>
            <a:ext cx="6224227" cy="400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4" rIns="91428" bIns="45714">
            <a:spAutoFit/>
          </a:bodyPr>
          <a:lstStyle>
            <a:lvl1pPr eaLnBrk="0" hangingPunct="0">
              <a:defRPr sz="1000">
                <a:solidFill>
                  <a:schemeClr val="tx1"/>
                </a:solidFill>
                <a:latin typeface="Verdana" pitchFamily="34" charset="0"/>
                <a:cs typeface="Arial" charset="0"/>
              </a:defRPr>
            </a:lvl1pPr>
            <a:lvl2pPr marL="742950" indent="-285750" eaLnBrk="0" hangingPunct="0">
              <a:defRPr sz="1000">
                <a:solidFill>
                  <a:schemeClr val="tx1"/>
                </a:solidFill>
                <a:latin typeface="Verdana" pitchFamily="34" charset="0"/>
                <a:cs typeface="Arial" charset="0"/>
              </a:defRPr>
            </a:lvl2pPr>
            <a:lvl3pPr marL="1143000" indent="-228600" eaLnBrk="0" hangingPunct="0">
              <a:defRPr sz="1000">
                <a:solidFill>
                  <a:schemeClr val="tx1"/>
                </a:solidFill>
                <a:latin typeface="Verdana" pitchFamily="34" charset="0"/>
                <a:cs typeface="Arial" charset="0"/>
              </a:defRPr>
            </a:lvl3pPr>
            <a:lvl4pPr marL="1600200" indent="-228600" eaLnBrk="0" hangingPunct="0">
              <a:defRPr sz="1000">
                <a:solidFill>
                  <a:schemeClr val="tx1"/>
                </a:solidFill>
                <a:latin typeface="Verdana" pitchFamily="34" charset="0"/>
                <a:cs typeface="Arial" charset="0"/>
              </a:defRPr>
            </a:lvl4pPr>
            <a:lvl5pPr marL="2057400" indent="-228600" eaLnBrk="0" hangingPunct="0">
              <a:defRPr sz="1000">
                <a:solidFill>
                  <a:schemeClr val="tx1"/>
                </a:solidFill>
                <a:latin typeface="Verdana" pitchFamily="34" charset="0"/>
                <a:cs typeface="Arial" charset="0"/>
              </a:defRPr>
            </a:lvl5pPr>
            <a:lvl6pPr marL="2514600" indent="-228600" eaLnBrk="0" fontAlgn="base" hangingPunct="0">
              <a:spcBef>
                <a:spcPct val="0"/>
              </a:spcBef>
              <a:spcAft>
                <a:spcPct val="0"/>
              </a:spcAft>
              <a:defRPr sz="1000">
                <a:solidFill>
                  <a:schemeClr val="tx1"/>
                </a:solidFill>
                <a:latin typeface="Verdana" pitchFamily="34" charset="0"/>
                <a:cs typeface="Arial" charset="0"/>
              </a:defRPr>
            </a:lvl6pPr>
            <a:lvl7pPr marL="2971800" indent="-228600" eaLnBrk="0" fontAlgn="base" hangingPunct="0">
              <a:spcBef>
                <a:spcPct val="0"/>
              </a:spcBef>
              <a:spcAft>
                <a:spcPct val="0"/>
              </a:spcAft>
              <a:defRPr sz="1000">
                <a:solidFill>
                  <a:schemeClr val="tx1"/>
                </a:solidFill>
                <a:latin typeface="Verdana" pitchFamily="34" charset="0"/>
                <a:cs typeface="Arial" charset="0"/>
              </a:defRPr>
            </a:lvl7pPr>
            <a:lvl8pPr marL="3429000" indent="-228600" eaLnBrk="0" fontAlgn="base" hangingPunct="0">
              <a:spcBef>
                <a:spcPct val="0"/>
              </a:spcBef>
              <a:spcAft>
                <a:spcPct val="0"/>
              </a:spcAft>
              <a:defRPr sz="1000">
                <a:solidFill>
                  <a:schemeClr val="tx1"/>
                </a:solidFill>
                <a:latin typeface="Verdana" pitchFamily="34" charset="0"/>
                <a:cs typeface="Arial" charset="0"/>
              </a:defRPr>
            </a:lvl8pPr>
            <a:lvl9pPr marL="3886200" indent="-228600" eaLnBrk="0" fontAlgn="base" hangingPunct="0">
              <a:spcBef>
                <a:spcPct val="0"/>
              </a:spcBef>
              <a:spcAft>
                <a:spcPct val="0"/>
              </a:spcAft>
              <a:defRPr sz="1000">
                <a:solidFill>
                  <a:schemeClr val="tx1"/>
                </a:solidFill>
                <a:latin typeface="Verdana" pitchFamily="34" charset="0"/>
                <a:cs typeface="Arial" charset="0"/>
              </a:defRPr>
            </a:lvl9pPr>
          </a:lstStyle>
          <a:p>
            <a:pPr defTabSz="914217" eaLnBrk="1" fontAlgn="base" hangingPunct="1">
              <a:spcBef>
                <a:spcPct val="0"/>
              </a:spcBef>
              <a:spcAft>
                <a:spcPct val="0"/>
              </a:spcAft>
              <a:defRPr/>
            </a:pPr>
            <a:r>
              <a:rPr lang="nb-NO" sz="2000" b="1" dirty="0">
                <a:solidFill>
                  <a:prstClr val="black">
                    <a:lumMod val="65000"/>
                    <a:lumOff val="35000"/>
                  </a:prstClr>
                </a:solidFill>
                <a:latin typeface="Calibri" panose="020F0502020204030204" pitchFamily="34" charset="0"/>
                <a:cs typeface="Calibri" panose="020F0502020204030204" pitchFamily="34" charset="0"/>
              </a:rPr>
              <a:t>Tenk deg at du kommer kjørende i 30 km/t</a:t>
            </a:r>
          </a:p>
        </p:txBody>
      </p:sp>
      <p:sp>
        <p:nvSpPr>
          <p:cNvPr id="6" name="Avrundet rektangel 5"/>
          <p:cNvSpPr/>
          <p:nvPr/>
        </p:nvSpPr>
        <p:spPr>
          <a:xfrm>
            <a:off x="9119636" y="-98576"/>
            <a:ext cx="1007879" cy="719913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lIns="91428" tIns="45714" rIns="91428" bIns="45714" anchor="ctr"/>
          <a:lstStyle/>
          <a:p>
            <a:pPr algn="ctr" defTabSz="914217" fontAlgn="base">
              <a:spcBef>
                <a:spcPct val="0"/>
              </a:spcBef>
              <a:spcAft>
                <a:spcPct val="0"/>
              </a:spcAft>
              <a:defRPr/>
            </a:pPr>
            <a:endParaRPr lang="nb-NO" dirty="0">
              <a:solidFill>
                <a:srgbClr val="FFFFFF"/>
              </a:solidFill>
              <a:latin typeface="Arial"/>
            </a:endParaRPr>
          </a:p>
        </p:txBody>
      </p:sp>
      <p:pic>
        <p:nvPicPr>
          <p:cNvPr id="44039" name="Bilde 15" descr="glattbil.png"/>
          <p:cNvPicPr>
            <a:picLocks noChangeAspect="1"/>
          </p:cNvPicPr>
          <p:nvPr/>
        </p:nvPicPr>
        <p:blipFill>
          <a:blip r:embed="rId3" cstate="print">
            <a:duotone>
              <a:prstClr val="black"/>
              <a:schemeClr val="accent3">
                <a:tint val="45000"/>
                <a:satMod val="400000"/>
              </a:schemeClr>
            </a:duotone>
            <a:extLst>
              <a:ext uri="{BEBA8EAE-BF5A-486C-A8C5-ECC9F3942E4B}">
                <a14:imgProps xmlns:a14="http://schemas.microsoft.com/office/drawing/2010/main">
                  <a14:imgLayer r:embed="rId4">
                    <a14:imgEffect>
                      <a14:colorTemperature colorTemp="6499"/>
                    </a14:imgEffect>
                  </a14:imgLayer>
                </a14:imgProps>
              </a:ext>
              <a:ext uri="{28A0092B-C50C-407E-A947-70E740481C1C}">
                <a14:useLocalDpi xmlns:a14="http://schemas.microsoft.com/office/drawing/2010/main" val="0"/>
              </a:ext>
            </a:extLst>
          </a:blip>
          <a:srcRect/>
          <a:stretch>
            <a:fillRect/>
          </a:stretch>
        </p:blipFill>
        <p:spPr bwMode="auto">
          <a:xfrm>
            <a:off x="9882968" y="1845191"/>
            <a:ext cx="244547" cy="488099"/>
          </a:xfrm>
          <a:prstGeom prst="rect">
            <a:avLst/>
          </a:prstGeom>
          <a:noFill/>
          <a:ln>
            <a:noFill/>
          </a:ln>
        </p:spPr>
      </p:pic>
      <p:pic>
        <p:nvPicPr>
          <p:cNvPr id="44040" name="Bilde 15" descr="glattbil.png"/>
          <p:cNvPicPr>
            <a:picLocks noChangeAspect="1"/>
          </p:cNvPicPr>
          <p:nvPr/>
        </p:nvPicPr>
        <p:blipFill>
          <a:blip r:embed="rId5" cstate="print">
            <a:lum bright="-40000" contrast="46000"/>
            <a:grayscl/>
            <a:extLst>
              <a:ext uri="{28A0092B-C50C-407E-A947-70E740481C1C}">
                <a14:useLocalDpi xmlns:a14="http://schemas.microsoft.com/office/drawing/2010/main" val="0"/>
              </a:ext>
            </a:extLst>
          </a:blip>
          <a:srcRect/>
          <a:stretch>
            <a:fillRect/>
          </a:stretch>
        </p:blipFill>
        <p:spPr bwMode="auto">
          <a:xfrm>
            <a:off x="9915355" y="981295"/>
            <a:ext cx="212160" cy="422569"/>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Bilde 17" descr="glattbil.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40207" y="6863834"/>
            <a:ext cx="227351" cy="452698"/>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C:\Users\framor\AppData\Local\Microsoft\Windows\Temporary Internet Files\Content.IE5\FQP1ALB7\MC900441886[1].wmf"/>
          <p:cNvPicPr>
            <a:picLocks noChangeAspect="1" noChangeArrowheads="1"/>
          </p:cNvPicPr>
          <p:nvPr/>
        </p:nvPicPr>
        <p:blipFill>
          <a:blip r:embed="rId7" cstate="print">
            <a:biLevel thresh="25000"/>
            <a:extLst>
              <a:ext uri="{28A0092B-C50C-407E-A947-70E740481C1C}">
                <a14:useLocalDpi xmlns:a14="http://schemas.microsoft.com/office/drawing/2010/main" val="0"/>
              </a:ext>
            </a:extLst>
          </a:blip>
          <a:srcRect/>
          <a:stretch>
            <a:fillRect/>
          </a:stretch>
        </p:blipFill>
        <p:spPr bwMode="auto">
          <a:xfrm>
            <a:off x="10487471" y="1423988"/>
            <a:ext cx="187141" cy="212725"/>
          </a:xfrm>
          <a:prstGeom prst="rect">
            <a:avLst/>
          </a:prstGeom>
          <a:noFill/>
          <a:ln>
            <a:noFill/>
          </a:ln>
        </p:spPr>
      </p:pic>
      <p:sp>
        <p:nvSpPr>
          <p:cNvPr id="15" name="TekstSylinder 14"/>
          <p:cNvSpPr txBox="1">
            <a:spLocks noChangeArrowheads="1"/>
          </p:cNvSpPr>
          <p:nvPr/>
        </p:nvSpPr>
        <p:spPr bwMode="auto">
          <a:xfrm>
            <a:off x="1695705" y="3150705"/>
            <a:ext cx="4900130" cy="400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4" rIns="91428" bIns="45714">
            <a:spAutoFit/>
          </a:bodyPr>
          <a:lstStyle>
            <a:lvl1pPr eaLnBrk="0" hangingPunct="0">
              <a:defRPr sz="1000">
                <a:solidFill>
                  <a:schemeClr val="tx1"/>
                </a:solidFill>
                <a:latin typeface="Verdana" pitchFamily="34" charset="0"/>
                <a:cs typeface="Arial" charset="0"/>
              </a:defRPr>
            </a:lvl1pPr>
            <a:lvl2pPr marL="742950" indent="-285750" eaLnBrk="0" hangingPunct="0">
              <a:defRPr sz="1000">
                <a:solidFill>
                  <a:schemeClr val="tx1"/>
                </a:solidFill>
                <a:latin typeface="Verdana" pitchFamily="34" charset="0"/>
                <a:cs typeface="Arial" charset="0"/>
              </a:defRPr>
            </a:lvl2pPr>
            <a:lvl3pPr marL="1143000" indent="-228600" eaLnBrk="0" hangingPunct="0">
              <a:defRPr sz="1000">
                <a:solidFill>
                  <a:schemeClr val="tx1"/>
                </a:solidFill>
                <a:latin typeface="Verdana" pitchFamily="34" charset="0"/>
                <a:cs typeface="Arial" charset="0"/>
              </a:defRPr>
            </a:lvl3pPr>
            <a:lvl4pPr marL="1600200" indent="-228600" eaLnBrk="0" hangingPunct="0">
              <a:defRPr sz="1000">
                <a:solidFill>
                  <a:schemeClr val="tx1"/>
                </a:solidFill>
                <a:latin typeface="Verdana" pitchFamily="34" charset="0"/>
                <a:cs typeface="Arial" charset="0"/>
              </a:defRPr>
            </a:lvl4pPr>
            <a:lvl5pPr marL="2057400" indent="-228600" eaLnBrk="0" hangingPunct="0">
              <a:defRPr sz="1000">
                <a:solidFill>
                  <a:schemeClr val="tx1"/>
                </a:solidFill>
                <a:latin typeface="Verdana" pitchFamily="34" charset="0"/>
                <a:cs typeface="Arial" charset="0"/>
              </a:defRPr>
            </a:lvl5pPr>
            <a:lvl6pPr marL="2514600" indent="-228600" eaLnBrk="0" fontAlgn="base" hangingPunct="0">
              <a:spcBef>
                <a:spcPct val="0"/>
              </a:spcBef>
              <a:spcAft>
                <a:spcPct val="0"/>
              </a:spcAft>
              <a:defRPr sz="1000">
                <a:solidFill>
                  <a:schemeClr val="tx1"/>
                </a:solidFill>
                <a:latin typeface="Verdana" pitchFamily="34" charset="0"/>
                <a:cs typeface="Arial" charset="0"/>
              </a:defRPr>
            </a:lvl6pPr>
            <a:lvl7pPr marL="2971800" indent="-228600" eaLnBrk="0" fontAlgn="base" hangingPunct="0">
              <a:spcBef>
                <a:spcPct val="0"/>
              </a:spcBef>
              <a:spcAft>
                <a:spcPct val="0"/>
              </a:spcAft>
              <a:defRPr sz="1000">
                <a:solidFill>
                  <a:schemeClr val="tx1"/>
                </a:solidFill>
                <a:latin typeface="Verdana" pitchFamily="34" charset="0"/>
                <a:cs typeface="Arial" charset="0"/>
              </a:defRPr>
            </a:lvl7pPr>
            <a:lvl8pPr marL="3429000" indent="-228600" eaLnBrk="0" fontAlgn="base" hangingPunct="0">
              <a:spcBef>
                <a:spcPct val="0"/>
              </a:spcBef>
              <a:spcAft>
                <a:spcPct val="0"/>
              </a:spcAft>
              <a:defRPr sz="1000">
                <a:solidFill>
                  <a:schemeClr val="tx1"/>
                </a:solidFill>
                <a:latin typeface="Verdana" pitchFamily="34" charset="0"/>
                <a:cs typeface="Arial" charset="0"/>
              </a:defRPr>
            </a:lvl8pPr>
            <a:lvl9pPr marL="3886200" indent="-228600" eaLnBrk="0" fontAlgn="base" hangingPunct="0">
              <a:spcBef>
                <a:spcPct val="0"/>
              </a:spcBef>
              <a:spcAft>
                <a:spcPct val="0"/>
              </a:spcAft>
              <a:defRPr sz="1000">
                <a:solidFill>
                  <a:schemeClr val="tx1"/>
                </a:solidFill>
                <a:latin typeface="Verdana" pitchFamily="34" charset="0"/>
                <a:cs typeface="Arial" charset="0"/>
              </a:defRPr>
            </a:lvl9pPr>
          </a:lstStyle>
          <a:p>
            <a:pPr defTabSz="914217" eaLnBrk="1" fontAlgn="base" hangingPunct="1">
              <a:spcBef>
                <a:spcPct val="0"/>
              </a:spcBef>
              <a:spcAft>
                <a:spcPct val="0"/>
              </a:spcAft>
              <a:defRPr/>
            </a:pPr>
            <a:r>
              <a:rPr lang="nb-NO" sz="2000" b="1" dirty="0">
                <a:solidFill>
                  <a:prstClr val="black">
                    <a:lumMod val="65000"/>
                    <a:lumOff val="35000"/>
                  </a:prstClr>
                </a:solidFill>
                <a:latin typeface="Calibri" panose="020F0502020204030204" pitchFamily="34" charset="0"/>
                <a:cs typeface="Calibri" panose="020F0502020204030204" pitchFamily="34" charset="0"/>
              </a:rPr>
              <a:t>Dagen etter kommer du i 40 km/t</a:t>
            </a:r>
          </a:p>
        </p:txBody>
      </p:sp>
      <p:sp>
        <p:nvSpPr>
          <p:cNvPr id="16" name="TekstSylinder 15"/>
          <p:cNvSpPr txBox="1">
            <a:spLocks noChangeArrowheads="1"/>
          </p:cNvSpPr>
          <p:nvPr/>
        </p:nvSpPr>
        <p:spPr bwMode="auto">
          <a:xfrm>
            <a:off x="1695705" y="3536801"/>
            <a:ext cx="5924208" cy="707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4" rIns="91428" bIns="45714">
            <a:spAutoFit/>
          </a:bodyPr>
          <a:lstStyle>
            <a:lvl1pPr eaLnBrk="0" hangingPunct="0">
              <a:defRPr sz="1000">
                <a:solidFill>
                  <a:schemeClr val="tx1"/>
                </a:solidFill>
                <a:latin typeface="Verdana" pitchFamily="34" charset="0"/>
                <a:cs typeface="Arial" charset="0"/>
              </a:defRPr>
            </a:lvl1pPr>
            <a:lvl2pPr marL="742950" indent="-285750" eaLnBrk="0" hangingPunct="0">
              <a:defRPr sz="1000">
                <a:solidFill>
                  <a:schemeClr val="tx1"/>
                </a:solidFill>
                <a:latin typeface="Verdana" pitchFamily="34" charset="0"/>
                <a:cs typeface="Arial" charset="0"/>
              </a:defRPr>
            </a:lvl2pPr>
            <a:lvl3pPr marL="1143000" indent="-228600" eaLnBrk="0" hangingPunct="0">
              <a:defRPr sz="1000">
                <a:solidFill>
                  <a:schemeClr val="tx1"/>
                </a:solidFill>
                <a:latin typeface="Verdana" pitchFamily="34" charset="0"/>
                <a:cs typeface="Arial" charset="0"/>
              </a:defRPr>
            </a:lvl3pPr>
            <a:lvl4pPr marL="1600200" indent="-228600" eaLnBrk="0" hangingPunct="0">
              <a:defRPr sz="1000">
                <a:solidFill>
                  <a:schemeClr val="tx1"/>
                </a:solidFill>
                <a:latin typeface="Verdana" pitchFamily="34" charset="0"/>
                <a:cs typeface="Arial" charset="0"/>
              </a:defRPr>
            </a:lvl4pPr>
            <a:lvl5pPr marL="2057400" indent="-228600" eaLnBrk="0" hangingPunct="0">
              <a:defRPr sz="1000">
                <a:solidFill>
                  <a:schemeClr val="tx1"/>
                </a:solidFill>
                <a:latin typeface="Verdana" pitchFamily="34" charset="0"/>
                <a:cs typeface="Arial" charset="0"/>
              </a:defRPr>
            </a:lvl5pPr>
            <a:lvl6pPr marL="2514600" indent="-228600" eaLnBrk="0" fontAlgn="base" hangingPunct="0">
              <a:spcBef>
                <a:spcPct val="0"/>
              </a:spcBef>
              <a:spcAft>
                <a:spcPct val="0"/>
              </a:spcAft>
              <a:defRPr sz="1000">
                <a:solidFill>
                  <a:schemeClr val="tx1"/>
                </a:solidFill>
                <a:latin typeface="Verdana" pitchFamily="34" charset="0"/>
                <a:cs typeface="Arial" charset="0"/>
              </a:defRPr>
            </a:lvl6pPr>
            <a:lvl7pPr marL="2971800" indent="-228600" eaLnBrk="0" fontAlgn="base" hangingPunct="0">
              <a:spcBef>
                <a:spcPct val="0"/>
              </a:spcBef>
              <a:spcAft>
                <a:spcPct val="0"/>
              </a:spcAft>
              <a:defRPr sz="1000">
                <a:solidFill>
                  <a:schemeClr val="tx1"/>
                </a:solidFill>
                <a:latin typeface="Verdana" pitchFamily="34" charset="0"/>
                <a:cs typeface="Arial" charset="0"/>
              </a:defRPr>
            </a:lvl7pPr>
            <a:lvl8pPr marL="3429000" indent="-228600" eaLnBrk="0" fontAlgn="base" hangingPunct="0">
              <a:spcBef>
                <a:spcPct val="0"/>
              </a:spcBef>
              <a:spcAft>
                <a:spcPct val="0"/>
              </a:spcAft>
              <a:defRPr sz="1000">
                <a:solidFill>
                  <a:schemeClr val="tx1"/>
                </a:solidFill>
                <a:latin typeface="Verdana" pitchFamily="34" charset="0"/>
                <a:cs typeface="Arial" charset="0"/>
              </a:defRPr>
            </a:lvl8pPr>
            <a:lvl9pPr marL="3886200" indent="-228600" eaLnBrk="0" fontAlgn="base" hangingPunct="0">
              <a:spcBef>
                <a:spcPct val="0"/>
              </a:spcBef>
              <a:spcAft>
                <a:spcPct val="0"/>
              </a:spcAft>
              <a:defRPr sz="1000">
                <a:solidFill>
                  <a:schemeClr val="tx1"/>
                </a:solidFill>
                <a:latin typeface="Verdana" pitchFamily="34" charset="0"/>
                <a:cs typeface="Arial" charset="0"/>
              </a:defRPr>
            </a:lvl9pPr>
          </a:lstStyle>
          <a:p>
            <a:pPr defTabSz="914217" eaLnBrk="1" fontAlgn="base" hangingPunct="1">
              <a:spcBef>
                <a:spcPct val="0"/>
              </a:spcBef>
              <a:spcAft>
                <a:spcPct val="0"/>
              </a:spcAft>
              <a:defRPr/>
            </a:pPr>
            <a:r>
              <a:rPr lang="nb-NO" sz="2000" b="1" dirty="0">
                <a:solidFill>
                  <a:prstClr val="black">
                    <a:lumMod val="65000"/>
                    <a:lumOff val="35000"/>
                  </a:prstClr>
                </a:solidFill>
                <a:latin typeface="Calibri" panose="020F0502020204030204" pitchFamily="34" charset="0"/>
                <a:cs typeface="Calibri" panose="020F0502020204030204" pitchFamily="34" charset="0"/>
              </a:rPr>
              <a:t>Du vet du ikke kan stoppe, men</a:t>
            </a:r>
          </a:p>
          <a:p>
            <a:pPr defTabSz="914217" eaLnBrk="1" fontAlgn="base" hangingPunct="1">
              <a:spcBef>
                <a:spcPct val="0"/>
              </a:spcBef>
              <a:spcAft>
                <a:spcPct val="0"/>
              </a:spcAft>
              <a:defRPr/>
            </a:pPr>
            <a:r>
              <a:rPr lang="nb-NO" sz="2000" b="1" dirty="0">
                <a:solidFill>
                  <a:prstClr val="black">
                    <a:lumMod val="65000"/>
                    <a:lumOff val="35000"/>
                  </a:prstClr>
                </a:solidFill>
                <a:latin typeface="Calibri" panose="020F0502020204030204" pitchFamily="34" charset="0"/>
                <a:cs typeface="Calibri" panose="020F0502020204030204" pitchFamily="34" charset="0"/>
              </a:rPr>
              <a:t>med hvilken fart treffer du Lille Ole?</a:t>
            </a:r>
          </a:p>
        </p:txBody>
      </p:sp>
      <p:pic>
        <p:nvPicPr>
          <p:cNvPr id="17" name="Bilde 17" descr="glattbil.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24234" y="6863835"/>
            <a:ext cx="227350" cy="452697"/>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kstSylinder 13"/>
          <p:cNvSpPr txBox="1">
            <a:spLocks noChangeArrowheads="1"/>
          </p:cNvSpPr>
          <p:nvPr/>
        </p:nvSpPr>
        <p:spPr bwMode="auto">
          <a:xfrm>
            <a:off x="3864269" y="2186132"/>
            <a:ext cx="2231731" cy="584651"/>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lIns="91428" tIns="45714" rIns="91428" bIns="45714">
            <a:spAutoFit/>
          </a:bodyPr>
          <a:lstStyle>
            <a:lvl1pPr eaLnBrk="0" hangingPunct="0">
              <a:defRPr sz="1000">
                <a:solidFill>
                  <a:schemeClr val="tx1"/>
                </a:solidFill>
                <a:latin typeface="Verdana" pitchFamily="34" charset="0"/>
                <a:cs typeface="Arial" charset="0"/>
              </a:defRPr>
            </a:lvl1pPr>
            <a:lvl2pPr marL="742950" indent="-285750" eaLnBrk="0" hangingPunct="0">
              <a:defRPr sz="1000">
                <a:solidFill>
                  <a:schemeClr val="tx1"/>
                </a:solidFill>
                <a:latin typeface="Verdana" pitchFamily="34" charset="0"/>
                <a:cs typeface="Arial" charset="0"/>
              </a:defRPr>
            </a:lvl2pPr>
            <a:lvl3pPr marL="1143000" indent="-228600" eaLnBrk="0" hangingPunct="0">
              <a:defRPr sz="1000">
                <a:solidFill>
                  <a:schemeClr val="tx1"/>
                </a:solidFill>
                <a:latin typeface="Verdana" pitchFamily="34" charset="0"/>
                <a:cs typeface="Arial" charset="0"/>
              </a:defRPr>
            </a:lvl3pPr>
            <a:lvl4pPr marL="1600200" indent="-228600" eaLnBrk="0" hangingPunct="0">
              <a:defRPr sz="1000">
                <a:solidFill>
                  <a:schemeClr val="tx1"/>
                </a:solidFill>
                <a:latin typeface="Verdana" pitchFamily="34" charset="0"/>
                <a:cs typeface="Arial" charset="0"/>
              </a:defRPr>
            </a:lvl4pPr>
            <a:lvl5pPr marL="2057400" indent="-228600" eaLnBrk="0" hangingPunct="0">
              <a:defRPr sz="1000">
                <a:solidFill>
                  <a:schemeClr val="tx1"/>
                </a:solidFill>
                <a:latin typeface="Verdana" pitchFamily="34" charset="0"/>
                <a:cs typeface="Arial" charset="0"/>
              </a:defRPr>
            </a:lvl5pPr>
            <a:lvl6pPr marL="2514600" indent="-228600" eaLnBrk="0" fontAlgn="base" hangingPunct="0">
              <a:spcBef>
                <a:spcPct val="0"/>
              </a:spcBef>
              <a:spcAft>
                <a:spcPct val="0"/>
              </a:spcAft>
              <a:defRPr sz="1000">
                <a:solidFill>
                  <a:schemeClr val="tx1"/>
                </a:solidFill>
                <a:latin typeface="Verdana" pitchFamily="34" charset="0"/>
                <a:cs typeface="Arial" charset="0"/>
              </a:defRPr>
            </a:lvl6pPr>
            <a:lvl7pPr marL="2971800" indent="-228600" eaLnBrk="0" fontAlgn="base" hangingPunct="0">
              <a:spcBef>
                <a:spcPct val="0"/>
              </a:spcBef>
              <a:spcAft>
                <a:spcPct val="0"/>
              </a:spcAft>
              <a:defRPr sz="1000">
                <a:solidFill>
                  <a:schemeClr val="tx1"/>
                </a:solidFill>
                <a:latin typeface="Verdana" pitchFamily="34" charset="0"/>
                <a:cs typeface="Arial" charset="0"/>
              </a:defRPr>
            </a:lvl7pPr>
            <a:lvl8pPr marL="3429000" indent="-228600" eaLnBrk="0" fontAlgn="base" hangingPunct="0">
              <a:spcBef>
                <a:spcPct val="0"/>
              </a:spcBef>
              <a:spcAft>
                <a:spcPct val="0"/>
              </a:spcAft>
              <a:defRPr sz="1000">
                <a:solidFill>
                  <a:schemeClr val="tx1"/>
                </a:solidFill>
                <a:latin typeface="Verdana" pitchFamily="34" charset="0"/>
                <a:cs typeface="Arial" charset="0"/>
              </a:defRPr>
            </a:lvl8pPr>
            <a:lvl9pPr marL="3886200" indent="-228600" eaLnBrk="0" fontAlgn="base" hangingPunct="0">
              <a:spcBef>
                <a:spcPct val="0"/>
              </a:spcBef>
              <a:spcAft>
                <a:spcPct val="0"/>
              </a:spcAft>
              <a:defRPr sz="1000">
                <a:solidFill>
                  <a:schemeClr val="tx1"/>
                </a:solidFill>
                <a:latin typeface="Verdana" pitchFamily="34" charset="0"/>
                <a:cs typeface="Arial" charset="0"/>
              </a:defRPr>
            </a:lvl9pPr>
          </a:lstStyle>
          <a:p>
            <a:pPr defTabSz="914217" eaLnBrk="1" fontAlgn="base" hangingPunct="1">
              <a:spcBef>
                <a:spcPct val="0"/>
              </a:spcBef>
              <a:spcAft>
                <a:spcPct val="0"/>
              </a:spcAft>
              <a:defRPr/>
            </a:pPr>
            <a:r>
              <a:rPr lang="nb-NO" sz="1800" b="1" dirty="0">
                <a:solidFill>
                  <a:srgbClr val="FF0000"/>
                </a:solidFill>
                <a:effectLst>
                  <a:outerShdw blurRad="38100" dist="38100" dir="2700000" algn="tl">
                    <a:srgbClr val="000000">
                      <a:alpha val="43137"/>
                    </a:srgbClr>
                  </a:outerShdw>
                </a:effectLst>
              </a:rPr>
              <a:t>Ca. </a:t>
            </a:r>
            <a:r>
              <a:rPr lang="nb-NO" sz="3199" b="1" dirty="0">
                <a:solidFill>
                  <a:srgbClr val="FF0000"/>
                </a:solidFill>
                <a:effectLst>
                  <a:outerShdw blurRad="38100" dist="38100" dir="2700000" algn="tl">
                    <a:srgbClr val="000000">
                      <a:alpha val="43137"/>
                    </a:srgbClr>
                  </a:outerShdw>
                </a:effectLst>
              </a:rPr>
              <a:t>38</a:t>
            </a:r>
            <a:r>
              <a:rPr lang="nb-NO" sz="1200" b="1" dirty="0">
                <a:solidFill>
                  <a:prstClr val="black"/>
                </a:solidFill>
                <a:effectLst>
                  <a:outerShdw blurRad="38100" dist="38100" dir="2700000" algn="tl">
                    <a:srgbClr val="000000">
                      <a:alpha val="43137"/>
                    </a:srgbClr>
                  </a:outerShdw>
                </a:effectLst>
              </a:rPr>
              <a:t> </a:t>
            </a:r>
            <a:r>
              <a:rPr lang="nb-NO" sz="1800" b="1" dirty="0">
                <a:solidFill>
                  <a:srgbClr val="FF0000"/>
                </a:solidFill>
                <a:effectLst>
                  <a:outerShdw blurRad="38100" dist="38100" dir="2700000" algn="tl">
                    <a:srgbClr val="000000">
                      <a:alpha val="43137"/>
                    </a:srgbClr>
                  </a:outerShdw>
                </a:effectLst>
              </a:rPr>
              <a:t>km/t</a:t>
            </a:r>
            <a:endParaRPr lang="nb-NO" sz="1200" b="1" dirty="0">
              <a:solidFill>
                <a:srgbClr val="FF0000"/>
              </a:solidFill>
              <a:effectLst>
                <a:outerShdw blurRad="38100" dist="38100" dir="2700000" algn="tl">
                  <a:srgbClr val="000000">
                    <a:alpha val="43137"/>
                  </a:srgbClr>
                </a:outerShdw>
              </a:effectLst>
            </a:endParaRPr>
          </a:p>
        </p:txBody>
      </p:sp>
      <p:sp>
        <p:nvSpPr>
          <p:cNvPr id="20" name="Tittel 1"/>
          <p:cNvSpPr txBox="1">
            <a:spLocks/>
          </p:cNvSpPr>
          <p:nvPr/>
        </p:nvSpPr>
        <p:spPr>
          <a:xfrm>
            <a:off x="1695705" y="981295"/>
            <a:ext cx="4602144" cy="465038"/>
          </a:xfrm>
          <a:prstGeom prst="rect">
            <a:avLst/>
          </a:prstGeom>
        </p:spPr>
        <p:txBody>
          <a:bodyPr lIns="91428" tIns="45714" rIns="91428" bIns="45714"/>
          <a:lstStyle>
            <a:lvl1pPr algn="l" rtl="0" fontAlgn="base">
              <a:spcBef>
                <a:spcPct val="0"/>
              </a:spcBef>
              <a:spcAft>
                <a:spcPct val="0"/>
              </a:spcAft>
              <a:defRPr sz="2400" b="1">
                <a:solidFill>
                  <a:srgbClr val="8D674E"/>
                </a:solidFill>
                <a:latin typeface="+mj-lt"/>
                <a:ea typeface="+mj-ea"/>
                <a:cs typeface="+mj-cs"/>
              </a:defRPr>
            </a:lvl1pPr>
            <a:lvl2pPr algn="l" rtl="0" fontAlgn="base">
              <a:spcBef>
                <a:spcPct val="0"/>
              </a:spcBef>
              <a:spcAft>
                <a:spcPct val="0"/>
              </a:spcAft>
              <a:defRPr sz="2400" b="1">
                <a:solidFill>
                  <a:srgbClr val="8D674E"/>
                </a:solidFill>
                <a:latin typeface="Verdana" pitchFamily="34" charset="0"/>
              </a:defRPr>
            </a:lvl2pPr>
            <a:lvl3pPr algn="l" rtl="0" fontAlgn="base">
              <a:spcBef>
                <a:spcPct val="0"/>
              </a:spcBef>
              <a:spcAft>
                <a:spcPct val="0"/>
              </a:spcAft>
              <a:defRPr sz="2400" b="1">
                <a:solidFill>
                  <a:srgbClr val="8D674E"/>
                </a:solidFill>
                <a:latin typeface="Verdana" pitchFamily="34" charset="0"/>
              </a:defRPr>
            </a:lvl3pPr>
            <a:lvl4pPr algn="l" rtl="0" fontAlgn="base">
              <a:spcBef>
                <a:spcPct val="0"/>
              </a:spcBef>
              <a:spcAft>
                <a:spcPct val="0"/>
              </a:spcAft>
              <a:defRPr sz="2400" b="1">
                <a:solidFill>
                  <a:srgbClr val="8D674E"/>
                </a:solidFill>
                <a:latin typeface="Verdana" pitchFamily="34" charset="0"/>
              </a:defRPr>
            </a:lvl4pPr>
            <a:lvl5pPr algn="l" rtl="0" fontAlgn="base">
              <a:spcBef>
                <a:spcPct val="0"/>
              </a:spcBef>
              <a:spcAft>
                <a:spcPct val="0"/>
              </a:spcAft>
              <a:defRPr sz="2400" b="1">
                <a:solidFill>
                  <a:srgbClr val="8D674E"/>
                </a:solidFill>
                <a:latin typeface="Verdana" pitchFamily="34" charset="0"/>
              </a:defRPr>
            </a:lvl5pPr>
            <a:lvl6pPr marL="457200" algn="l" rtl="0" fontAlgn="base">
              <a:spcBef>
                <a:spcPct val="0"/>
              </a:spcBef>
              <a:spcAft>
                <a:spcPct val="0"/>
              </a:spcAft>
              <a:defRPr sz="2400" b="1">
                <a:solidFill>
                  <a:srgbClr val="8D674E"/>
                </a:solidFill>
                <a:latin typeface="Verdana" pitchFamily="34" charset="0"/>
              </a:defRPr>
            </a:lvl6pPr>
            <a:lvl7pPr marL="914400" algn="l" rtl="0" fontAlgn="base">
              <a:spcBef>
                <a:spcPct val="0"/>
              </a:spcBef>
              <a:spcAft>
                <a:spcPct val="0"/>
              </a:spcAft>
              <a:defRPr sz="2400" b="1">
                <a:solidFill>
                  <a:srgbClr val="8D674E"/>
                </a:solidFill>
                <a:latin typeface="Verdana" pitchFamily="34" charset="0"/>
              </a:defRPr>
            </a:lvl7pPr>
            <a:lvl8pPr marL="1371600" algn="l" rtl="0" fontAlgn="base">
              <a:spcBef>
                <a:spcPct val="0"/>
              </a:spcBef>
              <a:spcAft>
                <a:spcPct val="0"/>
              </a:spcAft>
              <a:defRPr sz="2400" b="1">
                <a:solidFill>
                  <a:srgbClr val="8D674E"/>
                </a:solidFill>
                <a:latin typeface="Verdana" pitchFamily="34" charset="0"/>
              </a:defRPr>
            </a:lvl8pPr>
            <a:lvl9pPr marL="1828800" algn="l" rtl="0" fontAlgn="base">
              <a:spcBef>
                <a:spcPct val="0"/>
              </a:spcBef>
              <a:spcAft>
                <a:spcPct val="0"/>
              </a:spcAft>
              <a:defRPr sz="2400" b="1">
                <a:solidFill>
                  <a:srgbClr val="8D674E"/>
                </a:solidFill>
                <a:latin typeface="Verdana" pitchFamily="34" charset="0"/>
              </a:defRPr>
            </a:lvl9pPr>
          </a:lstStyle>
          <a:p>
            <a:pPr defTabSz="914217">
              <a:defRPr/>
            </a:pPr>
            <a:r>
              <a:rPr lang="nb-NO" sz="2800" b="0" dirty="0">
                <a:solidFill>
                  <a:prstClr val="black">
                    <a:lumMod val="65000"/>
                    <a:lumOff val="35000"/>
                  </a:prstClr>
                </a:solidFill>
                <a:latin typeface="Calibri" panose="020F0502020204030204" pitchFamily="34" charset="0"/>
                <a:cs typeface="Calibri" panose="020F0502020204030204" pitchFamily="34" charset="0"/>
              </a:rPr>
              <a:t>Fartens betydning</a:t>
            </a:r>
          </a:p>
        </p:txBody>
      </p:sp>
      <p:pic>
        <p:nvPicPr>
          <p:cNvPr id="2" name="Bilde 1"/>
          <p:cNvPicPr>
            <a:picLocks noChangeAspect="1"/>
          </p:cNvPicPr>
          <p:nvPr/>
        </p:nvPicPr>
        <p:blipFill rotWithShape="1">
          <a:blip r:embed="rId8"/>
          <a:srcRect l="11559" t="56398" r="8356" b="37205"/>
          <a:stretch/>
        </p:blipFill>
        <p:spPr>
          <a:xfrm rot="5400000">
            <a:off x="7546617" y="4159704"/>
            <a:ext cx="5399351" cy="338377"/>
          </a:xfrm>
          <a:prstGeom prst="rect">
            <a:avLst/>
          </a:prstGeom>
          <a:ln>
            <a:noFill/>
          </a:ln>
          <a:effectLst>
            <a:softEdge rad="112500"/>
          </a:effectLst>
        </p:spPr>
      </p:pic>
      <p:pic>
        <p:nvPicPr>
          <p:cNvPr id="3" name="Bilde 2"/>
          <p:cNvPicPr>
            <a:picLocks noChangeAspect="1"/>
          </p:cNvPicPr>
          <p:nvPr/>
        </p:nvPicPr>
        <p:blipFill>
          <a:blip r:embed="rId9"/>
          <a:stretch>
            <a:fillRect/>
          </a:stretch>
        </p:blipFill>
        <p:spPr>
          <a:xfrm>
            <a:off x="10069843" y="-48488"/>
            <a:ext cx="335231" cy="1452352"/>
          </a:xfrm>
          <a:prstGeom prst="rect">
            <a:avLst/>
          </a:prstGeom>
        </p:spPr>
      </p:pic>
      <p:pic>
        <p:nvPicPr>
          <p:cNvPr id="18" name="Bilde 15" descr="glattbil.png"/>
          <p:cNvPicPr>
            <a:picLocks noChangeAspect="1"/>
          </p:cNvPicPr>
          <p:nvPr/>
        </p:nvPicPr>
        <p:blipFill>
          <a:blip r:embed="rId5" cstate="print">
            <a:lum bright="-40000" contrast="46000"/>
            <a:grayscl/>
            <a:extLst>
              <a:ext uri="{28A0092B-C50C-407E-A947-70E740481C1C}">
                <a14:useLocalDpi xmlns:a14="http://schemas.microsoft.com/office/drawing/2010/main" val="0"/>
              </a:ext>
            </a:extLst>
          </a:blip>
          <a:srcRect/>
          <a:stretch>
            <a:fillRect/>
          </a:stretch>
        </p:blipFill>
        <p:spPr bwMode="auto">
          <a:xfrm>
            <a:off x="9899032" y="2728136"/>
            <a:ext cx="212160" cy="422569"/>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Femkant 1">
            <a:hlinkClick r:id="rId10" action="ppaction://hlinkfile"/>
            <a:extLst>
              <a:ext uri="{FF2B5EF4-FFF2-40B4-BE49-F238E27FC236}">
                <a16:creationId xmlns:a16="http://schemas.microsoft.com/office/drawing/2014/main" id="{60583D4A-5BD5-49B6-B131-A5D6ACEBC001}"/>
              </a:ext>
            </a:extLst>
          </p:cNvPr>
          <p:cNvSpPr/>
          <p:nvPr/>
        </p:nvSpPr>
        <p:spPr>
          <a:xfrm>
            <a:off x="1848039" y="6019994"/>
            <a:ext cx="1152333" cy="191926"/>
          </a:xfrm>
          <a:prstGeom prst="homePlate">
            <a:avLst/>
          </a:prstGeom>
          <a:solidFill>
            <a:schemeClr val="bg1">
              <a:lumMod val="65000"/>
            </a:schemeClr>
          </a:solidFill>
        </p:spPr>
        <p:style>
          <a:lnRef idx="1">
            <a:schemeClr val="accent1"/>
          </a:lnRef>
          <a:fillRef idx="2">
            <a:schemeClr val="accent1"/>
          </a:fillRef>
          <a:effectRef idx="1">
            <a:schemeClr val="accent1"/>
          </a:effectRef>
          <a:fontRef idx="minor">
            <a:schemeClr val="dk1"/>
          </a:fontRef>
        </p:style>
        <p:txBody>
          <a:bodyPr anchor="ctr"/>
          <a:lstStyle/>
          <a:p>
            <a:pPr algn="ctr">
              <a:defRPr/>
            </a:pPr>
            <a:r>
              <a:rPr lang="nb-NO" sz="1050" b="1" dirty="0">
                <a:solidFill>
                  <a:schemeClr val="tx1">
                    <a:lumMod val="50000"/>
                    <a:lumOff val="50000"/>
                  </a:schemeClr>
                </a:solidFill>
              </a:rPr>
              <a:t>Ut bak buss</a:t>
            </a:r>
          </a:p>
        </p:txBody>
      </p:sp>
      <p:pic>
        <p:nvPicPr>
          <p:cNvPr id="7" name="Bilde 6" descr="Et bilde som inneholder clip art, silhuett&#10;&#10;KI-generert innhold kan være feil.">
            <a:extLst>
              <a:ext uri="{FF2B5EF4-FFF2-40B4-BE49-F238E27FC236}">
                <a16:creationId xmlns:a16="http://schemas.microsoft.com/office/drawing/2014/main" id="{BC597AB0-9C40-FA69-09E7-452EE5B6A58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627238" y="-16887"/>
            <a:ext cx="564762" cy="564762"/>
          </a:xfrm>
          <a:prstGeom prst="rect">
            <a:avLst/>
          </a:prstGeom>
        </p:spPr>
      </p:pic>
    </p:spTree>
    <p:extLst>
      <p:ext uri="{BB962C8B-B14F-4D97-AF65-F5344CB8AC3E}">
        <p14:creationId xmlns:p14="http://schemas.microsoft.com/office/powerpoint/2010/main" val="35519435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path" presetSubtype="0" accel="50000" decel="50000" fill="hold" nodeType="clickEffect">
                                  <p:stCondLst>
                                    <p:cond delay="0"/>
                                  </p:stCondLst>
                                  <p:childTnLst>
                                    <p:animMotion origin="layout" path="M -0.01111 1.52511E-6 L 0.00139 -0.76464 " pathEditMode="relative" rAng="0" ptsTypes="AA">
                                      <p:cBhvr>
                                        <p:cTn id="10" dur="2000" fill="hold"/>
                                        <p:tgtEl>
                                          <p:spTgt spid="13"/>
                                        </p:tgtEl>
                                        <p:attrNameLst>
                                          <p:attrName>ppt_x</p:attrName>
                                          <p:attrName>ppt_y</p:attrName>
                                        </p:attrNameLst>
                                      </p:cBhvr>
                                      <p:rCtr x="625" y="-38232"/>
                                    </p:animMotion>
                                  </p:childTnLst>
                                </p:cTn>
                              </p:par>
                              <p:par>
                                <p:cTn id="11" presetID="42" presetClass="path" presetSubtype="0" accel="50000" decel="50000" fill="hold" nodeType="withEffect">
                                  <p:stCondLst>
                                    <p:cond delay="0"/>
                                  </p:stCondLst>
                                  <p:childTnLst>
                                    <p:animMotion origin="layout" path="M -3.04635E-6 3.49456E-6 L -0.11369 -0.00648 " pathEditMode="relative" rAng="0" ptsTypes="AA">
                                      <p:cBhvr>
                                        <p:cTn id="12" dur="2000" fill="hold"/>
                                        <p:tgtEl>
                                          <p:spTgt spid="2050"/>
                                        </p:tgtEl>
                                        <p:attrNameLst>
                                          <p:attrName>ppt_x</p:attrName>
                                          <p:attrName>ppt_y</p:attrName>
                                        </p:attrNameLst>
                                      </p:cBhvr>
                                      <p:rCtr x="-5693" y="-324"/>
                                    </p:animMotion>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42" presetClass="path" presetSubtype="0" accel="50000" decel="50000" fill="hold" nodeType="clickEffect">
                                  <p:stCondLst>
                                    <p:cond delay="0"/>
                                  </p:stCondLst>
                                  <p:childTnLst>
                                    <p:animMotion origin="layout" path="M -4.74397E-6 1.52511E-6 L -0.00312 -1.03379 " pathEditMode="relative" rAng="0" ptsTypes="AA">
                                      <p:cBhvr>
                                        <p:cTn id="22" dur="2000" fill="hold"/>
                                        <p:tgtEl>
                                          <p:spTgt spid="17"/>
                                        </p:tgtEl>
                                        <p:attrNameLst>
                                          <p:attrName>ppt_x</p:attrName>
                                          <p:attrName>ppt_y</p:attrName>
                                        </p:attrNameLst>
                                      </p:cBhvr>
                                      <p:rCtr x="-156" y="-51701"/>
                                    </p:animMotion>
                                  </p:childTnLst>
                                </p:cTn>
                              </p:par>
                              <p:par>
                                <p:cTn id="23" presetID="31" presetClass="exit" presetSubtype="0" fill="hold" nodeType="withEffect">
                                  <p:stCondLst>
                                    <p:cond delay="1050"/>
                                  </p:stCondLst>
                                  <p:childTnLst>
                                    <p:anim calcmode="lin" valueType="num">
                                      <p:cBhvr>
                                        <p:cTn id="24" dur="1000"/>
                                        <p:tgtEl>
                                          <p:spTgt spid="2050"/>
                                        </p:tgtEl>
                                        <p:attrNameLst>
                                          <p:attrName>ppt_w</p:attrName>
                                        </p:attrNameLst>
                                      </p:cBhvr>
                                      <p:tavLst>
                                        <p:tav tm="0">
                                          <p:val>
                                            <p:strVal val="ppt_w"/>
                                          </p:val>
                                        </p:tav>
                                        <p:tav tm="100000">
                                          <p:val>
                                            <p:fltVal val="0"/>
                                          </p:val>
                                        </p:tav>
                                      </p:tavLst>
                                    </p:anim>
                                    <p:anim calcmode="lin" valueType="num">
                                      <p:cBhvr>
                                        <p:cTn id="25" dur="1000"/>
                                        <p:tgtEl>
                                          <p:spTgt spid="2050"/>
                                        </p:tgtEl>
                                        <p:attrNameLst>
                                          <p:attrName>ppt_h</p:attrName>
                                        </p:attrNameLst>
                                      </p:cBhvr>
                                      <p:tavLst>
                                        <p:tav tm="0">
                                          <p:val>
                                            <p:strVal val="ppt_h"/>
                                          </p:val>
                                        </p:tav>
                                        <p:tav tm="100000">
                                          <p:val>
                                            <p:fltVal val="0"/>
                                          </p:val>
                                        </p:tav>
                                      </p:tavLst>
                                    </p:anim>
                                    <p:anim calcmode="lin" valueType="num">
                                      <p:cBhvr>
                                        <p:cTn id="26" dur="1000"/>
                                        <p:tgtEl>
                                          <p:spTgt spid="2050"/>
                                        </p:tgtEl>
                                        <p:attrNameLst>
                                          <p:attrName>style.rotation</p:attrName>
                                        </p:attrNameLst>
                                      </p:cBhvr>
                                      <p:tavLst>
                                        <p:tav tm="0">
                                          <p:val>
                                            <p:fltVal val="0"/>
                                          </p:val>
                                        </p:tav>
                                        <p:tav tm="100000">
                                          <p:val>
                                            <p:fltVal val="90"/>
                                          </p:val>
                                        </p:tav>
                                      </p:tavLst>
                                    </p:anim>
                                    <p:animEffect transition="out" filter="fade">
                                      <p:cBhvr>
                                        <p:cTn id="27" dur="1000"/>
                                        <p:tgtEl>
                                          <p:spTgt spid="2050"/>
                                        </p:tgtEl>
                                      </p:cBhvr>
                                    </p:animEffect>
                                    <p:set>
                                      <p:cBhvr>
                                        <p:cTn id="28" dur="1" fill="hold">
                                          <p:stCondLst>
                                            <p:cond delay="999"/>
                                          </p:stCondLst>
                                        </p:cTn>
                                        <p:tgtEl>
                                          <p:spTgt spid="2050"/>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P spid="16"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09601" y="524269"/>
            <a:ext cx="2353294" cy="346159"/>
          </a:xfrm>
        </p:spPr>
        <p:txBody>
          <a:bodyPr>
            <a:noAutofit/>
          </a:bodyPr>
          <a:lstStyle/>
          <a:p>
            <a:r>
              <a:rPr lang="nb-NO" sz="2800" dirty="0">
                <a:latin typeface="Calibri" panose="020F0502020204030204" pitchFamily="34" charset="0"/>
                <a:cs typeface="Calibri" panose="020F0502020204030204" pitchFamily="34" charset="0"/>
              </a:rPr>
              <a:t>Stopplengder</a:t>
            </a:r>
          </a:p>
        </p:txBody>
      </p:sp>
      <p:sp>
        <p:nvSpPr>
          <p:cNvPr id="4" name="Rektangel 3"/>
          <p:cNvSpPr/>
          <p:nvPr/>
        </p:nvSpPr>
        <p:spPr>
          <a:xfrm>
            <a:off x="1695307" y="2226284"/>
            <a:ext cx="863896" cy="475124"/>
          </a:xfrm>
          <a:prstGeom prst="rect">
            <a:avLst/>
          </a:prstGeom>
          <a:solidFill>
            <a:schemeClr val="accent3"/>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defRPr/>
            </a:pPr>
            <a:endParaRPr lang="nb-NO" kern="0">
              <a:solidFill>
                <a:sysClr val="windowText" lastClr="000000"/>
              </a:solidFill>
            </a:endParaRPr>
          </a:p>
        </p:txBody>
      </p:sp>
      <p:sp>
        <p:nvSpPr>
          <p:cNvPr id="5" name="Likebent trekant 4"/>
          <p:cNvSpPr/>
          <p:nvPr/>
        </p:nvSpPr>
        <p:spPr>
          <a:xfrm rot="5400000">
            <a:off x="2118191" y="2294707"/>
            <a:ext cx="475125" cy="338278"/>
          </a:xfrm>
          <a:prstGeom prst="triangle">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defRPr/>
            </a:pPr>
            <a:endParaRPr lang="nb-NO" kern="0">
              <a:solidFill>
                <a:sysClr val="windowText" lastClr="000000"/>
              </a:solidFill>
            </a:endParaRPr>
          </a:p>
        </p:txBody>
      </p:sp>
      <p:sp>
        <p:nvSpPr>
          <p:cNvPr id="6" name="TekstSylinder 5"/>
          <p:cNvSpPr txBox="1"/>
          <p:nvPr/>
        </p:nvSpPr>
        <p:spPr>
          <a:xfrm>
            <a:off x="1590442" y="2835978"/>
            <a:ext cx="1367835" cy="369247"/>
          </a:xfrm>
          <a:prstGeom prst="rect">
            <a:avLst/>
          </a:prstGeom>
          <a:noFill/>
        </p:spPr>
        <p:txBody>
          <a:bodyPr wrap="square" rtlCol="0">
            <a:spAutoFit/>
          </a:bodyPr>
          <a:lstStyle/>
          <a:p>
            <a:pPr defTabSz="914217">
              <a:defRPr/>
            </a:pPr>
            <a:r>
              <a:rPr lang="nb-NO" b="1" kern="0">
                <a:solidFill>
                  <a:sysClr val="windowText" lastClr="000000"/>
                </a:solidFill>
              </a:rPr>
              <a:t>30 KM/T</a:t>
            </a:r>
          </a:p>
        </p:txBody>
      </p:sp>
      <p:cxnSp>
        <p:nvCxnSpPr>
          <p:cNvPr id="8" name="Rett pil 7"/>
          <p:cNvCxnSpPr/>
          <p:nvPr/>
        </p:nvCxnSpPr>
        <p:spPr>
          <a:xfrm>
            <a:off x="2601569" y="2482265"/>
            <a:ext cx="246875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2" name="Bilde 21"/>
          <p:cNvPicPr>
            <a:picLocks noChangeAspect="1"/>
          </p:cNvPicPr>
          <p:nvPr/>
        </p:nvPicPr>
        <p:blipFill>
          <a:blip r:embed="rId3"/>
          <a:stretch>
            <a:fillRect/>
          </a:stretch>
        </p:blipFill>
        <p:spPr>
          <a:xfrm>
            <a:off x="1671326" y="4753039"/>
            <a:ext cx="930243" cy="527975"/>
          </a:xfrm>
          <a:prstGeom prst="rect">
            <a:avLst/>
          </a:prstGeom>
        </p:spPr>
      </p:pic>
      <p:pic>
        <p:nvPicPr>
          <p:cNvPr id="23" name="Bilde 22"/>
          <p:cNvPicPr>
            <a:picLocks noChangeAspect="1"/>
          </p:cNvPicPr>
          <p:nvPr/>
        </p:nvPicPr>
        <p:blipFill>
          <a:blip r:embed="rId4"/>
          <a:stretch>
            <a:fillRect/>
          </a:stretch>
        </p:blipFill>
        <p:spPr>
          <a:xfrm>
            <a:off x="2146240" y="4748440"/>
            <a:ext cx="419027" cy="527974"/>
          </a:xfrm>
          <a:prstGeom prst="rect">
            <a:avLst/>
          </a:prstGeom>
        </p:spPr>
      </p:pic>
      <p:sp>
        <p:nvSpPr>
          <p:cNvPr id="26" name="TekstSylinder 25"/>
          <p:cNvSpPr txBox="1"/>
          <p:nvPr/>
        </p:nvSpPr>
        <p:spPr>
          <a:xfrm>
            <a:off x="1590442" y="5480800"/>
            <a:ext cx="1511818" cy="369247"/>
          </a:xfrm>
          <a:prstGeom prst="rect">
            <a:avLst/>
          </a:prstGeom>
          <a:noFill/>
        </p:spPr>
        <p:txBody>
          <a:bodyPr wrap="square" rtlCol="0">
            <a:spAutoFit/>
          </a:bodyPr>
          <a:lstStyle/>
          <a:p>
            <a:pPr defTabSz="914217">
              <a:defRPr/>
            </a:pPr>
            <a:r>
              <a:rPr lang="nb-NO" b="1" kern="0">
                <a:solidFill>
                  <a:sysClr val="windowText" lastClr="000000"/>
                </a:solidFill>
              </a:rPr>
              <a:t>40 KM/T</a:t>
            </a:r>
          </a:p>
        </p:txBody>
      </p:sp>
      <p:cxnSp>
        <p:nvCxnSpPr>
          <p:cNvPr id="24" name="Rett pil 7"/>
          <p:cNvCxnSpPr/>
          <p:nvPr/>
        </p:nvCxnSpPr>
        <p:spPr>
          <a:xfrm flipV="1">
            <a:off x="2611362" y="5011072"/>
            <a:ext cx="3568426" cy="595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kstSylinder 12"/>
          <p:cNvSpPr txBox="1"/>
          <p:nvPr/>
        </p:nvSpPr>
        <p:spPr>
          <a:xfrm>
            <a:off x="8274728" y="687847"/>
            <a:ext cx="3311601" cy="369247"/>
          </a:xfrm>
          <a:prstGeom prst="rect">
            <a:avLst/>
          </a:prstGeom>
          <a:noFill/>
        </p:spPr>
        <p:txBody>
          <a:bodyPr wrap="square" lIns="91440" tIns="45720" rIns="91440" bIns="45720" rtlCol="0" anchor="t">
            <a:spAutoFit/>
          </a:bodyPr>
          <a:lstStyle/>
          <a:p>
            <a:pPr defTabSz="914217">
              <a:defRPr/>
            </a:pPr>
            <a:r>
              <a:rPr lang="nb-NO" b="1" kern="0"/>
              <a:t>REAKSJONSTID 1 SEKUND</a:t>
            </a:r>
            <a:endParaRPr lang="nb-NO" b="1" kern="0">
              <a:cs typeface="Arial"/>
            </a:endParaRPr>
          </a:p>
        </p:txBody>
      </p:sp>
      <p:sp>
        <p:nvSpPr>
          <p:cNvPr id="14" name="TekstSylinder 13"/>
          <p:cNvSpPr txBox="1"/>
          <p:nvPr/>
        </p:nvSpPr>
        <p:spPr>
          <a:xfrm>
            <a:off x="2565267" y="1926097"/>
            <a:ext cx="2519697" cy="369247"/>
          </a:xfrm>
          <a:prstGeom prst="rect">
            <a:avLst/>
          </a:prstGeom>
          <a:noFill/>
        </p:spPr>
        <p:txBody>
          <a:bodyPr wrap="square" rtlCol="0">
            <a:spAutoFit/>
          </a:bodyPr>
          <a:lstStyle/>
          <a:p>
            <a:pPr defTabSz="914217">
              <a:defRPr/>
            </a:pPr>
            <a:r>
              <a:rPr lang="nb-NO" kern="0">
                <a:solidFill>
                  <a:sysClr val="windowText" lastClr="000000"/>
                </a:solidFill>
              </a:rPr>
              <a:t>REAKSJONSLENGDE</a:t>
            </a:r>
          </a:p>
        </p:txBody>
      </p:sp>
      <p:sp>
        <p:nvSpPr>
          <p:cNvPr id="15" name="TekstSylinder 14"/>
          <p:cNvSpPr txBox="1"/>
          <p:nvPr/>
        </p:nvSpPr>
        <p:spPr>
          <a:xfrm>
            <a:off x="3102261" y="2676638"/>
            <a:ext cx="1337939" cy="369247"/>
          </a:xfrm>
          <a:prstGeom prst="rect">
            <a:avLst/>
          </a:prstGeom>
          <a:noFill/>
        </p:spPr>
        <p:txBody>
          <a:bodyPr wrap="square" rtlCol="0">
            <a:spAutoFit/>
          </a:bodyPr>
          <a:lstStyle/>
          <a:p>
            <a:pPr defTabSz="914217">
              <a:defRPr/>
            </a:pPr>
            <a:r>
              <a:rPr lang="nb-NO" kern="0">
                <a:solidFill>
                  <a:sysClr val="windowText" lastClr="000000"/>
                </a:solidFill>
              </a:rPr>
              <a:t>8 METER</a:t>
            </a:r>
          </a:p>
        </p:txBody>
      </p:sp>
      <p:cxnSp>
        <p:nvCxnSpPr>
          <p:cNvPr id="17" name="Rett linje 16"/>
          <p:cNvCxnSpPr/>
          <p:nvPr/>
        </p:nvCxnSpPr>
        <p:spPr>
          <a:xfrm>
            <a:off x="6745956" y="1883110"/>
            <a:ext cx="0" cy="1268359"/>
          </a:xfrm>
          <a:prstGeom prst="line">
            <a:avLst/>
          </a:prstGeom>
          <a:ln w="25400"/>
        </p:spPr>
        <p:style>
          <a:lnRef idx="1">
            <a:schemeClr val="dk1"/>
          </a:lnRef>
          <a:fillRef idx="0">
            <a:schemeClr val="dk1"/>
          </a:fillRef>
          <a:effectRef idx="0">
            <a:schemeClr val="dk1"/>
          </a:effectRef>
          <a:fontRef idx="minor">
            <a:schemeClr val="tx1"/>
          </a:fontRef>
        </p:style>
      </p:cxnSp>
      <p:cxnSp>
        <p:nvCxnSpPr>
          <p:cNvPr id="27" name="Rett pil 7"/>
          <p:cNvCxnSpPr>
            <a:cxnSpLocks/>
          </p:cNvCxnSpPr>
          <p:nvPr/>
        </p:nvCxnSpPr>
        <p:spPr>
          <a:xfrm flipV="1">
            <a:off x="5084964" y="2463847"/>
            <a:ext cx="1667790" cy="1841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kstSylinder 18"/>
          <p:cNvSpPr txBox="1"/>
          <p:nvPr/>
        </p:nvSpPr>
        <p:spPr>
          <a:xfrm>
            <a:off x="5232104" y="1640965"/>
            <a:ext cx="1295844" cy="646181"/>
          </a:xfrm>
          <a:prstGeom prst="rect">
            <a:avLst/>
          </a:prstGeom>
          <a:noFill/>
        </p:spPr>
        <p:txBody>
          <a:bodyPr wrap="square" rtlCol="0">
            <a:spAutoFit/>
          </a:bodyPr>
          <a:lstStyle/>
          <a:p>
            <a:pPr defTabSz="914217">
              <a:defRPr/>
            </a:pPr>
            <a:r>
              <a:rPr lang="nb-NO" kern="0">
                <a:solidFill>
                  <a:sysClr val="windowText" lastClr="000000"/>
                </a:solidFill>
              </a:rPr>
              <a:t>BREMSE LENGDE</a:t>
            </a:r>
          </a:p>
        </p:txBody>
      </p:sp>
      <p:sp>
        <p:nvSpPr>
          <p:cNvPr id="20" name="TekstSylinder 19"/>
          <p:cNvSpPr txBox="1"/>
          <p:nvPr/>
        </p:nvSpPr>
        <p:spPr>
          <a:xfrm>
            <a:off x="5151900" y="2651355"/>
            <a:ext cx="1456252" cy="369247"/>
          </a:xfrm>
          <a:prstGeom prst="rect">
            <a:avLst/>
          </a:prstGeom>
          <a:noFill/>
        </p:spPr>
        <p:txBody>
          <a:bodyPr wrap="square" rtlCol="0">
            <a:spAutoFit/>
          </a:bodyPr>
          <a:lstStyle/>
          <a:p>
            <a:pPr defTabSz="914217">
              <a:defRPr/>
            </a:pPr>
            <a:r>
              <a:rPr lang="nb-NO" kern="0">
                <a:solidFill>
                  <a:sysClr val="windowText" lastClr="000000"/>
                </a:solidFill>
              </a:rPr>
              <a:t>4,5 METER</a:t>
            </a:r>
          </a:p>
        </p:txBody>
      </p:sp>
      <p:sp>
        <p:nvSpPr>
          <p:cNvPr id="33" name="TekstSylinder 32"/>
          <p:cNvSpPr txBox="1"/>
          <p:nvPr/>
        </p:nvSpPr>
        <p:spPr>
          <a:xfrm>
            <a:off x="7514081" y="2340170"/>
            <a:ext cx="3338346" cy="369247"/>
          </a:xfrm>
          <a:prstGeom prst="rect">
            <a:avLst/>
          </a:prstGeom>
          <a:noFill/>
        </p:spPr>
        <p:txBody>
          <a:bodyPr wrap="square" rtlCol="0">
            <a:spAutoFit/>
          </a:bodyPr>
          <a:lstStyle/>
          <a:p>
            <a:pPr defTabSz="914217">
              <a:defRPr/>
            </a:pPr>
            <a:r>
              <a:rPr lang="nb-NO" kern="0">
                <a:solidFill>
                  <a:sysClr val="windowText" lastClr="000000"/>
                </a:solidFill>
              </a:rPr>
              <a:t>12,5 METER STOPPLENGDE</a:t>
            </a:r>
          </a:p>
        </p:txBody>
      </p:sp>
      <p:sp>
        <p:nvSpPr>
          <p:cNvPr id="35" name="TekstSylinder 34"/>
          <p:cNvSpPr txBox="1"/>
          <p:nvPr/>
        </p:nvSpPr>
        <p:spPr>
          <a:xfrm>
            <a:off x="2615394" y="4447453"/>
            <a:ext cx="2519697" cy="369247"/>
          </a:xfrm>
          <a:prstGeom prst="rect">
            <a:avLst/>
          </a:prstGeom>
          <a:noFill/>
        </p:spPr>
        <p:txBody>
          <a:bodyPr wrap="square" rtlCol="0">
            <a:spAutoFit/>
          </a:bodyPr>
          <a:lstStyle/>
          <a:p>
            <a:pPr defTabSz="914217">
              <a:defRPr/>
            </a:pPr>
            <a:r>
              <a:rPr lang="nb-NO" kern="0">
                <a:solidFill>
                  <a:sysClr val="windowText" lastClr="000000"/>
                </a:solidFill>
              </a:rPr>
              <a:t>REAKSJONSLENGDE</a:t>
            </a:r>
          </a:p>
        </p:txBody>
      </p:sp>
      <p:sp>
        <p:nvSpPr>
          <p:cNvPr id="39" name="TekstSylinder 38"/>
          <p:cNvSpPr txBox="1"/>
          <p:nvPr/>
        </p:nvSpPr>
        <p:spPr>
          <a:xfrm>
            <a:off x="3202013" y="5074319"/>
            <a:ext cx="1337939" cy="369247"/>
          </a:xfrm>
          <a:prstGeom prst="rect">
            <a:avLst/>
          </a:prstGeom>
          <a:noFill/>
        </p:spPr>
        <p:txBody>
          <a:bodyPr wrap="square" rtlCol="0">
            <a:spAutoFit/>
          </a:bodyPr>
          <a:lstStyle/>
          <a:p>
            <a:pPr defTabSz="914217">
              <a:defRPr/>
            </a:pPr>
            <a:r>
              <a:rPr lang="nb-NO" kern="0">
                <a:solidFill>
                  <a:sysClr val="windowText" lastClr="000000"/>
                </a:solidFill>
              </a:rPr>
              <a:t>11 METER</a:t>
            </a:r>
          </a:p>
        </p:txBody>
      </p:sp>
      <p:cxnSp>
        <p:nvCxnSpPr>
          <p:cNvPr id="40" name="Rett linje 39"/>
          <p:cNvCxnSpPr/>
          <p:nvPr/>
        </p:nvCxnSpPr>
        <p:spPr>
          <a:xfrm>
            <a:off x="6745956" y="4412548"/>
            <a:ext cx="6798" cy="1258628"/>
          </a:xfrm>
          <a:prstGeom prst="line">
            <a:avLst/>
          </a:prstGeom>
          <a:ln w="25400"/>
        </p:spPr>
        <p:style>
          <a:lnRef idx="1">
            <a:schemeClr val="dk1"/>
          </a:lnRef>
          <a:fillRef idx="0">
            <a:schemeClr val="dk1"/>
          </a:fillRef>
          <a:effectRef idx="0">
            <a:schemeClr val="dk1"/>
          </a:effectRef>
          <a:fontRef idx="minor">
            <a:schemeClr val="tx1"/>
          </a:fontRef>
        </p:style>
      </p:cxnSp>
      <p:sp>
        <p:nvSpPr>
          <p:cNvPr id="43" name="TekstSylinder 42"/>
          <p:cNvSpPr txBox="1"/>
          <p:nvPr/>
        </p:nvSpPr>
        <p:spPr>
          <a:xfrm>
            <a:off x="7405847" y="4232184"/>
            <a:ext cx="1295844" cy="646181"/>
          </a:xfrm>
          <a:prstGeom prst="rect">
            <a:avLst/>
          </a:prstGeom>
          <a:noFill/>
        </p:spPr>
        <p:txBody>
          <a:bodyPr wrap="square" rtlCol="0">
            <a:spAutoFit/>
          </a:bodyPr>
          <a:lstStyle/>
          <a:p>
            <a:pPr defTabSz="914217">
              <a:defRPr/>
            </a:pPr>
            <a:r>
              <a:rPr lang="nb-NO" kern="0">
                <a:solidFill>
                  <a:sysClr val="windowText" lastClr="000000"/>
                </a:solidFill>
              </a:rPr>
              <a:t>BREMSE LENGDE</a:t>
            </a:r>
          </a:p>
        </p:txBody>
      </p:sp>
      <p:cxnSp>
        <p:nvCxnSpPr>
          <p:cNvPr id="44" name="Rett pil 7"/>
          <p:cNvCxnSpPr/>
          <p:nvPr/>
        </p:nvCxnSpPr>
        <p:spPr>
          <a:xfrm flipV="1">
            <a:off x="6228215" y="5009888"/>
            <a:ext cx="2930056" cy="1279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TekstSylinder 46"/>
          <p:cNvSpPr txBox="1"/>
          <p:nvPr/>
        </p:nvSpPr>
        <p:spPr>
          <a:xfrm>
            <a:off x="7407013" y="5064314"/>
            <a:ext cx="1456252" cy="369247"/>
          </a:xfrm>
          <a:prstGeom prst="rect">
            <a:avLst/>
          </a:prstGeom>
          <a:noFill/>
        </p:spPr>
        <p:txBody>
          <a:bodyPr wrap="square" rtlCol="0">
            <a:spAutoFit/>
          </a:bodyPr>
          <a:lstStyle/>
          <a:p>
            <a:pPr defTabSz="914217">
              <a:defRPr/>
            </a:pPr>
            <a:r>
              <a:rPr lang="nb-NO" kern="0">
                <a:solidFill>
                  <a:sysClr val="windowText" lastClr="000000"/>
                </a:solidFill>
              </a:rPr>
              <a:t>8 METER</a:t>
            </a:r>
          </a:p>
        </p:txBody>
      </p:sp>
      <p:sp>
        <p:nvSpPr>
          <p:cNvPr id="48" name="TekstSylinder 47"/>
          <p:cNvSpPr txBox="1"/>
          <p:nvPr/>
        </p:nvSpPr>
        <p:spPr>
          <a:xfrm>
            <a:off x="8950735" y="4375528"/>
            <a:ext cx="3456582" cy="646331"/>
          </a:xfrm>
          <a:prstGeom prst="rect">
            <a:avLst/>
          </a:prstGeom>
          <a:noFill/>
        </p:spPr>
        <p:txBody>
          <a:bodyPr wrap="square" lIns="91440" tIns="45720" rIns="91440" bIns="45720" rtlCol="0" anchor="t">
            <a:spAutoFit/>
          </a:bodyPr>
          <a:lstStyle/>
          <a:p>
            <a:pPr defTabSz="914217">
              <a:defRPr/>
            </a:pPr>
            <a:r>
              <a:rPr lang="nb-NO" kern="0"/>
              <a:t>DU TREFFER FOTGJENGERNE i 37,5 KM/T</a:t>
            </a:r>
          </a:p>
        </p:txBody>
      </p:sp>
      <p:pic>
        <p:nvPicPr>
          <p:cNvPr id="9" name="Grafikk 9" descr="Kvinne med baby med heldekkende fyll">
            <a:extLst>
              <a:ext uri="{FF2B5EF4-FFF2-40B4-BE49-F238E27FC236}">
                <a16:creationId xmlns:a16="http://schemas.microsoft.com/office/drawing/2014/main" id="{27399F58-9F0A-9F8D-5944-12E2A383A6F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19553" y="4446320"/>
            <a:ext cx="1043049" cy="1102426"/>
          </a:xfrm>
          <a:prstGeom prst="rect">
            <a:avLst/>
          </a:prstGeom>
        </p:spPr>
      </p:pic>
      <p:pic>
        <p:nvPicPr>
          <p:cNvPr id="16" name="Grafikk 9" descr="Kvinne med baby med heldekkende fyll">
            <a:extLst>
              <a:ext uri="{FF2B5EF4-FFF2-40B4-BE49-F238E27FC236}">
                <a16:creationId xmlns:a16="http://schemas.microsoft.com/office/drawing/2014/main" id="{FDC994AB-7D95-6F07-529D-0A3347C5EAA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19552" y="1922814"/>
            <a:ext cx="1013361" cy="1033153"/>
          </a:xfrm>
          <a:prstGeom prst="rect">
            <a:avLst/>
          </a:prstGeom>
        </p:spPr>
      </p:pic>
      <p:pic>
        <p:nvPicPr>
          <p:cNvPr id="7" name="Bilde 6" descr="Et bilde som inneholder clip art, silhuett&#10;&#10;KI-generert innhold kan være feil.">
            <a:extLst>
              <a:ext uri="{FF2B5EF4-FFF2-40B4-BE49-F238E27FC236}">
                <a16:creationId xmlns:a16="http://schemas.microsoft.com/office/drawing/2014/main" id="{1CBF9A31-7EBD-DFA2-58A4-EDC1AD9A36B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45669" y="0"/>
            <a:ext cx="646331" cy="646331"/>
          </a:xfrm>
          <a:prstGeom prst="rect">
            <a:avLst/>
          </a:prstGeom>
        </p:spPr>
      </p:pic>
    </p:spTree>
    <p:extLst>
      <p:ext uri="{BB962C8B-B14F-4D97-AF65-F5344CB8AC3E}">
        <p14:creationId xmlns:p14="http://schemas.microsoft.com/office/powerpoint/2010/main" val="716620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par>
                          <p:cTn id="11" fill="hold">
                            <p:stCondLst>
                              <p:cond delay="0"/>
                            </p:stCondLst>
                            <p:childTnLst>
                              <p:par>
                                <p:cTn id="12" presetID="22" presetClass="entr" presetSubtype="4"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down)">
                                      <p:cBhvr>
                                        <p:cTn id="23" dur="500"/>
                                        <p:tgtEl>
                                          <p:spTgt spid="27"/>
                                        </p:tgtEl>
                                      </p:cBhvr>
                                    </p:animEffec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grpId="0" nodeType="afterEffect">
                                  <p:stCondLst>
                                    <p:cond delay="0"/>
                                  </p:stCondLst>
                                  <p:childTnLst>
                                    <p:set>
                                      <p:cBhvr>
                                        <p:cTn id="37" dur="1" fill="hold">
                                          <p:stCondLst>
                                            <p:cond delay="0"/>
                                          </p:stCondLst>
                                        </p:cTn>
                                        <p:tgtEl>
                                          <p:spTgt spid="33"/>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23"/>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26"/>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wipe(down)">
                                      <p:cBhvr>
                                        <p:cTn id="50" dur="500"/>
                                        <p:tgtEl>
                                          <p:spTgt spid="24"/>
                                        </p:tgtEl>
                                      </p:cBhvr>
                                    </p:animEffect>
                                  </p:childTnLst>
                                </p:cTn>
                              </p:par>
                            </p:childTnLst>
                          </p:cTn>
                        </p:par>
                        <p:par>
                          <p:cTn id="51" fill="hold">
                            <p:stCondLst>
                              <p:cond delay="500"/>
                            </p:stCondLst>
                            <p:childTnLst>
                              <p:par>
                                <p:cTn id="52" presetID="1" presetClass="entr" presetSubtype="0" fill="hold" grpId="0" nodeType="afterEffect">
                                  <p:stCondLst>
                                    <p:cond delay="0"/>
                                  </p:stCondLst>
                                  <p:childTnLst>
                                    <p:set>
                                      <p:cBhvr>
                                        <p:cTn id="53" dur="1" fill="hold">
                                          <p:stCondLst>
                                            <p:cond delay="0"/>
                                          </p:stCondLst>
                                        </p:cTn>
                                        <p:tgtEl>
                                          <p:spTgt spid="35"/>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39"/>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44"/>
                                        </p:tgtEl>
                                        <p:attrNameLst>
                                          <p:attrName>style.visibility</p:attrName>
                                        </p:attrNameLst>
                                      </p:cBhvr>
                                      <p:to>
                                        <p:strVal val="visible"/>
                                      </p:to>
                                    </p:set>
                                    <p:animEffect transition="in" filter="wipe(down)">
                                      <p:cBhvr>
                                        <p:cTn id="62" dur="500"/>
                                        <p:tgtEl>
                                          <p:spTgt spid="44"/>
                                        </p:tgtEl>
                                      </p:cBhvr>
                                    </p:animEffect>
                                  </p:childTnLst>
                                </p:cTn>
                              </p:par>
                            </p:childTnLst>
                          </p:cTn>
                        </p:par>
                        <p:par>
                          <p:cTn id="63" fill="hold">
                            <p:stCondLst>
                              <p:cond delay="500"/>
                            </p:stCondLst>
                            <p:childTnLst>
                              <p:par>
                                <p:cTn id="64" presetID="1" presetClass="entr" presetSubtype="0" fill="hold" grpId="0" nodeType="afterEffect">
                                  <p:stCondLst>
                                    <p:cond delay="0"/>
                                  </p:stCondLst>
                                  <p:childTnLst>
                                    <p:set>
                                      <p:cBhvr>
                                        <p:cTn id="65" dur="1" fill="hold">
                                          <p:stCondLst>
                                            <p:cond delay="0"/>
                                          </p:stCondLst>
                                        </p:cTn>
                                        <p:tgtEl>
                                          <p:spTgt spid="43"/>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47"/>
                                        </p:tgtEl>
                                        <p:attrNameLst>
                                          <p:attrName>style.visibility</p:attrName>
                                        </p:attrNameLst>
                                      </p:cBhvr>
                                      <p:to>
                                        <p:strVal val="visible"/>
                                      </p:to>
                                    </p:set>
                                  </p:childTnLst>
                                </p:cTn>
                              </p:par>
                            </p:childTnLst>
                          </p:cTn>
                        </p:par>
                        <p:par>
                          <p:cTn id="70" fill="hold">
                            <p:stCondLst>
                              <p:cond delay="0"/>
                            </p:stCondLst>
                            <p:childTnLst>
                              <p:par>
                                <p:cTn id="71" presetID="1" presetClass="entr" presetSubtype="0" fill="hold" nodeType="afterEffect">
                                  <p:stCondLst>
                                    <p:cond delay="0"/>
                                  </p:stCondLst>
                                  <p:childTnLst>
                                    <p:set>
                                      <p:cBhvr>
                                        <p:cTn id="72" dur="1" fill="hold">
                                          <p:stCondLst>
                                            <p:cond delay="0"/>
                                          </p:stCondLst>
                                        </p:cTn>
                                        <p:tgtEl>
                                          <p:spTgt spid="4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3" grpId="0"/>
      <p:bldP spid="14" grpId="0"/>
      <p:bldP spid="15" grpId="0"/>
      <p:bldP spid="19" grpId="0"/>
      <p:bldP spid="20" grpId="0"/>
      <p:bldP spid="33" grpId="0"/>
      <p:bldP spid="35" grpId="0"/>
      <p:bldP spid="39" grpId="0"/>
      <p:bldP spid="43" grpId="0"/>
      <p:bldP spid="47" grpId="0"/>
      <p:bldP spid="4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81AB26B-87BE-A60A-394F-09C27E73AFD7}"/>
              </a:ext>
            </a:extLst>
          </p:cNvPr>
          <p:cNvPicPr>
            <a:picLocks noGrp="1" noChangeAspect="1" noChangeArrowheads="1"/>
          </p:cNvPicPr>
          <p:nvPr>
            <p:ph type="pic" sz="quarter" idx="14"/>
          </p:nvPr>
        </p:nvPicPr>
        <p:blipFill rotWithShape="1">
          <a:blip r:embed="rId3">
            <a:extLst>
              <a:ext uri="{28A0092B-C50C-407E-A947-70E740481C1C}">
                <a14:useLocalDpi xmlns:a14="http://schemas.microsoft.com/office/drawing/2010/main" val="0"/>
              </a:ext>
            </a:extLst>
          </a:blip>
          <a:srcRect r="1779" b="1"/>
          <a:stretch/>
        </p:blipFill>
        <p:spPr bwMode="auto">
          <a:xfrm>
            <a:off x="20" y="10"/>
            <a:ext cx="12191980" cy="6857990"/>
          </a:xfrm>
          <a:prstGeom prst="rect">
            <a:avLst/>
          </a:prstGeom>
          <a:solidFill>
            <a:srgbClr val="FFFFFF"/>
          </a:solidFill>
        </p:spPr>
      </p:pic>
      <p:sp>
        <p:nvSpPr>
          <p:cNvPr id="1031" name="Title 2">
            <a:extLst>
              <a:ext uri="{FF2B5EF4-FFF2-40B4-BE49-F238E27FC236}">
                <a16:creationId xmlns:a16="http://schemas.microsoft.com/office/drawing/2014/main" id="{783D3067-3B19-FCCC-B773-FAFFF21EA0A1}"/>
              </a:ext>
            </a:extLst>
          </p:cNvPr>
          <p:cNvSpPr>
            <a:spLocks noGrp="1"/>
          </p:cNvSpPr>
          <p:nvPr>
            <p:ph type="title"/>
          </p:nvPr>
        </p:nvSpPr>
        <p:spPr>
          <a:xfrm>
            <a:off x="0" y="741830"/>
            <a:ext cx="5600700" cy="1387066"/>
          </a:xfrm>
        </p:spPr>
        <p:txBody>
          <a:bodyPr/>
          <a:lstStyle/>
          <a:p>
            <a:pPr marL="0" indent="0">
              <a:buNone/>
            </a:pPr>
            <a:r>
              <a:rPr lang="en-US" b="0" dirty="0" err="1">
                <a:latin typeface="Calibri" panose="020F0502020204030204" pitchFamily="34" charset="0"/>
                <a:cs typeface="Calibri" panose="020F0502020204030204" pitchFamily="34" charset="0"/>
              </a:rPr>
              <a:t>Hva</a:t>
            </a:r>
            <a:r>
              <a:rPr lang="en-US" b="0" dirty="0">
                <a:latin typeface="Calibri" panose="020F0502020204030204" pitchFamily="34" charset="0"/>
                <a:cs typeface="Calibri" panose="020F0502020204030204" pitchFamily="34" charset="0"/>
              </a:rPr>
              <a:t> er </a:t>
            </a:r>
            <a:r>
              <a:rPr lang="en-US" b="0" dirty="0" err="1">
                <a:latin typeface="Calibri" panose="020F0502020204030204" pitchFamily="34" charset="0"/>
                <a:cs typeface="Calibri" panose="020F0502020204030204" pitchFamily="34" charset="0"/>
              </a:rPr>
              <a:t>trygg</a:t>
            </a:r>
            <a:r>
              <a:rPr lang="en-US" b="0" dirty="0">
                <a:latin typeface="Calibri" panose="020F0502020204030204" pitchFamily="34" charset="0"/>
                <a:cs typeface="Calibri" panose="020F0502020204030204" pitchFamily="34" charset="0"/>
              </a:rPr>
              <a:t> fart?</a:t>
            </a:r>
          </a:p>
        </p:txBody>
      </p:sp>
      <p:pic>
        <p:nvPicPr>
          <p:cNvPr id="3" name="Bilde 2" descr="Et bilde som inneholder clip art, silhuett&#10;&#10;KI-generert innhold kan være feil.">
            <a:extLst>
              <a:ext uri="{FF2B5EF4-FFF2-40B4-BE49-F238E27FC236}">
                <a16:creationId xmlns:a16="http://schemas.microsoft.com/office/drawing/2014/main" id="{CDC72C3A-36E6-78CC-E2C4-D5484540D9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62589" y="0"/>
            <a:ext cx="629411" cy="629411"/>
          </a:xfrm>
          <a:prstGeom prst="rect">
            <a:avLst/>
          </a:prstGeom>
        </p:spPr>
      </p:pic>
    </p:spTree>
    <p:extLst>
      <p:ext uri="{BB962C8B-B14F-4D97-AF65-F5344CB8AC3E}">
        <p14:creationId xmlns:p14="http://schemas.microsoft.com/office/powerpoint/2010/main" val="38910776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A57BAD7A-B62D-2948-9BE8-9EE3629DB56E}"/>
              </a:ext>
            </a:extLst>
          </p:cNvPr>
          <p:cNvSpPr>
            <a:spLocks noGrp="1"/>
          </p:cNvSpPr>
          <p:nvPr>
            <p:ph type="title"/>
          </p:nvPr>
        </p:nvSpPr>
        <p:spPr>
          <a:xfrm>
            <a:off x="900113" y="720090"/>
            <a:ext cx="5184648" cy="1046440"/>
          </a:xfrm>
        </p:spPr>
        <p:txBody>
          <a:bodyPr anchor="t">
            <a:normAutofit/>
          </a:bodyPr>
          <a:lstStyle/>
          <a:p>
            <a:r>
              <a:rPr lang="en-US" sz="2800" dirty="0" err="1">
                <a:latin typeface="Calibri" panose="020F0502020204030204" pitchFamily="34" charset="0"/>
                <a:cs typeface="Calibri" panose="020F0502020204030204" pitchFamily="34" charset="0"/>
              </a:rPr>
              <a:t>Hva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forteller</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Veitrafikklovens</a:t>
            </a:r>
            <a:r>
              <a:rPr lang="en-US" sz="2800" dirty="0">
                <a:latin typeface="Calibri" panose="020F0502020204030204" pitchFamily="34" charset="0"/>
                <a:cs typeface="Calibri" panose="020F0502020204030204" pitchFamily="34" charset="0"/>
              </a:rPr>
              <a:t> § 3? </a:t>
            </a:r>
          </a:p>
        </p:txBody>
      </p:sp>
      <p:pic>
        <p:nvPicPr>
          <p:cNvPr id="6" name="Bilde 6" descr="Et bilde som inneholder tekst, person&#10;&#10;Automatisk generert beskrivelse">
            <a:extLst>
              <a:ext uri="{FF2B5EF4-FFF2-40B4-BE49-F238E27FC236}">
                <a16:creationId xmlns:a16="http://schemas.microsoft.com/office/drawing/2014/main" id="{78A4A521-27AF-3ADF-E332-F84994A52644}"/>
              </a:ext>
            </a:extLst>
          </p:cNvPr>
          <p:cNvPicPr>
            <a:picLocks noGrp="1" noChangeAspect="1"/>
          </p:cNvPicPr>
          <p:nvPr>
            <p:ph type="pic" sz="quarter" idx="13"/>
          </p:nvPr>
        </p:nvPicPr>
        <p:blipFill rotWithShape="1">
          <a:blip r:embed="rId3"/>
          <a:srcRect l="26195" r="27466" b="-1"/>
          <a:stretch/>
        </p:blipFill>
        <p:spPr>
          <a:xfrm>
            <a:off x="7043357" y="359616"/>
            <a:ext cx="5148643" cy="6138767"/>
          </a:xfrm>
          <a:noFill/>
        </p:spPr>
      </p:pic>
      <p:sp>
        <p:nvSpPr>
          <p:cNvPr id="63" name="Text Placeholder 3">
            <a:extLst>
              <a:ext uri="{FF2B5EF4-FFF2-40B4-BE49-F238E27FC236}">
                <a16:creationId xmlns:a16="http://schemas.microsoft.com/office/drawing/2014/main" id="{56CCB4A6-E3A6-5FD8-7437-A02D6DC7F7F1}"/>
              </a:ext>
            </a:extLst>
          </p:cNvPr>
          <p:cNvSpPr>
            <a:spLocks noGrp="1"/>
          </p:cNvSpPr>
          <p:nvPr>
            <p:ph type="body" sz="quarter" idx="14"/>
          </p:nvPr>
        </p:nvSpPr>
        <p:spPr>
          <a:xfrm>
            <a:off x="900113" y="2777275"/>
            <a:ext cx="5184648" cy="3456432"/>
          </a:xfrm>
        </p:spPr>
        <p:txBody>
          <a:bodyPr vert="horz" lIns="0" tIns="0" rIns="0" bIns="0" rtlCol="0" anchor="t">
            <a:normAutofit/>
          </a:bodyPr>
          <a:lstStyle/>
          <a:p>
            <a:endParaRPr lang="en-US" sz="2000" dirty="0">
              <a:cs typeface="Arial"/>
            </a:endParaRPr>
          </a:p>
          <a:p>
            <a:endParaRPr lang="en-US" dirty="0">
              <a:cs typeface="Arial"/>
            </a:endParaRPr>
          </a:p>
          <a:p>
            <a:r>
              <a:rPr lang="nb-NO" b="1" dirty="0"/>
              <a:t>§ 3.</a:t>
            </a:r>
            <a:r>
              <a:rPr lang="nb-NO" b="1" i="1" dirty="0"/>
              <a:t>Grunnregler for trafikk.</a:t>
            </a:r>
            <a:endParaRPr lang="nb-NO" dirty="0">
              <a:cs typeface="Calibri"/>
            </a:endParaRPr>
          </a:p>
          <a:p>
            <a:r>
              <a:rPr lang="nb-NO" dirty="0"/>
              <a:t>Enhver skal ferdes hensynsfullt og være aktpågivende og varsom så det ikke kan oppstå fare eller voldes skade og slik at annen trafikk ikke unødig blir hindret eller forstyrret.</a:t>
            </a:r>
          </a:p>
          <a:p>
            <a:endParaRPr lang="nb-NO" dirty="0"/>
          </a:p>
          <a:p>
            <a:endParaRPr lang="nb-NO" dirty="0"/>
          </a:p>
          <a:p>
            <a:r>
              <a:rPr lang="nb-NO" sz="1800" dirty="0">
                <a:latin typeface="Calibri" panose="020F0502020204030204" pitchFamily="34" charset="0"/>
                <a:cs typeface="Calibri" panose="020F0502020204030204" pitchFamily="34" charset="0"/>
              </a:rPr>
              <a:t>Dine forventninger er avgjørende!</a:t>
            </a:r>
            <a:endParaRPr lang="en-US" sz="1800" dirty="0">
              <a:latin typeface="Calibri" panose="020F0502020204030204" pitchFamily="34" charset="0"/>
              <a:cs typeface="Calibri" panose="020F0502020204030204" pitchFamily="34" charset="0"/>
            </a:endParaRPr>
          </a:p>
          <a:p>
            <a:endParaRPr lang="en-US" dirty="0">
              <a:cs typeface="Arial"/>
            </a:endParaRPr>
          </a:p>
          <a:p>
            <a:endParaRPr lang="en-US" dirty="0">
              <a:cs typeface="Arial"/>
            </a:endParaRPr>
          </a:p>
          <a:p>
            <a:endParaRPr lang="en-US" dirty="0"/>
          </a:p>
        </p:txBody>
      </p:sp>
      <p:sp>
        <p:nvSpPr>
          <p:cNvPr id="40" name="Text Placeholder 3">
            <a:extLst>
              <a:ext uri="{FF2B5EF4-FFF2-40B4-BE49-F238E27FC236}">
                <a16:creationId xmlns:a16="http://schemas.microsoft.com/office/drawing/2014/main" id="{45E3149F-9F2B-C6FF-879D-A2512A9CBA85}"/>
              </a:ext>
            </a:extLst>
          </p:cNvPr>
          <p:cNvSpPr>
            <a:spLocks noGrp="1"/>
          </p:cNvSpPr>
          <p:nvPr>
            <p:ph type="body" sz="quarter" idx="15"/>
          </p:nvPr>
        </p:nvSpPr>
        <p:spPr>
          <a:xfrm>
            <a:off x="900114" y="2271902"/>
            <a:ext cx="1800225" cy="0"/>
          </a:xfrm>
        </p:spPr>
        <p:txBody>
          <a:bodyPr vert="horz" lIns="0" tIns="0" rIns="0" bIns="0" rtlCol="0">
            <a:normAutofit fontScale="25000" lnSpcReduction="20000"/>
          </a:bodyPr>
          <a:lstStyle/>
          <a:p>
            <a:pPr>
              <a:lnSpc>
                <a:spcPct val="90000"/>
              </a:lnSpc>
            </a:pPr>
            <a:r>
              <a:rPr lang="en-US" err="1"/>
              <a:t>Vegtrafikkloven</a:t>
            </a:r>
            <a:r>
              <a:rPr lang="en-US"/>
              <a:t> § 3</a:t>
            </a:r>
          </a:p>
          <a:p>
            <a:pPr>
              <a:lnSpc>
                <a:spcPct val="90000"/>
              </a:lnSpc>
            </a:pPr>
            <a:endParaRPr lang="en-US"/>
          </a:p>
        </p:txBody>
      </p:sp>
      <p:pic>
        <p:nvPicPr>
          <p:cNvPr id="3" name="Bilde 2" descr="Et bilde som inneholder clip art, silhuett&#10;&#10;KI-generert innhold kan være feil.">
            <a:extLst>
              <a:ext uri="{FF2B5EF4-FFF2-40B4-BE49-F238E27FC236}">
                <a16:creationId xmlns:a16="http://schemas.microsoft.com/office/drawing/2014/main" id="{C6A5B323-8CDD-05E7-49D2-848B2EB031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90960" y="-6144"/>
            <a:ext cx="701040" cy="701040"/>
          </a:xfrm>
          <a:prstGeom prst="rect">
            <a:avLst/>
          </a:prstGeom>
        </p:spPr>
      </p:pic>
    </p:spTree>
    <p:extLst>
      <p:ext uri="{BB962C8B-B14F-4D97-AF65-F5344CB8AC3E}">
        <p14:creationId xmlns:p14="http://schemas.microsoft.com/office/powerpoint/2010/main" val="2898266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BCC740C2-835B-558E-1A99-9DDBC07BE062}"/>
              </a:ext>
            </a:extLst>
          </p:cNvPr>
          <p:cNvSpPr>
            <a:spLocks noGrp="1"/>
          </p:cNvSpPr>
          <p:nvPr>
            <p:ph type="title"/>
          </p:nvPr>
        </p:nvSpPr>
        <p:spPr>
          <a:xfrm>
            <a:off x="900113" y="576072"/>
            <a:ext cx="10513314" cy="1384995"/>
          </a:xfrm>
        </p:spPr>
        <p:txBody>
          <a:bodyPr anchor="t">
            <a:normAutofit/>
          </a:bodyPr>
          <a:lstStyle/>
          <a:p>
            <a:r>
              <a:rPr lang="nb-NO" sz="4000" dirty="0">
                <a:latin typeface="Calibri" panose="020F0502020204030204" pitchFamily="34" charset="0"/>
                <a:cs typeface="Calibri" panose="020F0502020204030204" pitchFamily="34" charset="0"/>
              </a:rPr>
              <a:t>Hvilke forventninger har du til disse skiltene?</a:t>
            </a:r>
          </a:p>
        </p:txBody>
      </p:sp>
      <p:pic>
        <p:nvPicPr>
          <p:cNvPr id="2" name="Bilde 2" descr="Et bilde som inneholder tekst, skilt&#10;&#10;Automatisk generert beskrivelse">
            <a:extLst>
              <a:ext uri="{FF2B5EF4-FFF2-40B4-BE49-F238E27FC236}">
                <a16:creationId xmlns:a16="http://schemas.microsoft.com/office/drawing/2014/main" id="{A5BE5937-3511-A919-B18D-FD888DC0B355}"/>
              </a:ext>
            </a:extLst>
          </p:cNvPr>
          <p:cNvPicPr>
            <a:picLocks noGrp="1" noChangeAspect="1"/>
          </p:cNvPicPr>
          <p:nvPr>
            <p:ph sz="half" idx="2"/>
          </p:nvPr>
        </p:nvPicPr>
        <p:blipFill rotWithShape="1">
          <a:blip r:embed="rId3"/>
          <a:srcRect l="7315" r="10654" b="1"/>
          <a:stretch/>
        </p:blipFill>
        <p:spPr>
          <a:xfrm>
            <a:off x="8835251" y="2803428"/>
            <a:ext cx="3356749" cy="2515923"/>
          </a:xfrm>
          <a:noFill/>
        </p:spPr>
      </p:pic>
      <p:sp>
        <p:nvSpPr>
          <p:cNvPr id="8" name="Plassholder for innhold 2"/>
          <p:cNvSpPr txBox="1">
            <a:spLocks/>
          </p:cNvSpPr>
          <p:nvPr/>
        </p:nvSpPr>
        <p:spPr>
          <a:xfrm>
            <a:off x="3980607" y="795494"/>
            <a:ext cx="3491866" cy="6531792"/>
          </a:xfrm>
          <a:prstGeom prst="rect">
            <a:avLst/>
          </a:prstGeom>
        </p:spPr>
        <p:txBody>
          <a:bodyPr lIns="91419" tIns="45709" rIns="91419" bIns="45709" anchor="t">
            <a:noAutofit/>
          </a:bodyPr>
          <a:lstStyle>
            <a:lvl1pPr marL="249094" indent="-249094" algn="l" defTabSz="914403" rtl="0" eaLnBrk="1" latinLnBrk="0" hangingPunct="1">
              <a:spcBef>
                <a:spcPts val="0"/>
              </a:spcBef>
              <a:buFont typeface="Arial" pitchFamily="34" charset="0"/>
              <a:buChar char="–"/>
              <a:defRPr sz="1700" kern="1200">
                <a:solidFill>
                  <a:srgbClr val="4B392C"/>
                </a:solidFill>
                <a:latin typeface="+mn-lt"/>
                <a:ea typeface="+mn-ea"/>
                <a:cs typeface="+mn-cs"/>
              </a:defRPr>
            </a:lvl1pPr>
            <a:lvl2pPr marL="447675" indent="-200025" algn="l" defTabSz="914403" rtl="0" eaLnBrk="1" latinLnBrk="0" hangingPunct="1">
              <a:spcBef>
                <a:spcPts val="0"/>
              </a:spcBef>
              <a:buFont typeface="Arial" pitchFamily="34" charset="0"/>
              <a:buChar char="•"/>
              <a:defRPr sz="1500" kern="1200">
                <a:solidFill>
                  <a:srgbClr val="4B392C"/>
                </a:solidFill>
                <a:latin typeface="+mn-lt"/>
                <a:ea typeface="+mn-ea"/>
                <a:cs typeface="+mn-cs"/>
              </a:defRPr>
            </a:lvl2pPr>
            <a:lvl3pPr marL="590550" indent="-152400" algn="l" defTabSz="914403" rtl="0" eaLnBrk="1" latinLnBrk="0" hangingPunct="1">
              <a:spcBef>
                <a:spcPts val="0"/>
              </a:spcBef>
              <a:buFont typeface="Arial" pitchFamily="34" charset="0"/>
              <a:buChar char="•"/>
              <a:defRPr sz="1300" kern="1200">
                <a:solidFill>
                  <a:srgbClr val="4B392C"/>
                </a:solidFill>
                <a:latin typeface="+mn-lt"/>
                <a:ea typeface="+mn-ea"/>
                <a:cs typeface="+mn-cs"/>
              </a:defRPr>
            </a:lvl3pPr>
            <a:lvl4pPr marL="809625" indent="-200025" algn="l" defTabSz="914403" rtl="0" eaLnBrk="1" latinLnBrk="0" hangingPunct="1">
              <a:spcBef>
                <a:spcPts val="0"/>
              </a:spcBef>
              <a:buFont typeface="Arial" pitchFamily="34" charset="0"/>
              <a:buChar char="–"/>
              <a:defRPr sz="1100" kern="1200">
                <a:solidFill>
                  <a:srgbClr val="4B392C"/>
                </a:solidFill>
                <a:latin typeface="+mn-lt"/>
                <a:ea typeface="+mn-ea"/>
                <a:cs typeface="+mn-cs"/>
              </a:defRPr>
            </a:lvl4pPr>
            <a:lvl5pPr marL="990600" indent="-180975" algn="l" defTabSz="914403" rtl="0" eaLnBrk="1" latinLnBrk="0" hangingPunct="1">
              <a:spcBef>
                <a:spcPts val="0"/>
              </a:spcBef>
              <a:buFont typeface="Arial" pitchFamily="34" charset="0"/>
              <a:buChar char="»"/>
              <a:defRPr sz="1100" kern="1200">
                <a:solidFill>
                  <a:srgbClr val="4B392C"/>
                </a:solidFill>
                <a:latin typeface="+mn-lt"/>
                <a:ea typeface="+mn-ea"/>
                <a:cs typeface="+mn-cs"/>
              </a:defRPr>
            </a:lvl5pPr>
            <a:lvl6pPr marL="2514609" indent="-228601" algn="l" defTabSz="91440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10" indent="-228601" algn="l" defTabSz="91440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12" indent="-228601" algn="l" defTabSz="91440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13" indent="-228601" algn="l" defTabSz="91440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47600" lvl="1" indent="0">
              <a:buNone/>
            </a:pPr>
            <a:endParaRPr lang="nb-NO" sz="16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9" name="Plassholder for innhold 2"/>
          <p:cNvSpPr txBox="1">
            <a:spLocks/>
          </p:cNvSpPr>
          <p:nvPr/>
        </p:nvSpPr>
        <p:spPr>
          <a:xfrm>
            <a:off x="1704529" y="333372"/>
            <a:ext cx="5505695" cy="606766"/>
          </a:xfrm>
          <a:prstGeom prst="rect">
            <a:avLst/>
          </a:prstGeom>
        </p:spPr>
        <p:txBody>
          <a:bodyPr>
            <a:noAutofit/>
          </a:bodyPr>
          <a:lstStyle>
            <a:lvl1pPr marL="249094" indent="-249094" algn="l" defTabSz="914403" rtl="0" eaLnBrk="1" latinLnBrk="0" hangingPunct="1">
              <a:spcBef>
                <a:spcPts val="0"/>
              </a:spcBef>
              <a:buFont typeface="Arial" pitchFamily="34" charset="0"/>
              <a:buChar char="–"/>
              <a:defRPr sz="1700" kern="1200">
                <a:solidFill>
                  <a:srgbClr val="4B392C"/>
                </a:solidFill>
                <a:latin typeface="+mn-lt"/>
                <a:ea typeface="+mn-ea"/>
                <a:cs typeface="+mn-cs"/>
              </a:defRPr>
            </a:lvl1pPr>
            <a:lvl2pPr marL="447675" indent="-200025" algn="l" defTabSz="914403" rtl="0" eaLnBrk="1" latinLnBrk="0" hangingPunct="1">
              <a:spcBef>
                <a:spcPts val="0"/>
              </a:spcBef>
              <a:buFont typeface="Arial" pitchFamily="34" charset="0"/>
              <a:buChar char="•"/>
              <a:defRPr sz="1500" kern="1200">
                <a:solidFill>
                  <a:srgbClr val="4B392C"/>
                </a:solidFill>
                <a:latin typeface="+mn-lt"/>
                <a:ea typeface="+mn-ea"/>
                <a:cs typeface="+mn-cs"/>
              </a:defRPr>
            </a:lvl2pPr>
            <a:lvl3pPr marL="590550" indent="-152400" algn="l" defTabSz="914403" rtl="0" eaLnBrk="1" latinLnBrk="0" hangingPunct="1">
              <a:spcBef>
                <a:spcPts val="0"/>
              </a:spcBef>
              <a:buFont typeface="Arial" pitchFamily="34" charset="0"/>
              <a:buChar char="•"/>
              <a:defRPr sz="1300" kern="1200">
                <a:solidFill>
                  <a:srgbClr val="4B392C"/>
                </a:solidFill>
                <a:latin typeface="+mn-lt"/>
                <a:ea typeface="+mn-ea"/>
                <a:cs typeface="+mn-cs"/>
              </a:defRPr>
            </a:lvl3pPr>
            <a:lvl4pPr marL="809625" indent="-200025" algn="l" defTabSz="914403" rtl="0" eaLnBrk="1" latinLnBrk="0" hangingPunct="1">
              <a:spcBef>
                <a:spcPts val="0"/>
              </a:spcBef>
              <a:buFont typeface="Arial" pitchFamily="34" charset="0"/>
              <a:buChar char="–"/>
              <a:defRPr sz="1100" kern="1200">
                <a:solidFill>
                  <a:srgbClr val="4B392C"/>
                </a:solidFill>
                <a:latin typeface="+mn-lt"/>
                <a:ea typeface="+mn-ea"/>
                <a:cs typeface="+mn-cs"/>
              </a:defRPr>
            </a:lvl4pPr>
            <a:lvl5pPr marL="990600" indent="-180975" algn="l" defTabSz="914403" rtl="0" eaLnBrk="1" latinLnBrk="0" hangingPunct="1">
              <a:spcBef>
                <a:spcPts val="0"/>
              </a:spcBef>
              <a:buFont typeface="Arial" pitchFamily="34" charset="0"/>
              <a:buChar char="»"/>
              <a:defRPr sz="1100" kern="1200">
                <a:solidFill>
                  <a:srgbClr val="4B392C"/>
                </a:solidFill>
                <a:latin typeface="+mn-lt"/>
                <a:ea typeface="+mn-ea"/>
                <a:cs typeface="+mn-cs"/>
              </a:defRPr>
            </a:lvl5pPr>
            <a:lvl6pPr marL="2514609" indent="-228601" algn="l" defTabSz="91440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10" indent="-228601" algn="l" defTabSz="91440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12" indent="-228601" algn="l" defTabSz="91440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13" indent="-228601" algn="l" defTabSz="91440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endParaRPr lang="nb-NO" sz="2799" b="1">
              <a:solidFill>
                <a:schemeClr val="bg2">
                  <a:lumMod val="85000"/>
                </a:schemeClr>
              </a:solidFill>
              <a:effectLst>
                <a:outerShdw blurRad="38100" dist="38100" dir="2700000" algn="tl">
                  <a:srgbClr val="000000">
                    <a:alpha val="43137"/>
                  </a:srgbClr>
                </a:outerShdw>
              </a:effectLst>
            </a:endParaRPr>
          </a:p>
        </p:txBody>
      </p:sp>
      <p:pic>
        <p:nvPicPr>
          <p:cNvPr id="14" name="Bilde 13" descr="Et bilde som inneholder Trafikkskilt, skilt, symbol, line&#10;&#10;KI-generert innhold kan være feil.">
            <a:extLst>
              <a:ext uri="{FF2B5EF4-FFF2-40B4-BE49-F238E27FC236}">
                <a16:creationId xmlns:a16="http://schemas.microsoft.com/office/drawing/2014/main" id="{CBCC8B6F-39C8-74FE-A9E2-A3BD491ACD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2828" y="2743332"/>
            <a:ext cx="2746312" cy="2515923"/>
          </a:xfrm>
          <a:prstGeom prst="rect">
            <a:avLst/>
          </a:prstGeom>
        </p:spPr>
      </p:pic>
      <p:pic>
        <p:nvPicPr>
          <p:cNvPr id="16" name="Bilde 15" descr="Et bilde som inneholder Rektangel, line, Fargerikt, Grafikk&#10;&#10;KI-generert innhold kan være feil.">
            <a:extLst>
              <a:ext uri="{FF2B5EF4-FFF2-40B4-BE49-F238E27FC236}">
                <a16:creationId xmlns:a16="http://schemas.microsoft.com/office/drawing/2014/main" id="{DB338928-7837-4B65-A1C1-0EF6D47EC2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9765" y="2763688"/>
            <a:ext cx="2468881" cy="2515923"/>
          </a:xfrm>
          <a:prstGeom prst="rect">
            <a:avLst/>
          </a:prstGeom>
        </p:spPr>
      </p:pic>
      <p:pic>
        <p:nvPicPr>
          <p:cNvPr id="18" name="Bilde 17" descr="Et bilde som inneholder symbol, logo, design&#10;&#10;KI-generert innhold kan være feil.">
            <a:extLst>
              <a:ext uri="{FF2B5EF4-FFF2-40B4-BE49-F238E27FC236}">
                <a16:creationId xmlns:a16="http://schemas.microsoft.com/office/drawing/2014/main" id="{DBCF6C38-C2E5-390C-7163-463DB22C59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3996" y="2723950"/>
            <a:ext cx="2568670" cy="2515923"/>
          </a:xfrm>
          <a:prstGeom prst="rect">
            <a:avLst/>
          </a:prstGeom>
        </p:spPr>
      </p:pic>
      <p:pic>
        <p:nvPicPr>
          <p:cNvPr id="22" name="Plassholder for innhold 21" descr="Et bilde som inneholder clip art, silhuett&#10;&#10;KI-generert innhold kan være feil.">
            <a:extLst>
              <a:ext uri="{FF2B5EF4-FFF2-40B4-BE49-F238E27FC236}">
                <a16:creationId xmlns:a16="http://schemas.microsoft.com/office/drawing/2014/main" id="{B8F5920B-C5BA-7F54-EBD2-F19A7098B4D6}"/>
              </a:ext>
            </a:extLst>
          </p:cNvPr>
          <p:cNvPicPr>
            <a:picLocks noGrp="1" noChangeAspect="1"/>
          </p:cNvPicPr>
          <p:nvPr>
            <p:ph sz="half" idx="1"/>
          </p:nvPr>
        </p:nvPicPr>
        <p:blipFill>
          <a:blip r:embed="rId7">
            <a:extLst>
              <a:ext uri="{28A0092B-C50C-407E-A947-70E740481C1C}">
                <a14:useLocalDpi xmlns:a14="http://schemas.microsoft.com/office/drawing/2010/main" val="0"/>
              </a:ext>
            </a:extLst>
          </a:blip>
          <a:stretch>
            <a:fillRect/>
          </a:stretch>
        </p:blipFill>
        <p:spPr>
          <a:xfrm>
            <a:off x="11521439" y="0"/>
            <a:ext cx="696403" cy="696403"/>
          </a:xfrm>
          <a:prstGeom prst="rect">
            <a:avLst/>
          </a:prstGeom>
        </p:spPr>
      </p:pic>
    </p:spTree>
    <p:extLst>
      <p:ext uri="{BB962C8B-B14F-4D97-AF65-F5344CB8AC3E}">
        <p14:creationId xmlns:p14="http://schemas.microsoft.com/office/powerpoint/2010/main" val="673935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innhold 4">
            <a:extLst>
              <a:ext uri="{FF2B5EF4-FFF2-40B4-BE49-F238E27FC236}">
                <a16:creationId xmlns:a16="http://schemas.microsoft.com/office/drawing/2014/main" id="{A2EEDE0A-7BA8-498A-9785-4810192B3FF2}"/>
              </a:ext>
            </a:extLst>
          </p:cNvPr>
          <p:cNvPicPr>
            <a:picLocks noChangeAspect="1"/>
          </p:cNvPicPr>
          <p:nvPr/>
        </p:nvPicPr>
        <p:blipFill>
          <a:blip r:embed="rId3">
            <a:alphaModFix amt="50000"/>
          </a:blip>
          <a:stretch>
            <a:fillRect/>
          </a:stretch>
        </p:blipFill>
        <p:spPr>
          <a:xfrm>
            <a:off x="0" y="0"/>
            <a:ext cx="12192000" cy="6858000"/>
          </a:xfrm>
          <a:prstGeom prst="rect">
            <a:avLst/>
          </a:prstGeom>
        </p:spPr>
      </p:pic>
      <p:sp>
        <p:nvSpPr>
          <p:cNvPr id="4" name="Tittel 3">
            <a:extLst>
              <a:ext uri="{FF2B5EF4-FFF2-40B4-BE49-F238E27FC236}">
                <a16:creationId xmlns:a16="http://schemas.microsoft.com/office/drawing/2014/main" id="{430560E8-0051-4606-821A-3DC9A27F2936}"/>
              </a:ext>
            </a:extLst>
          </p:cNvPr>
          <p:cNvSpPr>
            <a:spLocks noGrp="1"/>
          </p:cNvSpPr>
          <p:nvPr>
            <p:ph type="title"/>
          </p:nvPr>
        </p:nvSpPr>
        <p:spPr/>
        <p:txBody>
          <a:bodyPr>
            <a:normAutofit fontScale="90000"/>
          </a:bodyPr>
          <a:lstStyle/>
          <a:p>
            <a:br>
              <a:rPr lang="nb-NO" dirty="0">
                <a:latin typeface="Calibri" panose="020F0502020204030204" pitchFamily="34" charset="0"/>
                <a:cs typeface="Calibri" panose="020F0502020204030204" pitchFamily="34" charset="0"/>
              </a:rPr>
            </a:br>
            <a:br>
              <a:rPr lang="nb-NO" dirty="0">
                <a:latin typeface="Calibri" panose="020F0502020204030204" pitchFamily="34" charset="0"/>
                <a:cs typeface="Calibri" panose="020F0502020204030204" pitchFamily="34" charset="0"/>
              </a:rPr>
            </a:br>
            <a:br>
              <a:rPr lang="nb-NO" dirty="0">
                <a:latin typeface="Calibri" panose="020F0502020204030204" pitchFamily="34" charset="0"/>
                <a:cs typeface="Calibri" panose="020F0502020204030204" pitchFamily="34" charset="0"/>
              </a:rPr>
            </a:br>
            <a:r>
              <a:rPr lang="nb-NO" dirty="0">
                <a:latin typeface="Calibri" panose="020F0502020204030204" pitchFamily="34" charset="0"/>
                <a:cs typeface="Calibri" panose="020F0502020204030204" pitchFamily="34" charset="0"/>
              </a:rPr>
              <a:t>Pause</a:t>
            </a:r>
            <a:br>
              <a:rPr lang="nb-NO" dirty="0">
                <a:latin typeface="Calibri" panose="020F0502020204030204" pitchFamily="34" charset="0"/>
                <a:cs typeface="Calibri" panose="020F0502020204030204" pitchFamily="34" charset="0"/>
              </a:rPr>
            </a:br>
            <a:br>
              <a:rPr lang="nb-NO" dirty="0">
                <a:latin typeface="Calibri" panose="020F0502020204030204" pitchFamily="34" charset="0"/>
                <a:cs typeface="Calibri" panose="020F0502020204030204" pitchFamily="34" charset="0"/>
              </a:rPr>
            </a:br>
            <a:r>
              <a:rPr lang="nb-NO" sz="3100" dirty="0">
                <a:latin typeface="Calibri" panose="020F0502020204030204" pitchFamily="34" charset="0"/>
                <a:cs typeface="Calibri" panose="020F0502020204030204" pitchFamily="34" charset="0"/>
              </a:rPr>
              <a:t>Deretter litt om:</a:t>
            </a:r>
            <a:br>
              <a:rPr lang="nb-NO" sz="3100" dirty="0">
                <a:latin typeface="Calibri" panose="020F0502020204030204" pitchFamily="34" charset="0"/>
                <a:cs typeface="Calibri" panose="020F0502020204030204" pitchFamily="34" charset="0"/>
              </a:rPr>
            </a:br>
            <a:br>
              <a:rPr lang="nb-NO" sz="3100" dirty="0">
                <a:latin typeface="Calibri" panose="020F0502020204030204" pitchFamily="34" charset="0"/>
                <a:cs typeface="Calibri" panose="020F0502020204030204" pitchFamily="34" charset="0"/>
              </a:rPr>
            </a:br>
            <a:r>
              <a:rPr lang="nb-NO" sz="3100" dirty="0">
                <a:latin typeface="Calibri" panose="020F0502020204030204" pitchFamily="34" charset="0"/>
                <a:cs typeface="Calibri" panose="020F0502020204030204" pitchFamily="34" charset="0"/>
              </a:rPr>
              <a:t>-Vikeplikt</a:t>
            </a:r>
            <a:br>
              <a:rPr lang="nb-NO" sz="3100" dirty="0">
                <a:latin typeface="Calibri" panose="020F0502020204030204" pitchFamily="34" charset="0"/>
                <a:cs typeface="Calibri" panose="020F0502020204030204" pitchFamily="34" charset="0"/>
              </a:rPr>
            </a:br>
            <a:r>
              <a:rPr lang="nb-NO" sz="3100" dirty="0">
                <a:latin typeface="Calibri" panose="020F0502020204030204" pitchFamily="34" charset="0"/>
                <a:cs typeface="Calibri" panose="020F0502020204030204" pitchFamily="34" charset="0"/>
              </a:rPr>
              <a:t>-Planovergang</a:t>
            </a:r>
            <a:br>
              <a:rPr lang="nb-NO" sz="3100" dirty="0">
                <a:latin typeface="Calibri" panose="020F0502020204030204" pitchFamily="34" charset="0"/>
                <a:cs typeface="Calibri" panose="020F0502020204030204" pitchFamily="34" charset="0"/>
              </a:rPr>
            </a:br>
            <a:r>
              <a:rPr lang="nb-NO" sz="3100" dirty="0">
                <a:latin typeface="Calibri" panose="020F0502020204030204" pitchFamily="34" charset="0"/>
                <a:cs typeface="Calibri" panose="020F0502020204030204" pitchFamily="34" charset="0"/>
              </a:rPr>
              <a:t>-Parkering</a:t>
            </a:r>
            <a:br>
              <a:rPr lang="nb-NO" sz="3100" dirty="0">
                <a:latin typeface="Calibri" panose="020F0502020204030204" pitchFamily="34" charset="0"/>
                <a:cs typeface="Calibri" panose="020F0502020204030204" pitchFamily="34" charset="0"/>
              </a:rPr>
            </a:br>
            <a:r>
              <a:rPr lang="nb-NO" sz="3100" dirty="0">
                <a:latin typeface="Calibri" panose="020F0502020204030204" pitchFamily="34" charset="0"/>
                <a:cs typeface="Calibri" panose="020F0502020204030204" pitchFamily="34" charset="0"/>
              </a:rPr>
              <a:t>-Syklister</a:t>
            </a:r>
          </a:p>
        </p:txBody>
      </p:sp>
      <p:sp>
        <p:nvSpPr>
          <p:cNvPr id="6" name="Plassholder for innhold 5">
            <a:extLst>
              <a:ext uri="{FF2B5EF4-FFF2-40B4-BE49-F238E27FC236}">
                <a16:creationId xmlns:a16="http://schemas.microsoft.com/office/drawing/2014/main" id="{EA4D2E6C-BAA2-4B80-A5D0-FB3CD3715F8F}"/>
              </a:ext>
            </a:extLst>
          </p:cNvPr>
          <p:cNvSpPr>
            <a:spLocks noGrp="1"/>
          </p:cNvSpPr>
          <p:nvPr>
            <p:ph sz="half" idx="2"/>
          </p:nvPr>
        </p:nvSpPr>
        <p:spPr/>
        <p:txBody>
          <a:bodyPr/>
          <a:lstStyle/>
          <a:p>
            <a:endParaRPr lang="nb-NO"/>
          </a:p>
        </p:txBody>
      </p:sp>
      <p:pic>
        <p:nvPicPr>
          <p:cNvPr id="10" name="Bilde 9">
            <a:extLst>
              <a:ext uri="{FF2B5EF4-FFF2-40B4-BE49-F238E27FC236}">
                <a16:creationId xmlns:a16="http://schemas.microsoft.com/office/drawing/2014/main" id="{F861D614-25E6-429C-B519-46A15C05049C}"/>
              </a:ext>
            </a:extLst>
          </p:cNvPr>
          <p:cNvPicPr>
            <a:picLocks noChangeAspect="1"/>
          </p:cNvPicPr>
          <p:nvPr/>
        </p:nvPicPr>
        <p:blipFill>
          <a:blip r:embed="rId4"/>
          <a:stretch>
            <a:fillRect/>
          </a:stretch>
        </p:blipFill>
        <p:spPr>
          <a:xfrm>
            <a:off x="11439525" y="0"/>
            <a:ext cx="752475" cy="752475"/>
          </a:xfrm>
          <a:prstGeom prst="rect">
            <a:avLst/>
          </a:prstGeom>
        </p:spPr>
      </p:pic>
      <p:pic>
        <p:nvPicPr>
          <p:cNvPr id="20" name="Plassholder for innhold 19" descr="Et bilde som inneholder person, klær, Menneskeansikt, innendørs&#10;&#10;KI-generert innhold kan være feil.">
            <a:extLst>
              <a:ext uri="{FF2B5EF4-FFF2-40B4-BE49-F238E27FC236}">
                <a16:creationId xmlns:a16="http://schemas.microsoft.com/office/drawing/2014/main" id="{1E214079-15C5-59B6-BB5C-682B7CF92DBB}"/>
              </a:ext>
            </a:extLst>
          </p:cNvPr>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3977641" y="1674538"/>
            <a:ext cx="7720716" cy="4502425"/>
          </a:xfrm>
          <a:prstGeom prst="rect">
            <a:avLst/>
          </a:prstGeom>
        </p:spPr>
      </p:pic>
    </p:spTree>
    <p:extLst>
      <p:ext uri="{BB962C8B-B14F-4D97-AF65-F5344CB8AC3E}">
        <p14:creationId xmlns:p14="http://schemas.microsoft.com/office/powerpoint/2010/main" val="28400374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7">
            <a:extLst>
              <a:ext uri="{FF2B5EF4-FFF2-40B4-BE49-F238E27FC236}">
                <a16:creationId xmlns:a16="http://schemas.microsoft.com/office/drawing/2014/main" id="{EDBCDBEA-C943-65E9-81A2-031E96962E9F}"/>
              </a:ext>
            </a:extLst>
          </p:cNvPr>
          <p:cNvPicPr>
            <a:picLocks noGrp="1" noChangeAspect="1"/>
          </p:cNvPicPr>
          <p:nvPr>
            <p:ph type="pic" sz="quarter" idx="14"/>
          </p:nvPr>
        </p:nvPicPr>
        <p:blipFill rotWithShape="1">
          <a:blip r:embed="rId3"/>
          <a:srcRect l="11320" r="6903" b="1"/>
          <a:stretch/>
        </p:blipFill>
        <p:spPr>
          <a:xfrm>
            <a:off x="20" y="10"/>
            <a:ext cx="12191980" cy="6857990"/>
          </a:xfrm>
          <a:noFill/>
        </p:spPr>
      </p:pic>
      <p:sp>
        <p:nvSpPr>
          <p:cNvPr id="23" name="Title 2">
            <a:extLst>
              <a:ext uri="{FF2B5EF4-FFF2-40B4-BE49-F238E27FC236}">
                <a16:creationId xmlns:a16="http://schemas.microsoft.com/office/drawing/2014/main" id="{CA362434-26ED-3D6E-6328-3D2898C545E7}"/>
              </a:ext>
            </a:extLst>
          </p:cNvPr>
          <p:cNvSpPr>
            <a:spLocks noGrp="1"/>
          </p:cNvSpPr>
          <p:nvPr>
            <p:ph type="title"/>
          </p:nvPr>
        </p:nvSpPr>
        <p:spPr>
          <a:xfrm>
            <a:off x="0" y="51704"/>
            <a:ext cx="3647661" cy="1836732"/>
          </a:xfrm>
        </p:spPr>
        <p:txBody>
          <a:bodyPr/>
          <a:lstStyle/>
          <a:p>
            <a:pPr marL="0" indent="0">
              <a:buNone/>
            </a:pPr>
            <a:r>
              <a:rPr lang="en-US" dirty="0" err="1">
                <a:cs typeface="Arial"/>
              </a:rPr>
              <a:t>Hva</a:t>
            </a:r>
            <a:r>
              <a:rPr lang="en-US" dirty="0">
                <a:cs typeface="Arial"/>
              </a:rPr>
              <a:t> vet du om </a:t>
            </a:r>
            <a:r>
              <a:rPr lang="en-US" dirty="0" err="1">
                <a:cs typeface="Arial"/>
              </a:rPr>
              <a:t>vikeplikten</a:t>
            </a:r>
            <a:r>
              <a:rPr lang="en-US" dirty="0">
                <a:cs typeface="Arial"/>
              </a:rPr>
              <a:t> </a:t>
            </a:r>
            <a:r>
              <a:rPr lang="en-US" dirty="0" err="1">
                <a:cs typeface="Arial"/>
              </a:rPr>
              <a:t>i</a:t>
            </a:r>
            <a:r>
              <a:rPr lang="en-US" dirty="0">
                <a:cs typeface="Arial"/>
              </a:rPr>
              <a:t> </a:t>
            </a:r>
            <a:r>
              <a:rPr lang="en-US" dirty="0" err="1">
                <a:cs typeface="Arial"/>
              </a:rPr>
              <a:t>dette</a:t>
            </a:r>
            <a:r>
              <a:rPr lang="en-US" dirty="0">
                <a:cs typeface="Arial"/>
              </a:rPr>
              <a:t> </a:t>
            </a:r>
            <a:r>
              <a:rPr lang="en-US" dirty="0" err="1">
                <a:cs typeface="Arial"/>
              </a:rPr>
              <a:t>krysset</a:t>
            </a:r>
            <a:r>
              <a:rPr lang="en-US" dirty="0">
                <a:cs typeface="Arial"/>
              </a:rPr>
              <a:t>?</a:t>
            </a:r>
          </a:p>
        </p:txBody>
      </p:sp>
      <p:pic>
        <p:nvPicPr>
          <p:cNvPr id="3" name="Bilde 2" descr="Et bilde som inneholder clip art, silhuett&#10;&#10;KI-generert innhold kan være feil.">
            <a:extLst>
              <a:ext uri="{FF2B5EF4-FFF2-40B4-BE49-F238E27FC236}">
                <a16:creationId xmlns:a16="http://schemas.microsoft.com/office/drawing/2014/main" id="{DDA99F47-7F20-9253-2093-332005135B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80800" y="0"/>
            <a:ext cx="711180" cy="711180"/>
          </a:xfrm>
          <a:prstGeom prst="rect">
            <a:avLst/>
          </a:prstGeom>
        </p:spPr>
      </p:pic>
    </p:spTree>
    <p:extLst>
      <p:ext uri="{BB962C8B-B14F-4D97-AF65-F5344CB8AC3E}">
        <p14:creationId xmlns:p14="http://schemas.microsoft.com/office/powerpoint/2010/main" val="31808032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Placeholder 1">
            <a:extLst>
              <a:ext uri="{FF2B5EF4-FFF2-40B4-BE49-F238E27FC236}">
                <a16:creationId xmlns:a16="http://schemas.microsoft.com/office/drawing/2014/main" id="{ACEBBA8D-1F24-053D-47B2-8ADD0174EDA7}"/>
              </a:ext>
            </a:extLst>
          </p:cNvPr>
          <p:cNvSpPr>
            <a:spLocks noGrp="1"/>
          </p:cNvSpPr>
          <p:nvPr>
            <p:ph type="body" sz="quarter" idx="14"/>
          </p:nvPr>
        </p:nvSpPr>
        <p:spPr>
          <a:xfrm>
            <a:off x="3708464" y="792099"/>
            <a:ext cx="6921250" cy="5695200"/>
          </a:xfrm>
        </p:spPr>
        <p:txBody>
          <a:bodyPr/>
          <a:lstStyle/>
          <a:p>
            <a:endParaRPr lang="en-US"/>
          </a:p>
        </p:txBody>
      </p:sp>
      <p:sp>
        <p:nvSpPr>
          <p:cNvPr id="9" name="Title 2">
            <a:extLst>
              <a:ext uri="{FF2B5EF4-FFF2-40B4-BE49-F238E27FC236}">
                <a16:creationId xmlns:a16="http://schemas.microsoft.com/office/drawing/2014/main" id="{6B969256-549F-16F9-0B3A-DFDE4AD9815F}"/>
              </a:ext>
            </a:extLst>
          </p:cNvPr>
          <p:cNvSpPr>
            <a:spLocks noGrp="1"/>
          </p:cNvSpPr>
          <p:nvPr>
            <p:ph type="title"/>
          </p:nvPr>
        </p:nvSpPr>
        <p:spPr>
          <a:xfrm>
            <a:off x="900113" y="792099"/>
            <a:ext cx="1800225" cy="2092881"/>
          </a:xfrm>
        </p:spPr>
        <p:txBody>
          <a:bodyPr vert="horz" lIns="0" tIns="0" rIns="0" bIns="0" rtlCol="0" anchor="t" anchorCtr="0">
            <a:normAutofit/>
          </a:bodyPr>
          <a:lstStyle/>
          <a:p>
            <a:pPr marL="0" indent="0"/>
            <a:r>
              <a:rPr lang="nb-NO" sz="2400" kern="1200" dirty="0">
                <a:latin typeface="Calibri" panose="020F0502020204030204" pitchFamily="34" charset="0"/>
                <a:cs typeface="Calibri" panose="020F0502020204030204" pitchFamily="34" charset="0"/>
              </a:rPr>
              <a:t>Planovergang</a:t>
            </a:r>
          </a:p>
        </p:txBody>
      </p:sp>
      <p:pic>
        <p:nvPicPr>
          <p:cNvPr id="2050" name="Picture 2" descr="Her gjør trafikantene flest feil på planovergangene | Bane NOR">
            <a:extLst>
              <a:ext uri="{FF2B5EF4-FFF2-40B4-BE49-F238E27FC236}">
                <a16:creationId xmlns:a16="http://schemas.microsoft.com/office/drawing/2014/main" id="{28FA67C6-AA3B-CB55-EB2B-2490003E349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146" r="6194" b="-1"/>
          <a:stretch/>
        </p:blipFill>
        <p:spPr bwMode="auto">
          <a:xfrm>
            <a:off x="3708464" y="1050703"/>
            <a:ext cx="6916464" cy="5436595"/>
          </a:xfrm>
          <a:prstGeom prst="rect">
            <a:avLst/>
          </a:prstGeom>
          <a:noFill/>
        </p:spPr>
      </p:pic>
      <p:sp>
        <p:nvSpPr>
          <p:cNvPr id="4" name="TekstSylinder 3">
            <a:extLst>
              <a:ext uri="{FF2B5EF4-FFF2-40B4-BE49-F238E27FC236}">
                <a16:creationId xmlns:a16="http://schemas.microsoft.com/office/drawing/2014/main" id="{F23B6667-6A1A-1A73-3D8F-C65C0D8E4E57}"/>
              </a:ext>
            </a:extLst>
          </p:cNvPr>
          <p:cNvSpPr txBox="1"/>
          <p:nvPr/>
        </p:nvSpPr>
        <p:spPr>
          <a:xfrm>
            <a:off x="900113" y="2736342"/>
            <a:ext cx="5040630" cy="3456432"/>
          </a:xfrm>
          <a:prstGeom prst="rect">
            <a:avLst/>
          </a:prstGeom>
        </p:spPr>
        <p:txBody>
          <a:bodyPr vert="horz" lIns="0" tIns="0" rIns="0" bIns="0" rtlCol="0">
            <a:normAutofit/>
          </a:bodyPr>
          <a:lstStyle/>
          <a:p>
            <a:pPr>
              <a:spcAft>
                <a:spcPts val="600"/>
              </a:spcAft>
              <a:buClr>
                <a:schemeClr val="tx2"/>
              </a:buClr>
            </a:pPr>
            <a:endParaRPr lang="nb-NO" sz="2200"/>
          </a:p>
        </p:txBody>
      </p:sp>
      <p:pic>
        <p:nvPicPr>
          <p:cNvPr id="3" name="Bilde 2" descr="Et bilde som inneholder clip art, silhuett&#10;&#10;KI-generert innhold kan være feil.">
            <a:extLst>
              <a:ext uri="{FF2B5EF4-FFF2-40B4-BE49-F238E27FC236}">
                <a16:creationId xmlns:a16="http://schemas.microsoft.com/office/drawing/2014/main" id="{951AA7B5-CD35-956F-D97F-3E19483027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01120" y="0"/>
            <a:ext cx="701040" cy="701040"/>
          </a:xfrm>
          <a:prstGeom prst="rect">
            <a:avLst/>
          </a:prstGeom>
        </p:spPr>
      </p:pic>
    </p:spTree>
    <p:extLst>
      <p:ext uri="{BB962C8B-B14F-4D97-AF65-F5344CB8AC3E}">
        <p14:creationId xmlns:p14="http://schemas.microsoft.com/office/powerpoint/2010/main" val="24145844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Sylinder 5">
            <a:extLst>
              <a:ext uri="{FF2B5EF4-FFF2-40B4-BE49-F238E27FC236}">
                <a16:creationId xmlns:a16="http://schemas.microsoft.com/office/drawing/2014/main" id="{5DDCD973-68B8-DD00-F171-AEF0CF7908CB}"/>
              </a:ext>
            </a:extLst>
          </p:cNvPr>
          <p:cNvSpPr txBox="1"/>
          <p:nvPr/>
        </p:nvSpPr>
        <p:spPr>
          <a:xfrm>
            <a:off x="900113" y="576072"/>
            <a:ext cx="10513314" cy="1384995"/>
          </a:xfrm>
          <a:prstGeom prst="rect">
            <a:avLst/>
          </a:prstGeom>
        </p:spPr>
        <p:txBody>
          <a:bodyPr rot="0" spcFirstLastPara="0" vertOverflow="overflow" horzOverflow="overflow" vert="horz" lIns="0" tIns="0" rIns="0" bIns="0" numCol="1" spcCol="0" rtlCol="0" fromWordArt="0" anchor="t" anchorCtr="0" forceAA="0" compatLnSpc="1">
            <a:prstTxWarp prst="textNoShape">
              <a:avLst/>
            </a:prstTxWarp>
            <a:normAutofit/>
          </a:bodyPr>
          <a:lstStyle/>
          <a:p>
            <a:pPr>
              <a:spcBef>
                <a:spcPct val="0"/>
              </a:spcBef>
              <a:spcAft>
                <a:spcPts val="600"/>
              </a:spcAft>
            </a:pPr>
            <a:r>
              <a:rPr lang="nb-NO" sz="4000" kern="1200" dirty="0">
                <a:latin typeface="Calibri" panose="020F0502020204030204" pitchFamily="34" charset="0"/>
                <a:ea typeface="+mj-ea"/>
                <a:cs typeface="Calibri" panose="020F0502020204030204" pitchFamily="34" charset="0"/>
              </a:rPr>
              <a:t>Planovergang</a:t>
            </a:r>
          </a:p>
        </p:txBody>
      </p:sp>
      <p:pic>
        <p:nvPicPr>
          <p:cNvPr id="15" name="Bilde 16" descr="Et bilde som inneholder transport, bil&#10;&#10;Automatisk generert beskrivelse">
            <a:extLst>
              <a:ext uri="{FF2B5EF4-FFF2-40B4-BE49-F238E27FC236}">
                <a16:creationId xmlns:a16="http://schemas.microsoft.com/office/drawing/2014/main" id="{C1FD26F9-E712-641B-EFEB-2722F4D00CBD}"/>
              </a:ext>
            </a:extLst>
          </p:cNvPr>
          <p:cNvPicPr>
            <a:picLocks noChangeAspect="1"/>
          </p:cNvPicPr>
          <p:nvPr/>
        </p:nvPicPr>
        <p:blipFill rotWithShape="1">
          <a:blip r:embed="rId3"/>
          <a:srcRect l="5573" r="-2" b="-2"/>
          <a:stretch/>
        </p:blipFill>
        <p:spPr>
          <a:xfrm>
            <a:off x="19361" y="1845693"/>
            <a:ext cx="6069824" cy="4159055"/>
          </a:xfrm>
          <a:prstGeom prst="rect">
            <a:avLst/>
          </a:prstGeom>
          <a:noFill/>
        </p:spPr>
      </p:pic>
      <p:pic>
        <p:nvPicPr>
          <p:cNvPr id="5" name="Bilde 5" descr="Et bilde som inneholder bilvei, utendørs, lys&#10;&#10;Automatisk generert beskrivelse">
            <a:extLst>
              <a:ext uri="{FF2B5EF4-FFF2-40B4-BE49-F238E27FC236}">
                <a16:creationId xmlns:a16="http://schemas.microsoft.com/office/drawing/2014/main" id="{A6AF26E2-0C1A-E7BD-A2AB-654F0966B3C5}"/>
              </a:ext>
            </a:extLst>
          </p:cNvPr>
          <p:cNvPicPr>
            <a:picLocks noGrp="1" noChangeAspect="1"/>
          </p:cNvPicPr>
          <p:nvPr>
            <p:ph sz="half" idx="2"/>
          </p:nvPr>
        </p:nvPicPr>
        <p:blipFill rotWithShape="1">
          <a:blip r:embed="rId4"/>
          <a:srcRect l="1767" r="7815" b="-2"/>
          <a:stretch/>
        </p:blipFill>
        <p:spPr>
          <a:xfrm>
            <a:off x="6156671" y="1845694"/>
            <a:ext cx="6040135" cy="4159054"/>
          </a:xfrm>
          <a:noFill/>
        </p:spPr>
      </p:pic>
      <p:pic>
        <p:nvPicPr>
          <p:cNvPr id="3" name="Bilde 2" descr="Et bilde som inneholder clip art, silhuett&#10;&#10;KI-generert innhold kan være feil.">
            <a:extLst>
              <a:ext uri="{FF2B5EF4-FFF2-40B4-BE49-F238E27FC236}">
                <a16:creationId xmlns:a16="http://schemas.microsoft.com/office/drawing/2014/main" id="{78426B42-DF3F-944C-B9D2-0F6C186C9F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13426" y="0"/>
            <a:ext cx="778573" cy="778573"/>
          </a:xfrm>
          <a:prstGeom prst="rect">
            <a:avLst/>
          </a:prstGeom>
        </p:spPr>
      </p:pic>
    </p:spTree>
    <p:extLst>
      <p:ext uri="{BB962C8B-B14F-4D97-AF65-F5344CB8AC3E}">
        <p14:creationId xmlns:p14="http://schemas.microsoft.com/office/powerpoint/2010/main" val="42029092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4">
            <a:extLst>
              <a:ext uri="{FF2B5EF4-FFF2-40B4-BE49-F238E27FC236}">
                <a16:creationId xmlns:a16="http://schemas.microsoft.com/office/drawing/2014/main" id="{56692C1D-3D26-4773-8851-7E6D4227EC53}"/>
              </a:ext>
            </a:extLst>
          </p:cNvPr>
          <p:cNvPicPr>
            <a:picLocks noChangeAspect="1"/>
          </p:cNvPicPr>
          <p:nvPr/>
        </p:nvPicPr>
        <p:blipFill>
          <a:blip r:embed="rId3">
            <a:alphaModFix amt="50000"/>
          </a:blip>
          <a:stretch>
            <a:fillRect/>
          </a:stretch>
        </p:blipFill>
        <p:spPr>
          <a:xfrm>
            <a:off x="0" y="0"/>
            <a:ext cx="12192000" cy="6858000"/>
          </a:xfrm>
          <a:prstGeom prst="rect">
            <a:avLst/>
          </a:prstGeom>
        </p:spPr>
      </p:pic>
      <p:sp>
        <p:nvSpPr>
          <p:cNvPr id="2" name="Tittel 1">
            <a:extLst>
              <a:ext uri="{FF2B5EF4-FFF2-40B4-BE49-F238E27FC236}">
                <a16:creationId xmlns:a16="http://schemas.microsoft.com/office/drawing/2014/main" id="{A5894385-842D-4375-9F38-EEEC381D8D94}"/>
              </a:ext>
            </a:extLst>
          </p:cNvPr>
          <p:cNvSpPr>
            <a:spLocks noGrp="1"/>
          </p:cNvSpPr>
          <p:nvPr>
            <p:ph type="title"/>
          </p:nvPr>
        </p:nvSpPr>
        <p:spPr/>
        <p:txBody>
          <a:bodyPr>
            <a:normAutofit/>
          </a:bodyPr>
          <a:lstStyle/>
          <a:p>
            <a:r>
              <a:rPr lang="nb-NO" sz="4000" dirty="0">
                <a:latin typeface="Calibri" panose="020F0502020204030204" pitchFamily="34" charset="0"/>
                <a:cs typeface="Calibri" panose="020F0502020204030204" pitchFamily="34" charset="0"/>
              </a:rPr>
              <a:t>Forventninger til dag 2</a:t>
            </a:r>
            <a:br>
              <a:rPr lang="nb-NO" sz="4000" dirty="0">
                <a:latin typeface="Calibri" panose="020F0502020204030204" pitchFamily="34" charset="0"/>
                <a:cs typeface="Calibri" panose="020F0502020204030204" pitchFamily="34" charset="0"/>
              </a:rPr>
            </a:br>
            <a:r>
              <a:rPr lang="nb-NO" sz="2400" dirty="0">
                <a:latin typeface="Calibri" panose="020F0502020204030204" pitchFamily="34" charset="0"/>
                <a:cs typeface="Calibri" panose="020F0502020204030204" pitchFamily="34" charset="0"/>
              </a:rPr>
              <a:t>Og hva vil du ha svar på?</a:t>
            </a:r>
          </a:p>
        </p:txBody>
      </p:sp>
      <p:sp>
        <p:nvSpPr>
          <p:cNvPr id="3" name="Plassholder for innhold 2">
            <a:extLst>
              <a:ext uri="{FF2B5EF4-FFF2-40B4-BE49-F238E27FC236}">
                <a16:creationId xmlns:a16="http://schemas.microsoft.com/office/drawing/2014/main" id="{E70C05A6-ED5F-4C27-A759-5B1DC95DBEA5}"/>
              </a:ext>
            </a:extLst>
          </p:cNvPr>
          <p:cNvSpPr>
            <a:spLocks noGrp="1"/>
          </p:cNvSpPr>
          <p:nvPr>
            <p:ph idx="1"/>
          </p:nvPr>
        </p:nvSpPr>
        <p:spPr/>
        <p:txBody>
          <a:bodyPr/>
          <a:lstStyle/>
          <a:p>
            <a:endParaRPr lang="nb-NO"/>
          </a:p>
        </p:txBody>
      </p:sp>
      <p:pic>
        <p:nvPicPr>
          <p:cNvPr id="5" name="Bilde 4">
            <a:extLst>
              <a:ext uri="{FF2B5EF4-FFF2-40B4-BE49-F238E27FC236}">
                <a16:creationId xmlns:a16="http://schemas.microsoft.com/office/drawing/2014/main" id="{6282C7F8-3B78-40A2-8D47-59BDE43DC98C}"/>
              </a:ext>
            </a:extLst>
          </p:cNvPr>
          <p:cNvPicPr>
            <a:picLocks noChangeAspect="1"/>
          </p:cNvPicPr>
          <p:nvPr/>
        </p:nvPicPr>
        <p:blipFill>
          <a:blip r:embed="rId4"/>
          <a:stretch>
            <a:fillRect/>
          </a:stretch>
        </p:blipFill>
        <p:spPr>
          <a:xfrm>
            <a:off x="11439525" y="0"/>
            <a:ext cx="752475" cy="752475"/>
          </a:xfrm>
          <a:prstGeom prst="rect">
            <a:avLst/>
          </a:prstGeom>
        </p:spPr>
      </p:pic>
    </p:spTree>
    <p:extLst>
      <p:ext uri="{BB962C8B-B14F-4D97-AF65-F5344CB8AC3E}">
        <p14:creationId xmlns:p14="http://schemas.microsoft.com/office/powerpoint/2010/main" val="41932876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bilde 5" descr="Et bilde som inneholder tekst, bunt, forskjellig, diverse&#10;&#10;Automatisk generert beskrivelse">
            <a:extLst>
              <a:ext uri="{FF2B5EF4-FFF2-40B4-BE49-F238E27FC236}">
                <a16:creationId xmlns:a16="http://schemas.microsoft.com/office/drawing/2014/main" id="{46B8850D-D50C-F6C1-E61D-D88FF67492DE}"/>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t="21875" b="21875"/>
          <a:stretch/>
        </p:blipFill>
        <p:spPr>
          <a:xfrm>
            <a:off x="20" y="10"/>
            <a:ext cx="12191980" cy="6857990"/>
          </a:xfrm>
          <a:noFill/>
        </p:spPr>
      </p:pic>
      <p:sp>
        <p:nvSpPr>
          <p:cNvPr id="9" name="Title 1">
            <a:extLst>
              <a:ext uri="{FF2B5EF4-FFF2-40B4-BE49-F238E27FC236}">
                <a16:creationId xmlns:a16="http://schemas.microsoft.com/office/drawing/2014/main" id="{147D0A50-8AA3-C6BF-BE53-88C5E344A67E}"/>
              </a:ext>
            </a:extLst>
          </p:cNvPr>
          <p:cNvSpPr>
            <a:spLocks noGrp="1"/>
          </p:cNvSpPr>
          <p:nvPr>
            <p:ph type="title"/>
          </p:nvPr>
        </p:nvSpPr>
        <p:spPr>
          <a:xfrm>
            <a:off x="119349" y="3943672"/>
            <a:ext cx="5306917" cy="1049881"/>
          </a:xfrm>
        </p:spPr>
        <p:txBody>
          <a:bodyPr wrap="square" anchor="t">
            <a:noAutofit/>
          </a:bodyPr>
          <a:lstStyle/>
          <a:p>
            <a:pPr marL="0" indent="0">
              <a:buNone/>
            </a:pPr>
            <a:r>
              <a:rPr lang="en-US" sz="4000" b="0" dirty="0" err="1">
                <a:latin typeface="Calibri" panose="020F0502020204030204" pitchFamily="34" charset="0"/>
                <a:cs typeface="Calibri" panose="020F0502020204030204" pitchFamily="34" charset="0"/>
              </a:rPr>
              <a:t>Parkering</a:t>
            </a:r>
            <a:endParaRPr lang="en-US" sz="4000" b="0" dirty="0">
              <a:latin typeface="Calibri" panose="020F0502020204030204" pitchFamily="34" charset="0"/>
              <a:cs typeface="Calibri" panose="020F0502020204030204" pitchFamily="34" charset="0"/>
            </a:endParaRPr>
          </a:p>
        </p:txBody>
      </p:sp>
      <p:pic>
        <p:nvPicPr>
          <p:cNvPr id="3" name="Bilde 2" descr="Et bilde som inneholder clip art, silhuett&#10;&#10;KI-generert innhold kan være feil.">
            <a:extLst>
              <a:ext uri="{FF2B5EF4-FFF2-40B4-BE49-F238E27FC236}">
                <a16:creationId xmlns:a16="http://schemas.microsoft.com/office/drawing/2014/main" id="{9C0DDE9F-25A1-D94E-BADC-B6ECCA9A8C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31600" y="0"/>
            <a:ext cx="660380" cy="660380"/>
          </a:xfrm>
          <a:prstGeom prst="rect">
            <a:avLst/>
          </a:prstGeom>
        </p:spPr>
      </p:pic>
    </p:spTree>
    <p:extLst>
      <p:ext uri="{BB962C8B-B14F-4D97-AF65-F5344CB8AC3E}">
        <p14:creationId xmlns:p14="http://schemas.microsoft.com/office/powerpoint/2010/main" val="41616698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innhold 4">
            <a:extLst>
              <a:ext uri="{FF2B5EF4-FFF2-40B4-BE49-F238E27FC236}">
                <a16:creationId xmlns:a16="http://schemas.microsoft.com/office/drawing/2014/main" id="{A2EEDE0A-7BA8-498A-9785-4810192B3FF2}"/>
              </a:ext>
            </a:extLst>
          </p:cNvPr>
          <p:cNvPicPr>
            <a:picLocks noChangeAspect="1"/>
          </p:cNvPicPr>
          <p:nvPr/>
        </p:nvPicPr>
        <p:blipFill>
          <a:blip r:embed="rId3">
            <a:alphaModFix amt="50000"/>
          </a:blip>
          <a:stretch>
            <a:fillRect/>
          </a:stretch>
        </p:blipFill>
        <p:spPr>
          <a:xfrm>
            <a:off x="0" y="0"/>
            <a:ext cx="12192000" cy="6858000"/>
          </a:xfrm>
          <a:prstGeom prst="rect">
            <a:avLst/>
          </a:prstGeom>
        </p:spPr>
      </p:pic>
      <p:sp>
        <p:nvSpPr>
          <p:cNvPr id="4" name="Tittel 3">
            <a:extLst>
              <a:ext uri="{FF2B5EF4-FFF2-40B4-BE49-F238E27FC236}">
                <a16:creationId xmlns:a16="http://schemas.microsoft.com/office/drawing/2014/main" id="{430560E8-0051-4606-821A-3DC9A27F2936}"/>
              </a:ext>
            </a:extLst>
          </p:cNvPr>
          <p:cNvSpPr>
            <a:spLocks noGrp="1"/>
          </p:cNvSpPr>
          <p:nvPr>
            <p:ph type="title"/>
          </p:nvPr>
        </p:nvSpPr>
        <p:spPr/>
        <p:txBody>
          <a:bodyPr>
            <a:normAutofit/>
          </a:bodyPr>
          <a:lstStyle/>
          <a:p>
            <a:r>
              <a:rPr lang="nb-NO" sz="4000" dirty="0">
                <a:latin typeface="Calibri" panose="020F0502020204030204" pitchFamily="34" charset="0"/>
                <a:cs typeface="Calibri" panose="020F0502020204030204" pitchFamily="34" charset="0"/>
              </a:rPr>
              <a:t>Hvilken av bilene står feil parkert?</a:t>
            </a:r>
          </a:p>
        </p:txBody>
      </p:sp>
      <p:sp>
        <p:nvSpPr>
          <p:cNvPr id="6" name="Plassholder for innhold 5">
            <a:extLst>
              <a:ext uri="{FF2B5EF4-FFF2-40B4-BE49-F238E27FC236}">
                <a16:creationId xmlns:a16="http://schemas.microsoft.com/office/drawing/2014/main" id="{EA4D2E6C-BAA2-4B80-A5D0-FB3CD3715F8F}"/>
              </a:ext>
            </a:extLst>
          </p:cNvPr>
          <p:cNvSpPr>
            <a:spLocks noGrp="1"/>
          </p:cNvSpPr>
          <p:nvPr>
            <p:ph sz="half" idx="2"/>
          </p:nvPr>
        </p:nvSpPr>
        <p:spPr/>
        <p:txBody>
          <a:bodyPr/>
          <a:lstStyle/>
          <a:p>
            <a:endParaRPr lang="nb-NO"/>
          </a:p>
        </p:txBody>
      </p:sp>
      <p:pic>
        <p:nvPicPr>
          <p:cNvPr id="10" name="Bilde 9">
            <a:extLst>
              <a:ext uri="{FF2B5EF4-FFF2-40B4-BE49-F238E27FC236}">
                <a16:creationId xmlns:a16="http://schemas.microsoft.com/office/drawing/2014/main" id="{F861D614-25E6-429C-B519-46A15C05049C}"/>
              </a:ext>
            </a:extLst>
          </p:cNvPr>
          <p:cNvPicPr>
            <a:picLocks noChangeAspect="1"/>
          </p:cNvPicPr>
          <p:nvPr/>
        </p:nvPicPr>
        <p:blipFill>
          <a:blip r:embed="rId4"/>
          <a:stretch>
            <a:fillRect/>
          </a:stretch>
        </p:blipFill>
        <p:spPr>
          <a:xfrm>
            <a:off x="11439525" y="0"/>
            <a:ext cx="752475" cy="752475"/>
          </a:xfrm>
          <a:prstGeom prst="rect">
            <a:avLst/>
          </a:prstGeom>
        </p:spPr>
      </p:pic>
      <p:sp>
        <p:nvSpPr>
          <p:cNvPr id="13" name="Plassholder for innhold 12">
            <a:extLst>
              <a:ext uri="{FF2B5EF4-FFF2-40B4-BE49-F238E27FC236}">
                <a16:creationId xmlns:a16="http://schemas.microsoft.com/office/drawing/2014/main" id="{07BEDB38-DAFB-057B-AF45-EDCA7E234F07}"/>
              </a:ext>
            </a:extLst>
          </p:cNvPr>
          <p:cNvSpPr>
            <a:spLocks noGrp="1"/>
          </p:cNvSpPr>
          <p:nvPr>
            <p:ph sz="half" idx="1"/>
          </p:nvPr>
        </p:nvSpPr>
        <p:spPr/>
        <p:txBody>
          <a:bodyPr/>
          <a:lstStyle/>
          <a:p>
            <a:endParaRPr lang="nb-NO"/>
          </a:p>
        </p:txBody>
      </p:sp>
      <p:pic>
        <p:nvPicPr>
          <p:cNvPr id="1028" name="Picture 4" descr="Slik parkerer du riktig i kryss og ved gangfelt - Gjøvik kommune">
            <a:extLst>
              <a:ext uri="{FF2B5EF4-FFF2-40B4-BE49-F238E27FC236}">
                <a16:creationId xmlns:a16="http://schemas.microsoft.com/office/drawing/2014/main" id="{E1814CDF-AD87-61F7-6F5E-68EBBC1C48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825624"/>
            <a:ext cx="12192000" cy="5032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21413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8" descr="Et bilde som inneholder tekst, bilvei, utendørs, tre&#10;&#10;Automatisk generert beskrivelse">
            <a:extLst>
              <a:ext uri="{FF2B5EF4-FFF2-40B4-BE49-F238E27FC236}">
                <a16:creationId xmlns:a16="http://schemas.microsoft.com/office/drawing/2014/main" id="{1621EB65-0536-47B0-665D-5AC8FBF348EB}"/>
              </a:ext>
            </a:extLst>
          </p:cNvPr>
          <p:cNvPicPr>
            <a:picLocks noChangeAspect="1"/>
          </p:cNvPicPr>
          <p:nvPr/>
        </p:nvPicPr>
        <p:blipFill rotWithShape="1">
          <a:blip r:embed="rId3"/>
          <a:srcRect t="12480" b="1313"/>
          <a:stretch/>
        </p:blipFill>
        <p:spPr>
          <a:xfrm>
            <a:off x="20" y="10"/>
            <a:ext cx="12191980" cy="6857990"/>
          </a:xfrm>
          <a:prstGeom prst="rect">
            <a:avLst/>
          </a:prstGeom>
          <a:noFill/>
        </p:spPr>
      </p:pic>
      <p:sp>
        <p:nvSpPr>
          <p:cNvPr id="20" name="Title 2">
            <a:extLst>
              <a:ext uri="{FF2B5EF4-FFF2-40B4-BE49-F238E27FC236}">
                <a16:creationId xmlns:a16="http://schemas.microsoft.com/office/drawing/2014/main" id="{895D8BB6-F34E-DDA0-1B5B-9987213027D0}"/>
              </a:ext>
            </a:extLst>
          </p:cNvPr>
          <p:cNvSpPr>
            <a:spLocks noGrp="1"/>
          </p:cNvSpPr>
          <p:nvPr>
            <p:ph type="ctrTitle"/>
          </p:nvPr>
        </p:nvSpPr>
        <p:spPr>
          <a:xfrm>
            <a:off x="360046" y="0"/>
            <a:ext cx="9001125" cy="1205820"/>
          </a:xfrm>
        </p:spPr>
        <p:txBody>
          <a:bodyPr/>
          <a:lstStyle/>
          <a:p>
            <a:r>
              <a:rPr lang="en-US" dirty="0" err="1">
                <a:latin typeface="Calibri" panose="020F0502020204030204" pitchFamily="34" charset="0"/>
                <a:cs typeface="Calibri" panose="020F0502020204030204" pitchFamily="34" charset="0"/>
              </a:rPr>
              <a:t>Hvordan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ville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dere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parkert</a:t>
            </a:r>
            <a:r>
              <a:rPr lang="en-US" dirty="0">
                <a:latin typeface="Calibri" panose="020F0502020204030204" pitchFamily="34" charset="0"/>
                <a:cs typeface="Calibri" panose="020F0502020204030204" pitchFamily="34" charset="0"/>
              </a:rPr>
              <a:t> her? </a:t>
            </a:r>
          </a:p>
        </p:txBody>
      </p:sp>
      <p:sp>
        <p:nvSpPr>
          <p:cNvPr id="22" name="Text Placeholder 3">
            <a:extLst>
              <a:ext uri="{FF2B5EF4-FFF2-40B4-BE49-F238E27FC236}">
                <a16:creationId xmlns:a16="http://schemas.microsoft.com/office/drawing/2014/main" id="{6508F9DD-01EB-5A18-679A-854B6D99F7C0}"/>
              </a:ext>
            </a:extLst>
          </p:cNvPr>
          <p:cNvSpPr>
            <a:spLocks noGrp="1"/>
          </p:cNvSpPr>
          <p:nvPr>
            <p:ph type="body" sz="quarter" idx="12"/>
          </p:nvPr>
        </p:nvSpPr>
        <p:spPr>
          <a:xfrm>
            <a:off x="360046" y="5726049"/>
            <a:ext cx="756000" cy="754488"/>
          </a:xfrm>
        </p:spPr>
        <p:txBody>
          <a:bodyPr/>
          <a:lstStyle/>
          <a:p>
            <a:endParaRPr lang="en-US" dirty="0"/>
          </a:p>
        </p:txBody>
      </p:sp>
    </p:spTree>
    <p:extLst>
      <p:ext uri="{BB962C8B-B14F-4D97-AF65-F5344CB8AC3E}">
        <p14:creationId xmlns:p14="http://schemas.microsoft.com/office/powerpoint/2010/main" val="21990944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6" descr="Et bilde som inneholder tekst&#10;&#10;Automatisk generert beskrivelse">
            <a:extLst>
              <a:ext uri="{FF2B5EF4-FFF2-40B4-BE49-F238E27FC236}">
                <a16:creationId xmlns:a16="http://schemas.microsoft.com/office/drawing/2014/main" id="{0EC1C6B0-064E-DFA1-E08B-0490D699ED4B}"/>
              </a:ext>
            </a:extLst>
          </p:cNvPr>
          <p:cNvPicPr>
            <a:picLocks noChangeAspect="1"/>
          </p:cNvPicPr>
          <p:nvPr/>
        </p:nvPicPr>
        <p:blipFill rotWithShape="1">
          <a:blip r:embed="rId3"/>
          <a:srcRect t="17154" r="3" b="12518"/>
          <a:stretch/>
        </p:blipFill>
        <p:spPr>
          <a:xfrm>
            <a:off x="164338" y="3321558"/>
            <a:ext cx="5040630" cy="3456432"/>
          </a:xfrm>
          <a:prstGeom prst="rect">
            <a:avLst/>
          </a:prstGeom>
          <a:noFill/>
        </p:spPr>
      </p:pic>
      <p:pic>
        <p:nvPicPr>
          <p:cNvPr id="5" name="Bilde 5" descr="Et bilde som inneholder tekst, avis&#10;&#10;Automatisk generert beskrivelse">
            <a:extLst>
              <a:ext uri="{FF2B5EF4-FFF2-40B4-BE49-F238E27FC236}">
                <a16:creationId xmlns:a16="http://schemas.microsoft.com/office/drawing/2014/main" id="{B74E3B8D-8B35-E86C-698A-0319D4B3A46F}"/>
              </a:ext>
            </a:extLst>
          </p:cNvPr>
          <p:cNvPicPr>
            <a:picLocks noGrp="1" noChangeAspect="1"/>
          </p:cNvPicPr>
          <p:nvPr>
            <p:ph sz="half" idx="2"/>
          </p:nvPr>
        </p:nvPicPr>
        <p:blipFill rotWithShape="1">
          <a:blip r:embed="rId4"/>
          <a:srcRect t="20030" r="2" b="28028"/>
          <a:stretch/>
        </p:blipFill>
        <p:spPr>
          <a:xfrm>
            <a:off x="4690078" y="665226"/>
            <a:ext cx="7337584" cy="5031486"/>
          </a:xfrm>
          <a:noFill/>
        </p:spPr>
      </p:pic>
      <p:pic>
        <p:nvPicPr>
          <p:cNvPr id="3" name="Bilde 2" descr="Et bilde som inneholder clip art, silhuett&#10;&#10;KI-generert innhold kan være feil.">
            <a:extLst>
              <a:ext uri="{FF2B5EF4-FFF2-40B4-BE49-F238E27FC236}">
                <a16:creationId xmlns:a16="http://schemas.microsoft.com/office/drawing/2014/main" id="{DB87693A-9418-95D8-ED30-EBE1207F6E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62080" y="0"/>
            <a:ext cx="629920" cy="629920"/>
          </a:xfrm>
          <a:prstGeom prst="rect">
            <a:avLst/>
          </a:prstGeom>
        </p:spPr>
      </p:pic>
    </p:spTree>
    <p:extLst>
      <p:ext uri="{BB962C8B-B14F-4D97-AF65-F5344CB8AC3E}">
        <p14:creationId xmlns:p14="http://schemas.microsoft.com/office/powerpoint/2010/main" val="11312347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900113" y="720090"/>
            <a:ext cx="5184648" cy="1046440"/>
          </a:xfrm>
        </p:spPr>
        <p:txBody>
          <a:bodyPr anchor="t">
            <a:normAutofit/>
          </a:bodyPr>
          <a:lstStyle/>
          <a:p>
            <a:r>
              <a:rPr lang="nb-NO" dirty="0">
                <a:latin typeface="+mn-lt"/>
              </a:rPr>
              <a:t>Oppgave</a:t>
            </a:r>
          </a:p>
        </p:txBody>
      </p:sp>
      <p:pic>
        <p:nvPicPr>
          <p:cNvPr id="3" name="Bilde 5" descr="Et bilde som inneholder utendørs, bakke, person, sykkel&#10;&#10;Automatisk generert beskrivelse">
            <a:extLst>
              <a:ext uri="{FF2B5EF4-FFF2-40B4-BE49-F238E27FC236}">
                <a16:creationId xmlns:a16="http://schemas.microsoft.com/office/drawing/2014/main" id="{2B333216-AA2F-C9C0-3D95-98059EA0F755}"/>
              </a:ext>
            </a:extLst>
          </p:cNvPr>
          <p:cNvPicPr>
            <a:picLocks noChangeAspect="1"/>
          </p:cNvPicPr>
          <p:nvPr/>
        </p:nvPicPr>
        <p:blipFill rotWithShape="1">
          <a:blip r:embed="rId3"/>
          <a:srcRect t="1122" r="1" b="19591"/>
          <a:stretch/>
        </p:blipFill>
        <p:spPr>
          <a:xfrm>
            <a:off x="7043357" y="359616"/>
            <a:ext cx="5148643" cy="6138767"/>
          </a:xfrm>
          <a:prstGeom prst="rect">
            <a:avLst/>
          </a:prstGeom>
          <a:noFill/>
        </p:spPr>
      </p:pic>
      <p:sp>
        <p:nvSpPr>
          <p:cNvPr id="8" name="Plassholder for tekst 7">
            <a:extLst>
              <a:ext uri="{FF2B5EF4-FFF2-40B4-BE49-F238E27FC236}">
                <a16:creationId xmlns:a16="http://schemas.microsoft.com/office/drawing/2014/main" id="{6EECB76B-408F-4A72-4021-CBB2763EDA26}"/>
              </a:ext>
            </a:extLst>
          </p:cNvPr>
          <p:cNvSpPr>
            <a:spLocks noGrp="1"/>
          </p:cNvSpPr>
          <p:nvPr>
            <p:ph type="body" sz="quarter" idx="14"/>
          </p:nvPr>
        </p:nvSpPr>
        <p:spPr>
          <a:xfrm>
            <a:off x="900114" y="2736342"/>
            <a:ext cx="5184648" cy="3456432"/>
          </a:xfrm>
        </p:spPr>
        <p:txBody>
          <a:bodyPr vert="horz" lIns="0" tIns="0" rIns="0" bIns="0" rtlCol="0" anchor="t">
            <a:normAutofit/>
          </a:bodyPr>
          <a:lstStyle/>
          <a:p>
            <a:r>
              <a:rPr lang="nb-NO" dirty="0"/>
              <a:t>I hvilke situasjoner kan du forvente risiko med syklister? </a:t>
            </a:r>
          </a:p>
          <a:p>
            <a:pPr marL="285750" indent="-285750">
              <a:buFont typeface="Arial" panose="020B0604020202020204" pitchFamily="34" charset="0"/>
              <a:buChar char="•"/>
            </a:pPr>
            <a:endParaRPr lang="nb-NO" dirty="0">
              <a:cs typeface="Arial" panose="020B0604020202020204"/>
            </a:endParaRPr>
          </a:p>
          <a:p>
            <a:pPr marL="285750" indent="-285750">
              <a:buFont typeface="Arial" panose="020B0604020202020204" pitchFamily="34" charset="0"/>
              <a:buChar char="•"/>
            </a:pPr>
            <a:endParaRPr lang="nb-NO" dirty="0">
              <a:cs typeface="Arial" panose="020B0604020202020204"/>
            </a:endParaRPr>
          </a:p>
          <a:p>
            <a:pPr marL="285750" indent="-285750">
              <a:buChar char="•"/>
            </a:pPr>
            <a:endParaRPr lang="nb-NO" dirty="0">
              <a:cs typeface="Arial" panose="020B0604020202020204"/>
            </a:endParaRPr>
          </a:p>
          <a:p>
            <a:pPr marL="285750" indent="-285750">
              <a:buChar char="•"/>
            </a:pPr>
            <a:endParaRPr lang="nb-NO" dirty="0">
              <a:cs typeface="Arial" panose="020B0604020202020204"/>
            </a:endParaRPr>
          </a:p>
        </p:txBody>
      </p:sp>
      <p:sp>
        <p:nvSpPr>
          <p:cNvPr id="14" name="Text Placeholder 4">
            <a:extLst>
              <a:ext uri="{FF2B5EF4-FFF2-40B4-BE49-F238E27FC236}">
                <a16:creationId xmlns:a16="http://schemas.microsoft.com/office/drawing/2014/main" id="{AD3AD343-6470-413B-632C-D523606D49A0}"/>
              </a:ext>
            </a:extLst>
          </p:cNvPr>
          <p:cNvSpPr>
            <a:spLocks noGrp="1"/>
          </p:cNvSpPr>
          <p:nvPr>
            <p:ph type="body" sz="quarter" idx="15"/>
          </p:nvPr>
        </p:nvSpPr>
        <p:spPr>
          <a:xfrm>
            <a:off x="900114" y="2271902"/>
            <a:ext cx="1800225" cy="0"/>
          </a:xfrm>
        </p:spPr>
        <p:txBody>
          <a:bodyPr>
            <a:normAutofit fontScale="25000" lnSpcReduction="20000"/>
          </a:bodyPr>
          <a:lstStyle/>
          <a:p>
            <a:endParaRPr lang="en-US"/>
          </a:p>
        </p:txBody>
      </p:sp>
      <p:pic>
        <p:nvPicPr>
          <p:cNvPr id="5" name="Bilde 4" descr="Et bilde som inneholder clip art, silhuett&#10;&#10;KI-generert innhold kan være feil.">
            <a:extLst>
              <a:ext uri="{FF2B5EF4-FFF2-40B4-BE49-F238E27FC236}">
                <a16:creationId xmlns:a16="http://schemas.microsoft.com/office/drawing/2014/main" id="{4938AC0C-111D-E380-986B-98B3C2DD11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21440" y="0"/>
            <a:ext cx="670560" cy="670560"/>
          </a:xfrm>
          <a:prstGeom prst="rect">
            <a:avLst/>
          </a:prstGeom>
        </p:spPr>
      </p:pic>
    </p:spTree>
    <p:extLst>
      <p:ext uri="{BB962C8B-B14F-4D97-AF65-F5344CB8AC3E}">
        <p14:creationId xmlns:p14="http://schemas.microsoft.com/office/powerpoint/2010/main" val="378090848"/>
      </p:ext>
    </p:extLst>
  </p:cSld>
  <p:clrMapOvr>
    <a:masterClrMapping/>
  </p:clrMapOvr>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6" descr="Et bilde som inneholder tekst, utendørs, vei, scene&#10;&#10;Automatisk generert beskrivelse">
            <a:extLst>
              <a:ext uri="{FF2B5EF4-FFF2-40B4-BE49-F238E27FC236}">
                <a16:creationId xmlns:a16="http://schemas.microsoft.com/office/drawing/2014/main" id="{D934BED3-76C8-7C90-8E10-E63769AE9321}"/>
              </a:ext>
            </a:extLst>
          </p:cNvPr>
          <p:cNvPicPr>
            <a:picLocks noGrp="1" noChangeAspect="1"/>
          </p:cNvPicPr>
          <p:nvPr>
            <p:ph type="pic" sz="quarter" idx="14"/>
          </p:nvPr>
        </p:nvPicPr>
        <p:blipFill rotWithShape="1">
          <a:blip r:embed="rId3"/>
          <a:srcRect t="20472" b="20472"/>
          <a:stretch/>
        </p:blipFill>
        <p:spPr>
          <a:xfrm>
            <a:off x="95" y="0"/>
            <a:ext cx="12191810" cy="6858000"/>
          </a:xfrm>
          <a:noFill/>
        </p:spPr>
      </p:pic>
      <p:pic>
        <p:nvPicPr>
          <p:cNvPr id="3" name="Bilde 2" descr="Et bilde som inneholder clip art, silhuett&#10;&#10;KI-generert innhold kan være feil.">
            <a:extLst>
              <a:ext uri="{FF2B5EF4-FFF2-40B4-BE49-F238E27FC236}">
                <a16:creationId xmlns:a16="http://schemas.microsoft.com/office/drawing/2014/main" id="{DBC1B00F-5ECF-5D4E-9966-C135D6BBDF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41665" y="0"/>
            <a:ext cx="650240" cy="650240"/>
          </a:xfrm>
          <a:prstGeom prst="rect">
            <a:avLst/>
          </a:prstGeom>
        </p:spPr>
      </p:pic>
    </p:spTree>
    <p:extLst>
      <p:ext uri="{BB962C8B-B14F-4D97-AF65-F5344CB8AC3E}">
        <p14:creationId xmlns:p14="http://schemas.microsoft.com/office/powerpoint/2010/main" val="28290207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4" descr="Et bilde som inneholder tekst, himmel, utendørs, bilvei&#10;&#10;Automatisk generert beskrivelse">
            <a:extLst>
              <a:ext uri="{FF2B5EF4-FFF2-40B4-BE49-F238E27FC236}">
                <a16:creationId xmlns:a16="http://schemas.microsoft.com/office/drawing/2014/main" id="{AC3C7793-E7B6-63CC-A796-C8058CE8D9D3}"/>
              </a:ext>
            </a:extLst>
          </p:cNvPr>
          <p:cNvPicPr>
            <a:picLocks noGrp="1" noChangeAspect="1"/>
          </p:cNvPicPr>
          <p:nvPr>
            <p:ph type="pic" sz="quarter" idx="14"/>
          </p:nvPr>
        </p:nvPicPr>
        <p:blipFill rotWithShape="1">
          <a:blip r:embed="rId3"/>
          <a:srcRect l="914" r="914"/>
          <a:stretch/>
        </p:blipFill>
        <p:spPr>
          <a:xfrm>
            <a:off x="714375" y="457200"/>
            <a:ext cx="10763250" cy="5943600"/>
          </a:xfrm>
        </p:spPr>
      </p:pic>
      <p:sp>
        <p:nvSpPr>
          <p:cNvPr id="3" name="Tittel 2">
            <a:extLst>
              <a:ext uri="{FF2B5EF4-FFF2-40B4-BE49-F238E27FC236}">
                <a16:creationId xmlns:a16="http://schemas.microsoft.com/office/drawing/2014/main" id="{C5B9088B-3194-4CE1-EE9D-B986ADE06477}"/>
              </a:ext>
            </a:extLst>
          </p:cNvPr>
          <p:cNvSpPr>
            <a:spLocks noGrp="1"/>
          </p:cNvSpPr>
          <p:nvPr>
            <p:ph type="title"/>
          </p:nvPr>
        </p:nvSpPr>
        <p:spPr>
          <a:xfrm>
            <a:off x="283465" y="0"/>
            <a:ext cx="3616960" cy="2747073"/>
          </a:xfrm>
        </p:spPr>
        <p:txBody>
          <a:bodyPr/>
          <a:lstStyle/>
          <a:p>
            <a:pPr marL="0" indent="0">
              <a:buNone/>
            </a:pPr>
            <a:r>
              <a:rPr lang="nb-NO" sz="4000" b="0" dirty="0">
                <a:latin typeface="Calibri" panose="020F0502020204030204" pitchFamily="34" charset="0"/>
                <a:cs typeface="Calibri" panose="020F0502020204030204" pitchFamily="34" charset="0"/>
              </a:rPr>
              <a:t>Hvilken risiko ser du her? </a:t>
            </a:r>
          </a:p>
        </p:txBody>
      </p:sp>
      <p:pic>
        <p:nvPicPr>
          <p:cNvPr id="5" name="Bilde 4" descr="Et bilde som inneholder clip art, silhuett&#10;&#10;KI-generert innhold kan være feil.">
            <a:extLst>
              <a:ext uri="{FF2B5EF4-FFF2-40B4-BE49-F238E27FC236}">
                <a16:creationId xmlns:a16="http://schemas.microsoft.com/office/drawing/2014/main" id="{4BC71961-3DAE-D414-0D0D-079A1535E3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77625" y="6559"/>
            <a:ext cx="711200" cy="711200"/>
          </a:xfrm>
          <a:prstGeom prst="rect">
            <a:avLst/>
          </a:prstGeom>
        </p:spPr>
      </p:pic>
    </p:spTree>
    <p:extLst>
      <p:ext uri="{BB962C8B-B14F-4D97-AF65-F5344CB8AC3E}">
        <p14:creationId xmlns:p14="http://schemas.microsoft.com/office/powerpoint/2010/main" val="17290119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Sylinder 7">
            <a:extLst>
              <a:ext uri="{FF2B5EF4-FFF2-40B4-BE49-F238E27FC236}">
                <a16:creationId xmlns:a16="http://schemas.microsoft.com/office/drawing/2014/main" id="{E01C5284-900B-E4AB-516F-7BC964C59934}"/>
              </a:ext>
            </a:extLst>
          </p:cNvPr>
          <p:cNvSpPr txBox="1"/>
          <p:nvPr/>
        </p:nvSpPr>
        <p:spPr>
          <a:xfrm>
            <a:off x="900113" y="2520315"/>
            <a:ext cx="5181600" cy="3654457"/>
          </a:xfrm>
          <a:prstGeom prst="rect">
            <a:avLst/>
          </a:prstGeom>
        </p:spPr>
        <p:txBody>
          <a:bodyPr rot="0" spcFirstLastPara="0" vertOverflow="overflow" horzOverflow="overflow" vert="horz" lIns="0" tIns="0" rIns="0" bIns="0" numCol="1" spcCol="0" rtlCol="0" fromWordArt="0" anchorCtr="0" forceAA="0" compatLnSpc="1">
            <a:prstTxWarp prst="textNoShape">
              <a:avLst/>
            </a:prstTxWarp>
            <a:normAutofit/>
          </a:bodyPr>
          <a:lstStyle/>
          <a:p>
            <a:pPr>
              <a:spcAft>
                <a:spcPts val="600"/>
              </a:spcAft>
              <a:buClr>
                <a:schemeClr val="tx2"/>
              </a:buClr>
            </a:pPr>
            <a:r>
              <a:rPr lang="nb-NO" sz="2200" dirty="0">
                <a:solidFill>
                  <a:schemeClr val="lt1"/>
                </a:solidFill>
                <a:latin typeface="Calibri" panose="020F0502020204030204" pitchFamily="34" charset="0"/>
                <a:cs typeface="Calibri" panose="020F0502020204030204" pitchFamily="34" charset="0"/>
              </a:rPr>
              <a:t>Trafikkreglene §14 </a:t>
            </a:r>
            <a:r>
              <a:rPr lang="nb-NO" sz="2200" i="1" dirty="0">
                <a:solidFill>
                  <a:schemeClr val="lt1"/>
                </a:solidFill>
                <a:latin typeface="Calibri" panose="020F0502020204030204" pitchFamily="34" charset="0"/>
                <a:cs typeface="Calibri" panose="020F0502020204030204" pitchFamily="34" charset="0"/>
              </a:rPr>
              <a:t>Signal og tegn</a:t>
            </a:r>
          </a:p>
          <a:p>
            <a:pPr indent="-252000">
              <a:spcAft>
                <a:spcPts val="600"/>
              </a:spcAft>
              <a:buClr>
                <a:schemeClr val="tx2"/>
              </a:buClr>
              <a:buFont typeface="Wingdings" panose="05000000000000000000" pitchFamily="2" charset="2"/>
              <a:buChar char=""/>
            </a:pPr>
            <a:endParaRPr lang="nb-NO" sz="2200" dirty="0">
              <a:solidFill>
                <a:schemeClr val="lt1"/>
              </a:solidFill>
            </a:endParaRPr>
          </a:p>
          <a:p>
            <a:pPr>
              <a:spcAft>
                <a:spcPts val="600"/>
              </a:spcAft>
              <a:buClr>
                <a:schemeClr val="tx2"/>
              </a:buClr>
            </a:pPr>
            <a:r>
              <a:rPr lang="nb-NO" sz="2200" dirty="0">
                <a:solidFill>
                  <a:schemeClr val="lt1"/>
                </a:solidFill>
                <a:latin typeface="Calibri" panose="020F0502020204030204" pitchFamily="34" charset="0"/>
                <a:cs typeface="Calibri" panose="020F0502020204030204" pitchFamily="34" charset="0"/>
              </a:rPr>
              <a:t>Før:</a:t>
            </a:r>
          </a:p>
          <a:p>
            <a:pPr marL="285750" indent="-252000">
              <a:spcAft>
                <a:spcPts val="600"/>
              </a:spcAft>
              <a:buClr>
                <a:schemeClr val="tx2"/>
              </a:buClr>
              <a:buFont typeface="Wingdings" panose="05000000000000000000" pitchFamily="2" charset="2"/>
              <a:buChar char=""/>
            </a:pPr>
            <a:r>
              <a:rPr lang="nb-NO" sz="2200" dirty="0">
                <a:solidFill>
                  <a:schemeClr val="lt1"/>
                </a:solidFill>
                <a:latin typeface="Calibri" panose="020F0502020204030204" pitchFamily="34" charset="0"/>
                <a:cs typeface="Calibri" panose="020F0502020204030204" pitchFamily="34" charset="0"/>
              </a:rPr>
              <a:t>Du skal svinge</a:t>
            </a:r>
          </a:p>
          <a:p>
            <a:pPr marL="285750" indent="-252000">
              <a:spcAft>
                <a:spcPts val="600"/>
              </a:spcAft>
              <a:buClr>
                <a:schemeClr val="tx2"/>
              </a:buClr>
              <a:buFont typeface="Wingdings" panose="05000000000000000000" pitchFamily="2" charset="2"/>
              <a:buChar char=""/>
            </a:pPr>
            <a:r>
              <a:rPr lang="nb-NO" sz="2200" dirty="0">
                <a:solidFill>
                  <a:schemeClr val="lt1"/>
                </a:solidFill>
                <a:latin typeface="Calibri" panose="020F0502020204030204" pitchFamily="34" charset="0"/>
                <a:cs typeface="Calibri" panose="020F0502020204030204" pitchFamily="34" charset="0"/>
              </a:rPr>
              <a:t>Vesentlig plassendring</a:t>
            </a:r>
          </a:p>
          <a:p>
            <a:pPr marL="285750" indent="-252000">
              <a:spcAft>
                <a:spcPts val="600"/>
              </a:spcAft>
              <a:buClr>
                <a:schemeClr val="tx2"/>
              </a:buClr>
              <a:buFont typeface="Wingdings" panose="05000000000000000000" pitchFamily="2" charset="2"/>
              <a:buChar char=""/>
            </a:pPr>
            <a:r>
              <a:rPr lang="nb-NO" sz="2200" dirty="0">
                <a:solidFill>
                  <a:schemeClr val="lt1"/>
                </a:solidFill>
                <a:latin typeface="Calibri" panose="020F0502020204030204" pitchFamily="34" charset="0"/>
                <a:cs typeface="Calibri" panose="020F0502020204030204" pitchFamily="34" charset="0"/>
              </a:rPr>
              <a:t>Veiledning for annen trafikk og andre trafikanter (skaper trafikkavvikling og bedre samhandling)</a:t>
            </a:r>
          </a:p>
          <a:p>
            <a:pPr indent="-252000">
              <a:spcAft>
                <a:spcPts val="600"/>
              </a:spcAft>
              <a:buClr>
                <a:schemeClr val="tx2"/>
              </a:buClr>
              <a:buFont typeface="Wingdings" panose="05000000000000000000" pitchFamily="2" charset="2"/>
              <a:buChar char=""/>
            </a:pPr>
            <a:endParaRPr lang="nb-NO" sz="2200" dirty="0">
              <a:solidFill>
                <a:schemeClr val="lt1"/>
              </a:solidFill>
            </a:endParaRPr>
          </a:p>
        </p:txBody>
      </p:sp>
      <p:sp>
        <p:nvSpPr>
          <p:cNvPr id="3" name="Tittel 2">
            <a:extLst>
              <a:ext uri="{FF2B5EF4-FFF2-40B4-BE49-F238E27FC236}">
                <a16:creationId xmlns:a16="http://schemas.microsoft.com/office/drawing/2014/main" id="{C49B4A31-9735-DA5F-ABD6-E5C958707C08}"/>
              </a:ext>
            </a:extLst>
          </p:cNvPr>
          <p:cNvSpPr>
            <a:spLocks noGrp="1"/>
          </p:cNvSpPr>
          <p:nvPr>
            <p:ph type="title"/>
          </p:nvPr>
        </p:nvSpPr>
        <p:spPr>
          <a:xfrm>
            <a:off x="900113" y="576072"/>
            <a:ext cx="10513314" cy="1384995"/>
          </a:xfrm>
        </p:spPr>
        <p:txBody>
          <a:bodyPr vert="horz" lIns="0" tIns="0" rIns="0" bIns="0" rtlCol="0" anchor="t" anchorCtr="0">
            <a:normAutofit/>
          </a:bodyPr>
          <a:lstStyle/>
          <a:p>
            <a:r>
              <a:rPr lang="nb-NO" sz="4000" dirty="0">
                <a:latin typeface="Calibri" panose="020F0502020204030204" pitchFamily="34" charset="0"/>
                <a:cs typeface="Calibri" panose="020F0502020204030204" pitchFamily="34" charset="0"/>
              </a:rPr>
              <a:t>Når bruker du blinklyset? </a:t>
            </a:r>
            <a:endParaRPr lang="nb-NO" sz="4000" b="1" kern="1200" dirty="0">
              <a:latin typeface="Calibri" panose="020F0502020204030204" pitchFamily="34" charset="0"/>
              <a:cs typeface="Calibri" panose="020F0502020204030204" pitchFamily="34" charset="0"/>
            </a:endParaRPr>
          </a:p>
        </p:txBody>
      </p:sp>
      <p:pic>
        <p:nvPicPr>
          <p:cNvPr id="4" name="Bilde 3" descr="Et bilde som inneholder clip art, silhuett&#10;&#10;KI-generert innhold kan være feil.">
            <a:extLst>
              <a:ext uri="{FF2B5EF4-FFF2-40B4-BE49-F238E27FC236}">
                <a16:creationId xmlns:a16="http://schemas.microsoft.com/office/drawing/2014/main" id="{7A499534-2024-361A-A635-3428D60E9D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6982" y="0"/>
            <a:ext cx="665017" cy="665017"/>
          </a:xfrm>
          <a:prstGeom prst="rect">
            <a:avLst/>
          </a:prstGeom>
        </p:spPr>
      </p:pic>
      <p:pic>
        <p:nvPicPr>
          <p:cNvPr id="9" name="Bilde 8" descr="Et bilde som inneholder utendørs, Landkjøretøy, kjøretøy, bil&#10;&#10;KI-generert innhold kan være feil.">
            <a:extLst>
              <a:ext uri="{FF2B5EF4-FFF2-40B4-BE49-F238E27FC236}">
                <a16:creationId xmlns:a16="http://schemas.microsoft.com/office/drawing/2014/main" id="{B70D48D3-3CD1-75EC-2A9E-EAD04BCC84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90560" y="2520315"/>
            <a:ext cx="2641600" cy="2519045"/>
          </a:xfrm>
          <a:prstGeom prst="rect">
            <a:avLst/>
          </a:prstGeom>
        </p:spPr>
      </p:pic>
    </p:spTree>
    <p:extLst>
      <p:ext uri="{BB962C8B-B14F-4D97-AF65-F5344CB8AC3E}">
        <p14:creationId xmlns:p14="http://schemas.microsoft.com/office/powerpoint/2010/main" val="2595601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innhold 4">
            <a:extLst>
              <a:ext uri="{FF2B5EF4-FFF2-40B4-BE49-F238E27FC236}">
                <a16:creationId xmlns:a16="http://schemas.microsoft.com/office/drawing/2014/main" id="{A2EEDE0A-7BA8-498A-9785-4810192B3FF2}"/>
              </a:ext>
            </a:extLst>
          </p:cNvPr>
          <p:cNvPicPr>
            <a:picLocks noChangeAspect="1"/>
          </p:cNvPicPr>
          <p:nvPr/>
        </p:nvPicPr>
        <p:blipFill>
          <a:blip r:embed="rId3">
            <a:alphaModFix amt="50000"/>
          </a:blip>
          <a:stretch>
            <a:fillRect/>
          </a:stretch>
        </p:blipFill>
        <p:spPr>
          <a:xfrm>
            <a:off x="0" y="0"/>
            <a:ext cx="12192000" cy="6858000"/>
          </a:xfrm>
          <a:prstGeom prst="rect">
            <a:avLst/>
          </a:prstGeom>
        </p:spPr>
      </p:pic>
      <p:sp>
        <p:nvSpPr>
          <p:cNvPr id="4" name="Tittel 3">
            <a:extLst>
              <a:ext uri="{FF2B5EF4-FFF2-40B4-BE49-F238E27FC236}">
                <a16:creationId xmlns:a16="http://schemas.microsoft.com/office/drawing/2014/main" id="{430560E8-0051-4606-821A-3DC9A27F2936}"/>
              </a:ext>
            </a:extLst>
          </p:cNvPr>
          <p:cNvSpPr>
            <a:spLocks noGrp="1"/>
          </p:cNvSpPr>
          <p:nvPr>
            <p:ph type="title"/>
          </p:nvPr>
        </p:nvSpPr>
        <p:spPr/>
        <p:txBody>
          <a:bodyPr>
            <a:normAutofit/>
          </a:bodyPr>
          <a:lstStyle/>
          <a:p>
            <a:r>
              <a:rPr lang="nb-NO" sz="4000" dirty="0">
                <a:latin typeface="Calibri" panose="020F0502020204030204" pitchFamily="34" charset="0"/>
                <a:cs typeface="Calibri" panose="020F0502020204030204" pitchFamily="34" charset="0"/>
              </a:rPr>
              <a:t>Rundkjøringer</a:t>
            </a:r>
          </a:p>
        </p:txBody>
      </p:sp>
      <p:pic>
        <p:nvPicPr>
          <p:cNvPr id="10" name="Bilde 9">
            <a:extLst>
              <a:ext uri="{FF2B5EF4-FFF2-40B4-BE49-F238E27FC236}">
                <a16:creationId xmlns:a16="http://schemas.microsoft.com/office/drawing/2014/main" id="{F861D614-25E6-429C-B519-46A15C05049C}"/>
              </a:ext>
            </a:extLst>
          </p:cNvPr>
          <p:cNvPicPr>
            <a:picLocks noChangeAspect="1"/>
          </p:cNvPicPr>
          <p:nvPr/>
        </p:nvPicPr>
        <p:blipFill>
          <a:blip r:embed="rId4"/>
          <a:stretch>
            <a:fillRect/>
          </a:stretch>
        </p:blipFill>
        <p:spPr>
          <a:xfrm>
            <a:off x="11521440" y="1"/>
            <a:ext cx="670560" cy="670560"/>
          </a:xfrm>
          <a:prstGeom prst="rect">
            <a:avLst/>
          </a:prstGeom>
        </p:spPr>
      </p:pic>
      <p:sp>
        <p:nvSpPr>
          <p:cNvPr id="8" name="Plassholder for innhold 7">
            <a:extLst>
              <a:ext uri="{FF2B5EF4-FFF2-40B4-BE49-F238E27FC236}">
                <a16:creationId xmlns:a16="http://schemas.microsoft.com/office/drawing/2014/main" id="{DCBD096E-AF8C-A03A-ADEF-219828FE1703}"/>
              </a:ext>
            </a:extLst>
          </p:cNvPr>
          <p:cNvSpPr>
            <a:spLocks noGrp="1"/>
          </p:cNvSpPr>
          <p:nvPr>
            <p:ph sz="half" idx="2"/>
          </p:nvPr>
        </p:nvSpPr>
        <p:spPr>
          <a:xfrm>
            <a:off x="5389418" y="1825625"/>
            <a:ext cx="5964382" cy="4351338"/>
          </a:xfrm>
        </p:spPr>
        <p:txBody>
          <a:bodyPr/>
          <a:lstStyle/>
          <a:p>
            <a:endParaRPr lang="nb-NO" dirty="0"/>
          </a:p>
        </p:txBody>
      </p:sp>
      <p:sp>
        <p:nvSpPr>
          <p:cNvPr id="11" name="Plassholder for innhold 10">
            <a:extLst>
              <a:ext uri="{FF2B5EF4-FFF2-40B4-BE49-F238E27FC236}">
                <a16:creationId xmlns:a16="http://schemas.microsoft.com/office/drawing/2014/main" id="{EB7C9AE1-F18C-0854-4132-FF3F1D8FFC35}"/>
              </a:ext>
            </a:extLst>
          </p:cNvPr>
          <p:cNvSpPr>
            <a:spLocks noGrp="1"/>
          </p:cNvSpPr>
          <p:nvPr>
            <p:ph sz="half" idx="1"/>
          </p:nvPr>
        </p:nvSpPr>
        <p:spPr/>
        <p:txBody>
          <a:bodyPr/>
          <a:lstStyle/>
          <a:p>
            <a:pPr marL="0" indent="0">
              <a:buNone/>
            </a:pPr>
            <a:r>
              <a:rPr lang="nb-NO" dirty="0"/>
              <a:t>Hvilke likheter finner du </a:t>
            </a:r>
          </a:p>
          <a:p>
            <a:pPr marL="0" indent="0">
              <a:buNone/>
            </a:pPr>
            <a:r>
              <a:rPr lang="nb-NO" dirty="0"/>
              <a:t>mellom et «vanlig» kryss og </a:t>
            </a:r>
          </a:p>
          <a:p>
            <a:pPr marL="0" indent="0">
              <a:buNone/>
            </a:pPr>
            <a:r>
              <a:rPr lang="nb-NO" dirty="0"/>
              <a:t>en rundkjøring?</a:t>
            </a:r>
          </a:p>
          <a:p>
            <a:pPr marL="0" indent="0">
              <a:buNone/>
            </a:pPr>
            <a:endParaRPr lang="nb-NO" dirty="0"/>
          </a:p>
        </p:txBody>
      </p:sp>
      <p:pic>
        <p:nvPicPr>
          <p:cNvPr id="2" name="Bilde 1">
            <a:extLst>
              <a:ext uri="{FF2B5EF4-FFF2-40B4-BE49-F238E27FC236}">
                <a16:creationId xmlns:a16="http://schemas.microsoft.com/office/drawing/2014/main" id="{C5A6520C-0885-3DF2-30C7-0F33616F1F25}"/>
              </a:ext>
            </a:extLst>
          </p:cNvPr>
          <p:cNvPicPr>
            <a:picLocks noChangeAspect="1"/>
          </p:cNvPicPr>
          <p:nvPr/>
        </p:nvPicPr>
        <p:blipFill>
          <a:blip r:embed="rId5"/>
          <a:stretch>
            <a:fillRect/>
          </a:stretch>
        </p:blipFill>
        <p:spPr>
          <a:xfrm>
            <a:off x="5389418" y="1825625"/>
            <a:ext cx="6050107" cy="4351337"/>
          </a:xfrm>
          <a:prstGeom prst="rect">
            <a:avLst/>
          </a:prstGeom>
        </p:spPr>
      </p:pic>
    </p:spTree>
    <p:extLst>
      <p:ext uri="{BB962C8B-B14F-4D97-AF65-F5344CB8AC3E}">
        <p14:creationId xmlns:p14="http://schemas.microsoft.com/office/powerpoint/2010/main" val="3010957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4" descr="Et bilde som inneholder vei, scene, bilvei, motorvei&#10;&#10;Automatisk generert beskrivelse">
            <a:extLst>
              <a:ext uri="{FF2B5EF4-FFF2-40B4-BE49-F238E27FC236}">
                <a16:creationId xmlns:a16="http://schemas.microsoft.com/office/drawing/2014/main" id="{69235E5E-E37C-1C21-07F4-569BF9D66AF2}"/>
              </a:ext>
            </a:extLst>
          </p:cNvPr>
          <p:cNvPicPr>
            <a:picLocks noGrp="1" noChangeAspect="1"/>
          </p:cNvPicPr>
          <p:nvPr>
            <p:ph type="pic" sz="quarter" idx="11"/>
          </p:nvPr>
        </p:nvPicPr>
        <p:blipFill rotWithShape="1">
          <a:blip r:embed="rId3"/>
          <a:srcRect b="881"/>
          <a:stretch/>
        </p:blipFill>
        <p:spPr>
          <a:xfrm>
            <a:off x="20" y="10"/>
            <a:ext cx="12191980" cy="6857990"/>
          </a:xfrm>
          <a:noFill/>
        </p:spPr>
      </p:pic>
      <p:pic>
        <p:nvPicPr>
          <p:cNvPr id="3" name="Bilde 2" descr="Et bilde som inneholder clip art, silhuett&#10;&#10;KI-generert innhold kan være feil.">
            <a:extLst>
              <a:ext uri="{FF2B5EF4-FFF2-40B4-BE49-F238E27FC236}">
                <a16:creationId xmlns:a16="http://schemas.microsoft.com/office/drawing/2014/main" id="{B0421CB1-8A12-0056-CC67-A94DD7D60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58016" y="0"/>
            <a:ext cx="633984" cy="633984"/>
          </a:xfrm>
          <a:prstGeom prst="rect">
            <a:avLst/>
          </a:prstGeom>
        </p:spPr>
      </p:pic>
    </p:spTree>
    <p:extLst>
      <p:ext uri="{BB962C8B-B14F-4D97-AF65-F5344CB8AC3E}">
        <p14:creationId xmlns:p14="http://schemas.microsoft.com/office/powerpoint/2010/main" val="2166841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innhold 4">
            <a:extLst>
              <a:ext uri="{FF2B5EF4-FFF2-40B4-BE49-F238E27FC236}">
                <a16:creationId xmlns:a16="http://schemas.microsoft.com/office/drawing/2014/main" id="{A2EEDE0A-7BA8-498A-9785-4810192B3FF2}"/>
              </a:ext>
            </a:extLst>
          </p:cNvPr>
          <p:cNvPicPr>
            <a:picLocks noChangeAspect="1"/>
          </p:cNvPicPr>
          <p:nvPr/>
        </p:nvPicPr>
        <p:blipFill>
          <a:blip r:embed="rId3">
            <a:alphaModFix amt="50000"/>
          </a:blip>
          <a:stretch>
            <a:fillRect/>
          </a:stretch>
        </p:blipFill>
        <p:spPr>
          <a:xfrm>
            <a:off x="0" y="0"/>
            <a:ext cx="12192000" cy="6858000"/>
          </a:xfrm>
          <a:prstGeom prst="rect">
            <a:avLst/>
          </a:prstGeom>
        </p:spPr>
      </p:pic>
      <p:sp>
        <p:nvSpPr>
          <p:cNvPr id="4" name="Tittel 3">
            <a:extLst>
              <a:ext uri="{FF2B5EF4-FFF2-40B4-BE49-F238E27FC236}">
                <a16:creationId xmlns:a16="http://schemas.microsoft.com/office/drawing/2014/main" id="{430560E8-0051-4606-821A-3DC9A27F2936}"/>
              </a:ext>
            </a:extLst>
          </p:cNvPr>
          <p:cNvSpPr>
            <a:spLocks noGrp="1"/>
          </p:cNvSpPr>
          <p:nvPr>
            <p:ph type="title"/>
          </p:nvPr>
        </p:nvSpPr>
        <p:spPr/>
        <p:txBody>
          <a:bodyPr>
            <a:normAutofit/>
          </a:bodyPr>
          <a:lstStyle/>
          <a:p>
            <a:r>
              <a:rPr lang="nb-NO" sz="4000" dirty="0">
                <a:latin typeface="Calibri" panose="020F0502020204030204" pitchFamily="34" charset="0"/>
                <a:cs typeface="Calibri" panose="020F0502020204030204" pitchFamily="34" charset="0"/>
              </a:rPr>
              <a:t>Vi har også noen tanker om hva denne dagen bør inneholde</a:t>
            </a:r>
            <a:endParaRPr lang="nb-NO" sz="4000" dirty="0"/>
          </a:p>
        </p:txBody>
      </p:sp>
      <p:sp>
        <p:nvSpPr>
          <p:cNvPr id="5" name="Plassholder for innhold 4">
            <a:extLst>
              <a:ext uri="{FF2B5EF4-FFF2-40B4-BE49-F238E27FC236}">
                <a16:creationId xmlns:a16="http://schemas.microsoft.com/office/drawing/2014/main" id="{0BF2F4CF-A591-4692-9FA1-C97EC6E49E60}"/>
              </a:ext>
            </a:extLst>
          </p:cNvPr>
          <p:cNvSpPr>
            <a:spLocks noGrp="1"/>
          </p:cNvSpPr>
          <p:nvPr>
            <p:ph sz="half" idx="1"/>
          </p:nvPr>
        </p:nvSpPr>
        <p:spPr/>
        <p:txBody>
          <a:bodyPr/>
          <a:lstStyle/>
          <a:p>
            <a:pPr marL="0" indent="0">
              <a:buNone/>
            </a:pPr>
            <a:r>
              <a:rPr lang="nb-NO" dirty="0"/>
              <a:t>Dag 1</a:t>
            </a:r>
          </a:p>
          <a:p>
            <a:pPr marL="0" indent="0">
              <a:buNone/>
            </a:pPr>
            <a:r>
              <a:rPr lang="nb-NO" sz="2400" dirty="0"/>
              <a:t>-</a:t>
            </a:r>
            <a:r>
              <a:rPr lang="nb-NO" sz="2400" i="1" dirty="0"/>
              <a:t>Seniortrafikantens risiko for ulykker og skader</a:t>
            </a:r>
          </a:p>
          <a:p>
            <a:pPr marL="0" indent="0">
              <a:buNone/>
            </a:pPr>
            <a:r>
              <a:rPr lang="nb-NO" sz="2400" i="1" dirty="0"/>
              <a:t>-Bevisstgjøring for å redusere risikoen for ulykker</a:t>
            </a:r>
          </a:p>
          <a:p>
            <a:pPr marL="0" indent="0">
              <a:buNone/>
            </a:pPr>
            <a:r>
              <a:rPr lang="nb-NO" sz="2400" i="1" dirty="0"/>
              <a:t>-Kroppen</a:t>
            </a:r>
          </a:p>
          <a:p>
            <a:pPr marL="0" indent="0">
              <a:buNone/>
            </a:pPr>
            <a:r>
              <a:rPr lang="nb-NO" sz="2400" i="1" dirty="0"/>
              <a:t>-Bilen</a:t>
            </a:r>
          </a:p>
          <a:p>
            <a:pPr marL="0" indent="0">
              <a:buNone/>
            </a:pPr>
            <a:r>
              <a:rPr lang="nb-NO" sz="2400" i="1" dirty="0"/>
              <a:t>-Trafikken</a:t>
            </a:r>
          </a:p>
        </p:txBody>
      </p:sp>
      <p:sp>
        <p:nvSpPr>
          <p:cNvPr id="6" name="Plassholder for innhold 5">
            <a:extLst>
              <a:ext uri="{FF2B5EF4-FFF2-40B4-BE49-F238E27FC236}">
                <a16:creationId xmlns:a16="http://schemas.microsoft.com/office/drawing/2014/main" id="{EA4D2E6C-BAA2-4B80-A5D0-FB3CD3715F8F}"/>
              </a:ext>
            </a:extLst>
          </p:cNvPr>
          <p:cNvSpPr>
            <a:spLocks noGrp="1"/>
          </p:cNvSpPr>
          <p:nvPr>
            <p:ph sz="half" idx="2"/>
          </p:nvPr>
        </p:nvSpPr>
        <p:spPr/>
        <p:txBody>
          <a:bodyPr/>
          <a:lstStyle/>
          <a:p>
            <a:pPr marL="0" indent="0">
              <a:buNone/>
            </a:pPr>
            <a:r>
              <a:rPr lang="nb-NO" dirty="0"/>
              <a:t>Dag 2</a:t>
            </a:r>
          </a:p>
          <a:p>
            <a:pPr marL="0" indent="0">
              <a:buNone/>
            </a:pPr>
            <a:r>
              <a:rPr lang="nb-NO" sz="2400" dirty="0"/>
              <a:t>-Fornyelse av førerkortet- helseattest</a:t>
            </a:r>
          </a:p>
          <a:p>
            <a:pPr marL="0" indent="0">
              <a:buNone/>
            </a:pPr>
            <a:r>
              <a:rPr lang="nb-NO" sz="2400" dirty="0"/>
              <a:t>-Bil og tilhenger</a:t>
            </a:r>
          </a:p>
          <a:p>
            <a:pPr marL="0" indent="0">
              <a:buNone/>
            </a:pPr>
            <a:r>
              <a:rPr lang="nb-NO" sz="2400" dirty="0"/>
              <a:t>-Fart og bremselengder</a:t>
            </a:r>
          </a:p>
          <a:p>
            <a:pPr marL="0" indent="0">
              <a:buNone/>
            </a:pPr>
            <a:r>
              <a:rPr lang="nb-NO" sz="2400" dirty="0"/>
              <a:t>-Teorioppgaver</a:t>
            </a:r>
          </a:p>
          <a:p>
            <a:pPr marL="0" indent="0">
              <a:buNone/>
            </a:pPr>
            <a:r>
              <a:rPr lang="nb-NO" sz="2400" dirty="0"/>
              <a:t>-Dekk</a:t>
            </a:r>
          </a:p>
          <a:p>
            <a:pPr marL="0" indent="0">
              <a:buNone/>
            </a:pPr>
            <a:r>
              <a:rPr lang="nb-NO" sz="2400" dirty="0"/>
              <a:t>-Kryss med risiko</a:t>
            </a:r>
          </a:p>
        </p:txBody>
      </p:sp>
      <p:pic>
        <p:nvPicPr>
          <p:cNvPr id="10" name="Bilde 9">
            <a:extLst>
              <a:ext uri="{FF2B5EF4-FFF2-40B4-BE49-F238E27FC236}">
                <a16:creationId xmlns:a16="http://schemas.microsoft.com/office/drawing/2014/main" id="{F861D614-25E6-429C-B519-46A15C05049C}"/>
              </a:ext>
            </a:extLst>
          </p:cNvPr>
          <p:cNvPicPr>
            <a:picLocks noChangeAspect="1"/>
          </p:cNvPicPr>
          <p:nvPr/>
        </p:nvPicPr>
        <p:blipFill>
          <a:blip r:embed="rId4"/>
          <a:stretch>
            <a:fillRect/>
          </a:stretch>
        </p:blipFill>
        <p:spPr>
          <a:xfrm>
            <a:off x="11439525" y="0"/>
            <a:ext cx="752475" cy="752475"/>
          </a:xfrm>
          <a:prstGeom prst="rect">
            <a:avLst/>
          </a:prstGeom>
        </p:spPr>
      </p:pic>
    </p:spTree>
    <p:extLst>
      <p:ext uri="{BB962C8B-B14F-4D97-AF65-F5344CB8AC3E}">
        <p14:creationId xmlns:p14="http://schemas.microsoft.com/office/powerpoint/2010/main" val="29499511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7" descr="Et bilde som inneholder tekst, himmel, bilvei, utendørs&#10;&#10;Automatisk generert beskrivelse">
            <a:extLst>
              <a:ext uri="{FF2B5EF4-FFF2-40B4-BE49-F238E27FC236}">
                <a16:creationId xmlns:a16="http://schemas.microsoft.com/office/drawing/2014/main" id="{F9377886-54CF-6FCE-236A-807D88E97737}"/>
              </a:ext>
            </a:extLst>
          </p:cNvPr>
          <p:cNvPicPr>
            <a:picLocks noGrp="1" noChangeAspect="1"/>
          </p:cNvPicPr>
          <p:nvPr>
            <p:ph type="pic" sz="quarter" idx="11"/>
          </p:nvPr>
        </p:nvPicPr>
        <p:blipFill rotWithShape="1">
          <a:blip r:embed="rId3"/>
          <a:srcRect l="1778" r="1" b="1"/>
          <a:stretch/>
        </p:blipFill>
        <p:spPr>
          <a:xfrm>
            <a:off x="20" y="10"/>
            <a:ext cx="12191980" cy="6857990"/>
          </a:xfrm>
          <a:noFill/>
        </p:spPr>
      </p:pic>
      <p:sp>
        <p:nvSpPr>
          <p:cNvPr id="12" name="Title 2">
            <a:extLst>
              <a:ext uri="{FF2B5EF4-FFF2-40B4-BE49-F238E27FC236}">
                <a16:creationId xmlns:a16="http://schemas.microsoft.com/office/drawing/2014/main" id="{7B7B4778-4AD9-FFD6-D3B3-B6B10CB4473E}"/>
              </a:ext>
            </a:extLst>
          </p:cNvPr>
          <p:cNvSpPr>
            <a:spLocks noGrp="1"/>
          </p:cNvSpPr>
          <p:nvPr>
            <p:ph type="ctrTitle"/>
          </p:nvPr>
        </p:nvSpPr>
        <p:spPr>
          <a:xfrm>
            <a:off x="360046" y="0"/>
            <a:ext cx="9001125" cy="1194270"/>
          </a:xfrm>
        </p:spPr>
        <p:txBody>
          <a:bodyPr wrap="square" anchor="t">
            <a:normAutofit/>
          </a:bodyPr>
          <a:lstStyle/>
          <a:p>
            <a:pPr>
              <a:lnSpc>
                <a:spcPct val="90000"/>
              </a:lnSpc>
            </a:pPr>
            <a:r>
              <a:rPr lang="en-US" dirty="0">
                <a:latin typeface="Calibri" panose="020F0502020204030204" pitchFamily="34" charset="0"/>
                <a:cs typeface="Calibri" panose="020F0502020204030204" pitchFamily="34" charset="0"/>
              </a:rPr>
              <a:t>Du </a:t>
            </a:r>
            <a:r>
              <a:rPr lang="en-US" dirty="0" err="1">
                <a:latin typeface="Calibri" panose="020F0502020204030204" pitchFamily="34" charset="0"/>
                <a:cs typeface="Calibri" panose="020F0502020204030204" pitchFamily="34" charset="0"/>
              </a:rPr>
              <a:t>skal</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til</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Tåsen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Hvordan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vil</a:t>
            </a:r>
            <a:r>
              <a:rPr lang="en-US" dirty="0">
                <a:latin typeface="Calibri" panose="020F0502020204030204" pitchFamily="34" charset="0"/>
                <a:cs typeface="Calibri" panose="020F0502020204030204" pitchFamily="34" charset="0"/>
              </a:rPr>
              <a:t> du </a:t>
            </a:r>
            <a:r>
              <a:rPr lang="en-US" dirty="0" err="1">
                <a:latin typeface="Calibri" panose="020F0502020204030204" pitchFamily="34" charset="0"/>
                <a:cs typeface="Calibri" panose="020F0502020204030204" pitchFamily="34" charset="0"/>
              </a:rPr>
              <a:t>gjøre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dette</a:t>
            </a:r>
            <a:r>
              <a:rPr lang="en-US" dirty="0">
                <a:latin typeface="Calibri" panose="020F0502020204030204" pitchFamily="34" charset="0"/>
                <a:cs typeface="Calibri" panose="020F0502020204030204" pitchFamily="34" charset="0"/>
              </a:rPr>
              <a:t>?</a:t>
            </a:r>
          </a:p>
        </p:txBody>
      </p:sp>
      <p:sp>
        <p:nvSpPr>
          <p:cNvPr id="17" name="Text Placeholder 3">
            <a:extLst>
              <a:ext uri="{FF2B5EF4-FFF2-40B4-BE49-F238E27FC236}">
                <a16:creationId xmlns:a16="http://schemas.microsoft.com/office/drawing/2014/main" id="{90BA4AF2-DEE9-DE52-3063-7116812ED7A5}"/>
              </a:ext>
            </a:extLst>
          </p:cNvPr>
          <p:cNvSpPr>
            <a:spLocks noGrp="1"/>
          </p:cNvSpPr>
          <p:nvPr>
            <p:ph type="body" sz="quarter" idx="12"/>
          </p:nvPr>
        </p:nvSpPr>
        <p:spPr>
          <a:xfrm>
            <a:off x="360046" y="5726049"/>
            <a:ext cx="756000" cy="754488"/>
          </a:xfrm>
        </p:spPr>
        <p:txBody>
          <a:bodyPr/>
          <a:lstStyle/>
          <a:p>
            <a:endParaRPr lang="en-US" dirty="0"/>
          </a:p>
        </p:txBody>
      </p:sp>
    </p:spTree>
    <p:extLst>
      <p:ext uri="{BB962C8B-B14F-4D97-AF65-F5344CB8AC3E}">
        <p14:creationId xmlns:p14="http://schemas.microsoft.com/office/powerpoint/2010/main" val="38697511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5" descr="Et bilde som inneholder person, vegg, sport&#10;&#10;Automatisk generert beskrivelse">
            <a:extLst>
              <a:ext uri="{FF2B5EF4-FFF2-40B4-BE49-F238E27FC236}">
                <a16:creationId xmlns:a16="http://schemas.microsoft.com/office/drawing/2014/main" id="{FDCB0F4C-EADF-82CE-1C5D-3E12FC54AE1B}"/>
              </a:ext>
            </a:extLst>
          </p:cNvPr>
          <p:cNvPicPr>
            <a:picLocks noGrp="1" noChangeAspect="1"/>
          </p:cNvPicPr>
          <p:nvPr>
            <p:ph type="pic" sz="quarter" idx="11"/>
          </p:nvPr>
        </p:nvPicPr>
        <p:blipFill rotWithShape="1">
          <a:blip r:embed="rId3"/>
          <a:srcRect t="7865" b="7865"/>
          <a:stretch/>
        </p:blipFill>
        <p:spPr>
          <a:xfrm>
            <a:off x="20" y="10"/>
            <a:ext cx="12191980" cy="6857990"/>
          </a:xfrm>
          <a:noFill/>
        </p:spPr>
      </p:pic>
      <p:sp>
        <p:nvSpPr>
          <p:cNvPr id="3" name="Tittel 2">
            <a:extLst>
              <a:ext uri="{FF2B5EF4-FFF2-40B4-BE49-F238E27FC236}">
                <a16:creationId xmlns:a16="http://schemas.microsoft.com/office/drawing/2014/main" id="{1036F129-7837-A646-BE52-3B2B916175C8}"/>
              </a:ext>
            </a:extLst>
          </p:cNvPr>
          <p:cNvSpPr>
            <a:spLocks noGrp="1"/>
          </p:cNvSpPr>
          <p:nvPr>
            <p:ph type="ctrTitle"/>
          </p:nvPr>
        </p:nvSpPr>
        <p:spPr>
          <a:xfrm>
            <a:off x="360047" y="0"/>
            <a:ext cx="3964304" cy="2770632"/>
          </a:xfrm>
        </p:spPr>
        <p:txBody>
          <a:bodyPr wrap="square" anchor="t">
            <a:noAutofit/>
          </a:bodyPr>
          <a:lstStyle/>
          <a:p>
            <a:pPr>
              <a:lnSpc>
                <a:spcPct val="90000"/>
              </a:lnSpc>
            </a:pPr>
            <a:r>
              <a:rPr lang="nb-NO" dirty="0">
                <a:latin typeface="Calibri" panose="020F0502020204030204" pitchFamily="34" charset="0"/>
                <a:cs typeface="Calibri" panose="020F0502020204030204" pitchFamily="34" charset="0"/>
              </a:rPr>
              <a:t>Kort benstrekk. deretter litt om:</a:t>
            </a:r>
            <a:br>
              <a:rPr lang="nb-NO" dirty="0">
                <a:latin typeface="Calibri" panose="020F0502020204030204" pitchFamily="34" charset="0"/>
                <a:cs typeface="Calibri" panose="020F0502020204030204" pitchFamily="34" charset="0"/>
              </a:rPr>
            </a:br>
            <a:br>
              <a:rPr lang="nb-NO" dirty="0">
                <a:latin typeface="Calibri" panose="020F0502020204030204" pitchFamily="34" charset="0"/>
                <a:cs typeface="Calibri" panose="020F0502020204030204" pitchFamily="34" charset="0"/>
              </a:rPr>
            </a:br>
            <a:r>
              <a:rPr lang="nb-NO" sz="2400" dirty="0">
                <a:latin typeface="Calibri" panose="020F0502020204030204" pitchFamily="34" charset="0"/>
                <a:cs typeface="Calibri" panose="020F0502020204030204" pitchFamily="34" charset="0"/>
              </a:rPr>
              <a:t>-Blikkbruk</a:t>
            </a:r>
            <a:br>
              <a:rPr lang="nb-NO" sz="2400" dirty="0">
                <a:latin typeface="Calibri" panose="020F0502020204030204" pitchFamily="34" charset="0"/>
                <a:cs typeface="Calibri" panose="020F0502020204030204" pitchFamily="34" charset="0"/>
              </a:rPr>
            </a:br>
            <a:r>
              <a:rPr lang="nb-NO" sz="2400" dirty="0">
                <a:latin typeface="Calibri" panose="020F0502020204030204" pitchFamily="34" charset="0"/>
                <a:cs typeface="Calibri" panose="020F0502020204030204" pitchFamily="34" charset="0"/>
              </a:rPr>
              <a:t>-Av- og påkjøring på større veier</a:t>
            </a:r>
            <a:br>
              <a:rPr lang="nb-NO" sz="2400" dirty="0">
                <a:latin typeface="Calibri" panose="020F0502020204030204" pitchFamily="34" charset="0"/>
                <a:cs typeface="Calibri" panose="020F0502020204030204" pitchFamily="34" charset="0"/>
              </a:rPr>
            </a:br>
            <a:endParaRPr lang="nb-NO" sz="2400" dirty="0">
              <a:latin typeface="Calibri" panose="020F0502020204030204" pitchFamily="34" charset="0"/>
              <a:cs typeface="Calibri" panose="020F0502020204030204" pitchFamily="34" charset="0"/>
            </a:endParaRPr>
          </a:p>
        </p:txBody>
      </p:sp>
      <p:sp>
        <p:nvSpPr>
          <p:cNvPr id="10" name="Text Placeholder 3">
            <a:extLst>
              <a:ext uri="{FF2B5EF4-FFF2-40B4-BE49-F238E27FC236}">
                <a16:creationId xmlns:a16="http://schemas.microsoft.com/office/drawing/2014/main" id="{B8B101B2-8E29-1EB2-6F00-21B9100B2C54}"/>
              </a:ext>
            </a:extLst>
          </p:cNvPr>
          <p:cNvSpPr>
            <a:spLocks noGrp="1"/>
          </p:cNvSpPr>
          <p:nvPr>
            <p:ph type="body" sz="quarter" idx="12"/>
          </p:nvPr>
        </p:nvSpPr>
        <p:spPr>
          <a:xfrm>
            <a:off x="360046" y="5726049"/>
            <a:ext cx="756000" cy="754488"/>
          </a:xfrm>
        </p:spPr>
        <p:txBody>
          <a:bodyPr/>
          <a:lstStyle/>
          <a:p>
            <a:endParaRPr lang="en-US"/>
          </a:p>
        </p:txBody>
      </p:sp>
    </p:spTree>
    <p:extLst>
      <p:ext uri="{BB962C8B-B14F-4D97-AF65-F5344CB8AC3E}">
        <p14:creationId xmlns:p14="http://schemas.microsoft.com/office/powerpoint/2010/main" val="38023569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4" descr="Et bilde som inneholder tekst, vei, utendørs, bilvei&#10;&#10;Automatisk generert beskrivelse">
            <a:extLst>
              <a:ext uri="{FF2B5EF4-FFF2-40B4-BE49-F238E27FC236}">
                <a16:creationId xmlns:a16="http://schemas.microsoft.com/office/drawing/2014/main" id="{BC0934D4-E6AC-34DF-CB71-C75E46BE4C47}"/>
              </a:ext>
            </a:extLst>
          </p:cNvPr>
          <p:cNvPicPr>
            <a:picLocks noGrp="1" noChangeAspect="1"/>
          </p:cNvPicPr>
          <p:nvPr>
            <p:ph type="pic" sz="quarter" idx="11"/>
          </p:nvPr>
        </p:nvPicPr>
        <p:blipFill rotWithShape="1">
          <a:blip r:embed="rId3"/>
          <a:srcRect l="1333"/>
          <a:stretch/>
        </p:blipFill>
        <p:spPr>
          <a:xfrm>
            <a:off x="1" y="10"/>
            <a:ext cx="12192000" cy="6857990"/>
          </a:xfrm>
          <a:noFill/>
        </p:spPr>
      </p:pic>
      <p:sp>
        <p:nvSpPr>
          <p:cNvPr id="76" name="Text Placeholder 2">
            <a:extLst>
              <a:ext uri="{FF2B5EF4-FFF2-40B4-BE49-F238E27FC236}">
                <a16:creationId xmlns:a16="http://schemas.microsoft.com/office/drawing/2014/main" id="{C0801BB1-2E95-5261-63AE-8CDE2E4CA5E4}"/>
              </a:ext>
            </a:extLst>
          </p:cNvPr>
          <p:cNvSpPr>
            <a:spLocks noGrp="1"/>
          </p:cNvSpPr>
          <p:nvPr>
            <p:ph type="body" sz="quarter" idx="13"/>
          </p:nvPr>
        </p:nvSpPr>
        <p:spPr>
          <a:xfrm>
            <a:off x="360044" y="4754942"/>
            <a:ext cx="6786849" cy="2103059"/>
          </a:xfrm>
        </p:spPr>
        <p:txBody>
          <a:bodyPr/>
          <a:lstStyle/>
          <a:p>
            <a:endParaRPr lang="en-US"/>
          </a:p>
        </p:txBody>
      </p:sp>
      <p:sp>
        <p:nvSpPr>
          <p:cNvPr id="78" name="Subtitle 4">
            <a:extLst>
              <a:ext uri="{FF2B5EF4-FFF2-40B4-BE49-F238E27FC236}">
                <a16:creationId xmlns:a16="http://schemas.microsoft.com/office/drawing/2014/main" id="{97650F57-0D51-0C4C-5C45-C89AE0761470}"/>
              </a:ext>
            </a:extLst>
          </p:cNvPr>
          <p:cNvSpPr>
            <a:spLocks noGrp="1"/>
          </p:cNvSpPr>
          <p:nvPr>
            <p:ph type="subTitle" idx="1"/>
          </p:nvPr>
        </p:nvSpPr>
        <p:spPr>
          <a:xfrm>
            <a:off x="872236" y="5187795"/>
            <a:ext cx="5916491" cy="1538069"/>
          </a:xfrm>
        </p:spPr>
        <p:txBody>
          <a:bodyPr vert="horz" lIns="0" tIns="0" rIns="0" bIns="0" rtlCol="0" anchor="t">
            <a:normAutofit/>
          </a:bodyPr>
          <a:lstStyle/>
          <a:p>
            <a:r>
              <a:rPr lang="en-US" dirty="0" err="1">
                <a:latin typeface="Calibri" panose="020F0502020204030204" pitchFamily="34" charset="0"/>
                <a:ea typeface="+mn-lt"/>
                <a:cs typeface="Calibri" panose="020F0502020204030204" pitchFamily="34" charset="0"/>
              </a:rPr>
              <a:t>Mål</a:t>
            </a:r>
            <a:r>
              <a:rPr lang="en-US" dirty="0">
                <a:latin typeface="Calibri" panose="020F0502020204030204" pitchFamily="34" charset="0"/>
                <a:ea typeface="+mn-lt"/>
                <a:cs typeface="Calibri" panose="020F0502020204030204" pitchFamily="34" charset="0"/>
              </a:rPr>
              <a:t> </a:t>
            </a:r>
            <a:r>
              <a:rPr lang="en-US" dirty="0" err="1">
                <a:latin typeface="Calibri" panose="020F0502020204030204" pitchFamily="34" charset="0"/>
                <a:ea typeface="+mn-lt"/>
                <a:cs typeface="Calibri" panose="020F0502020204030204" pitchFamily="34" charset="0"/>
              </a:rPr>
              <a:t>ved</a:t>
            </a:r>
            <a:r>
              <a:rPr lang="en-US" dirty="0">
                <a:latin typeface="Calibri" panose="020F0502020204030204" pitchFamily="34" charset="0"/>
                <a:ea typeface="+mn-lt"/>
                <a:cs typeface="Calibri" panose="020F0502020204030204" pitchFamily="34" charset="0"/>
              </a:rPr>
              <a:t> </a:t>
            </a:r>
            <a:r>
              <a:rPr lang="en-US" dirty="0" err="1">
                <a:latin typeface="Calibri" panose="020F0502020204030204" pitchFamily="34" charset="0"/>
                <a:ea typeface="+mn-lt"/>
                <a:cs typeface="Calibri" panose="020F0502020204030204" pitchFamily="34" charset="0"/>
              </a:rPr>
              <a:t>køkjøring</a:t>
            </a:r>
            <a:r>
              <a:rPr lang="en-US" dirty="0">
                <a:latin typeface="Calibri" panose="020F0502020204030204" pitchFamily="34" charset="0"/>
                <a:ea typeface="+mn-lt"/>
                <a:cs typeface="Calibri" panose="020F0502020204030204" pitchFamily="34" charset="0"/>
              </a:rPr>
              <a:t>:</a:t>
            </a:r>
            <a:endParaRPr lang="nb-NO" dirty="0">
              <a:latin typeface="Calibri" panose="020F0502020204030204" pitchFamily="34" charset="0"/>
              <a:cs typeface="Calibri" panose="020F0502020204030204" pitchFamily="34" charset="0"/>
            </a:endParaRPr>
          </a:p>
          <a:p>
            <a:r>
              <a:rPr lang="en-US" dirty="0">
                <a:latin typeface="Calibri" panose="020F0502020204030204" pitchFamily="34" charset="0"/>
                <a:ea typeface="+mn-lt"/>
                <a:cs typeface="Calibri" panose="020F0502020204030204" pitchFamily="34" charset="0"/>
              </a:rPr>
              <a:t>Du </a:t>
            </a:r>
            <a:r>
              <a:rPr lang="en-US" dirty="0" err="1">
                <a:latin typeface="Calibri" panose="020F0502020204030204" pitchFamily="34" charset="0"/>
                <a:ea typeface="+mn-lt"/>
                <a:cs typeface="Calibri" panose="020F0502020204030204" pitchFamily="34" charset="0"/>
              </a:rPr>
              <a:t>skal</a:t>
            </a:r>
            <a:r>
              <a:rPr lang="en-US" dirty="0">
                <a:latin typeface="Calibri" panose="020F0502020204030204" pitchFamily="34" charset="0"/>
                <a:ea typeface="+mn-lt"/>
                <a:cs typeface="Calibri" panose="020F0502020204030204" pitchFamily="34" charset="0"/>
              </a:rPr>
              <a:t> </a:t>
            </a:r>
            <a:r>
              <a:rPr lang="en-US" dirty="0" err="1">
                <a:latin typeface="Calibri" panose="020F0502020204030204" pitchFamily="34" charset="0"/>
                <a:ea typeface="+mn-lt"/>
                <a:cs typeface="Calibri" panose="020F0502020204030204" pitchFamily="34" charset="0"/>
              </a:rPr>
              <a:t>alltid</a:t>
            </a:r>
            <a:r>
              <a:rPr lang="en-US" dirty="0">
                <a:latin typeface="Calibri" panose="020F0502020204030204" pitchFamily="34" charset="0"/>
                <a:ea typeface="+mn-lt"/>
                <a:cs typeface="Calibri" panose="020F0502020204030204" pitchFamily="34" charset="0"/>
              </a:rPr>
              <a:t> </a:t>
            </a:r>
            <a:r>
              <a:rPr lang="en-US" dirty="0" err="1">
                <a:latin typeface="Calibri" panose="020F0502020204030204" pitchFamily="34" charset="0"/>
                <a:ea typeface="+mn-lt"/>
                <a:cs typeface="Calibri" panose="020F0502020204030204" pitchFamily="34" charset="0"/>
              </a:rPr>
              <a:t>begynne</a:t>
            </a:r>
            <a:r>
              <a:rPr lang="en-US" dirty="0">
                <a:latin typeface="Calibri" panose="020F0502020204030204" pitchFamily="34" charset="0"/>
                <a:ea typeface="+mn-lt"/>
                <a:cs typeface="Calibri" panose="020F0502020204030204" pitchFamily="34" charset="0"/>
              </a:rPr>
              <a:t> </a:t>
            </a:r>
            <a:r>
              <a:rPr lang="en-US" dirty="0" err="1">
                <a:latin typeface="Calibri" panose="020F0502020204030204" pitchFamily="34" charset="0"/>
                <a:ea typeface="+mn-lt"/>
                <a:cs typeface="Calibri" panose="020F0502020204030204" pitchFamily="34" charset="0"/>
              </a:rPr>
              <a:t>fartsavpassing</a:t>
            </a:r>
            <a:r>
              <a:rPr lang="en-US" dirty="0">
                <a:latin typeface="Calibri" panose="020F0502020204030204" pitchFamily="34" charset="0"/>
                <a:ea typeface="+mn-lt"/>
                <a:cs typeface="Calibri" panose="020F0502020204030204" pitchFamily="34" charset="0"/>
              </a:rPr>
              <a:t> </a:t>
            </a:r>
            <a:r>
              <a:rPr lang="en-US" u="sng" dirty="0" err="1">
                <a:latin typeface="Calibri" panose="020F0502020204030204" pitchFamily="34" charset="0"/>
                <a:ea typeface="+mn-lt"/>
                <a:cs typeface="Calibri" panose="020F0502020204030204" pitchFamily="34" charset="0"/>
              </a:rPr>
              <a:t>før</a:t>
            </a:r>
            <a:r>
              <a:rPr lang="en-US" dirty="0">
                <a:latin typeface="Calibri" panose="020F0502020204030204" pitchFamily="34" charset="0"/>
                <a:ea typeface="+mn-lt"/>
                <a:cs typeface="Calibri" panose="020F0502020204030204" pitchFamily="34" charset="0"/>
              </a:rPr>
              <a:t> </a:t>
            </a:r>
            <a:r>
              <a:rPr lang="en-US" dirty="0" err="1">
                <a:latin typeface="Calibri" panose="020F0502020204030204" pitchFamily="34" charset="0"/>
                <a:ea typeface="+mn-lt"/>
                <a:cs typeface="Calibri" panose="020F0502020204030204" pitchFamily="34" charset="0"/>
              </a:rPr>
              <a:t>bilene</a:t>
            </a:r>
            <a:r>
              <a:rPr lang="en-US" dirty="0">
                <a:latin typeface="Calibri" panose="020F0502020204030204" pitchFamily="34" charset="0"/>
                <a:ea typeface="+mn-lt"/>
                <a:cs typeface="Calibri" panose="020F0502020204030204" pitchFamily="34" charset="0"/>
              </a:rPr>
              <a:t> </a:t>
            </a:r>
            <a:r>
              <a:rPr lang="en-US" dirty="0" err="1">
                <a:latin typeface="Calibri" panose="020F0502020204030204" pitchFamily="34" charset="0"/>
                <a:ea typeface="+mn-lt"/>
                <a:cs typeface="Calibri" panose="020F0502020204030204" pitchFamily="34" charset="0"/>
              </a:rPr>
              <a:t>foran</a:t>
            </a:r>
            <a:r>
              <a:rPr lang="en-US" dirty="0">
                <a:latin typeface="Calibri" panose="020F0502020204030204" pitchFamily="34" charset="0"/>
                <a:ea typeface="+mn-lt"/>
                <a:cs typeface="Calibri" panose="020F0502020204030204" pitchFamily="34" charset="0"/>
              </a:rPr>
              <a:t> deg.</a:t>
            </a:r>
            <a:endParaRPr lang="en-US" dirty="0">
              <a:latin typeface="Calibri" panose="020F0502020204030204" pitchFamily="34" charset="0"/>
              <a:cs typeface="Calibri" panose="020F0502020204030204" pitchFamily="34" charset="0"/>
            </a:endParaRPr>
          </a:p>
          <a:p>
            <a:endParaRPr lang="en-US" dirty="0">
              <a:cs typeface="Arial"/>
            </a:endParaRPr>
          </a:p>
        </p:txBody>
      </p:sp>
      <p:sp>
        <p:nvSpPr>
          <p:cNvPr id="82" name="Text Placeholder 6">
            <a:extLst>
              <a:ext uri="{FF2B5EF4-FFF2-40B4-BE49-F238E27FC236}">
                <a16:creationId xmlns:a16="http://schemas.microsoft.com/office/drawing/2014/main" id="{960BC366-554D-2B20-4F96-8C8832A99278}"/>
              </a:ext>
            </a:extLst>
          </p:cNvPr>
          <p:cNvSpPr>
            <a:spLocks noGrp="1"/>
          </p:cNvSpPr>
          <p:nvPr>
            <p:ph type="body" sz="quarter" idx="12"/>
          </p:nvPr>
        </p:nvSpPr>
        <p:spPr>
          <a:xfrm>
            <a:off x="5921656" y="6099786"/>
            <a:ext cx="756000" cy="754488"/>
          </a:xfrm>
        </p:spPr>
        <p:txBody>
          <a:bodyPr/>
          <a:lstStyle/>
          <a:p>
            <a:endParaRPr lang="en-US" dirty="0"/>
          </a:p>
        </p:txBody>
      </p:sp>
      <p:pic>
        <p:nvPicPr>
          <p:cNvPr id="8" name="Bilde 8">
            <a:extLst>
              <a:ext uri="{FF2B5EF4-FFF2-40B4-BE49-F238E27FC236}">
                <a16:creationId xmlns:a16="http://schemas.microsoft.com/office/drawing/2014/main" id="{7BCCD14D-7296-B05D-987F-F0415032FF11}"/>
              </a:ext>
            </a:extLst>
          </p:cNvPr>
          <p:cNvPicPr>
            <a:picLocks noChangeAspect="1"/>
          </p:cNvPicPr>
          <p:nvPr/>
        </p:nvPicPr>
        <p:blipFill>
          <a:blip r:embed="rId4"/>
          <a:stretch>
            <a:fillRect/>
          </a:stretch>
        </p:blipFill>
        <p:spPr>
          <a:xfrm>
            <a:off x="1124692" y="1284947"/>
            <a:ext cx="838200" cy="428625"/>
          </a:xfrm>
          <a:prstGeom prst="rect">
            <a:avLst/>
          </a:prstGeom>
        </p:spPr>
      </p:pic>
      <p:pic>
        <p:nvPicPr>
          <p:cNvPr id="9" name="Bilde 9">
            <a:extLst>
              <a:ext uri="{FF2B5EF4-FFF2-40B4-BE49-F238E27FC236}">
                <a16:creationId xmlns:a16="http://schemas.microsoft.com/office/drawing/2014/main" id="{800AC4ED-7B3C-F8E0-BDE7-CBBD93E9AD73}"/>
              </a:ext>
            </a:extLst>
          </p:cNvPr>
          <p:cNvPicPr>
            <a:picLocks noChangeAspect="1"/>
          </p:cNvPicPr>
          <p:nvPr/>
        </p:nvPicPr>
        <p:blipFill>
          <a:blip r:embed="rId5"/>
          <a:stretch>
            <a:fillRect/>
          </a:stretch>
        </p:blipFill>
        <p:spPr>
          <a:xfrm>
            <a:off x="2198606" y="1289710"/>
            <a:ext cx="847725" cy="419100"/>
          </a:xfrm>
          <a:prstGeom prst="rect">
            <a:avLst/>
          </a:prstGeom>
        </p:spPr>
      </p:pic>
      <p:pic>
        <p:nvPicPr>
          <p:cNvPr id="10" name="Bilde 10">
            <a:extLst>
              <a:ext uri="{FF2B5EF4-FFF2-40B4-BE49-F238E27FC236}">
                <a16:creationId xmlns:a16="http://schemas.microsoft.com/office/drawing/2014/main" id="{74B1712F-FF09-3840-97DF-8B2AA7A6DCB0}"/>
              </a:ext>
            </a:extLst>
          </p:cNvPr>
          <p:cNvPicPr>
            <a:picLocks noChangeAspect="1"/>
          </p:cNvPicPr>
          <p:nvPr/>
        </p:nvPicPr>
        <p:blipFill>
          <a:blip r:embed="rId6"/>
          <a:stretch>
            <a:fillRect/>
          </a:stretch>
        </p:blipFill>
        <p:spPr>
          <a:xfrm>
            <a:off x="3101439" y="1614534"/>
            <a:ext cx="6078184" cy="1560643"/>
          </a:xfrm>
          <a:prstGeom prst="rect">
            <a:avLst/>
          </a:prstGeom>
        </p:spPr>
      </p:pic>
      <p:pic>
        <p:nvPicPr>
          <p:cNvPr id="11" name="Bilde 11">
            <a:extLst>
              <a:ext uri="{FF2B5EF4-FFF2-40B4-BE49-F238E27FC236}">
                <a16:creationId xmlns:a16="http://schemas.microsoft.com/office/drawing/2014/main" id="{55A8BF62-1DF1-1AE6-6C41-C5139897B8F7}"/>
              </a:ext>
            </a:extLst>
          </p:cNvPr>
          <p:cNvPicPr>
            <a:picLocks noChangeAspect="1"/>
          </p:cNvPicPr>
          <p:nvPr/>
        </p:nvPicPr>
        <p:blipFill>
          <a:blip r:embed="rId7"/>
          <a:stretch>
            <a:fillRect/>
          </a:stretch>
        </p:blipFill>
        <p:spPr>
          <a:xfrm>
            <a:off x="4578432" y="1289710"/>
            <a:ext cx="838200" cy="419100"/>
          </a:xfrm>
          <a:prstGeom prst="rect">
            <a:avLst/>
          </a:prstGeom>
        </p:spPr>
      </p:pic>
      <p:pic>
        <p:nvPicPr>
          <p:cNvPr id="12" name="Bilde 12">
            <a:extLst>
              <a:ext uri="{FF2B5EF4-FFF2-40B4-BE49-F238E27FC236}">
                <a16:creationId xmlns:a16="http://schemas.microsoft.com/office/drawing/2014/main" id="{732217B7-C6FA-24E1-9F06-2A67A72BE3D6}"/>
              </a:ext>
            </a:extLst>
          </p:cNvPr>
          <p:cNvPicPr>
            <a:picLocks noChangeAspect="1"/>
          </p:cNvPicPr>
          <p:nvPr/>
        </p:nvPicPr>
        <p:blipFill>
          <a:blip r:embed="rId7"/>
          <a:stretch>
            <a:fillRect/>
          </a:stretch>
        </p:blipFill>
        <p:spPr>
          <a:xfrm>
            <a:off x="5884718" y="1289710"/>
            <a:ext cx="838200" cy="419100"/>
          </a:xfrm>
          <a:prstGeom prst="rect">
            <a:avLst/>
          </a:prstGeom>
        </p:spPr>
      </p:pic>
      <p:pic>
        <p:nvPicPr>
          <p:cNvPr id="13" name="Bilde 13" descr="Et bilde som inneholder TV, overvåke, skjerm, flat&#10;&#10;Automatisk generert beskrivelse">
            <a:extLst>
              <a:ext uri="{FF2B5EF4-FFF2-40B4-BE49-F238E27FC236}">
                <a16:creationId xmlns:a16="http://schemas.microsoft.com/office/drawing/2014/main" id="{B69F3B48-474B-81F3-923A-5FDBE0B7B0E4}"/>
              </a:ext>
            </a:extLst>
          </p:cNvPr>
          <p:cNvPicPr>
            <a:picLocks noChangeAspect="1"/>
          </p:cNvPicPr>
          <p:nvPr/>
        </p:nvPicPr>
        <p:blipFill>
          <a:blip r:embed="rId8"/>
          <a:stretch>
            <a:fillRect/>
          </a:stretch>
        </p:blipFill>
        <p:spPr>
          <a:xfrm>
            <a:off x="7207519" y="1372218"/>
            <a:ext cx="923925" cy="590550"/>
          </a:xfrm>
          <a:prstGeom prst="rect">
            <a:avLst/>
          </a:prstGeom>
        </p:spPr>
      </p:pic>
      <p:pic>
        <p:nvPicPr>
          <p:cNvPr id="14" name="Bilde 14">
            <a:extLst>
              <a:ext uri="{FF2B5EF4-FFF2-40B4-BE49-F238E27FC236}">
                <a16:creationId xmlns:a16="http://schemas.microsoft.com/office/drawing/2014/main" id="{0D557B7A-17F1-91FF-C395-4A01C765F5A6}"/>
              </a:ext>
            </a:extLst>
          </p:cNvPr>
          <p:cNvPicPr>
            <a:picLocks noChangeAspect="1"/>
          </p:cNvPicPr>
          <p:nvPr/>
        </p:nvPicPr>
        <p:blipFill>
          <a:blip r:embed="rId9"/>
          <a:stretch>
            <a:fillRect/>
          </a:stretch>
        </p:blipFill>
        <p:spPr>
          <a:xfrm>
            <a:off x="8410451" y="1870735"/>
            <a:ext cx="952500" cy="781050"/>
          </a:xfrm>
          <a:prstGeom prst="rect">
            <a:avLst/>
          </a:prstGeom>
        </p:spPr>
      </p:pic>
      <p:pic>
        <p:nvPicPr>
          <p:cNvPr id="15" name="Bilde 15" descr="Et bilde som inneholder skive&#10;&#10;Automatisk generert beskrivelse">
            <a:extLst>
              <a:ext uri="{FF2B5EF4-FFF2-40B4-BE49-F238E27FC236}">
                <a16:creationId xmlns:a16="http://schemas.microsoft.com/office/drawing/2014/main" id="{973BA539-9BB2-C0AE-20A5-7ED5125584B5}"/>
              </a:ext>
            </a:extLst>
          </p:cNvPr>
          <p:cNvPicPr>
            <a:picLocks noChangeAspect="1"/>
          </p:cNvPicPr>
          <p:nvPr/>
        </p:nvPicPr>
        <p:blipFill>
          <a:blip r:embed="rId10"/>
          <a:stretch>
            <a:fillRect/>
          </a:stretch>
        </p:blipFill>
        <p:spPr>
          <a:xfrm>
            <a:off x="9151546" y="2714501"/>
            <a:ext cx="895350" cy="914400"/>
          </a:xfrm>
          <a:prstGeom prst="rect">
            <a:avLst/>
          </a:prstGeom>
        </p:spPr>
      </p:pic>
      <p:pic>
        <p:nvPicPr>
          <p:cNvPr id="16" name="Bilde 16" descr="Et bilde som inneholder lighter, klokke&#10;&#10;Automatisk generert beskrivelse">
            <a:extLst>
              <a:ext uri="{FF2B5EF4-FFF2-40B4-BE49-F238E27FC236}">
                <a16:creationId xmlns:a16="http://schemas.microsoft.com/office/drawing/2014/main" id="{5588A0A1-E22B-8266-0A5D-85608001FA99}"/>
              </a:ext>
            </a:extLst>
          </p:cNvPr>
          <p:cNvPicPr>
            <a:picLocks noChangeAspect="1"/>
          </p:cNvPicPr>
          <p:nvPr/>
        </p:nvPicPr>
        <p:blipFill>
          <a:blip r:embed="rId11"/>
          <a:stretch>
            <a:fillRect/>
          </a:stretch>
        </p:blipFill>
        <p:spPr>
          <a:xfrm>
            <a:off x="10336852" y="2843893"/>
            <a:ext cx="781050" cy="952500"/>
          </a:xfrm>
          <a:prstGeom prst="rect">
            <a:avLst/>
          </a:prstGeom>
        </p:spPr>
      </p:pic>
    </p:spTree>
    <p:extLst>
      <p:ext uri="{BB962C8B-B14F-4D97-AF65-F5344CB8AC3E}">
        <p14:creationId xmlns:p14="http://schemas.microsoft.com/office/powerpoint/2010/main" val="35526199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03FA6720-C21E-10EC-10AB-AC1D3C94E82D}"/>
              </a:ext>
            </a:extLst>
          </p:cNvPr>
          <p:cNvSpPr>
            <a:spLocks noGrp="1"/>
          </p:cNvSpPr>
          <p:nvPr>
            <p:ph type="title"/>
          </p:nvPr>
        </p:nvSpPr>
        <p:spPr/>
        <p:txBody>
          <a:bodyPr/>
          <a:lstStyle/>
          <a:p>
            <a:r>
              <a:rPr lang="nb-NO" dirty="0">
                <a:latin typeface="Calibri" panose="020F0502020204030204" pitchFamily="34" charset="0"/>
                <a:cs typeface="Calibri" panose="020F0502020204030204" pitchFamily="34" charset="0"/>
              </a:rPr>
              <a:t>Innkjøring på større vei</a:t>
            </a:r>
          </a:p>
        </p:txBody>
      </p:sp>
      <p:pic>
        <p:nvPicPr>
          <p:cNvPr id="7" name="Bilde 7">
            <a:extLst>
              <a:ext uri="{FF2B5EF4-FFF2-40B4-BE49-F238E27FC236}">
                <a16:creationId xmlns:a16="http://schemas.microsoft.com/office/drawing/2014/main" id="{BC889ADB-2614-429F-0D97-FF2B5B7C86DE}"/>
              </a:ext>
            </a:extLst>
          </p:cNvPr>
          <p:cNvPicPr>
            <a:picLocks noChangeAspect="1"/>
          </p:cNvPicPr>
          <p:nvPr/>
        </p:nvPicPr>
        <p:blipFill>
          <a:blip r:embed="rId3"/>
          <a:stretch>
            <a:fillRect/>
          </a:stretch>
        </p:blipFill>
        <p:spPr>
          <a:xfrm>
            <a:off x="1003465" y="1714878"/>
            <a:ext cx="3841667" cy="4962142"/>
          </a:xfrm>
          <a:prstGeom prst="rect">
            <a:avLst/>
          </a:prstGeom>
        </p:spPr>
      </p:pic>
      <p:pic>
        <p:nvPicPr>
          <p:cNvPr id="11" name="Bilde 7">
            <a:extLst>
              <a:ext uri="{FF2B5EF4-FFF2-40B4-BE49-F238E27FC236}">
                <a16:creationId xmlns:a16="http://schemas.microsoft.com/office/drawing/2014/main" id="{DFAEC9A9-11A5-F6D6-F5A6-DA0311266408}"/>
              </a:ext>
            </a:extLst>
          </p:cNvPr>
          <p:cNvPicPr>
            <a:picLocks noChangeAspect="1"/>
          </p:cNvPicPr>
          <p:nvPr/>
        </p:nvPicPr>
        <p:blipFill>
          <a:blip r:embed="rId3"/>
          <a:stretch>
            <a:fillRect/>
          </a:stretch>
        </p:blipFill>
        <p:spPr>
          <a:xfrm>
            <a:off x="6822373" y="1764358"/>
            <a:ext cx="3841667" cy="4962142"/>
          </a:xfrm>
          <a:prstGeom prst="rect">
            <a:avLst/>
          </a:prstGeom>
        </p:spPr>
      </p:pic>
      <p:pic>
        <p:nvPicPr>
          <p:cNvPr id="12" name="Bilde 12" descr="Et bilde som inneholder kjøkken apparat&#10;&#10;Automatisk generert beskrivelse">
            <a:extLst>
              <a:ext uri="{FF2B5EF4-FFF2-40B4-BE49-F238E27FC236}">
                <a16:creationId xmlns:a16="http://schemas.microsoft.com/office/drawing/2014/main" id="{009EBFA9-FEF9-507B-160A-398BC032A886}"/>
              </a:ext>
            </a:extLst>
          </p:cNvPr>
          <p:cNvPicPr>
            <a:picLocks noChangeAspect="1"/>
          </p:cNvPicPr>
          <p:nvPr/>
        </p:nvPicPr>
        <p:blipFill>
          <a:blip r:embed="rId4"/>
          <a:stretch>
            <a:fillRect/>
          </a:stretch>
        </p:blipFill>
        <p:spPr>
          <a:xfrm>
            <a:off x="9440636" y="3063402"/>
            <a:ext cx="426028" cy="681718"/>
          </a:xfrm>
          <a:prstGeom prst="rect">
            <a:avLst/>
          </a:prstGeom>
        </p:spPr>
      </p:pic>
      <p:pic>
        <p:nvPicPr>
          <p:cNvPr id="15" name="Bilde 15" descr="Et bilde som inneholder kabel, kobling&#10;&#10;Automatisk generert beskrivelse">
            <a:extLst>
              <a:ext uri="{FF2B5EF4-FFF2-40B4-BE49-F238E27FC236}">
                <a16:creationId xmlns:a16="http://schemas.microsoft.com/office/drawing/2014/main" id="{8A54488A-FCE0-908F-09FD-88D263B5BD5D}"/>
              </a:ext>
            </a:extLst>
          </p:cNvPr>
          <p:cNvPicPr>
            <a:picLocks noChangeAspect="1"/>
          </p:cNvPicPr>
          <p:nvPr/>
        </p:nvPicPr>
        <p:blipFill>
          <a:blip r:embed="rId5"/>
          <a:stretch>
            <a:fillRect/>
          </a:stretch>
        </p:blipFill>
        <p:spPr>
          <a:xfrm>
            <a:off x="9262939" y="2919412"/>
            <a:ext cx="771525" cy="1019175"/>
          </a:xfrm>
          <a:prstGeom prst="rect">
            <a:avLst/>
          </a:prstGeom>
        </p:spPr>
      </p:pic>
    </p:spTree>
    <p:extLst>
      <p:ext uri="{BB962C8B-B14F-4D97-AF65-F5344CB8AC3E}">
        <p14:creationId xmlns:p14="http://schemas.microsoft.com/office/powerpoint/2010/main" val="28371529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4986E094-AA23-CD81-C354-E92FC13631AE}"/>
              </a:ext>
            </a:extLst>
          </p:cNvPr>
          <p:cNvSpPr>
            <a:spLocks noGrp="1"/>
          </p:cNvSpPr>
          <p:nvPr>
            <p:ph type="title"/>
          </p:nvPr>
        </p:nvSpPr>
        <p:spPr/>
        <p:txBody>
          <a:bodyPr/>
          <a:lstStyle/>
          <a:p>
            <a:r>
              <a:rPr lang="nb-NO" dirty="0">
                <a:latin typeface="Calibri" panose="020F0502020204030204" pitchFamily="34" charset="0"/>
                <a:cs typeface="Calibri" panose="020F0502020204030204" pitchFamily="34" charset="0"/>
              </a:rPr>
              <a:t>Til sammenligning..</a:t>
            </a:r>
          </a:p>
        </p:txBody>
      </p:sp>
      <p:pic>
        <p:nvPicPr>
          <p:cNvPr id="5" name="Bilde 5" descr="Et bilde som inneholder kart&#10;&#10;Automatisk generert beskrivelse">
            <a:extLst>
              <a:ext uri="{FF2B5EF4-FFF2-40B4-BE49-F238E27FC236}">
                <a16:creationId xmlns:a16="http://schemas.microsoft.com/office/drawing/2014/main" id="{71D4E5AF-43B4-B435-FCE1-E302ED3D7E0A}"/>
              </a:ext>
            </a:extLst>
          </p:cNvPr>
          <p:cNvPicPr>
            <a:picLocks noChangeAspect="1"/>
          </p:cNvPicPr>
          <p:nvPr/>
        </p:nvPicPr>
        <p:blipFill>
          <a:blip r:embed="rId3"/>
          <a:stretch>
            <a:fillRect/>
          </a:stretch>
        </p:blipFill>
        <p:spPr>
          <a:xfrm>
            <a:off x="904504" y="1833296"/>
            <a:ext cx="4366161" cy="4982604"/>
          </a:xfrm>
          <a:prstGeom prst="rect">
            <a:avLst/>
          </a:prstGeom>
        </p:spPr>
      </p:pic>
      <p:pic>
        <p:nvPicPr>
          <p:cNvPr id="6" name="Bilde 6">
            <a:extLst>
              <a:ext uri="{FF2B5EF4-FFF2-40B4-BE49-F238E27FC236}">
                <a16:creationId xmlns:a16="http://schemas.microsoft.com/office/drawing/2014/main" id="{CEDFD31E-2C82-C176-CC8F-0F11DAC9A65E}"/>
              </a:ext>
            </a:extLst>
          </p:cNvPr>
          <p:cNvPicPr>
            <a:picLocks noChangeAspect="1"/>
          </p:cNvPicPr>
          <p:nvPr/>
        </p:nvPicPr>
        <p:blipFill>
          <a:blip r:embed="rId4"/>
          <a:stretch>
            <a:fillRect/>
          </a:stretch>
        </p:blipFill>
        <p:spPr>
          <a:xfrm>
            <a:off x="3489984" y="3991841"/>
            <a:ext cx="1016083" cy="635825"/>
          </a:xfrm>
          <a:prstGeom prst="rect">
            <a:avLst/>
          </a:prstGeom>
        </p:spPr>
      </p:pic>
      <p:pic>
        <p:nvPicPr>
          <p:cNvPr id="7" name="Bilde 7">
            <a:extLst>
              <a:ext uri="{FF2B5EF4-FFF2-40B4-BE49-F238E27FC236}">
                <a16:creationId xmlns:a16="http://schemas.microsoft.com/office/drawing/2014/main" id="{18B1FED3-148F-B5AF-A064-F82DDCE85864}"/>
              </a:ext>
            </a:extLst>
          </p:cNvPr>
          <p:cNvPicPr>
            <a:picLocks noChangeAspect="1"/>
          </p:cNvPicPr>
          <p:nvPr/>
        </p:nvPicPr>
        <p:blipFill>
          <a:blip r:embed="rId5"/>
          <a:stretch>
            <a:fillRect/>
          </a:stretch>
        </p:blipFill>
        <p:spPr>
          <a:xfrm>
            <a:off x="6159335" y="1833630"/>
            <a:ext cx="4158342" cy="5021519"/>
          </a:xfrm>
          <a:prstGeom prst="rect">
            <a:avLst/>
          </a:prstGeom>
        </p:spPr>
      </p:pic>
      <p:pic>
        <p:nvPicPr>
          <p:cNvPr id="8" name="Bilde 8">
            <a:extLst>
              <a:ext uri="{FF2B5EF4-FFF2-40B4-BE49-F238E27FC236}">
                <a16:creationId xmlns:a16="http://schemas.microsoft.com/office/drawing/2014/main" id="{1F7BD3E2-176E-A0EB-D014-F31E46FB2643}"/>
              </a:ext>
            </a:extLst>
          </p:cNvPr>
          <p:cNvPicPr>
            <a:picLocks noChangeAspect="1"/>
          </p:cNvPicPr>
          <p:nvPr/>
        </p:nvPicPr>
        <p:blipFill>
          <a:blip r:embed="rId6"/>
          <a:stretch>
            <a:fillRect/>
          </a:stretch>
        </p:blipFill>
        <p:spPr>
          <a:xfrm>
            <a:off x="7422821" y="5230956"/>
            <a:ext cx="1562100" cy="1710295"/>
          </a:xfrm>
          <a:prstGeom prst="rect">
            <a:avLst/>
          </a:prstGeom>
        </p:spPr>
      </p:pic>
      <p:pic>
        <p:nvPicPr>
          <p:cNvPr id="4" name="Bilde 3" descr="Et bilde som inneholder clip art, silhuett&#10;&#10;KI-generert innhold kan være feil.">
            <a:extLst>
              <a:ext uri="{FF2B5EF4-FFF2-40B4-BE49-F238E27FC236}">
                <a16:creationId xmlns:a16="http://schemas.microsoft.com/office/drawing/2014/main" id="{9858131F-4C81-2936-2A36-8B57756E72A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39728" y="8890"/>
            <a:ext cx="649224" cy="649224"/>
          </a:xfrm>
          <a:prstGeom prst="rect">
            <a:avLst/>
          </a:prstGeom>
        </p:spPr>
      </p:pic>
    </p:spTree>
    <p:extLst>
      <p:ext uri="{BB962C8B-B14F-4D97-AF65-F5344CB8AC3E}">
        <p14:creationId xmlns:p14="http://schemas.microsoft.com/office/powerpoint/2010/main" val="17373859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4294967295"/>
          </p:nvPr>
        </p:nvSpPr>
        <p:spPr>
          <a:xfrm>
            <a:off x="7764463" y="2173288"/>
            <a:ext cx="4427537" cy="3394075"/>
          </a:xfrm>
        </p:spPr>
        <p:txBody>
          <a:bodyPr>
            <a:noAutofit/>
          </a:bodyPr>
          <a:lstStyle/>
          <a:p>
            <a:pPr marL="0" indent="0">
              <a:lnSpc>
                <a:spcPct val="115000"/>
              </a:lnSpc>
              <a:buNone/>
            </a:pPr>
            <a:endParaRPr lang="nb-NO" sz="2400">
              <a:ea typeface="Calibri"/>
              <a:cs typeface="Arial"/>
            </a:endParaRPr>
          </a:p>
          <a:p>
            <a:pPr marL="247600" lvl="1" indent="0">
              <a:buNone/>
            </a:pPr>
            <a:endParaRPr lang="nb-NO" sz="2400">
              <a:latin typeface="Arial" panose="020B0604020202020204" pitchFamily="34" charset="0"/>
              <a:cs typeface="Arial" panose="020B0604020202020204" pitchFamily="34" charset="0"/>
            </a:endParaRPr>
          </a:p>
        </p:txBody>
      </p:sp>
      <p:pic>
        <p:nvPicPr>
          <p:cNvPr id="9" name="Bilde 9" descr="Et bilde som inneholder tekst, bilvei, tre, vei&#10;&#10;Automatisk generert beskrivelse">
            <a:extLst>
              <a:ext uri="{FF2B5EF4-FFF2-40B4-BE49-F238E27FC236}">
                <a16:creationId xmlns:a16="http://schemas.microsoft.com/office/drawing/2014/main" id="{E382D273-99F9-637F-0AA2-6F79651B9107}"/>
              </a:ext>
            </a:extLst>
          </p:cNvPr>
          <p:cNvPicPr>
            <a:picLocks noChangeAspect="1"/>
          </p:cNvPicPr>
          <p:nvPr/>
        </p:nvPicPr>
        <p:blipFill>
          <a:blip r:embed="rId3"/>
          <a:stretch>
            <a:fillRect/>
          </a:stretch>
        </p:blipFill>
        <p:spPr>
          <a:xfrm>
            <a:off x="-99060" y="645034"/>
            <a:ext cx="12390120" cy="5567931"/>
          </a:xfrm>
          <a:prstGeom prst="rect">
            <a:avLst/>
          </a:prstGeom>
        </p:spPr>
      </p:pic>
      <p:pic>
        <p:nvPicPr>
          <p:cNvPr id="4" name="Bilde 3" descr="Et bilde som inneholder clip art, silhuett&#10;&#10;KI-generert innhold kan være feil.">
            <a:extLst>
              <a:ext uri="{FF2B5EF4-FFF2-40B4-BE49-F238E27FC236}">
                <a16:creationId xmlns:a16="http://schemas.microsoft.com/office/drawing/2014/main" id="{FB41199E-0F45-CDB3-06EB-A37CF295EB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37822" y="-9144"/>
            <a:ext cx="654178" cy="654178"/>
          </a:xfrm>
          <a:prstGeom prst="rect">
            <a:avLst/>
          </a:prstGeom>
        </p:spPr>
      </p:pic>
    </p:spTree>
    <p:extLst>
      <p:ext uri="{BB962C8B-B14F-4D97-AF65-F5344CB8AC3E}">
        <p14:creationId xmlns:p14="http://schemas.microsoft.com/office/powerpoint/2010/main" val="24016360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Et bilde som inneholder tekst, himmel, utendørs, skilt&#10;&#10;Automatisk generert beskrivelse">
            <a:extLst>
              <a:ext uri="{FF2B5EF4-FFF2-40B4-BE49-F238E27FC236}">
                <a16:creationId xmlns:a16="http://schemas.microsoft.com/office/drawing/2014/main" id="{649D319F-BA12-452C-A7DD-A6F7A667E1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3604" y="1192729"/>
            <a:ext cx="3589073" cy="2675663"/>
          </a:xfrm>
          <a:prstGeom prst="rect">
            <a:avLst/>
          </a:prstGeom>
        </p:spPr>
      </p:pic>
      <p:pic>
        <p:nvPicPr>
          <p:cNvPr id="6" name="Bilde 5" descr="Et bilde som inneholder tekst, himmel, bilvei, utendørs&#10;&#10;Automatisk generert beskrivelse">
            <a:extLst>
              <a:ext uri="{FF2B5EF4-FFF2-40B4-BE49-F238E27FC236}">
                <a16:creationId xmlns:a16="http://schemas.microsoft.com/office/drawing/2014/main" id="{51CE284C-788D-4D51-AF89-3F53444E37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1258" y="1192729"/>
            <a:ext cx="3567930" cy="2659901"/>
          </a:xfrm>
          <a:prstGeom prst="rect">
            <a:avLst/>
          </a:prstGeom>
        </p:spPr>
      </p:pic>
      <p:pic>
        <p:nvPicPr>
          <p:cNvPr id="5" name="Bilde 4" descr="Et bilde som inneholder tekst, himmel, utendørs, skilt&#10;&#10;Automatisk generert beskrivelse">
            <a:extLst>
              <a:ext uri="{FF2B5EF4-FFF2-40B4-BE49-F238E27FC236}">
                <a16:creationId xmlns:a16="http://schemas.microsoft.com/office/drawing/2014/main" id="{DF9F3463-3F8E-4517-A453-6B53837381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42859" y="3963942"/>
            <a:ext cx="3569817" cy="2659901"/>
          </a:xfrm>
          <a:prstGeom prst="rect">
            <a:avLst/>
          </a:prstGeom>
        </p:spPr>
      </p:pic>
      <p:pic>
        <p:nvPicPr>
          <p:cNvPr id="7" name="Bilde 6" descr="Et bilde som inneholder tekst, utendørs, himmel, skilt&#10;&#10;Automatisk generert beskrivelse">
            <a:extLst>
              <a:ext uri="{FF2B5EF4-FFF2-40B4-BE49-F238E27FC236}">
                <a16:creationId xmlns:a16="http://schemas.microsoft.com/office/drawing/2014/main" id="{3B9F9EDC-F356-4845-8717-5A0856137E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0" y="3963941"/>
            <a:ext cx="3566042" cy="2659901"/>
          </a:xfrm>
          <a:prstGeom prst="rect">
            <a:avLst/>
          </a:prstGeom>
        </p:spPr>
      </p:pic>
      <p:sp>
        <p:nvSpPr>
          <p:cNvPr id="9" name="TekstSylinder 8">
            <a:extLst>
              <a:ext uri="{FF2B5EF4-FFF2-40B4-BE49-F238E27FC236}">
                <a16:creationId xmlns:a16="http://schemas.microsoft.com/office/drawing/2014/main" id="{230F59AC-19A2-6AF6-FDA8-BE2D2BEC1359}"/>
              </a:ext>
            </a:extLst>
          </p:cNvPr>
          <p:cNvSpPr txBox="1"/>
          <p:nvPr/>
        </p:nvSpPr>
        <p:spPr>
          <a:xfrm>
            <a:off x="373224" y="634482"/>
            <a:ext cx="4740314" cy="523220"/>
          </a:xfrm>
          <a:prstGeom prst="rect">
            <a:avLst/>
          </a:prstGeom>
          <a:noFill/>
        </p:spPr>
        <p:txBody>
          <a:bodyPr wrap="square" rtlCol="0">
            <a:spAutoFit/>
          </a:bodyPr>
          <a:lstStyle/>
          <a:p>
            <a:r>
              <a:rPr lang="nb-NO" sz="2800" dirty="0"/>
              <a:t>Avkjøring fra større veier</a:t>
            </a:r>
          </a:p>
        </p:txBody>
      </p:sp>
      <p:pic>
        <p:nvPicPr>
          <p:cNvPr id="3" name="Bilde 2" descr="Et bilde som inneholder clip art, silhuett&#10;&#10;KI-generert innhold kan være feil.">
            <a:extLst>
              <a:ext uri="{FF2B5EF4-FFF2-40B4-BE49-F238E27FC236}">
                <a16:creationId xmlns:a16="http://schemas.microsoft.com/office/drawing/2014/main" id="{37A4B829-2610-01C5-585A-0AFF9D875F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67160" y="0"/>
            <a:ext cx="624840" cy="624840"/>
          </a:xfrm>
          <a:prstGeom prst="rect">
            <a:avLst/>
          </a:prstGeom>
        </p:spPr>
      </p:pic>
    </p:spTree>
    <p:extLst>
      <p:ext uri="{BB962C8B-B14F-4D97-AF65-F5344CB8AC3E}">
        <p14:creationId xmlns:p14="http://schemas.microsoft.com/office/powerpoint/2010/main" val="1750031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descr="Et bilde som inneholder lastebil, utendørs, himmel, gul&#10;&#10;Automatisk generert beskrivelse">
            <a:extLst>
              <a:ext uri="{FF2B5EF4-FFF2-40B4-BE49-F238E27FC236}">
                <a16:creationId xmlns:a16="http://schemas.microsoft.com/office/drawing/2014/main" id="{8940E9AF-14E7-5C81-3732-0467FD9022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42" y="0"/>
            <a:ext cx="7422573" cy="6858000"/>
          </a:xfrm>
          <a:prstGeom prst="rect">
            <a:avLst/>
          </a:prstGeom>
          <a:noFill/>
        </p:spPr>
      </p:pic>
      <p:sp>
        <p:nvSpPr>
          <p:cNvPr id="15" name="Text Placeholder 5">
            <a:extLst>
              <a:ext uri="{FF2B5EF4-FFF2-40B4-BE49-F238E27FC236}">
                <a16:creationId xmlns:a16="http://schemas.microsoft.com/office/drawing/2014/main" id="{796A951F-79E0-2EF7-4288-EC05767E9470}"/>
              </a:ext>
            </a:extLst>
          </p:cNvPr>
          <p:cNvSpPr>
            <a:spLocks noGrp="1"/>
          </p:cNvSpPr>
          <p:nvPr>
            <p:ph type="body" sz="quarter" idx="12"/>
          </p:nvPr>
        </p:nvSpPr>
        <p:spPr>
          <a:xfrm>
            <a:off x="10835428" y="599742"/>
            <a:ext cx="756000" cy="754488"/>
          </a:xfrm>
        </p:spPr>
        <p:txBody>
          <a:bodyPr/>
          <a:lstStyle/>
          <a:p>
            <a:endParaRPr lang="en-US" dirty="0"/>
          </a:p>
        </p:txBody>
      </p:sp>
      <p:sp>
        <p:nvSpPr>
          <p:cNvPr id="10" name="Tittel 9">
            <a:extLst>
              <a:ext uri="{FF2B5EF4-FFF2-40B4-BE49-F238E27FC236}">
                <a16:creationId xmlns:a16="http://schemas.microsoft.com/office/drawing/2014/main" id="{5AFF5F27-73DF-8802-13F1-768D347BDF89}"/>
              </a:ext>
            </a:extLst>
          </p:cNvPr>
          <p:cNvSpPr>
            <a:spLocks noGrp="1"/>
          </p:cNvSpPr>
          <p:nvPr>
            <p:ph type="ctrTitle"/>
          </p:nvPr>
        </p:nvSpPr>
        <p:spPr>
          <a:xfrm>
            <a:off x="7324531" y="1647307"/>
            <a:ext cx="4867469" cy="5099833"/>
          </a:xfrm>
        </p:spPr>
        <p:txBody>
          <a:bodyPr/>
          <a:lstStyle/>
          <a:p>
            <a:r>
              <a:rPr lang="nb-NO" dirty="0">
                <a:latin typeface="Calibri" panose="020F0502020204030204" pitchFamily="34" charset="0"/>
                <a:cs typeface="Calibri" panose="020F0502020204030204" pitchFamily="34" charset="0"/>
              </a:rPr>
              <a:t>Kort benstrekk, deretter litt om:</a:t>
            </a:r>
            <a:br>
              <a:rPr lang="nb-NO" dirty="0">
                <a:latin typeface="Calibri" panose="020F0502020204030204" pitchFamily="34" charset="0"/>
                <a:cs typeface="Calibri" panose="020F0502020204030204" pitchFamily="34" charset="0"/>
              </a:rPr>
            </a:br>
            <a:br>
              <a:rPr lang="nb-NO" dirty="0">
                <a:latin typeface="Calibri" panose="020F0502020204030204" pitchFamily="34" charset="0"/>
                <a:cs typeface="Calibri" panose="020F0502020204030204" pitchFamily="34" charset="0"/>
              </a:rPr>
            </a:br>
            <a:r>
              <a:rPr lang="nb-NO" sz="2400" dirty="0">
                <a:latin typeface="Calibri" panose="020F0502020204030204" pitchFamily="34" charset="0"/>
                <a:cs typeface="Calibri" panose="020F0502020204030204" pitchFamily="34" charset="0"/>
              </a:rPr>
              <a:t>-Tunge kjøretøy</a:t>
            </a:r>
            <a:br>
              <a:rPr lang="nb-NO" sz="2400" dirty="0">
                <a:latin typeface="Calibri" panose="020F0502020204030204" pitchFamily="34" charset="0"/>
                <a:cs typeface="Calibri" panose="020F0502020204030204" pitchFamily="34" charset="0"/>
              </a:rPr>
            </a:br>
            <a:r>
              <a:rPr lang="nb-NO" sz="2400" dirty="0">
                <a:latin typeface="Calibri" panose="020F0502020204030204" pitchFamily="34" charset="0"/>
                <a:cs typeface="Calibri" panose="020F0502020204030204" pitchFamily="34" charset="0"/>
              </a:rPr>
              <a:t>-Blindsoner</a:t>
            </a:r>
          </a:p>
        </p:txBody>
      </p:sp>
    </p:spTree>
    <p:extLst>
      <p:ext uri="{BB962C8B-B14F-4D97-AF65-F5344CB8AC3E}">
        <p14:creationId xmlns:p14="http://schemas.microsoft.com/office/powerpoint/2010/main" val="39615605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hlinkClick r:id="rId3"/>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968317" y="0"/>
            <a:ext cx="8223683" cy="6858000"/>
          </a:xfrm>
          <a:prstGeom prst="rect">
            <a:avLst/>
          </a:prstGeom>
        </p:spPr>
      </p:pic>
      <p:sp>
        <p:nvSpPr>
          <p:cNvPr id="2" name="TekstSylinder 1">
            <a:extLst>
              <a:ext uri="{FF2B5EF4-FFF2-40B4-BE49-F238E27FC236}">
                <a16:creationId xmlns:a16="http://schemas.microsoft.com/office/drawing/2014/main" id="{D0B4EBE8-1DD4-3C3E-59C6-5D4C83071362}"/>
              </a:ext>
            </a:extLst>
          </p:cNvPr>
          <p:cNvSpPr txBox="1"/>
          <p:nvPr/>
        </p:nvSpPr>
        <p:spPr>
          <a:xfrm>
            <a:off x="230819" y="896645"/>
            <a:ext cx="3471169" cy="2000548"/>
          </a:xfrm>
          <a:prstGeom prst="rect">
            <a:avLst/>
          </a:prstGeom>
          <a:noFill/>
        </p:spPr>
        <p:txBody>
          <a:bodyPr wrap="square" rtlCol="0">
            <a:spAutoFit/>
          </a:bodyPr>
          <a:lstStyle/>
          <a:p>
            <a:r>
              <a:rPr lang="nb-NO" sz="2800" dirty="0">
                <a:latin typeface="Calibri" panose="020F0502020204030204" pitchFamily="34" charset="0"/>
                <a:cs typeface="Calibri" panose="020F0502020204030204" pitchFamily="34" charset="0"/>
              </a:rPr>
              <a:t>Blindsoner</a:t>
            </a:r>
          </a:p>
          <a:p>
            <a:endParaRPr lang="nb-NO" sz="2400" dirty="0">
              <a:latin typeface="Calibri" panose="020F0502020204030204" pitchFamily="34" charset="0"/>
              <a:cs typeface="Calibri" panose="020F0502020204030204" pitchFamily="34" charset="0"/>
            </a:endParaRPr>
          </a:p>
          <a:p>
            <a:endParaRPr lang="nb-NO" sz="2400" dirty="0">
              <a:latin typeface="Calibri" panose="020F0502020204030204" pitchFamily="34" charset="0"/>
              <a:cs typeface="Calibri" panose="020F0502020204030204" pitchFamily="34" charset="0"/>
            </a:endParaRPr>
          </a:p>
          <a:p>
            <a:r>
              <a:rPr lang="nb-NO" sz="2400" dirty="0">
                <a:latin typeface="Calibri" panose="020F0502020204030204" pitchFamily="34" charset="0"/>
                <a:cs typeface="Calibri" panose="020F0502020204030204" pitchFamily="34" charset="0"/>
              </a:rPr>
              <a:t>-Hvilken betydning</a:t>
            </a:r>
          </a:p>
          <a:p>
            <a:r>
              <a:rPr lang="nb-NO" sz="2400" dirty="0">
                <a:latin typeface="Calibri" panose="020F0502020204030204" pitchFamily="34" charset="0"/>
                <a:cs typeface="Calibri" panose="020F0502020204030204" pitchFamily="34" charset="0"/>
              </a:rPr>
              <a:t>kan disse ha for deg?</a:t>
            </a:r>
          </a:p>
        </p:txBody>
      </p:sp>
    </p:spTree>
    <p:extLst>
      <p:ext uri="{BB962C8B-B14F-4D97-AF65-F5344CB8AC3E}">
        <p14:creationId xmlns:p14="http://schemas.microsoft.com/office/powerpoint/2010/main" val="1465424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innhold 4">
            <a:extLst>
              <a:ext uri="{FF2B5EF4-FFF2-40B4-BE49-F238E27FC236}">
                <a16:creationId xmlns:a16="http://schemas.microsoft.com/office/drawing/2014/main" id="{A2EEDE0A-7BA8-498A-9785-4810192B3FF2}"/>
              </a:ext>
            </a:extLst>
          </p:cNvPr>
          <p:cNvPicPr>
            <a:picLocks noChangeAspect="1"/>
          </p:cNvPicPr>
          <p:nvPr/>
        </p:nvPicPr>
        <p:blipFill>
          <a:blip r:embed="rId3">
            <a:alphaModFix amt="50000"/>
          </a:blip>
          <a:stretch>
            <a:fillRect/>
          </a:stretch>
        </p:blipFill>
        <p:spPr>
          <a:xfrm>
            <a:off x="0" y="0"/>
            <a:ext cx="12192000" cy="6858000"/>
          </a:xfrm>
          <a:prstGeom prst="rect">
            <a:avLst/>
          </a:prstGeom>
        </p:spPr>
      </p:pic>
      <p:sp>
        <p:nvSpPr>
          <p:cNvPr id="4" name="Tittel 3">
            <a:extLst>
              <a:ext uri="{FF2B5EF4-FFF2-40B4-BE49-F238E27FC236}">
                <a16:creationId xmlns:a16="http://schemas.microsoft.com/office/drawing/2014/main" id="{430560E8-0051-4606-821A-3DC9A27F2936}"/>
              </a:ext>
            </a:extLst>
          </p:cNvPr>
          <p:cNvSpPr>
            <a:spLocks noGrp="1"/>
          </p:cNvSpPr>
          <p:nvPr>
            <p:ph type="title"/>
          </p:nvPr>
        </p:nvSpPr>
        <p:spPr/>
        <p:txBody>
          <a:bodyPr>
            <a:normAutofit/>
          </a:bodyPr>
          <a:lstStyle/>
          <a:p>
            <a:r>
              <a:rPr lang="nb-NO" sz="4000" dirty="0">
                <a:latin typeface="Calibri" panose="020F0502020204030204" pitchFamily="34" charset="0"/>
                <a:cs typeface="Calibri" panose="020F0502020204030204" pitchFamily="34" charset="0"/>
              </a:rPr>
              <a:t>Som en forsterkning..</a:t>
            </a:r>
          </a:p>
        </p:txBody>
      </p:sp>
      <p:sp>
        <p:nvSpPr>
          <p:cNvPr id="5" name="Plassholder for innhold 4">
            <a:extLst>
              <a:ext uri="{FF2B5EF4-FFF2-40B4-BE49-F238E27FC236}">
                <a16:creationId xmlns:a16="http://schemas.microsoft.com/office/drawing/2014/main" id="{0BF2F4CF-A591-4692-9FA1-C97EC6E49E60}"/>
              </a:ext>
            </a:extLst>
          </p:cNvPr>
          <p:cNvSpPr>
            <a:spLocks noGrp="1"/>
          </p:cNvSpPr>
          <p:nvPr>
            <p:ph sz="half" idx="1"/>
          </p:nvPr>
        </p:nvSpPr>
        <p:spPr/>
        <p:txBody>
          <a:bodyPr/>
          <a:lstStyle/>
          <a:p>
            <a:endParaRPr lang="nb-NO"/>
          </a:p>
        </p:txBody>
      </p:sp>
      <p:sp>
        <p:nvSpPr>
          <p:cNvPr id="6" name="Plassholder for innhold 5">
            <a:extLst>
              <a:ext uri="{FF2B5EF4-FFF2-40B4-BE49-F238E27FC236}">
                <a16:creationId xmlns:a16="http://schemas.microsoft.com/office/drawing/2014/main" id="{EA4D2E6C-BAA2-4B80-A5D0-FB3CD3715F8F}"/>
              </a:ext>
            </a:extLst>
          </p:cNvPr>
          <p:cNvSpPr>
            <a:spLocks noGrp="1"/>
          </p:cNvSpPr>
          <p:nvPr>
            <p:ph sz="half" idx="2"/>
          </p:nvPr>
        </p:nvSpPr>
        <p:spPr/>
        <p:txBody>
          <a:bodyPr/>
          <a:lstStyle/>
          <a:p>
            <a:endParaRPr lang="nb-NO"/>
          </a:p>
        </p:txBody>
      </p:sp>
      <p:pic>
        <p:nvPicPr>
          <p:cNvPr id="10" name="Bilde 9">
            <a:extLst>
              <a:ext uri="{FF2B5EF4-FFF2-40B4-BE49-F238E27FC236}">
                <a16:creationId xmlns:a16="http://schemas.microsoft.com/office/drawing/2014/main" id="{F861D614-25E6-429C-B519-46A15C05049C}"/>
              </a:ext>
            </a:extLst>
          </p:cNvPr>
          <p:cNvPicPr>
            <a:picLocks noChangeAspect="1"/>
          </p:cNvPicPr>
          <p:nvPr/>
        </p:nvPicPr>
        <p:blipFill>
          <a:blip r:embed="rId4"/>
          <a:stretch>
            <a:fillRect/>
          </a:stretch>
        </p:blipFill>
        <p:spPr>
          <a:xfrm>
            <a:off x="11439525" y="0"/>
            <a:ext cx="752475" cy="752475"/>
          </a:xfrm>
          <a:prstGeom prst="rect">
            <a:avLst/>
          </a:prstGeom>
        </p:spPr>
      </p:pic>
      <p:pic>
        <p:nvPicPr>
          <p:cNvPr id="2" name="Bilde 1">
            <a:extLst>
              <a:ext uri="{FF2B5EF4-FFF2-40B4-BE49-F238E27FC236}">
                <a16:creationId xmlns:a16="http://schemas.microsoft.com/office/drawing/2014/main" id="{4E2E1B16-065A-584B-7C5B-F573C92C21A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38200" y="1690687"/>
            <a:ext cx="11239403" cy="4966145"/>
          </a:xfrm>
          <a:prstGeom prst="rect">
            <a:avLst/>
          </a:prstGeom>
        </p:spPr>
      </p:pic>
    </p:spTree>
    <p:extLst>
      <p:ext uri="{BB962C8B-B14F-4D97-AF65-F5344CB8AC3E}">
        <p14:creationId xmlns:p14="http://schemas.microsoft.com/office/powerpoint/2010/main" val="15776860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tel 7">
            <a:extLst>
              <a:ext uri="{FF2B5EF4-FFF2-40B4-BE49-F238E27FC236}">
                <a16:creationId xmlns:a16="http://schemas.microsoft.com/office/drawing/2014/main" id="{E7E74456-B324-0CCF-7F2D-258C522FB1E9}"/>
              </a:ext>
            </a:extLst>
          </p:cNvPr>
          <p:cNvSpPr>
            <a:spLocks noGrp="1"/>
          </p:cNvSpPr>
          <p:nvPr>
            <p:ph type="title"/>
          </p:nvPr>
        </p:nvSpPr>
        <p:spPr>
          <a:xfrm>
            <a:off x="6056416" y="146117"/>
            <a:ext cx="5184648" cy="1175089"/>
          </a:xfrm>
        </p:spPr>
        <p:txBody>
          <a:bodyPr anchor="t">
            <a:normAutofit/>
          </a:bodyPr>
          <a:lstStyle/>
          <a:p>
            <a:br>
              <a:rPr lang="nb-NO" sz="3100"/>
            </a:br>
            <a:endParaRPr lang="nb-NO" sz="3100">
              <a:cs typeface="Arial"/>
            </a:endParaRPr>
          </a:p>
        </p:txBody>
      </p:sp>
      <p:pic>
        <p:nvPicPr>
          <p:cNvPr id="9" name="Bilde 11" descr="Et bilde som inneholder tekst&#10;&#10;Automatisk generert beskrivelse">
            <a:extLst>
              <a:ext uri="{FF2B5EF4-FFF2-40B4-BE49-F238E27FC236}">
                <a16:creationId xmlns:a16="http://schemas.microsoft.com/office/drawing/2014/main" id="{F9AB4A4B-D156-B25A-EB31-801B9D169697}"/>
              </a:ext>
            </a:extLst>
          </p:cNvPr>
          <p:cNvPicPr>
            <a:picLocks noChangeAspect="1"/>
          </p:cNvPicPr>
          <p:nvPr/>
        </p:nvPicPr>
        <p:blipFill>
          <a:blip r:embed="rId3"/>
          <a:stretch>
            <a:fillRect/>
          </a:stretch>
        </p:blipFill>
        <p:spPr>
          <a:xfrm>
            <a:off x="403493" y="349720"/>
            <a:ext cx="4769525" cy="6158560"/>
          </a:xfrm>
          <a:prstGeom prst="rect">
            <a:avLst/>
          </a:prstGeom>
          <a:noFill/>
        </p:spPr>
      </p:pic>
      <p:pic>
        <p:nvPicPr>
          <p:cNvPr id="18" name="Bilde 18">
            <a:extLst>
              <a:ext uri="{FF2B5EF4-FFF2-40B4-BE49-F238E27FC236}">
                <a16:creationId xmlns:a16="http://schemas.microsoft.com/office/drawing/2014/main" id="{C091B8D3-2784-3D01-D4BD-08D2B9DB7BB9}"/>
              </a:ext>
            </a:extLst>
          </p:cNvPr>
          <p:cNvPicPr>
            <a:picLocks noChangeAspect="1"/>
          </p:cNvPicPr>
          <p:nvPr/>
        </p:nvPicPr>
        <p:blipFill>
          <a:blip r:embed="rId4"/>
          <a:stretch>
            <a:fillRect/>
          </a:stretch>
        </p:blipFill>
        <p:spPr>
          <a:xfrm>
            <a:off x="5545776" y="2226578"/>
            <a:ext cx="6196940" cy="4017908"/>
          </a:xfrm>
          <a:prstGeom prst="rect">
            <a:avLst/>
          </a:prstGeom>
        </p:spPr>
      </p:pic>
      <p:sp>
        <p:nvSpPr>
          <p:cNvPr id="19" name="TekstSylinder 18">
            <a:extLst>
              <a:ext uri="{FF2B5EF4-FFF2-40B4-BE49-F238E27FC236}">
                <a16:creationId xmlns:a16="http://schemas.microsoft.com/office/drawing/2014/main" id="{9A52D4C0-4B89-26C1-55E3-BF811CDE37B4}"/>
              </a:ext>
            </a:extLst>
          </p:cNvPr>
          <p:cNvSpPr txBox="1"/>
          <p:nvPr/>
        </p:nvSpPr>
        <p:spPr>
          <a:xfrm>
            <a:off x="6268192" y="449283"/>
            <a:ext cx="476200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b-NO" b="1" dirty="0">
                <a:solidFill>
                  <a:srgbClr val="4B392C"/>
                </a:solidFill>
              </a:rPr>
              <a:t>Hvis du fortsatt ønsker å ha førerkort etter at du har fylt 80 år, må du levere helseattest fra legen din.</a:t>
            </a:r>
          </a:p>
        </p:txBody>
      </p:sp>
      <p:pic>
        <p:nvPicPr>
          <p:cNvPr id="3" name="Bilde 2" descr="Et bilde som inneholder clip art, silhuett&#10;&#10;KI-generert innhold kan være feil.">
            <a:extLst>
              <a:ext uri="{FF2B5EF4-FFF2-40B4-BE49-F238E27FC236}">
                <a16:creationId xmlns:a16="http://schemas.microsoft.com/office/drawing/2014/main" id="{B28FE639-AFF0-858B-3B5B-D95B653F6C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13822" y="0"/>
            <a:ext cx="578177" cy="578177"/>
          </a:xfrm>
          <a:prstGeom prst="rect">
            <a:avLst/>
          </a:prstGeom>
        </p:spPr>
      </p:pic>
    </p:spTree>
    <p:extLst>
      <p:ext uri="{BB962C8B-B14F-4D97-AF65-F5344CB8AC3E}">
        <p14:creationId xmlns:p14="http://schemas.microsoft.com/office/powerpoint/2010/main" val="4191064259"/>
      </p:ext>
    </p:extLst>
  </p:cSld>
  <p:clrMapOvr>
    <a:masterClrMapping/>
  </p:clrMapOvr>
  <mc:AlternateContent xmlns:mc="http://schemas.openxmlformats.org/markup-compatibility/2006" xmlns:p14="http://schemas.microsoft.com/office/powerpoint/2010/main">
    <mc:Choice Requires="p14">
      <p:transition spd="slow" p14:dur="2000" advTm="3045"/>
    </mc:Choice>
    <mc:Fallback xmlns="">
      <p:transition spd="slow" advTm="3045"/>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lassholder for innhold 4">
            <a:extLst>
              <a:ext uri="{FF2B5EF4-FFF2-40B4-BE49-F238E27FC236}">
                <a16:creationId xmlns:a16="http://schemas.microsoft.com/office/drawing/2014/main" id="{F267FF41-43D9-4AA9-AD7D-DCB0CB769770}"/>
              </a:ext>
            </a:extLst>
          </p:cNvPr>
          <p:cNvPicPr>
            <a:picLocks noChangeAspect="1"/>
          </p:cNvPicPr>
          <p:nvPr/>
        </p:nvPicPr>
        <p:blipFill>
          <a:blip r:embed="rId2">
            <a:alphaModFix amt="50000"/>
          </a:blip>
          <a:stretch>
            <a:fillRect/>
          </a:stretch>
        </p:blipFill>
        <p:spPr>
          <a:xfrm>
            <a:off x="0" y="0"/>
            <a:ext cx="12192000" cy="6858000"/>
          </a:xfrm>
          <a:prstGeom prst="rect">
            <a:avLst/>
          </a:prstGeom>
        </p:spPr>
      </p:pic>
      <p:sp>
        <p:nvSpPr>
          <p:cNvPr id="2" name="Tittel 1">
            <a:extLst>
              <a:ext uri="{FF2B5EF4-FFF2-40B4-BE49-F238E27FC236}">
                <a16:creationId xmlns:a16="http://schemas.microsoft.com/office/drawing/2014/main" id="{008A2B47-E06A-4015-A749-4D101DB70F76}"/>
              </a:ext>
            </a:extLst>
          </p:cNvPr>
          <p:cNvSpPr>
            <a:spLocks noGrp="1"/>
          </p:cNvSpPr>
          <p:nvPr>
            <p:ph type="title"/>
          </p:nvPr>
        </p:nvSpPr>
        <p:spPr/>
        <p:txBody>
          <a:bodyPr/>
          <a:lstStyle/>
          <a:p>
            <a:r>
              <a:rPr lang="nb-NO" dirty="0"/>
              <a:t>Ytterligere forsterkning..</a:t>
            </a:r>
          </a:p>
        </p:txBody>
      </p:sp>
      <p:sp>
        <p:nvSpPr>
          <p:cNvPr id="4" name="Plassholder for tekst 3">
            <a:extLst>
              <a:ext uri="{FF2B5EF4-FFF2-40B4-BE49-F238E27FC236}">
                <a16:creationId xmlns:a16="http://schemas.microsoft.com/office/drawing/2014/main" id="{8A8BF6AA-6B38-4F88-BD41-41A505398D8D}"/>
              </a:ext>
            </a:extLst>
          </p:cNvPr>
          <p:cNvSpPr>
            <a:spLocks noGrp="1"/>
          </p:cNvSpPr>
          <p:nvPr>
            <p:ph type="body" sz="half" idx="2"/>
          </p:nvPr>
        </p:nvSpPr>
        <p:spPr/>
        <p:txBody>
          <a:bodyPr/>
          <a:lstStyle/>
          <a:p>
            <a:r>
              <a:rPr lang="nb-NO" dirty="0">
                <a:hlinkClick r:id="rId3"/>
              </a:rPr>
              <a:t>https://www.youtube.com/watch?v=OacT14F4YT4</a:t>
            </a:r>
            <a:endParaRPr lang="nb-NO" dirty="0"/>
          </a:p>
          <a:p>
            <a:endParaRPr lang="nb-NO" dirty="0"/>
          </a:p>
        </p:txBody>
      </p:sp>
      <p:pic>
        <p:nvPicPr>
          <p:cNvPr id="8" name="Bilde 7">
            <a:extLst>
              <a:ext uri="{FF2B5EF4-FFF2-40B4-BE49-F238E27FC236}">
                <a16:creationId xmlns:a16="http://schemas.microsoft.com/office/drawing/2014/main" id="{9D802F9C-50AC-4E37-9FAC-3F91C558E506}"/>
              </a:ext>
            </a:extLst>
          </p:cNvPr>
          <p:cNvPicPr>
            <a:picLocks noChangeAspect="1"/>
          </p:cNvPicPr>
          <p:nvPr/>
        </p:nvPicPr>
        <p:blipFill>
          <a:blip r:embed="rId4"/>
          <a:stretch>
            <a:fillRect/>
          </a:stretch>
        </p:blipFill>
        <p:spPr>
          <a:xfrm>
            <a:off x="11439525" y="0"/>
            <a:ext cx="752475" cy="752475"/>
          </a:xfrm>
          <a:prstGeom prst="rect">
            <a:avLst/>
          </a:prstGeom>
        </p:spPr>
      </p:pic>
      <p:sp>
        <p:nvSpPr>
          <p:cNvPr id="13" name="Plassholder for bilde 12">
            <a:extLst>
              <a:ext uri="{FF2B5EF4-FFF2-40B4-BE49-F238E27FC236}">
                <a16:creationId xmlns:a16="http://schemas.microsoft.com/office/drawing/2014/main" id="{E9FDE8CC-290F-4E88-AB2C-86FEDDEA3C51}"/>
              </a:ext>
            </a:extLst>
          </p:cNvPr>
          <p:cNvSpPr>
            <a:spLocks noGrp="1"/>
          </p:cNvSpPr>
          <p:nvPr>
            <p:ph type="pic" idx="1"/>
          </p:nvPr>
        </p:nvSpPr>
        <p:spPr/>
        <p:txBody>
          <a:bodyPr/>
          <a:lstStyle/>
          <a:p>
            <a:endParaRPr lang="nb-NO"/>
          </a:p>
        </p:txBody>
      </p:sp>
      <p:pic>
        <p:nvPicPr>
          <p:cNvPr id="3" name="Bilde 2">
            <a:extLst>
              <a:ext uri="{FF2B5EF4-FFF2-40B4-BE49-F238E27FC236}">
                <a16:creationId xmlns:a16="http://schemas.microsoft.com/office/drawing/2014/main" id="{5F27E3F4-98A9-A0D6-5B83-5C5F407A6F98}"/>
              </a:ext>
            </a:extLst>
          </p:cNvPr>
          <p:cNvPicPr>
            <a:picLocks noChangeAspect="1"/>
          </p:cNvPicPr>
          <p:nvPr/>
        </p:nvPicPr>
        <p:blipFill>
          <a:blip r:embed="rId5"/>
          <a:stretch>
            <a:fillRect/>
          </a:stretch>
        </p:blipFill>
        <p:spPr>
          <a:xfrm>
            <a:off x="5180010" y="973201"/>
            <a:ext cx="6172201" cy="4873625"/>
          </a:xfrm>
          <a:prstGeom prst="rect">
            <a:avLst/>
          </a:prstGeom>
        </p:spPr>
      </p:pic>
    </p:spTree>
    <p:extLst>
      <p:ext uri="{BB962C8B-B14F-4D97-AF65-F5344CB8AC3E}">
        <p14:creationId xmlns:p14="http://schemas.microsoft.com/office/powerpoint/2010/main" val="10191633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ssholder for bilde 7" descr="Et bilde som inneholder tekst, bilvei, utendørs, tre">
            <a:extLst>
              <a:ext uri="{FF2B5EF4-FFF2-40B4-BE49-F238E27FC236}">
                <a16:creationId xmlns:a16="http://schemas.microsoft.com/office/drawing/2014/main" id="{9E3C4985-BF6D-59C1-A4A2-6D170DA00924}"/>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7813" b="7813"/>
          <a:stretch>
            <a:fillRect/>
          </a:stretch>
        </p:blipFill>
        <p:spPr/>
      </p:pic>
    </p:spTree>
    <p:extLst>
      <p:ext uri="{BB962C8B-B14F-4D97-AF65-F5344CB8AC3E}">
        <p14:creationId xmlns:p14="http://schemas.microsoft.com/office/powerpoint/2010/main" val="2536267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9266250" y="559130"/>
            <a:ext cx="1082516" cy="0"/>
          </a:xfrm>
          <a:custGeom>
            <a:avLst/>
            <a:gdLst/>
            <a:ahLst/>
            <a:cxnLst/>
            <a:rect l="l" t="t" r="r" b="b"/>
            <a:pathLst>
              <a:path w="1443355">
                <a:moveTo>
                  <a:pt x="0" y="0"/>
                </a:moveTo>
                <a:lnTo>
                  <a:pt x="1442783" y="0"/>
                </a:lnTo>
              </a:path>
            </a:pathLst>
          </a:custGeom>
          <a:ln w="16598">
            <a:solidFill>
              <a:srgbClr val="FFDB13"/>
            </a:solidFill>
          </a:ln>
        </p:spPr>
        <p:txBody>
          <a:bodyPr wrap="square" lIns="0" tIns="0" rIns="0" bIns="0" rtlCol="0"/>
          <a:lstStyle/>
          <a:p>
            <a:endParaRPr sz="1350"/>
          </a:p>
        </p:txBody>
      </p:sp>
      <p:grpSp>
        <p:nvGrpSpPr>
          <p:cNvPr id="4" name="object 4"/>
          <p:cNvGrpSpPr/>
          <p:nvPr/>
        </p:nvGrpSpPr>
        <p:grpSpPr>
          <a:xfrm>
            <a:off x="34960" y="0"/>
            <a:ext cx="11411609" cy="6858000"/>
            <a:chOff x="0" y="0"/>
            <a:chExt cx="14824710" cy="9144000"/>
          </a:xfrm>
        </p:grpSpPr>
        <p:pic>
          <p:nvPicPr>
            <p:cNvPr id="5" name="object 5"/>
            <p:cNvPicPr/>
            <p:nvPr/>
          </p:nvPicPr>
          <p:blipFill>
            <a:blip r:embed="rId3" cstate="print"/>
            <a:stretch>
              <a:fillRect/>
            </a:stretch>
          </p:blipFill>
          <p:spPr>
            <a:xfrm>
              <a:off x="0" y="0"/>
              <a:ext cx="9423374" cy="9144000"/>
            </a:xfrm>
            <a:prstGeom prst="rect">
              <a:avLst/>
            </a:prstGeom>
          </p:spPr>
        </p:pic>
        <p:sp>
          <p:nvSpPr>
            <p:cNvPr id="6" name="object 6"/>
            <p:cNvSpPr/>
            <p:nvPr/>
          </p:nvSpPr>
          <p:spPr>
            <a:xfrm>
              <a:off x="9017003" y="2460000"/>
              <a:ext cx="5807710" cy="3623310"/>
            </a:xfrm>
            <a:custGeom>
              <a:avLst/>
              <a:gdLst/>
              <a:ahLst/>
              <a:cxnLst/>
              <a:rect l="l" t="t" r="r" b="b"/>
              <a:pathLst>
                <a:path w="5807709" h="3623310">
                  <a:moveTo>
                    <a:pt x="5735497" y="0"/>
                  </a:moveTo>
                  <a:lnTo>
                    <a:pt x="71996" y="0"/>
                  </a:lnTo>
                  <a:lnTo>
                    <a:pt x="43971" y="5657"/>
                  </a:lnTo>
                  <a:lnTo>
                    <a:pt x="21086" y="21086"/>
                  </a:lnTo>
                  <a:lnTo>
                    <a:pt x="5657" y="43971"/>
                  </a:lnTo>
                  <a:lnTo>
                    <a:pt x="0" y="71996"/>
                  </a:lnTo>
                  <a:lnTo>
                    <a:pt x="0" y="3551301"/>
                  </a:lnTo>
                  <a:lnTo>
                    <a:pt x="5657" y="3579325"/>
                  </a:lnTo>
                  <a:lnTo>
                    <a:pt x="21086" y="3602210"/>
                  </a:lnTo>
                  <a:lnTo>
                    <a:pt x="43971" y="3617639"/>
                  </a:lnTo>
                  <a:lnTo>
                    <a:pt x="71996" y="3623297"/>
                  </a:lnTo>
                  <a:lnTo>
                    <a:pt x="5735497" y="3623297"/>
                  </a:lnTo>
                  <a:lnTo>
                    <a:pt x="5763524" y="3617639"/>
                  </a:lnTo>
                  <a:lnTo>
                    <a:pt x="5786413" y="3602210"/>
                  </a:lnTo>
                  <a:lnTo>
                    <a:pt x="5801847" y="3579325"/>
                  </a:lnTo>
                  <a:lnTo>
                    <a:pt x="5807506" y="3551301"/>
                  </a:lnTo>
                  <a:lnTo>
                    <a:pt x="5807506" y="71996"/>
                  </a:lnTo>
                  <a:lnTo>
                    <a:pt x="5801847" y="43971"/>
                  </a:lnTo>
                  <a:lnTo>
                    <a:pt x="5786413" y="21086"/>
                  </a:lnTo>
                  <a:lnTo>
                    <a:pt x="5763524" y="5657"/>
                  </a:lnTo>
                  <a:lnTo>
                    <a:pt x="5735497" y="0"/>
                  </a:lnTo>
                  <a:close/>
                </a:path>
              </a:pathLst>
            </a:custGeom>
            <a:solidFill>
              <a:srgbClr val="FFFFFF"/>
            </a:solidFill>
          </p:spPr>
          <p:txBody>
            <a:bodyPr wrap="square" lIns="0" tIns="0" rIns="0" bIns="0" rtlCol="0"/>
            <a:lstStyle/>
            <a:p>
              <a:endParaRPr sz="1350"/>
            </a:p>
          </p:txBody>
        </p:sp>
      </p:grpSp>
      <p:sp>
        <p:nvSpPr>
          <p:cNvPr id="7" name="object 7"/>
          <p:cNvSpPr txBox="1"/>
          <p:nvPr/>
        </p:nvSpPr>
        <p:spPr>
          <a:xfrm>
            <a:off x="7305076" y="2056275"/>
            <a:ext cx="2343626" cy="748282"/>
          </a:xfrm>
          <a:prstGeom prst="rect">
            <a:avLst/>
          </a:prstGeom>
        </p:spPr>
        <p:txBody>
          <a:bodyPr vert="horz" wrap="square" lIns="0" tIns="9525" rIns="0" bIns="0" rtlCol="0" anchor="t">
            <a:spAutoFit/>
          </a:bodyPr>
          <a:lstStyle/>
          <a:p>
            <a:pPr marL="9525">
              <a:spcBef>
                <a:spcPts val="75"/>
              </a:spcBef>
            </a:pPr>
            <a:r>
              <a:rPr lang="nb-NO" sz="2400" spc="-23" dirty="0">
                <a:solidFill>
                  <a:srgbClr val="020203"/>
                </a:solidFill>
                <a:latin typeface="Calibri"/>
                <a:cs typeface="QuestaSans-Black"/>
              </a:rPr>
              <a:t>Ditt sikkerhetsutstyr</a:t>
            </a:r>
            <a:r>
              <a:rPr sz="2400" spc="-11" dirty="0">
                <a:solidFill>
                  <a:srgbClr val="020203"/>
                </a:solidFill>
                <a:latin typeface="Calibri"/>
                <a:cs typeface="QuestaSans-Black"/>
              </a:rPr>
              <a:t>:</a:t>
            </a:r>
            <a:endParaRPr lang="nb-NO" sz="2400" dirty="0">
              <a:latin typeface="Calibri"/>
              <a:cs typeface="QuestaSans-Black"/>
            </a:endParaRPr>
          </a:p>
        </p:txBody>
      </p:sp>
      <p:sp>
        <p:nvSpPr>
          <p:cNvPr id="8" name="object 8"/>
          <p:cNvSpPr txBox="1"/>
          <p:nvPr/>
        </p:nvSpPr>
        <p:spPr>
          <a:xfrm>
            <a:off x="7308225" y="2871169"/>
            <a:ext cx="3386614" cy="1397177"/>
          </a:xfrm>
          <a:prstGeom prst="rect">
            <a:avLst/>
          </a:prstGeom>
        </p:spPr>
        <p:txBody>
          <a:bodyPr vert="horz" wrap="square" lIns="0" tIns="9525" rIns="0" bIns="0" rtlCol="0" anchor="t">
            <a:spAutoFit/>
          </a:bodyPr>
          <a:lstStyle/>
          <a:p>
            <a:pPr marL="9525">
              <a:lnSpc>
                <a:spcPts val="2580"/>
              </a:lnSpc>
              <a:spcBef>
                <a:spcPts val="75"/>
              </a:spcBef>
            </a:pPr>
            <a:r>
              <a:rPr lang="nb-NO" sz="2175" b="1" spc="-15" dirty="0">
                <a:solidFill>
                  <a:srgbClr val="020203"/>
                </a:solidFill>
                <a:latin typeface="Calibri"/>
                <a:cs typeface="QuestaSans-Black"/>
              </a:rPr>
              <a:t>Sittestilling</a:t>
            </a:r>
            <a:endParaRPr lang="nb-NO" sz="2175" dirty="0">
              <a:latin typeface="Calibri"/>
              <a:cs typeface="QuestaSans-Black"/>
            </a:endParaRPr>
          </a:p>
          <a:p>
            <a:pPr marL="180975" indent="-171926">
              <a:lnSpc>
                <a:spcPts val="2580"/>
              </a:lnSpc>
              <a:buChar char="•"/>
              <a:tabLst>
                <a:tab pos="181451" algn="l"/>
              </a:tabLst>
            </a:pPr>
            <a:r>
              <a:rPr lang="nb-NO" sz="2175" spc="-26" dirty="0">
                <a:solidFill>
                  <a:srgbClr val="020203"/>
                </a:solidFill>
                <a:latin typeface="Calibri"/>
                <a:cs typeface="QuestaSans-Light"/>
              </a:rPr>
              <a:t>Sikkerhet</a:t>
            </a:r>
            <a:r>
              <a:rPr lang="nb-NO" sz="2175" spc="-15" dirty="0">
                <a:solidFill>
                  <a:srgbClr val="020203"/>
                </a:solidFill>
                <a:latin typeface="Calibri"/>
                <a:cs typeface="QuestaSans-Light"/>
              </a:rPr>
              <a:t> </a:t>
            </a:r>
            <a:r>
              <a:rPr lang="nb-NO" sz="2175" dirty="0">
                <a:solidFill>
                  <a:srgbClr val="020203"/>
                </a:solidFill>
                <a:latin typeface="Calibri"/>
                <a:cs typeface="QuestaSans-Light"/>
              </a:rPr>
              <a:t>i</a:t>
            </a:r>
            <a:r>
              <a:rPr lang="nb-NO" sz="2175" spc="-15" dirty="0">
                <a:solidFill>
                  <a:srgbClr val="020203"/>
                </a:solidFill>
                <a:latin typeface="Calibri"/>
                <a:cs typeface="QuestaSans-Light"/>
              </a:rPr>
              <a:t> </a:t>
            </a:r>
            <a:r>
              <a:rPr lang="nb-NO" sz="2175" spc="-34" dirty="0">
                <a:solidFill>
                  <a:srgbClr val="020203"/>
                </a:solidFill>
                <a:latin typeface="Calibri"/>
                <a:cs typeface="QuestaSans-Light"/>
              </a:rPr>
              <a:t>kollisjon</a:t>
            </a:r>
            <a:endParaRPr lang="nb-NO" sz="2175" dirty="0">
              <a:latin typeface="Calibri"/>
              <a:cs typeface="QuestaSans-Light"/>
            </a:endParaRPr>
          </a:p>
          <a:p>
            <a:pPr marL="180975" indent="-171926">
              <a:spcBef>
                <a:spcPts val="240"/>
              </a:spcBef>
              <a:buChar char="•"/>
              <a:tabLst>
                <a:tab pos="181451" algn="l"/>
              </a:tabLst>
            </a:pPr>
            <a:r>
              <a:rPr lang="nb-NO" sz="2175" spc="-19" dirty="0">
                <a:solidFill>
                  <a:srgbClr val="020203"/>
                </a:solidFill>
                <a:latin typeface="Calibri"/>
                <a:cs typeface="QuestaSans-Light"/>
              </a:rPr>
              <a:t>Begrense</a:t>
            </a:r>
            <a:r>
              <a:rPr lang="nb-NO" sz="2175" spc="-26" dirty="0">
                <a:solidFill>
                  <a:srgbClr val="020203"/>
                </a:solidFill>
                <a:latin typeface="Calibri"/>
                <a:cs typeface="QuestaSans-Light"/>
              </a:rPr>
              <a:t> </a:t>
            </a:r>
            <a:r>
              <a:rPr lang="nb-NO" sz="2175" spc="-23" dirty="0">
                <a:solidFill>
                  <a:srgbClr val="020203"/>
                </a:solidFill>
                <a:latin typeface="Calibri"/>
                <a:cs typeface="QuestaSans-Light"/>
              </a:rPr>
              <a:t>belastningsskader</a:t>
            </a:r>
            <a:endParaRPr lang="nb-NO" sz="2175" dirty="0">
              <a:latin typeface="Calibri"/>
              <a:cs typeface="QuestaSans-Light"/>
            </a:endParaRPr>
          </a:p>
          <a:p>
            <a:pPr marL="180975" indent="-171926">
              <a:spcBef>
                <a:spcPts val="236"/>
              </a:spcBef>
              <a:buChar char="•"/>
              <a:tabLst>
                <a:tab pos="181451" algn="l"/>
              </a:tabLst>
            </a:pPr>
            <a:r>
              <a:rPr lang="nb-NO" sz="2175" spc="-23" dirty="0">
                <a:solidFill>
                  <a:srgbClr val="020203"/>
                </a:solidFill>
                <a:latin typeface="Calibri"/>
                <a:cs typeface="QuestaSans-Light"/>
              </a:rPr>
              <a:t>Arbeidsstilling</a:t>
            </a:r>
            <a:endParaRPr lang="nb-NO" sz="2175" dirty="0">
              <a:latin typeface="Calibri"/>
              <a:cs typeface="QuestaSans-Light"/>
            </a:endParaRPr>
          </a:p>
        </p:txBody>
      </p:sp>
      <p:sp>
        <p:nvSpPr>
          <p:cNvPr id="9" name="object 9"/>
          <p:cNvSpPr/>
          <p:nvPr/>
        </p:nvSpPr>
        <p:spPr>
          <a:xfrm>
            <a:off x="2768943" y="2394003"/>
            <a:ext cx="1022985" cy="1022985"/>
          </a:xfrm>
          <a:custGeom>
            <a:avLst/>
            <a:gdLst/>
            <a:ahLst/>
            <a:cxnLst/>
            <a:rect l="l" t="t" r="r" b="b"/>
            <a:pathLst>
              <a:path w="1363979" h="1363979">
                <a:moveTo>
                  <a:pt x="681837" y="0"/>
                </a:moveTo>
                <a:lnTo>
                  <a:pt x="633143" y="1711"/>
                </a:lnTo>
                <a:lnTo>
                  <a:pt x="585373" y="6770"/>
                </a:lnTo>
                <a:lnTo>
                  <a:pt x="538643" y="15061"/>
                </a:lnTo>
                <a:lnTo>
                  <a:pt x="493067" y="26468"/>
                </a:lnTo>
                <a:lnTo>
                  <a:pt x="448762" y="40876"/>
                </a:lnTo>
                <a:lnTo>
                  <a:pt x="405842" y="58169"/>
                </a:lnTo>
                <a:lnTo>
                  <a:pt x="364423" y="78232"/>
                </a:lnTo>
                <a:lnTo>
                  <a:pt x="324620" y="100951"/>
                </a:lnTo>
                <a:lnTo>
                  <a:pt x="286549" y="126208"/>
                </a:lnTo>
                <a:lnTo>
                  <a:pt x="250325" y="153889"/>
                </a:lnTo>
                <a:lnTo>
                  <a:pt x="216064" y="183879"/>
                </a:lnTo>
                <a:lnTo>
                  <a:pt x="183881" y="216062"/>
                </a:lnTo>
                <a:lnTo>
                  <a:pt x="153890" y="250323"/>
                </a:lnTo>
                <a:lnTo>
                  <a:pt x="126209" y="286546"/>
                </a:lnTo>
                <a:lnTo>
                  <a:pt x="100951" y="324617"/>
                </a:lnTo>
                <a:lnTo>
                  <a:pt x="78233" y="364418"/>
                </a:lnTo>
                <a:lnTo>
                  <a:pt x="58169" y="405837"/>
                </a:lnTo>
                <a:lnTo>
                  <a:pt x="40876" y="448756"/>
                </a:lnTo>
                <a:lnTo>
                  <a:pt x="26468" y="493060"/>
                </a:lnTo>
                <a:lnTo>
                  <a:pt x="15061" y="538634"/>
                </a:lnTo>
                <a:lnTo>
                  <a:pt x="6770" y="585364"/>
                </a:lnTo>
                <a:lnTo>
                  <a:pt x="1711" y="633132"/>
                </a:lnTo>
                <a:lnTo>
                  <a:pt x="0" y="681824"/>
                </a:lnTo>
                <a:lnTo>
                  <a:pt x="1711" y="730518"/>
                </a:lnTo>
                <a:lnTo>
                  <a:pt x="6770" y="778288"/>
                </a:lnTo>
                <a:lnTo>
                  <a:pt x="15061" y="825019"/>
                </a:lnTo>
                <a:lnTo>
                  <a:pt x="26468" y="870594"/>
                </a:lnTo>
                <a:lnTo>
                  <a:pt x="40876" y="914900"/>
                </a:lnTo>
                <a:lnTo>
                  <a:pt x="58169" y="957820"/>
                </a:lnTo>
                <a:lnTo>
                  <a:pt x="78233" y="999239"/>
                </a:lnTo>
                <a:lnTo>
                  <a:pt x="100951" y="1039041"/>
                </a:lnTo>
                <a:lnTo>
                  <a:pt x="126209" y="1077112"/>
                </a:lnTo>
                <a:lnTo>
                  <a:pt x="153890" y="1113336"/>
                </a:lnTo>
                <a:lnTo>
                  <a:pt x="183881" y="1147597"/>
                </a:lnTo>
                <a:lnTo>
                  <a:pt x="216064" y="1179781"/>
                </a:lnTo>
                <a:lnTo>
                  <a:pt x="250325" y="1209771"/>
                </a:lnTo>
                <a:lnTo>
                  <a:pt x="286549" y="1237453"/>
                </a:lnTo>
                <a:lnTo>
                  <a:pt x="324620" y="1262710"/>
                </a:lnTo>
                <a:lnTo>
                  <a:pt x="364423" y="1285429"/>
                </a:lnTo>
                <a:lnTo>
                  <a:pt x="405842" y="1305492"/>
                </a:lnTo>
                <a:lnTo>
                  <a:pt x="448762" y="1322786"/>
                </a:lnTo>
                <a:lnTo>
                  <a:pt x="493067" y="1337193"/>
                </a:lnTo>
                <a:lnTo>
                  <a:pt x="538643" y="1348600"/>
                </a:lnTo>
                <a:lnTo>
                  <a:pt x="585373" y="1356891"/>
                </a:lnTo>
                <a:lnTo>
                  <a:pt x="633143" y="1361950"/>
                </a:lnTo>
                <a:lnTo>
                  <a:pt x="681837" y="1363662"/>
                </a:lnTo>
                <a:lnTo>
                  <a:pt x="730531" y="1361950"/>
                </a:lnTo>
                <a:lnTo>
                  <a:pt x="778301" y="1356891"/>
                </a:lnTo>
                <a:lnTo>
                  <a:pt x="825031" y="1348600"/>
                </a:lnTo>
                <a:lnTo>
                  <a:pt x="870607" y="1337193"/>
                </a:lnTo>
                <a:lnTo>
                  <a:pt x="914913" y="1322786"/>
                </a:lnTo>
                <a:lnTo>
                  <a:pt x="957832" y="1305492"/>
                </a:lnTo>
                <a:lnTo>
                  <a:pt x="999251" y="1285429"/>
                </a:lnTo>
                <a:lnTo>
                  <a:pt x="1039054" y="1262710"/>
                </a:lnTo>
                <a:lnTo>
                  <a:pt x="1077125" y="1237453"/>
                </a:lnTo>
                <a:lnTo>
                  <a:pt x="1113349" y="1209771"/>
                </a:lnTo>
                <a:lnTo>
                  <a:pt x="1147610" y="1179781"/>
                </a:lnTo>
                <a:lnTo>
                  <a:pt x="1179794" y="1147597"/>
                </a:lnTo>
                <a:lnTo>
                  <a:pt x="1209784" y="1113336"/>
                </a:lnTo>
                <a:lnTo>
                  <a:pt x="1237465" y="1077112"/>
                </a:lnTo>
                <a:lnTo>
                  <a:pt x="1262723" y="1039041"/>
                </a:lnTo>
                <a:lnTo>
                  <a:pt x="1285441" y="999239"/>
                </a:lnTo>
                <a:lnTo>
                  <a:pt x="1305505" y="957820"/>
                </a:lnTo>
                <a:lnTo>
                  <a:pt x="1322798" y="914900"/>
                </a:lnTo>
                <a:lnTo>
                  <a:pt x="1337206" y="870594"/>
                </a:lnTo>
                <a:lnTo>
                  <a:pt x="1348613" y="825019"/>
                </a:lnTo>
                <a:lnTo>
                  <a:pt x="1356904" y="778288"/>
                </a:lnTo>
                <a:lnTo>
                  <a:pt x="1361963" y="730518"/>
                </a:lnTo>
                <a:lnTo>
                  <a:pt x="1363675" y="681824"/>
                </a:lnTo>
                <a:lnTo>
                  <a:pt x="1361963" y="633132"/>
                </a:lnTo>
                <a:lnTo>
                  <a:pt x="1356904" y="585364"/>
                </a:lnTo>
                <a:lnTo>
                  <a:pt x="1348613" y="538634"/>
                </a:lnTo>
                <a:lnTo>
                  <a:pt x="1337206" y="493060"/>
                </a:lnTo>
                <a:lnTo>
                  <a:pt x="1322798" y="448756"/>
                </a:lnTo>
                <a:lnTo>
                  <a:pt x="1305505" y="405837"/>
                </a:lnTo>
                <a:lnTo>
                  <a:pt x="1285441" y="364418"/>
                </a:lnTo>
                <a:lnTo>
                  <a:pt x="1262723" y="324617"/>
                </a:lnTo>
                <a:lnTo>
                  <a:pt x="1237465" y="286546"/>
                </a:lnTo>
                <a:lnTo>
                  <a:pt x="1209784" y="250323"/>
                </a:lnTo>
                <a:lnTo>
                  <a:pt x="1179794" y="216062"/>
                </a:lnTo>
                <a:lnTo>
                  <a:pt x="1147610" y="183879"/>
                </a:lnTo>
                <a:lnTo>
                  <a:pt x="1113349" y="153889"/>
                </a:lnTo>
                <a:lnTo>
                  <a:pt x="1077125" y="126208"/>
                </a:lnTo>
                <a:lnTo>
                  <a:pt x="1039054" y="100951"/>
                </a:lnTo>
                <a:lnTo>
                  <a:pt x="999251" y="78232"/>
                </a:lnTo>
                <a:lnTo>
                  <a:pt x="957832" y="58169"/>
                </a:lnTo>
                <a:lnTo>
                  <a:pt x="914913" y="40876"/>
                </a:lnTo>
                <a:lnTo>
                  <a:pt x="870607" y="26468"/>
                </a:lnTo>
                <a:lnTo>
                  <a:pt x="825031" y="15061"/>
                </a:lnTo>
                <a:lnTo>
                  <a:pt x="778301" y="6770"/>
                </a:lnTo>
                <a:lnTo>
                  <a:pt x="730531" y="1711"/>
                </a:lnTo>
                <a:lnTo>
                  <a:pt x="681837" y="0"/>
                </a:lnTo>
                <a:close/>
              </a:path>
            </a:pathLst>
          </a:custGeom>
          <a:solidFill>
            <a:srgbClr val="E6F0DA"/>
          </a:solidFill>
        </p:spPr>
        <p:txBody>
          <a:bodyPr wrap="square" lIns="0" tIns="0" rIns="0" bIns="0" rtlCol="0"/>
          <a:lstStyle/>
          <a:p>
            <a:endParaRPr sz="1350"/>
          </a:p>
        </p:txBody>
      </p:sp>
      <p:sp>
        <p:nvSpPr>
          <p:cNvPr id="10" name="object 10"/>
          <p:cNvSpPr txBox="1"/>
          <p:nvPr/>
        </p:nvSpPr>
        <p:spPr>
          <a:xfrm>
            <a:off x="2961766" y="2636390"/>
            <a:ext cx="666274" cy="522772"/>
          </a:xfrm>
          <a:prstGeom prst="rect">
            <a:avLst/>
          </a:prstGeom>
        </p:spPr>
        <p:txBody>
          <a:bodyPr vert="horz" wrap="square" lIns="0" tIns="33338" rIns="0" bIns="0" rtlCol="0">
            <a:spAutoFit/>
          </a:bodyPr>
          <a:lstStyle/>
          <a:p>
            <a:pPr marL="9049" marR="3810" indent="-476" algn="ctr">
              <a:lnSpc>
                <a:spcPts val="1253"/>
              </a:lnSpc>
              <a:spcBef>
                <a:spcPts val="263"/>
              </a:spcBef>
            </a:pPr>
            <a:r>
              <a:rPr sz="1200" b="1" spc="-8">
                <a:solidFill>
                  <a:srgbClr val="012E22"/>
                </a:solidFill>
                <a:latin typeface="QuestaSans-Black"/>
                <a:cs typeface="QuestaSans-Black"/>
              </a:rPr>
              <a:t>Rattgrep </a:t>
            </a:r>
            <a:r>
              <a:rPr sz="1200" b="1" spc="-4">
                <a:solidFill>
                  <a:srgbClr val="012E22"/>
                </a:solidFill>
                <a:latin typeface="QuestaSans-Black"/>
                <a:cs typeface="QuestaSans-Black"/>
              </a:rPr>
              <a:t> </a:t>
            </a:r>
            <a:r>
              <a:rPr sz="1050" b="1" spc="-105">
                <a:solidFill>
                  <a:srgbClr val="012E22"/>
                </a:solidFill>
                <a:latin typeface="Arial"/>
                <a:cs typeface="Arial"/>
              </a:rPr>
              <a:t>B</a:t>
            </a:r>
            <a:r>
              <a:rPr sz="1050" b="1" spc="-64">
                <a:solidFill>
                  <a:srgbClr val="012E22"/>
                </a:solidFill>
                <a:latin typeface="Arial"/>
                <a:cs typeface="Arial"/>
              </a:rPr>
              <a:t>øy</a:t>
            </a:r>
            <a:r>
              <a:rPr sz="1050" b="1" spc="-53">
                <a:solidFill>
                  <a:srgbClr val="012E22"/>
                </a:solidFill>
                <a:latin typeface="Arial"/>
                <a:cs typeface="Arial"/>
              </a:rPr>
              <a:t>d</a:t>
            </a:r>
            <a:r>
              <a:rPr sz="1050" b="1" spc="-64">
                <a:solidFill>
                  <a:srgbClr val="012E22"/>
                </a:solidFill>
                <a:latin typeface="Arial"/>
                <a:cs typeface="Arial"/>
              </a:rPr>
              <a:t> </a:t>
            </a:r>
            <a:r>
              <a:rPr sz="1050" b="1" spc="-45">
                <a:solidFill>
                  <a:srgbClr val="012E22"/>
                </a:solidFill>
                <a:latin typeface="Arial"/>
                <a:cs typeface="Arial"/>
              </a:rPr>
              <a:t>a</a:t>
            </a:r>
            <a:r>
              <a:rPr sz="1050" b="1" spc="-38">
                <a:solidFill>
                  <a:srgbClr val="012E22"/>
                </a:solidFill>
                <a:latin typeface="Arial"/>
                <a:cs typeface="Arial"/>
              </a:rPr>
              <a:t>l</a:t>
            </a:r>
            <a:r>
              <a:rPr sz="1050" b="1" spc="-64">
                <a:solidFill>
                  <a:srgbClr val="012E22"/>
                </a:solidFill>
                <a:latin typeface="Arial"/>
                <a:cs typeface="Arial"/>
              </a:rPr>
              <a:t>bu</a:t>
            </a:r>
            <a:r>
              <a:rPr sz="1050" b="1" spc="-26">
                <a:solidFill>
                  <a:srgbClr val="012E22"/>
                </a:solidFill>
                <a:latin typeface="Arial"/>
                <a:cs typeface="Arial"/>
              </a:rPr>
              <a:t>e  </a:t>
            </a:r>
            <a:r>
              <a:rPr sz="1050" b="1" spc="-49">
                <a:solidFill>
                  <a:srgbClr val="012E22"/>
                </a:solidFill>
                <a:latin typeface="Arial"/>
                <a:cs typeface="Arial"/>
              </a:rPr>
              <a:t>Airbag</a:t>
            </a:r>
            <a:endParaRPr sz="1050">
              <a:latin typeface="Arial"/>
              <a:cs typeface="Arial"/>
            </a:endParaRPr>
          </a:p>
        </p:txBody>
      </p:sp>
      <p:sp>
        <p:nvSpPr>
          <p:cNvPr id="11" name="object 11"/>
          <p:cNvSpPr/>
          <p:nvPr/>
        </p:nvSpPr>
        <p:spPr>
          <a:xfrm>
            <a:off x="3222422" y="3488504"/>
            <a:ext cx="1022985" cy="1022985"/>
          </a:xfrm>
          <a:custGeom>
            <a:avLst/>
            <a:gdLst/>
            <a:ahLst/>
            <a:cxnLst/>
            <a:rect l="l" t="t" r="r" b="b"/>
            <a:pathLst>
              <a:path w="1363979" h="1363979">
                <a:moveTo>
                  <a:pt x="681837" y="0"/>
                </a:moveTo>
                <a:lnTo>
                  <a:pt x="633143" y="1711"/>
                </a:lnTo>
                <a:lnTo>
                  <a:pt x="585373" y="6770"/>
                </a:lnTo>
                <a:lnTo>
                  <a:pt x="538643" y="15061"/>
                </a:lnTo>
                <a:lnTo>
                  <a:pt x="493067" y="26468"/>
                </a:lnTo>
                <a:lnTo>
                  <a:pt x="448762" y="40876"/>
                </a:lnTo>
                <a:lnTo>
                  <a:pt x="405842" y="58169"/>
                </a:lnTo>
                <a:lnTo>
                  <a:pt x="364423" y="78232"/>
                </a:lnTo>
                <a:lnTo>
                  <a:pt x="324620" y="100951"/>
                </a:lnTo>
                <a:lnTo>
                  <a:pt x="286549" y="126208"/>
                </a:lnTo>
                <a:lnTo>
                  <a:pt x="250325" y="153889"/>
                </a:lnTo>
                <a:lnTo>
                  <a:pt x="216064" y="183879"/>
                </a:lnTo>
                <a:lnTo>
                  <a:pt x="183881" y="216062"/>
                </a:lnTo>
                <a:lnTo>
                  <a:pt x="153890" y="250323"/>
                </a:lnTo>
                <a:lnTo>
                  <a:pt x="126209" y="286546"/>
                </a:lnTo>
                <a:lnTo>
                  <a:pt x="100951" y="324617"/>
                </a:lnTo>
                <a:lnTo>
                  <a:pt x="78233" y="364418"/>
                </a:lnTo>
                <a:lnTo>
                  <a:pt x="58169" y="405837"/>
                </a:lnTo>
                <a:lnTo>
                  <a:pt x="40876" y="448756"/>
                </a:lnTo>
                <a:lnTo>
                  <a:pt x="26468" y="493060"/>
                </a:lnTo>
                <a:lnTo>
                  <a:pt x="15061" y="538634"/>
                </a:lnTo>
                <a:lnTo>
                  <a:pt x="6770" y="585364"/>
                </a:lnTo>
                <a:lnTo>
                  <a:pt x="1711" y="633132"/>
                </a:lnTo>
                <a:lnTo>
                  <a:pt x="0" y="681824"/>
                </a:lnTo>
                <a:lnTo>
                  <a:pt x="1711" y="730518"/>
                </a:lnTo>
                <a:lnTo>
                  <a:pt x="6770" y="778288"/>
                </a:lnTo>
                <a:lnTo>
                  <a:pt x="15061" y="825019"/>
                </a:lnTo>
                <a:lnTo>
                  <a:pt x="26468" y="870594"/>
                </a:lnTo>
                <a:lnTo>
                  <a:pt x="40876" y="914900"/>
                </a:lnTo>
                <a:lnTo>
                  <a:pt x="58169" y="957820"/>
                </a:lnTo>
                <a:lnTo>
                  <a:pt x="78233" y="999239"/>
                </a:lnTo>
                <a:lnTo>
                  <a:pt x="100951" y="1039041"/>
                </a:lnTo>
                <a:lnTo>
                  <a:pt x="126209" y="1077112"/>
                </a:lnTo>
                <a:lnTo>
                  <a:pt x="153890" y="1113336"/>
                </a:lnTo>
                <a:lnTo>
                  <a:pt x="183881" y="1147597"/>
                </a:lnTo>
                <a:lnTo>
                  <a:pt x="216064" y="1179781"/>
                </a:lnTo>
                <a:lnTo>
                  <a:pt x="250325" y="1209771"/>
                </a:lnTo>
                <a:lnTo>
                  <a:pt x="286549" y="1237453"/>
                </a:lnTo>
                <a:lnTo>
                  <a:pt x="324620" y="1262710"/>
                </a:lnTo>
                <a:lnTo>
                  <a:pt x="364423" y="1285429"/>
                </a:lnTo>
                <a:lnTo>
                  <a:pt x="405842" y="1305492"/>
                </a:lnTo>
                <a:lnTo>
                  <a:pt x="448762" y="1322786"/>
                </a:lnTo>
                <a:lnTo>
                  <a:pt x="493067" y="1337193"/>
                </a:lnTo>
                <a:lnTo>
                  <a:pt x="538643" y="1348600"/>
                </a:lnTo>
                <a:lnTo>
                  <a:pt x="585373" y="1356891"/>
                </a:lnTo>
                <a:lnTo>
                  <a:pt x="633143" y="1361950"/>
                </a:lnTo>
                <a:lnTo>
                  <a:pt x="681837" y="1363662"/>
                </a:lnTo>
                <a:lnTo>
                  <a:pt x="730531" y="1361950"/>
                </a:lnTo>
                <a:lnTo>
                  <a:pt x="778301" y="1356891"/>
                </a:lnTo>
                <a:lnTo>
                  <a:pt x="825031" y="1348600"/>
                </a:lnTo>
                <a:lnTo>
                  <a:pt x="870607" y="1337193"/>
                </a:lnTo>
                <a:lnTo>
                  <a:pt x="914913" y="1322786"/>
                </a:lnTo>
                <a:lnTo>
                  <a:pt x="957832" y="1305492"/>
                </a:lnTo>
                <a:lnTo>
                  <a:pt x="999251" y="1285429"/>
                </a:lnTo>
                <a:lnTo>
                  <a:pt x="1039054" y="1262710"/>
                </a:lnTo>
                <a:lnTo>
                  <a:pt x="1077125" y="1237453"/>
                </a:lnTo>
                <a:lnTo>
                  <a:pt x="1113349" y="1209771"/>
                </a:lnTo>
                <a:lnTo>
                  <a:pt x="1147610" y="1179781"/>
                </a:lnTo>
                <a:lnTo>
                  <a:pt x="1179794" y="1147597"/>
                </a:lnTo>
                <a:lnTo>
                  <a:pt x="1209784" y="1113336"/>
                </a:lnTo>
                <a:lnTo>
                  <a:pt x="1237465" y="1077112"/>
                </a:lnTo>
                <a:lnTo>
                  <a:pt x="1262723" y="1039041"/>
                </a:lnTo>
                <a:lnTo>
                  <a:pt x="1285441" y="999239"/>
                </a:lnTo>
                <a:lnTo>
                  <a:pt x="1305505" y="957820"/>
                </a:lnTo>
                <a:lnTo>
                  <a:pt x="1322798" y="914900"/>
                </a:lnTo>
                <a:lnTo>
                  <a:pt x="1337206" y="870594"/>
                </a:lnTo>
                <a:lnTo>
                  <a:pt x="1348613" y="825019"/>
                </a:lnTo>
                <a:lnTo>
                  <a:pt x="1356904" y="778288"/>
                </a:lnTo>
                <a:lnTo>
                  <a:pt x="1361963" y="730518"/>
                </a:lnTo>
                <a:lnTo>
                  <a:pt x="1363675" y="681824"/>
                </a:lnTo>
                <a:lnTo>
                  <a:pt x="1361963" y="633132"/>
                </a:lnTo>
                <a:lnTo>
                  <a:pt x="1356904" y="585364"/>
                </a:lnTo>
                <a:lnTo>
                  <a:pt x="1348613" y="538634"/>
                </a:lnTo>
                <a:lnTo>
                  <a:pt x="1337206" y="493060"/>
                </a:lnTo>
                <a:lnTo>
                  <a:pt x="1322798" y="448756"/>
                </a:lnTo>
                <a:lnTo>
                  <a:pt x="1305505" y="405837"/>
                </a:lnTo>
                <a:lnTo>
                  <a:pt x="1285441" y="364418"/>
                </a:lnTo>
                <a:lnTo>
                  <a:pt x="1262723" y="324617"/>
                </a:lnTo>
                <a:lnTo>
                  <a:pt x="1237465" y="286546"/>
                </a:lnTo>
                <a:lnTo>
                  <a:pt x="1209784" y="250323"/>
                </a:lnTo>
                <a:lnTo>
                  <a:pt x="1179794" y="216062"/>
                </a:lnTo>
                <a:lnTo>
                  <a:pt x="1147610" y="183879"/>
                </a:lnTo>
                <a:lnTo>
                  <a:pt x="1113349" y="153889"/>
                </a:lnTo>
                <a:lnTo>
                  <a:pt x="1077125" y="126208"/>
                </a:lnTo>
                <a:lnTo>
                  <a:pt x="1039054" y="100951"/>
                </a:lnTo>
                <a:lnTo>
                  <a:pt x="999251" y="78232"/>
                </a:lnTo>
                <a:lnTo>
                  <a:pt x="957832" y="58169"/>
                </a:lnTo>
                <a:lnTo>
                  <a:pt x="914913" y="40876"/>
                </a:lnTo>
                <a:lnTo>
                  <a:pt x="870607" y="26468"/>
                </a:lnTo>
                <a:lnTo>
                  <a:pt x="825031" y="15061"/>
                </a:lnTo>
                <a:lnTo>
                  <a:pt x="778301" y="6770"/>
                </a:lnTo>
                <a:lnTo>
                  <a:pt x="730531" y="1711"/>
                </a:lnTo>
                <a:lnTo>
                  <a:pt x="681837" y="0"/>
                </a:lnTo>
                <a:close/>
              </a:path>
            </a:pathLst>
          </a:custGeom>
          <a:solidFill>
            <a:srgbClr val="E6F0DA"/>
          </a:solidFill>
        </p:spPr>
        <p:txBody>
          <a:bodyPr wrap="square" lIns="0" tIns="0" rIns="0" bIns="0" rtlCol="0"/>
          <a:lstStyle/>
          <a:p>
            <a:endParaRPr sz="1350"/>
          </a:p>
        </p:txBody>
      </p:sp>
      <p:sp>
        <p:nvSpPr>
          <p:cNvPr id="12" name="object 12"/>
          <p:cNvSpPr txBox="1"/>
          <p:nvPr/>
        </p:nvSpPr>
        <p:spPr>
          <a:xfrm>
            <a:off x="3524020" y="3744785"/>
            <a:ext cx="387668" cy="522772"/>
          </a:xfrm>
          <a:prstGeom prst="rect">
            <a:avLst/>
          </a:prstGeom>
        </p:spPr>
        <p:txBody>
          <a:bodyPr vert="horz" wrap="square" lIns="0" tIns="33338" rIns="0" bIns="0" rtlCol="0">
            <a:spAutoFit/>
          </a:bodyPr>
          <a:lstStyle/>
          <a:p>
            <a:pPr marL="9525" marR="3810" indent="-476" algn="ctr">
              <a:lnSpc>
                <a:spcPts val="1253"/>
              </a:lnSpc>
              <a:spcBef>
                <a:spcPts val="263"/>
              </a:spcBef>
            </a:pPr>
            <a:r>
              <a:rPr sz="1200" b="1" spc="-8" dirty="0">
                <a:solidFill>
                  <a:srgbClr val="012E22"/>
                </a:solidFill>
                <a:latin typeface="QuestaSans-Black"/>
                <a:cs typeface="QuestaSans-Black"/>
              </a:rPr>
              <a:t>Ben </a:t>
            </a:r>
            <a:r>
              <a:rPr sz="1200" b="1" spc="-4" dirty="0">
                <a:solidFill>
                  <a:srgbClr val="012E22"/>
                </a:solidFill>
                <a:latin typeface="QuestaSans-Black"/>
                <a:cs typeface="QuestaSans-Black"/>
              </a:rPr>
              <a:t> </a:t>
            </a:r>
            <a:r>
              <a:rPr sz="1050" b="1" spc="-105" dirty="0" err="1">
                <a:solidFill>
                  <a:srgbClr val="012E22"/>
                </a:solidFill>
                <a:latin typeface="Arial"/>
                <a:cs typeface="Arial"/>
              </a:rPr>
              <a:t>B</a:t>
            </a:r>
            <a:r>
              <a:rPr sz="1050" b="1" spc="-75" dirty="0" err="1">
                <a:solidFill>
                  <a:srgbClr val="012E22"/>
                </a:solidFill>
                <a:latin typeface="Arial"/>
                <a:cs typeface="Arial"/>
              </a:rPr>
              <a:t>ø</a:t>
            </a:r>
            <a:r>
              <a:rPr sz="1050" b="1" spc="-56" dirty="0" err="1">
                <a:solidFill>
                  <a:srgbClr val="012E22"/>
                </a:solidFill>
                <a:latin typeface="Arial"/>
                <a:cs typeface="Arial"/>
              </a:rPr>
              <a:t>y</a:t>
            </a:r>
            <a:r>
              <a:rPr sz="1050" b="1" spc="-49" dirty="0" err="1">
                <a:solidFill>
                  <a:srgbClr val="012E22"/>
                </a:solidFill>
                <a:latin typeface="Arial"/>
                <a:cs typeface="Arial"/>
              </a:rPr>
              <a:t>d</a:t>
            </a:r>
            <a:r>
              <a:rPr sz="1050" b="1" spc="-26" dirty="0" err="1">
                <a:solidFill>
                  <a:srgbClr val="012E22"/>
                </a:solidFill>
                <a:latin typeface="Arial"/>
                <a:cs typeface="Arial"/>
              </a:rPr>
              <a:t>e</a:t>
            </a:r>
            <a:r>
              <a:rPr sz="1050" b="1" spc="-26" dirty="0">
                <a:solidFill>
                  <a:srgbClr val="012E22"/>
                </a:solidFill>
                <a:latin typeface="Arial"/>
                <a:cs typeface="Arial"/>
              </a:rPr>
              <a:t>  </a:t>
            </a:r>
            <a:r>
              <a:rPr sz="1050" b="1" spc="-53" dirty="0" err="1">
                <a:solidFill>
                  <a:srgbClr val="012E22"/>
                </a:solidFill>
                <a:latin typeface="Arial"/>
                <a:cs typeface="Arial"/>
              </a:rPr>
              <a:t>knær</a:t>
            </a:r>
            <a:endParaRPr sz="1050" dirty="0">
              <a:latin typeface="Arial"/>
              <a:cs typeface="Arial"/>
            </a:endParaRPr>
          </a:p>
        </p:txBody>
      </p:sp>
      <p:sp>
        <p:nvSpPr>
          <p:cNvPr id="13" name="object 13"/>
          <p:cNvSpPr/>
          <p:nvPr/>
        </p:nvSpPr>
        <p:spPr>
          <a:xfrm>
            <a:off x="5336375" y="2917343"/>
            <a:ext cx="1022985" cy="1022985"/>
          </a:xfrm>
          <a:custGeom>
            <a:avLst/>
            <a:gdLst/>
            <a:ahLst/>
            <a:cxnLst/>
            <a:rect l="l" t="t" r="r" b="b"/>
            <a:pathLst>
              <a:path w="1363979" h="1363979">
                <a:moveTo>
                  <a:pt x="681837" y="0"/>
                </a:moveTo>
                <a:lnTo>
                  <a:pt x="633143" y="1711"/>
                </a:lnTo>
                <a:lnTo>
                  <a:pt x="585373" y="6770"/>
                </a:lnTo>
                <a:lnTo>
                  <a:pt x="538643" y="15061"/>
                </a:lnTo>
                <a:lnTo>
                  <a:pt x="493067" y="26468"/>
                </a:lnTo>
                <a:lnTo>
                  <a:pt x="448762" y="40876"/>
                </a:lnTo>
                <a:lnTo>
                  <a:pt x="405842" y="58169"/>
                </a:lnTo>
                <a:lnTo>
                  <a:pt x="364423" y="78232"/>
                </a:lnTo>
                <a:lnTo>
                  <a:pt x="324620" y="100951"/>
                </a:lnTo>
                <a:lnTo>
                  <a:pt x="286549" y="126208"/>
                </a:lnTo>
                <a:lnTo>
                  <a:pt x="250325" y="153889"/>
                </a:lnTo>
                <a:lnTo>
                  <a:pt x="216064" y="183879"/>
                </a:lnTo>
                <a:lnTo>
                  <a:pt x="183881" y="216062"/>
                </a:lnTo>
                <a:lnTo>
                  <a:pt x="153890" y="250323"/>
                </a:lnTo>
                <a:lnTo>
                  <a:pt x="126209" y="286546"/>
                </a:lnTo>
                <a:lnTo>
                  <a:pt x="100951" y="324617"/>
                </a:lnTo>
                <a:lnTo>
                  <a:pt x="78233" y="364418"/>
                </a:lnTo>
                <a:lnTo>
                  <a:pt x="58169" y="405837"/>
                </a:lnTo>
                <a:lnTo>
                  <a:pt x="40876" y="448756"/>
                </a:lnTo>
                <a:lnTo>
                  <a:pt x="26468" y="493060"/>
                </a:lnTo>
                <a:lnTo>
                  <a:pt x="15061" y="538634"/>
                </a:lnTo>
                <a:lnTo>
                  <a:pt x="6770" y="585364"/>
                </a:lnTo>
                <a:lnTo>
                  <a:pt x="1711" y="633132"/>
                </a:lnTo>
                <a:lnTo>
                  <a:pt x="0" y="681824"/>
                </a:lnTo>
                <a:lnTo>
                  <a:pt x="1711" y="730518"/>
                </a:lnTo>
                <a:lnTo>
                  <a:pt x="6770" y="778288"/>
                </a:lnTo>
                <a:lnTo>
                  <a:pt x="15061" y="825019"/>
                </a:lnTo>
                <a:lnTo>
                  <a:pt x="26468" y="870594"/>
                </a:lnTo>
                <a:lnTo>
                  <a:pt x="40876" y="914900"/>
                </a:lnTo>
                <a:lnTo>
                  <a:pt x="58169" y="957820"/>
                </a:lnTo>
                <a:lnTo>
                  <a:pt x="78233" y="999239"/>
                </a:lnTo>
                <a:lnTo>
                  <a:pt x="100951" y="1039041"/>
                </a:lnTo>
                <a:lnTo>
                  <a:pt x="126209" y="1077112"/>
                </a:lnTo>
                <a:lnTo>
                  <a:pt x="153890" y="1113336"/>
                </a:lnTo>
                <a:lnTo>
                  <a:pt x="183881" y="1147597"/>
                </a:lnTo>
                <a:lnTo>
                  <a:pt x="216064" y="1179781"/>
                </a:lnTo>
                <a:lnTo>
                  <a:pt x="250325" y="1209771"/>
                </a:lnTo>
                <a:lnTo>
                  <a:pt x="286549" y="1237453"/>
                </a:lnTo>
                <a:lnTo>
                  <a:pt x="324620" y="1262710"/>
                </a:lnTo>
                <a:lnTo>
                  <a:pt x="364423" y="1285429"/>
                </a:lnTo>
                <a:lnTo>
                  <a:pt x="405842" y="1305492"/>
                </a:lnTo>
                <a:lnTo>
                  <a:pt x="448762" y="1322786"/>
                </a:lnTo>
                <a:lnTo>
                  <a:pt x="493067" y="1337193"/>
                </a:lnTo>
                <a:lnTo>
                  <a:pt x="538643" y="1348600"/>
                </a:lnTo>
                <a:lnTo>
                  <a:pt x="585373" y="1356891"/>
                </a:lnTo>
                <a:lnTo>
                  <a:pt x="633143" y="1361950"/>
                </a:lnTo>
                <a:lnTo>
                  <a:pt x="681837" y="1363662"/>
                </a:lnTo>
                <a:lnTo>
                  <a:pt x="730531" y="1361950"/>
                </a:lnTo>
                <a:lnTo>
                  <a:pt x="778301" y="1356891"/>
                </a:lnTo>
                <a:lnTo>
                  <a:pt x="825031" y="1348600"/>
                </a:lnTo>
                <a:lnTo>
                  <a:pt x="870607" y="1337193"/>
                </a:lnTo>
                <a:lnTo>
                  <a:pt x="914913" y="1322786"/>
                </a:lnTo>
                <a:lnTo>
                  <a:pt x="957832" y="1305492"/>
                </a:lnTo>
                <a:lnTo>
                  <a:pt x="999251" y="1285429"/>
                </a:lnTo>
                <a:lnTo>
                  <a:pt x="1039054" y="1262710"/>
                </a:lnTo>
                <a:lnTo>
                  <a:pt x="1077125" y="1237453"/>
                </a:lnTo>
                <a:lnTo>
                  <a:pt x="1113349" y="1209771"/>
                </a:lnTo>
                <a:lnTo>
                  <a:pt x="1147610" y="1179781"/>
                </a:lnTo>
                <a:lnTo>
                  <a:pt x="1179794" y="1147597"/>
                </a:lnTo>
                <a:lnTo>
                  <a:pt x="1209784" y="1113336"/>
                </a:lnTo>
                <a:lnTo>
                  <a:pt x="1237465" y="1077112"/>
                </a:lnTo>
                <a:lnTo>
                  <a:pt x="1262723" y="1039041"/>
                </a:lnTo>
                <a:lnTo>
                  <a:pt x="1285441" y="999239"/>
                </a:lnTo>
                <a:lnTo>
                  <a:pt x="1305505" y="957820"/>
                </a:lnTo>
                <a:lnTo>
                  <a:pt x="1322798" y="914900"/>
                </a:lnTo>
                <a:lnTo>
                  <a:pt x="1337206" y="870594"/>
                </a:lnTo>
                <a:lnTo>
                  <a:pt x="1348613" y="825019"/>
                </a:lnTo>
                <a:lnTo>
                  <a:pt x="1356904" y="778288"/>
                </a:lnTo>
                <a:lnTo>
                  <a:pt x="1361963" y="730518"/>
                </a:lnTo>
                <a:lnTo>
                  <a:pt x="1363675" y="681824"/>
                </a:lnTo>
                <a:lnTo>
                  <a:pt x="1361963" y="633132"/>
                </a:lnTo>
                <a:lnTo>
                  <a:pt x="1356904" y="585364"/>
                </a:lnTo>
                <a:lnTo>
                  <a:pt x="1348613" y="538634"/>
                </a:lnTo>
                <a:lnTo>
                  <a:pt x="1337206" y="493060"/>
                </a:lnTo>
                <a:lnTo>
                  <a:pt x="1322798" y="448756"/>
                </a:lnTo>
                <a:lnTo>
                  <a:pt x="1305505" y="405837"/>
                </a:lnTo>
                <a:lnTo>
                  <a:pt x="1285441" y="364418"/>
                </a:lnTo>
                <a:lnTo>
                  <a:pt x="1262723" y="324617"/>
                </a:lnTo>
                <a:lnTo>
                  <a:pt x="1237465" y="286546"/>
                </a:lnTo>
                <a:lnTo>
                  <a:pt x="1209784" y="250323"/>
                </a:lnTo>
                <a:lnTo>
                  <a:pt x="1179794" y="216062"/>
                </a:lnTo>
                <a:lnTo>
                  <a:pt x="1147610" y="183879"/>
                </a:lnTo>
                <a:lnTo>
                  <a:pt x="1113349" y="153889"/>
                </a:lnTo>
                <a:lnTo>
                  <a:pt x="1077125" y="126208"/>
                </a:lnTo>
                <a:lnTo>
                  <a:pt x="1039054" y="100951"/>
                </a:lnTo>
                <a:lnTo>
                  <a:pt x="999251" y="78232"/>
                </a:lnTo>
                <a:lnTo>
                  <a:pt x="957832" y="58169"/>
                </a:lnTo>
                <a:lnTo>
                  <a:pt x="914913" y="40876"/>
                </a:lnTo>
                <a:lnTo>
                  <a:pt x="870607" y="26468"/>
                </a:lnTo>
                <a:lnTo>
                  <a:pt x="825031" y="15061"/>
                </a:lnTo>
                <a:lnTo>
                  <a:pt x="778301" y="6770"/>
                </a:lnTo>
                <a:lnTo>
                  <a:pt x="730531" y="1711"/>
                </a:lnTo>
                <a:lnTo>
                  <a:pt x="681837" y="0"/>
                </a:lnTo>
                <a:close/>
              </a:path>
            </a:pathLst>
          </a:custGeom>
          <a:solidFill>
            <a:srgbClr val="E6F0DA"/>
          </a:solidFill>
        </p:spPr>
        <p:txBody>
          <a:bodyPr wrap="square" lIns="0" tIns="0" rIns="0" bIns="0" rtlCol="0"/>
          <a:lstStyle/>
          <a:p>
            <a:endParaRPr sz="1350"/>
          </a:p>
        </p:txBody>
      </p:sp>
      <p:sp>
        <p:nvSpPr>
          <p:cNvPr id="14" name="object 14"/>
          <p:cNvSpPr txBox="1"/>
          <p:nvPr/>
        </p:nvSpPr>
        <p:spPr>
          <a:xfrm>
            <a:off x="5582580" y="3159167"/>
            <a:ext cx="509111" cy="522772"/>
          </a:xfrm>
          <a:prstGeom prst="rect">
            <a:avLst/>
          </a:prstGeom>
        </p:spPr>
        <p:txBody>
          <a:bodyPr vert="horz" wrap="square" lIns="0" tIns="33338" rIns="0" bIns="0" rtlCol="0">
            <a:spAutoFit/>
          </a:bodyPr>
          <a:lstStyle/>
          <a:p>
            <a:pPr marL="9049" marR="3810" indent="-476" algn="ctr">
              <a:lnSpc>
                <a:spcPts val="1253"/>
              </a:lnSpc>
              <a:spcBef>
                <a:spcPts val="263"/>
              </a:spcBef>
            </a:pPr>
            <a:r>
              <a:rPr sz="1200" b="1" spc="-4">
                <a:solidFill>
                  <a:srgbClr val="012E22"/>
                </a:solidFill>
                <a:latin typeface="QuestaSans-Black"/>
                <a:cs typeface="QuestaSans-Black"/>
              </a:rPr>
              <a:t>Belte </a:t>
            </a:r>
            <a:r>
              <a:rPr sz="1200" b="1">
                <a:solidFill>
                  <a:srgbClr val="012E22"/>
                </a:solidFill>
                <a:latin typeface="QuestaSans-Black"/>
                <a:cs typeface="QuestaSans-Black"/>
              </a:rPr>
              <a:t> </a:t>
            </a:r>
            <a:r>
              <a:rPr sz="1050" b="1" spc="-90">
                <a:solidFill>
                  <a:srgbClr val="012E22"/>
                </a:solidFill>
                <a:latin typeface="Arial"/>
                <a:cs typeface="Arial"/>
              </a:rPr>
              <a:t>P</a:t>
            </a:r>
            <a:r>
              <a:rPr sz="1050" b="1" spc="-71">
                <a:solidFill>
                  <a:srgbClr val="012E22"/>
                </a:solidFill>
                <a:latin typeface="Arial"/>
                <a:cs typeface="Arial"/>
              </a:rPr>
              <a:t>o</a:t>
            </a:r>
            <a:r>
              <a:rPr sz="1050" b="1" spc="-90">
                <a:solidFill>
                  <a:srgbClr val="012E22"/>
                </a:solidFill>
                <a:latin typeface="Arial"/>
                <a:cs typeface="Arial"/>
              </a:rPr>
              <a:t>s</a:t>
            </a:r>
            <a:r>
              <a:rPr sz="1050" b="1" spc="-34">
                <a:solidFill>
                  <a:srgbClr val="012E22"/>
                </a:solidFill>
                <a:latin typeface="Arial"/>
                <a:cs typeface="Arial"/>
              </a:rPr>
              <a:t>i</a:t>
            </a:r>
            <a:r>
              <a:rPr sz="1050" b="1" spc="-60">
                <a:solidFill>
                  <a:srgbClr val="012E22"/>
                </a:solidFill>
                <a:latin typeface="Arial"/>
                <a:cs typeface="Arial"/>
              </a:rPr>
              <a:t>sj</a:t>
            </a:r>
            <a:r>
              <a:rPr sz="1050" b="1" spc="-79">
                <a:solidFill>
                  <a:srgbClr val="012E22"/>
                </a:solidFill>
                <a:latin typeface="Arial"/>
                <a:cs typeface="Arial"/>
              </a:rPr>
              <a:t>o</a:t>
            </a:r>
            <a:r>
              <a:rPr sz="1050" b="1" spc="-41">
                <a:solidFill>
                  <a:srgbClr val="012E22"/>
                </a:solidFill>
                <a:latin typeface="Arial"/>
                <a:cs typeface="Arial"/>
              </a:rPr>
              <a:t>n  </a:t>
            </a:r>
            <a:r>
              <a:rPr sz="1050" b="1" spc="-45">
                <a:solidFill>
                  <a:srgbClr val="012E22"/>
                </a:solidFill>
                <a:latin typeface="Arial"/>
                <a:cs typeface="Arial"/>
              </a:rPr>
              <a:t>klær</a:t>
            </a:r>
            <a:endParaRPr sz="1050">
              <a:latin typeface="Arial"/>
              <a:cs typeface="Arial"/>
            </a:endParaRPr>
          </a:p>
        </p:txBody>
      </p:sp>
      <p:sp>
        <p:nvSpPr>
          <p:cNvPr id="15" name="object 15"/>
          <p:cNvSpPr/>
          <p:nvPr/>
        </p:nvSpPr>
        <p:spPr>
          <a:xfrm>
            <a:off x="5792123" y="782738"/>
            <a:ext cx="1022985" cy="1022985"/>
          </a:xfrm>
          <a:custGeom>
            <a:avLst/>
            <a:gdLst/>
            <a:ahLst/>
            <a:cxnLst/>
            <a:rect l="l" t="t" r="r" b="b"/>
            <a:pathLst>
              <a:path w="1363979" h="1363980">
                <a:moveTo>
                  <a:pt x="681837" y="0"/>
                </a:moveTo>
                <a:lnTo>
                  <a:pt x="633143" y="1711"/>
                </a:lnTo>
                <a:lnTo>
                  <a:pt x="585373" y="6770"/>
                </a:lnTo>
                <a:lnTo>
                  <a:pt x="538643" y="15061"/>
                </a:lnTo>
                <a:lnTo>
                  <a:pt x="493067" y="26468"/>
                </a:lnTo>
                <a:lnTo>
                  <a:pt x="448762" y="40876"/>
                </a:lnTo>
                <a:lnTo>
                  <a:pt x="405842" y="58169"/>
                </a:lnTo>
                <a:lnTo>
                  <a:pt x="364423" y="78232"/>
                </a:lnTo>
                <a:lnTo>
                  <a:pt x="324620" y="100951"/>
                </a:lnTo>
                <a:lnTo>
                  <a:pt x="286549" y="126208"/>
                </a:lnTo>
                <a:lnTo>
                  <a:pt x="250325" y="153889"/>
                </a:lnTo>
                <a:lnTo>
                  <a:pt x="216064" y="183879"/>
                </a:lnTo>
                <a:lnTo>
                  <a:pt x="183881" y="216062"/>
                </a:lnTo>
                <a:lnTo>
                  <a:pt x="153890" y="250323"/>
                </a:lnTo>
                <a:lnTo>
                  <a:pt x="126209" y="286546"/>
                </a:lnTo>
                <a:lnTo>
                  <a:pt x="100951" y="324617"/>
                </a:lnTo>
                <a:lnTo>
                  <a:pt x="78233" y="364418"/>
                </a:lnTo>
                <a:lnTo>
                  <a:pt x="58169" y="405837"/>
                </a:lnTo>
                <a:lnTo>
                  <a:pt x="40876" y="448756"/>
                </a:lnTo>
                <a:lnTo>
                  <a:pt x="26468" y="493060"/>
                </a:lnTo>
                <a:lnTo>
                  <a:pt x="15061" y="538634"/>
                </a:lnTo>
                <a:lnTo>
                  <a:pt x="6770" y="585364"/>
                </a:lnTo>
                <a:lnTo>
                  <a:pt x="1711" y="633132"/>
                </a:lnTo>
                <a:lnTo>
                  <a:pt x="0" y="681824"/>
                </a:lnTo>
                <a:lnTo>
                  <a:pt x="1711" y="730518"/>
                </a:lnTo>
                <a:lnTo>
                  <a:pt x="6770" y="778288"/>
                </a:lnTo>
                <a:lnTo>
                  <a:pt x="15061" y="825019"/>
                </a:lnTo>
                <a:lnTo>
                  <a:pt x="26468" y="870594"/>
                </a:lnTo>
                <a:lnTo>
                  <a:pt x="40876" y="914900"/>
                </a:lnTo>
                <a:lnTo>
                  <a:pt x="58169" y="957820"/>
                </a:lnTo>
                <a:lnTo>
                  <a:pt x="78233" y="999239"/>
                </a:lnTo>
                <a:lnTo>
                  <a:pt x="100951" y="1039041"/>
                </a:lnTo>
                <a:lnTo>
                  <a:pt x="126209" y="1077112"/>
                </a:lnTo>
                <a:lnTo>
                  <a:pt x="153890" y="1113336"/>
                </a:lnTo>
                <a:lnTo>
                  <a:pt x="183881" y="1147597"/>
                </a:lnTo>
                <a:lnTo>
                  <a:pt x="216064" y="1179781"/>
                </a:lnTo>
                <a:lnTo>
                  <a:pt x="250325" y="1209771"/>
                </a:lnTo>
                <a:lnTo>
                  <a:pt x="286549" y="1237453"/>
                </a:lnTo>
                <a:lnTo>
                  <a:pt x="324620" y="1262710"/>
                </a:lnTo>
                <a:lnTo>
                  <a:pt x="364423" y="1285429"/>
                </a:lnTo>
                <a:lnTo>
                  <a:pt x="405842" y="1305492"/>
                </a:lnTo>
                <a:lnTo>
                  <a:pt x="448762" y="1322786"/>
                </a:lnTo>
                <a:lnTo>
                  <a:pt x="493067" y="1337193"/>
                </a:lnTo>
                <a:lnTo>
                  <a:pt x="538643" y="1348600"/>
                </a:lnTo>
                <a:lnTo>
                  <a:pt x="585373" y="1356891"/>
                </a:lnTo>
                <a:lnTo>
                  <a:pt x="633143" y="1361950"/>
                </a:lnTo>
                <a:lnTo>
                  <a:pt x="681837" y="1363662"/>
                </a:lnTo>
                <a:lnTo>
                  <a:pt x="730531" y="1361950"/>
                </a:lnTo>
                <a:lnTo>
                  <a:pt x="778301" y="1356891"/>
                </a:lnTo>
                <a:lnTo>
                  <a:pt x="825031" y="1348600"/>
                </a:lnTo>
                <a:lnTo>
                  <a:pt x="870607" y="1337193"/>
                </a:lnTo>
                <a:lnTo>
                  <a:pt x="914913" y="1322786"/>
                </a:lnTo>
                <a:lnTo>
                  <a:pt x="957832" y="1305492"/>
                </a:lnTo>
                <a:lnTo>
                  <a:pt x="999251" y="1285429"/>
                </a:lnTo>
                <a:lnTo>
                  <a:pt x="1039054" y="1262710"/>
                </a:lnTo>
                <a:lnTo>
                  <a:pt x="1077125" y="1237453"/>
                </a:lnTo>
                <a:lnTo>
                  <a:pt x="1113349" y="1209771"/>
                </a:lnTo>
                <a:lnTo>
                  <a:pt x="1147610" y="1179781"/>
                </a:lnTo>
                <a:lnTo>
                  <a:pt x="1179794" y="1147597"/>
                </a:lnTo>
                <a:lnTo>
                  <a:pt x="1209784" y="1113336"/>
                </a:lnTo>
                <a:lnTo>
                  <a:pt x="1237465" y="1077112"/>
                </a:lnTo>
                <a:lnTo>
                  <a:pt x="1262723" y="1039041"/>
                </a:lnTo>
                <a:lnTo>
                  <a:pt x="1285441" y="999239"/>
                </a:lnTo>
                <a:lnTo>
                  <a:pt x="1305505" y="957820"/>
                </a:lnTo>
                <a:lnTo>
                  <a:pt x="1322798" y="914900"/>
                </a:lnTo>
                <a:lnTo>
                  <a:pt x="1337206" y="870594"/>
                </a:lnTo>
                <a:lnTo>
                  <a:pt x="1348613" y="825019"/>
                </a:lnTo>
                <a:lnTo>
                  <a:pt x="1356904" y="778288"/>
                </a:lnTo>
                <a:lnTo>
                  <a:pt x="1361963" y="730518"/>
                </a:lnTo>
                <a:lnTo>
                  <a:pt x="1363675" y="681824"/>
                </a:lnTo>
                <a:lnTo>
                  <a:pt x="1361963" y="633132"/>
                </a:lnTo>
                <a:lnTo>
                  <a:pt x="1356904" y="585364"/>
                </a:lnTo>
                <a:lnTo>
                  <a:pt x="1348613" y="538634"/>
                </a:lnTo>
                <a:lnTo>
                  <a:pt x="1337206" y="493060"/>
                </a:lnTo>
                <a:lnTo>
                  <a:pt x="1322798" y="448756"/>
                </a:lnTo>
                <a:lnTo>
                  <a:pt x="1305505" y="405837"/>
                </a:lnTo>
                <a:lnTo>
                  <a:pt x="1285441" y="364418"/>
                </a:lnTo>
                <a:lnTo>
                  <a:pt x="1262723" y="324617"/>
                </a:lnTo>
                <a:lnTo>
                  <a:pt x="1237465" y="286546"/>
                </a:lnTo>
                <a:lnTo>
                  <a:pt x="1209784" y="250323"/>
                </a:lnTo>
                <a:lnTo>
                  <a:pt x="1179794" y="216062"/>
                </a:lnTo>
                <a:lnTo>
                  <a:pt x="1147610" y="183879"/>
                </a:lnTo>
                <a:lnTo>
                  <a:pt x="1113349" y="153889"/>
                </a:lnTo>
                <a:lnTo>
                  <a:pt x="1077125" y="126208"/>
                </a:lnTo>
                <a:lnTo>
                  <a:pt x="1039054" y="100951"/>
                </a:lnTo>
                <a:lnTo>
                  <a:pt x="999251" y="78232"/>
                </a:lnTo>
                <a:lnTo>
                  <a:pt x="957832" y="58169"/>
                </a:lnTo>
                <a:lnTo>
                  <a:pt x="914913" y="40876"/>
                </a:lnTo>
                <a:lnTo>
                  <a:pt x="870607" y="26468"/>
                </a:lnTo>
                <a:lnTo>
                  <a:pt x="825031" y="15061"/>
                </a:lnTo>
                <a:lnTo>
                  <a:pt x="778301" y="6770"/>
                </a:lnTo>
                <a:lnTo>
                  <a:pt x="730531" y="1711"/>
                </a:lnTo>
                <a:lnTo>
                  <a:pt x="681837" y="0"/>
                </a:lnTo>
                <a:close/>
              </a:path>
            </a:pathLst>
          </a:custGeom>
          <a:solidFill>
            <a:srgbClr val="E6F0DA"/>
          </a:solidFill>
        </p:spPr>
        <p:txBody>
          <a:bodyPr wrap="square" lIns="0" tIns="0" rIns="0" bIns="0" rtlCol="0"/>
          <a:lstStyle/>
          <a:p>
            <a:endParaRPr sz="1350"/>
          </a:p>
        </p:txBody>
      </p:sp>
      <p:sp>
        <p:nvSpPr>
          <p:cNvPr id="16" name="object 16"/>
          <p:cNvSpPr txBox="1"/>
          <p:nvPr/>
        </p:nvSpPr>
        <p:spPr>
          <a:xfrm>
            <a:off x="5906527" y="1056759"/>
            <a:ext cx="783431" cy="522772"/>
          </a:xfrm>
          <a:prstGeom prst="rect">
            <a:avLst/>
          </a:prstGeom>
        </p:spPr>
        <p:txBody>
          <a:bodyPr vert="horz" wrap="square" lIns="0" tIns="33338" rIns="0" bIns="0" rtlCol="0">
            <a:spAutoFit/>
          </a:bodyPr>
          <a:lstStyle/>
          <a:p>
            <a:pPr marL="9525" marR="3810" algn="ctr">
              <a:lnSpc>
                <a:spcPts val="1253"/>
              </a:lnSpc>
              <a:spcBef>
                <a:spcPts val="263"/>
              </a:spcBef>
            </a:pPr>
            <a:r>
              <a:rPr sz="1200" b="1" spc="-23">
                <a:solidFill>
                  <a:srgbClr val="012E22"/>
                </a:solidFill>
                <a:latin typeface="QuestaSans-Black"/>
                <a:cs typeface="QuestaSans-Black"/>
              </a:rPr>
              <a:t>Hod</a:t>
            </a:r>
            <a:r>
              <a:rPr sz="1200" b="1" spc="-19">
                <a:solidFill>
                  <a:srgbClr val="012E22"/>
                </a:solidFill>
                <a:latin typeface="QuestaSans-Black"/>
                <a:cs typeface="QuestaSans-Black"/>
              </a:rPr>
              <a:t>es</a:t>
            </a:r>
            <a:r>
              <a:rPr sz="1200" b="1" spc="-4">
                <a:solidFill>
                  <a:srgbClr val="012E22"/>
                </a:solidFill>
                <a:latin typeface="QuestaSans-Black"/>
                <a:cs typeface="QuestaSans-Black"/>
              </a:rPr>
              <a:t>t</a:t>
            </a:r>
            <a:r>
              <a:rPr sz="1200" b="1" spc="-23">
                <a:solidFill>
                  <a:srgbClr val="012E22"/>
                </a:solidFill>
                <a:latin typeface="QuestaSans-Black"/>
                <a:cs typeface="QuestaSans-Black"/>
              </a:rPr>
              <a:t>øt</a:t>
            </a:r>
            <a:r>
              <a:rPr sz="1200" b="1" spc="-4">
                <a:solidFill>
                  <a:srgbClr val="012E22"/>
                </a:solidFill>
                <a:latin typeface="QuestaSans-Black"/>
                <a:cs typeface="QuestaSans-Black"/>
              </a:rPr>
              <a:t>te  </a:t>
            </a:r>
            <a:r>
              <a:rPr sz="1050" b="1" spc="-53">
                <a:solidFill>
                  <a:srgbClr val="012E22"/>
                </a:solidFill>
                <a:latin typeface="Arial"/>
                <a:cs typeface="Arial"/>
              </a:rPr>
              <a:t>Avstand </a:t>
            </a:r>
            <a:r>
              <a:rPr sz="1050" b="1" spc="-49">
                <a:solidFill>
                  <a:srgbClr val="012E22"/>
                </a:solidFill>
                <a:latin typeface="Arial"/>
                <a:cs typeface="Arial"/>
              </a:rPr>
              <a:t> </a:t>
            </a:r>
            <a:r>
              <a:rPr sz="1050" b="1" spc="-38">
                <a:solidFill>
                  <a:srgbClr val="012E22"/>
                </a:solidFill>
                <a:latin typeface="Arial"/>
                <a:cs typeface="Arial"/>
              </a:rPr>
              <a:t>Høyde</a:t>
            </a:r>
            <a:endParaRPr sz="1050">
              <a:latin typeface="Arial"/>
              <a:cs typeface="Arial"/>
            </a:endParaRPr>
          </a:p>
        </p:txBody>
      </p:sp>
      <p:sp>
        <p:nvSpPr>
          <p:cNvPr id="17" name="object 17"/>
          <p:cNvSpPr/>
          <p:nvPr/>
        </p:nvSpPr>
        <p:spPr>
          <a:xfrm>
            <a:off x="4810120" y="4562475"/>
            <a:ext cx="1022985" cy="1022985"/>
          </a:xfrm>
          <a:custGeom>
            <a:avLst/>
            <a:gdLst/>
            <a:ahLst/>
            <a:cxnLst/>
            <a:rect l="l" t="t" r="r" b="b"/>
            <a:pathLst>
              <a:path w="1363979" h="1363979">
                <a:moveTo>
                  <a:pt x="681837" y="0"/>
                </a:moveTo>
                <a:lnTo>
                  <a:pt x="633143" y="1711"/>
                </a:lnTo>
                <a:lnTo>
                  <a:pt x="585373" y="6770"/>
                </a:lnTo>
                <a:lnTo>
                  <a:pt x="538643" y="15061"/>
                </a:lnTo>
                <a:lnTo>
                  <a:pt x="493067" y="26468"/>
                </a:lnTo>
                <a:lnTo>
                  <a:pt x="448762" y="40876"/>
                </a:lnTo>
                <a:lnTo>
                  <a:pt x="405842" y="58169"/>
                </a:lnTo>
                <a:lnTo>
                  <a:pt x="364423" y="78232"/>
                </a:lnTo>
                <a:lnTo>
                  <a:pt x="324620" y="100951"/>
                </a:lnTo>
                <a:lnTo>
                  <a:pt x="286549" y="126208"/>
                </a:lnTo>
                <a:lnTo>
                  <a:pt x="250325" y="153889"/>
                </a:lnTo>
                <a:lnTo>
                  <a:pt x="216064" y="183879"/>
                </a:lnTo>
                <a:lnTo>
                  <a:pt x="183881" y="216062"/>
                </a:lnTo>
                <a:lnTo>
                  <a:pt x="153890" y="250323"/>
                </a:lnTo>
                <a:lnTo>
                  <a:pt x="126209" y="286546"/>
                </a:lnTo>
                <a:lnTo>
                  <a:pt x="100951" y="324617"/>
                </a:lnTo>
                <a:lnTo>
                  <a:pt x="78233" y="364418"/>
                </a:lnTo>
                <a:lnTo>
                  <a:pt x="58169" y="405837"/>
                </a:lnTo>
                <a:lnTo>
                  <a:pt x="40876" y="448756"/>
                </a:lnTo>
                <a:lnTo>
                  <a:pt x="26468" y="493060"/>
                </a:lnTo>
                <a:lnTo>
                  <a:pt x="15061" y="538634"/>
                </a:lnTo>
                <a:lnTo>
                  <a:pt x="6770" y="585364"/>
                </a:lnTo>
                <a:lnTo>
                  <a:pt x="1711" y="633132"/>
                </a:lnTo>
                <a:lnTo>
                  <a:pt x="0" y="681824"/>
                </a:lnTo>
                <a:lnTo>
                  <a:pt x="1711" y="730518"/>
                </a:lnTo>
                <a:lnTo>
                  <a:pt x="6770" y="778288"/>
                </a:lnTo>
                <a:lnTo>
                  <a:pt x="15061" y="825019"/>
                </a:lnTo>
                <a:lnTo>
                  <a:pt x="26468" y="870594"/>
                </a:lnTo>
                <a:lnTo>
                  <a:pt x="40876" y="914900"/>
                </a:lnTo>
                <a:lnTo>
                  <a:pt x="58169" y="957820"/>
                </a:lnTo>
                <a:lnTo>
                  <a:pt x="78233" y="999239"/>
                </a:lnTo>
                <a:lnTo>
                  <a:pt x="100951" y="1039041"/>
                </a:lnTo>
                <a:lnTo>
                  <a:pt x="126209" y="1077112"/>
                </a:lnTo>
                <a:lnTo>
                  <a:pt x="153890" y="1113336"/>
                </a:lnTo>
                <a:lnTo>
                  <a:pt x="183881" y="1147597"/>
                </a:lnTo>
                <a:lnTo>
                  <a:pt x="216064" y="1179781"/>
                </a:lnTo>
                <a:lnTo>
                  <a:pt x="250325" y="1209771"/>
                </a:lnTo>
                <a:lnTo>
                  <a:pt x="286549" y="1237453"/>
                </a:lnTo>
                <a:lnTo>
                  <a:pt x="324620" y="1262710"/>
                </a:lnTo>
                <a:lnTo>
                  <a:pt x="364423" y="1285429"/>
                </a:lnTo>
                <a:lnTo>
                  <a:pt x="405842" y="1305492"/>
                </a:lnTo>
                <a:lnTo>
                  <a:pt x="448762" y="1322786"/>
                </a:lnTo>
                <a:lnTo>
                  <a:pt x="493067" y="1337193"/>
                </a:lnTo>
                <a:lnTo>
                  <a:pt x="538643" y="1348600"/>
                </a:lnTo>
                <a:lnTo>
                  <a:pt x="585373" y="1356891"/>
                </a:lnTo>
                <a:lnTo>
                  <a:pt x="633143" y="1361950"/>
                </a:lnTo>
                <a:lnTo>
                  <a:pt x="681837" y="1363662"/>
                </a:lnTo>
                <a:lnTo>
                  <a:pt x="730531" y="1361950"/>
                </a:lnTo>
                <a:lnTo>
                  <a:pt x="778301" y="1356891"/>
                </a:lnTo>
                <a:lnTo>
                  <a:pt x="825031" y="1348600"/>
                </a:lnTo>
                <a:lnTo>
                  <a:pt x="870607" y="1337193"/>
                </a:lnTo>
                <a:lnTo>
                  <a:pt x="914913" y="1322786"/>
                </a:lnTo>
                <a:lnTo>
                  <a:pt x="957832" y="1305492"/>
                </a:lnTo>
                <a:lnTo>
                  <a:pt x="999251" y="1285429"/>
                </a:lnTo>
                <a:lnTo>
                  <a:pt x="1039054" y="1262710"/>
                </a:lnTo>
                <a:lnTo>
                  <a:pt x="1077125" y="1237453"/>
                </a:lnTo>
                <a:lnTo>
                  <a:pt x="1113349" y="1209771"/>
                </a:lnTo>
                <a:lnTo>
                  <a:pt x="1147610" y="1179781"/>
                </a:lnTo>
                <a:lnTo>
                  <a:pt x="1179794" y="1147597"/>
                </a:lnTo>
                <a:lnTo>
                  <a:pt x="1209784" y="1113336"/>
                </a:lnTo>
                <a:lnTo>
                  <a:pt x="1237465" y="1077112"/>
                </a:lnTo>
                <a:lnTo>
                  <a:pt x="1262723" y="1039041"/>
                </a:lnTo>
                <a:lnTo>
                  <a:pt x="1285441" y="999239"/>
                </a:lnTo>
                <a:lnTo>
                  <a:pt x="1305505" y="957820"/>
                </a:lnTo>
                <a:lnTo>
                  <a:pt x="1322798" y="914900"/>
                </a:lnTo>
                <a:lnTo>
                  <a:pt x="1337206" y="870594"/>
                </a:lnTo>
                <a:lnTo>
                  <a:pt x="1348613" y="825019"/>
                </a:lnTo>
                <a:lnTo>
                  <a:pt x="1356904" y="778288"/>
                </a:lnTo>
                <a:lnTo>
                  <a:pt x="1361963" y="730518"/>
                </a:lnTo>
                <a:lnTo>
                  <a:pt x="1363675" y="681824"/>
                </a:lnTo>
                <a:lnTo>
                  <a:pt x="1361963" y="633132"/>
                </a:lnTo>
                <a:lnTo>
                  <a:pt x="1356904" y="585364"/>
                </a:lnTo>
                <a:lnTo>
                  <a:pt x="1348613" y="538634"/>
                </a:lnTo>
                <a:lnTo>
                  <a:pt x="1337206" y="493060"/>
                </a:lnTo>
                <a:lnTo>
                  <a:pt x="1322798" y="448756"/>
                </a:lnTo>
                <a:lnTo>
                  <a:pt x="1305505" y="405837"/>
                </a:lnTo>
                <a:lnTo>
                  <a:pt x="1285441" y="364418"/>
                </a:lnTo>
                <a:lnTo>
                  <a:pt x="1262723" y="324617"/>
                </a:lnTo>
                <a:lnTo>
                  <a:pt x="1237465" y="286546"/>
                </a:lnTo>
                <a:lnTo>
                  <a:pt x="1209784" y="250323"/>
                </a:lnTo>
                <a:lnTo>
                  <a:pt x="1179794" y="216062"/>
                </a:lnTo>
                <a:lnTo>
                  <a:pt x="1147610" y="183879"/>
                </a:lnTo>
                <a:lnTo>
                  <a:pt x="1113349" y="153889"/>
                </a:lnTo>
                <a:lnTo>
                  <a:pt x="1077125" y="126208"/>
                </a:lnTo>
                <a:lnTo>
                  <a:pt x="1039054" y="100951"/>
                </a:lnTo>
                <a:lnTo>
                  <a:pt x="999251" y="78232"/>
                </a:lnTo>
                <a:lnTo>
                  <a:pt x="957832" y="58169"/>
                </a:lnTo>
                <a:lnTo>
                  <a:pt x="914913" y="40876"/>
                </a:lnTo>
                <a:lnTo>
                  <a:pt x="870607" y="26468"/>
                </a:lnTo>
                <a:lnTo>
                  <a:pt x="825031" y="15061"/>
                </a:lnTo>
                <a:lnTo>
                  <a:pt x="778301" y="6770"/>
                </a:lnTo>
                <a:lnTo>
                  <a:pt x="730531" y="1711"/>
                </a:lnTo>
                <a:lnTo>
                  <a:pt x="681837" y="0"/>
                </a:lnTo>
                <a:close/>
              </a:path>
            </a:pathLst>
          </a:custGeom>
          <a:solidFill>
            <a:srgbClr val="E6F0DA"/>
          </a:solidFill>
        </p:spPr>
        <p:txBody>
          <a:bodyPr wrap="square" lIns="0" tIns="0" rIns="0" bIns="0" rtlCol="0"/>
          <a:lstStyle/>
          <a:p>
            <a:endParaRPr sz="1350"/>
          </a:p>
        </p:txBody>
      </p:sp>
      <p:sp>
        <p:nvSpPr>
          <p:cNvPr id="18" name="object 18"/>
          <p:cNvSpPr txBox="1"/>
          <p:nvPr/>
        </p:nvSpPr>
        <p:spPr>
          <a:xfrm>
            <a:off x="4915386" y="4836497"/>
            <a:ext cx="802005" cy="522772"/>
          </a:xfrm>
          <a:prstGeom prst="rect">
            <a:avLst/>
          </a:prstGeom>
        </p:spPr>
        <p:txBody>
          <a:bodyPr vert="horz" wrap="square" lIns="0" tIns="33338" rIns="0" bIns="0" rtlCol="0">
            <a:spAutoFit/>
          </a:bodyPr>
          <a:lstStyle/>
          <a:p>
            <a:pPr marL="9525" marR="3810" algn="ctr">
              <a:lnSpc>
                <a:spcPts val="1253"/>
              </a:lnSpc>
              <a:spcBef>
                <a:spcPts val="263"/>
              </a:spcBef>
            </a:pPr>
            <a:r>
              <a:rPr sz="1200" b="1" spc="-11">
                <a:solidFill>
                  <a:srgbClr val="012E22"/>
                </a:solidFill>
                <a:latin typeface="QuestaSans-Black"/>
                <a:cs typeface="QuestaSans-Black"/>
              </a:rPr>
              <a:t>S</a:t>
            </a:r>
            <a:r>
              <a:rPr sz="1200" b="1" spc="-15">
                <a:solidFill>
                  <a:srgbClr val="012E22"/>
                </a:solidFill>
                <a:latin typeface="QuestaSans-Black"/>
                <a:cs typeface="QuestaSans-Black"/>
              </a:rPr>
              <a:t>i</a:t>
            </a:r>
            <a:r>
              <a:rPr sz="1200" b="1" spc="-8">
                <a:solidFill>
                  <a:srgbClr val="012E22"/>
                </a:solidFill>
                <a:latin typeface="QuestaSans-Black"/>
                <a:cs typeface="QuestaSans-Black"/>
              </a:rPr>
              <a:t>t</a:t>
            </a:r>
            <a:r>
              <a:rPr sz="1200" b="1" spc="8">
                <a:solidFill>
                  <a:srgbClr val="012E22"/>
                </a:solidFill>
                <a:latin typeface="QuestaSans-Black"/>
                <a:cs typeface="QuestaSans-Black"/>
              </a:rPr>
              <a:t>t</a:t>
            </a:r>
            <a:r>
              <a:rPr sz="1200" b="1" spc="-8">
                <a:solidFill>
                  <a:srgbClr val="012E22"/>
                </a:solidFill>
                <a:latin typeface="QuestaSans-Black"/>
                <a:cs typeface="QuestaSans-Black"/>
              </a:rPr>
              <a:t>es</a:t>
            </a:r>
            <a:r>
              <a:rPr sz="1200" b="1">
                <a:solidFill>
                  <a:srgbClr val="012E22"/>
                </a:solidFill>
                <a:latin typeface="QuestaSans-Black"/>
                <a:cs typeface="QuestaSans-Black"/>
              </a:rPr>
              <a:t>t</a:t>
            </a:r>
            <a:r>
              <a:rPr sz="1200" b="1" spc="-8">
                <a:solidFill>
                  <a:srgbClr val="012E22"/>
                </a:solidFill>
                <a:latin typeface="QuestaSans-Black"/>
                <a:cs typeface="QuestaSans-Black"/>
              </a:rPr>
              <a:t>i</a:t>
            </a:r>
            <a:r>
              <a:rPr sz="1200" b="1" spc="-11">
                <a:solidFill>
                  <a:srgbClr val="012E22"/>
                </a:solidFill>
                <a:latin typeface="QuestaSans-Black"/>
                <a:cs typeface="QuestaSans-Black"/>
              </a:rPr>
              <a:t>l</a:t>
            </a:r>
            <a:r>
              <a:rPr sz="1200" b="1" spc="-8">
                <a:solidFill>
                  <a:srgbClr val="012E22"/>
                </a:solidFill>
                <a:latin typeface="QuestaSans-Black"/>
                <a:cs typeface="QuestaSans-Black"/>
              </a:rPr>
              <a:t>l</a:t>
            </a:r>
            <a:r>
              <a:rPr sz="1200" b="1" spc="-11">
                <a:solidFill>
                  <a:srgbClr val="012E22"/>
                </a:solidFill>
                <a:latin typeface="QuestaSans-Black"/>
                <a:cs typeface="QuestaSans-Black"/>
              </a:rPr>
              <a:t>in</a:t>
            </a:r>
            <a:r>
              <a:rPr sz="1200" b="1" spc="-4">
                <a:solidFill>
                  <a:srgbClr val="012E22"/>
                </a:solidFill>
                <a:latin typeface="QuestaSans-Black"/>
                <a:cs typeface="QuestaSans-Black"/>
              </a:rPr>
              <a:t>g  </a:t>
            </a:r>
            <a:r>
              <a:rPr sz="1050" b="1" spc="-101">
                <a:solidFill>
                  <a:srgbClr val="012E22"/>
                </a:solidFill>
                <a:latin typeface="Arial"/>
                <a:cs typeface="Arial"/>
              </a:rPr>
              <a:t>P</a:t>
            </a:r>
            <a:r>
              <a:rPr sz="1050" b="1" spc="-83">
                <a:solidFill>
                  <a:srgbClr val="012E22"/>
                </a:solidFill>
                <a:latin typeface="Arial"/>
                <a:cs typeface="Arial"/>
              </a:rPr>
              <a:t>o</a:t>
            </a:r>
            <a:r>
              <a:rPr sz="1050" b="1" spc="-101">
                <a:solidFill>
                  <a:srgbClr val="012E22"/>
                </a:solidFill>
                <a:latin typeface="Arial"/>
                <a:cs typeface="Arial"/>
              </a:rPr>
              <a:t>s</a:t>
            </a:r>
            <a:r>
              <a:rPr sz="1050" b="1" spc="-45">
                <a:solidFill>
                  <a:srgbClr val="012E22"/>
                </a:solidFill>
                <a:latin typeface="Arial"/>
                <a:cs typeface="Arial"/>
              </a:rPr>
              <a:t>i</a:t>
            </a:r>
            <a:r>
              <a:rPr sz="1050" b="1" spc="-71">
                <a:solidFill>
                  <a:srgbClr val="012E22"/>
                </a:solidFill>
                <a:latin typeface="Arial"/>
                <a:cs typeface="Arial"/>
              </a:rPr>
              <a:t>sj</a:t>
            </a:r>
            <a:r>
              <a:rPr sz="1050" b="1" spc="-90">
                <a:solidFill>
                  <a:srgbClr val="012E22"/>
                </a:solidFill>
                <a:latin typeface="Arial"/>
                <a:cs typeface="Arial"/>
              </a:rPr>
              <a:t>o</a:t>
            </a:r>
            <a:r>
              <a:rPr sz="1050" b="1" spc="-60">
                <a:solidFill>
                  <a:srgbClr val="012E22"/>
                </a:solidFill>
                <a:latin typeface="Arial"/>
                <a:cs typeface="Arial"/>
              </a:rPr>
              <a:t>n</a:t>
            </a:r>
            <a:r>
              <a:rPr sz="1050" b="1" spc="-86">
                <a:solidFill>
                  <a:srgbClr val="012E22"/>
                </a:solidFill>
                <a:latin typeface="Arial"/>
                <a:cs typeface="Arial"/>
              </a:rPr>
              <a:t> </a:t>
            </a:r>
            <a:r>
              <a:rPr sz="1050" b="1" spc="-98">
                <a:solidFill>
                  <a:srgbClr val="012E22"/>
                </a:solidFill>
                <a:latin typeface="Arial"/>
                <a:cs typeface="Arial"/>
              </a:rPr>
              <a:t>s</a:t>
            </a:r>
            <a:r>
              <a:rPr sz="1050" b="1" spc="-49">
                <a:solidFill>
                  <a:srgbClr val="012E22"/>
                </a:solidFill>
                <a:latin typeface="Arial"/>
                <a:cs typeface="Arial"/>
              </a:rPr>
              <a:t>e</a:t>
            </a:r>
            <a:r>
              <a:rPr sz="1050" b="1" spc="56">
                <a:solidFill>
                  <a:srgbClr val="012E22"/>
                </a:solidFill>
                <a:latin typeface="Arial"/>
                <a:cs typeface="Arial"/>
              </a:rPr>
              <a:t>t</a:t>
            </a:r>
            <a:r>
              <a:rPr sz="1050" b="1" spc="-26">
                <a:solidFill>
                  <a:srgbClr val="012E22"/>
                </a:solidFill>
                <a:latin typeface="Arial"/>
                <a:cs typeface="Arial"/>
              </a:rPr>
              <a:t>e  </a:t>
            </a:r>
            <a:r>
              <a:rPr sz="1050" b="1" spc="-49">
                <a:solidFill>
                  <a:srgbClr val="012E22"/>
                </a:solidFill>
                <a:latin typeface="Arial"/>
                <a:cs typeface="Arial"/>
              </a:rPr>
              <a:t>Airbag</a:t>
            </a:r>
            <a:endParaRPr sz="1050">
              <a:latin typeface="Arial"/>
              <a:cs typeface="Arial"/>
            </a:endParaRPr>
          </a:p>
        </p:txBody>
      </p:sp>
      <p:pic>
        <p:nvPicPr>
          <p:cNvPr id="21" name="Bilde 20" descr="Et bilde som inneholder clip art, silhuett&#10;&#10;KI-generert innhold kan være feil.">
            <a:extLst>
              <a:ext uri="{FF2B5EF4-FFF2-40B4-BE49-F238E27FC236}">
                <a16:creationId xmlns:a16="http://schemas.microsoft.com/office/drawing/2014/main" id="{AD469EB1-2BF3-68CE-9ADD-97DB149B3A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09483" y="0"/>
            <a:ext cx="1082517" cy="10825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7" name="Title 2">
            <a:extLst>
              <a:ext uri="{FF2B5EF4-FFF2-40B4-BE49-F238E27FC236}">
                <a16:creationId xmlns:a16="http://schemas.microsoft.com/office/drawing/2014/main" id="{99E156A0-5F7D-583B-54C7-D5982DC6382A}"/>
              </a:ext>
            </a:extLst>
          </p:cNvPr>
          <p:cNvSpPr>
            <a:spLocks noGrp="1"/>
          </p:cNvSpPr>
          <p:nvPr>
            <p:ph type="title"/>
          </p:nvPr>
        </p:nvSpPr>
        <p:spPr>
          <a:xfrm>
            <a:off x="900113" y="720090"/>
            <a:ext cx="5184648" cy="1046440"/>
          </a:xfrm>
        </p:spPr>
        <p:txBody>
          <a:bodyPr anchor="t">
            <a:normAutofit/>
          </a:bodyPr>
          <a:lstStyle/>
          <a:p>
            <a:r>
              <a:rPr lang="en-US" sz="4000" dirty="0" err="1">
                <a:latin typeface="Calibri" panose="020F0502020204030204" pitchFamily="34" charset="0"/>
                <a:cs typeface="Calibri" panose="020F0502020204030204" pitchFamily="34" charset="0"/>
              </a:rPr>
              <a:t>Tunnelkjøring</a:t>
            </a:r>
            <a:endParaRPr lang="en-US" sz="4000" dirty="0">
              <a:latin typeface="Calibri" panose="020F0502020204030204" pitchFamily="34" charset="0"/>
              <a:cs typeface="Calibri" panose="020F0502020204030204" pitchFamily="34" charset="0"/>
            </a:endParaRPr>
          </a:p>
        </p:txBody>
      </p:sp>
      <p:pic>
        <p:nvPicPr>
          <p:cNvPr id="8" name="Plassholder for bilde 7" descr="Et bilde som inneholder vei, scene, bilvei, uskarpt&#10;&#10;Automatisk generert beskrivelse">
            <a:extLst>
              <a:ext uri="{FF2B5EF4-FFF2-40B4-BE49-F238E27FC236}">
                <a16:creationId xmlns:a16="http://schemas.microsoft.com/office/drawing/2014/main" id="{3D4F9A1A-C046-77B6-5319-23DA65BE5831}"/>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6000" r="28017" b="2"/>
          <a:stretch/>
        </p:blipFill>
        <p:spPr>
          <a:xfrm>
            <a:off x="7043357" y="359616"/>
            <a:ext cx="5148643" cy="6138767"/>
          </a:xfrm>
          <a:noFill/>
        </p:spPr>
      </p:pic>
      <p:sp>
        <p:nvSpPr>
          <p:cNvPr id="5129" name="Text Placeholder 3">
            <a:extLst>
              <a:ext uri="{FF2B5EF4-FFF2-40B4-BE49-F238E27FC236}">
                <a16:creationId xmlns:a16="http://schemas.microsoft.com/office/drawing/2014/main" id="{DE4A384D-2E38-539B-B270-7C21F7FCA870}"/>
              </a:ext>
            </a:extLst>
          </p:cNvPr>
          <p:cNvSpPr>
            <a:spLocks noGrp="1"/>
          </p:cNvSpPr>
          <p:nvPr>
            <p:ph type="body" sz="quarter" idx="14"/>
          </p:nvPr>
        </p:nvSpPr>
        <p:spPr>
          <a:xfrm>
            <a:off x="900114" y="2736342"/>
            <a:ext cx="5184648" cy="3456432"/>
          </a:xfrm>
        </p:spPr>
        <p:txBody>
          <a:bodyPr>
            <a:normAutofit/>
          </a:bodyPr>
          <a:lstStyle/>
          <a:p>
            <a:pPr marL="0" indent="0">
              <a:buNone/>
            </a:pPr>
            <a:endParaRPr lang="en-US" dirty="0"/>
          </a:p>
          <a:p>
            <a:r>
              <a:rPr lang="en-US" sz="2000" dirty="0" err="1">
                <a:latin typeface="Calibri" panose="020F0502020204030204" pitchFamily="34" charset="0"/>
                <a:cs typeface="Calibri" panose="020F0502020204030204" pitchFamily="34" charset="0"/>
              </a:rPr>
              <a:t>Hvordan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opplever</a:t>
            </a:r>
            <a:r>
              <a:rPr lang="en-US" sz="2000" dirty="0">
                <a:latin typeface="Calibri" panose="020F0502020204030204" pitchFamily="34" charset="0"/>
                <a:cs typeface="Calibri" panose="020F0502020204030204" pitchFamily="34" charset="0"/>
              </a:rPr>
              <a:t> du </a:t>
            </a:r>
            <a:r>
              <a:rPr lang="en-US" sz="2000" dirty="0" err="1">
                <a:latin typeface="Calibri" panose="020F0502020204030204" pitchFamily="34" charset="0"/>
                <a:cs typeface="Calibri" panose="020F0502020204030204" pitchFamily="34" charset="0"/>
              </a:rPr>
              <a:t>å</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kjøre</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gjennom</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tunneler</a:t>
            </a:r>
            <a:r>
              <a:rPr lang="en-US" sz="2000" dirty="0">
                <a:latin typeface="Calibri" panose="020F0502020204030204" pitchFamily="34" charset="0"/>
                <a:cs typeface="Calibri" panose="020F0502020204030204" pitchFamily="34" charset="0"/>
              </a:rPr>
              <a:t>? </a:t>
            </a:r>
          </a:p>
          <a:p>
            <a:r>
              <a:rPr lang="en-US" sz="2000" dirty="0" err="1">
                <a:latin typeface="Calibri" panose="020F0502020204030204" pitchFamily="34" charset="0"/>
                <a:cs typeface="Calibri" panose="020F0502020204030204" pitchFamily="34" charset="0"/>
              </a:rPr>
              <a:t>Tunnelskrekk</a:t>
            </a:r>
            <a:r>
              <a:rPr lang="en-US" sz="2000" dirty="0">
                <a:latin typeface="Calibri" panose="020F0502020204030204" pitchFamily="34" charset="0"/>
                <a:cs typeface="Calibri" panose="020F0502020204030204" pitchFamily="34" charset="0"/>
              </a:rPr>
              <a:t> </a:t>
            </a:r>
          </a:p>
          <a:p>
            <a:r>
              <a:rPr lang="en-US" sz="2000" dirty="0" err="1">
                <a:latin typeface="Calibri" panose="020F0502020204030204" pitchFamily="34" charset="0"/>
                <a:cs typeface="Calibri" panose="020F0502020204030204" pitchFamily="34" charset="0"/>
              </a:rPr>
              <a:t>Nødsituasjon</a:t>
            </a:r>
            <a:r>
              <a:rPr lang="en-US" sz="2000" dirty="0">
                <a:latin typeface="Calibri" panose="020F0502020204030204" pitchFamily="34" charset="0"/>
                <a:cs typeface="Calibri" panose="020F0502020204030204" pitchFamily="34" charset="0"/>
              </a:rPr>
              <a:t> – </a:t>
            </a:r>
            <a:r>
              <a:rPr lang="en-US" sz="2000" dirty="0" err="1">
                <a:latin typeface="Calibri" panose="020F0502020204030204" pitchFamily="34" charset="0"/>
                <a:cs typeface="Calibri" panose="020F0502020204030204" pitchFamily="34" charset="0"/>
              </a:rPr>
              <a:t>hva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gjør</a:t>
            </a:r>
            <a:r>
              <a:rPr lang="en-US" sz="2000" dirty="0">
                <a:latin typeface="Calibri" panose="020F0502020204030204" pitchFamily="34" charset="0"/>
                <a:cs typeface="Calibri" panose="020F0502020204030204" pitchFamily="34" charset="0"/>
              </a:rPr>
              <a:t> du? </a:t>
            </a:r>
          </a:p>
          <a:p>
            <a:pPr marL="0" indent="0">
              <a:buNone/>
            </a:pPr>
            <a:endParaRPr lang="en-US" dirty="0"/>
          </a:p>
        </p:txBody>
      </p:sp>
      <p:sp>
        <p:nvSpPr>
          <p:cNvPr id="5134" name="Text Placeholder 4">
            <a:extLst>
              <a:ext uri="{FF2B5EF4-FFF2-40B4-BE49-F238E27FC236}">
                <a16:creationId xmlns:a16="http://schemas.microsoft.com/office/drawing/2014/main" id="{AB81E25A-F0D1-4B05-0FD1-C1C415D667C9}"/>
              </a:ext>
            </a:extLst>
          </p:cNvPr>
          <p:cNvSpPr>
            <a:spLocks noGrp="1"/>
          </p:cNvSpPr>
          <p:nvPr>
            <p:ph type="body" sz="quarter" idx="15"/>
          </p:nvPr>
        </p:nvSpPr>
        <p:spPr>
          <a:xfrm>
            <a:off x="900114" y="2271902"/>
            <a:ext cx="1800225" cy="0"/>
          </a:xfrm>
        </p:spPr>
        <p:txBody>
          <a:bodyPr>
            <a:normAutofit fontScale="25000" lnSpcReduction="20000"/>
          </a:bodyPr>
          <a:lstStyle/>
          <a:p>
            <a:endParaRPr lang="en-US"/>
          </a:p>
        </p:txBody>
      </p:sp>
      <p:pic>
        <p:nvPicPr>
          <p:cNvPr id="3" name="Bilde 2" descr="Et bilde som inneholder clip art, silhuett&#10;&#10;KI-generert innhold kan være feil.">
            <a:extLst>
              <a:ext uri="{FF2B5EF4-FFF2-40B4-BE49-F238E27FC236}">
                <a16:creationId xmlns:a16="http://schemas.microsoft.com/office/drawing/2014/main" id="{FF8F75BD-5734-65E8-E9AD-1F106D9BCD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72240" y="8890"/>
            <a:ext cx="619760" cy="619760"/>
          </a:xfrm>
          <a:prstGeom prst="rect">
            <a:avLst/>
          </a:prstGeom>
        </p:spPr>
      </p:pic>
    </p:spTree>
    <p:extLst>
      <p:ext uri="{BB962C8B-B14F-4D97-AF65-F5344CB8AC3E}">
        <p14:creationId xmlns:p14="http://schemas.microsoft.com/office/powerpoint/2010/main" val="3511415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3B9AAFA8-875A-4B27-7A1B-F6C42D494616}"/>
              </a:ext>
            </a:extLst>
          </p:cNvPr>
          <p:cNvSpPr>
            <a:spLocks noGrp="1"/>
          </p:cNvSpPr>
          <p:nvPr>
            <p:ph type="title"/>
          </p:nvPr>
        </p:nvSpPr>
        <p:spPr>
          <a:xfrm>
            <a:off x="6096000" y="720090"/>
            <a:ext cx="5184648" cy="1046440"/>
          </a:xfrm>
        </p:spPr>
        <p:txBody>
          <a:bodyPr anchor="t">
            <a:normAutofit/>
          </a:bodyPr>
          <a:lstStyle/>
          <a:p>
            <a:r>
              <a:rPr lang="nb-NO" sz="4000" dirty="0">
                <a:latin typeface="Calibri" panose="020F0502020204030204" pitchFamily="34" charset="0"/>
                <a:cs typeface="Calibri" panose="020F0502020204030204" pitchFamily="34" charset="0"/>
              </a:rPr>
              <a:t>Selvbergingsprinsippet</a:t>
            </a:r>
          </a:p>
        </p:txBody>
      </p:sp>
      <p:pic>
        <p:nvPicPr>
          <p:cNvPr id="6146" name="Picture 2">
            <a:extLst>
              <a:ext uri="{FF2B5EF4-FFF2-40B4-BE49-F238E27FC236}">
                <a16:creationId xmlns:a16="http://schemas.microsoft.com/office/drawing/2014/main" id="{5D79E729-1EA2-F1EA-0FAB-8241B0E524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48" r="1" b="1"/>
          <a:stretch/>
        </p:blipFill>
        <p:spPr bwMode="auto">
          <a:xfrm>
            <a:off x="20" y="359616"/>
            <a:ext cx="5148623" cy="6138767"/>
          </a:xfrm>
          <a:prstGeom prst="rect">
            <a:avLst/>
          </a:prstGeom>
          <a:solidFill>
            <a:srgbClr val="FFFFFF"/>
          </a:solidFill>
        </p:spPr>
      </p:pic>
      <p:sp>
        <p:nvSpPr>
          <p:cNvPr id="4" name="Plassholder for tekst 3">
            <a:extLst>
              <a:ext uri="{FF2B5EF4-FFF2-40B4-BE49-F238E27FC236}">
                <a16:creationId xmlns:a16="http://schemas.microsoft.com/office/drawing/2014/main" id="{620CCD32-5864-8B85-3B5A-5ACED6A8A638}"/>
              </a:ext>
            </a:extLst>
          </p:cNvPr>
          <p:cNvSpPr>
            <a:spLocks noGrp="1"/>
          </p:cNvSpPr>
          <p:nvPr>
            <p:ph type="body" sz="quarter" idx="14"/>
          </p:nvPr>
        </p:nvSpPr>
        <p:spPr>
          <a:xfrm>
            <a:off x="6096001" y="2736342"/>
            <a:ext cx="5184648" cy="3456432"/>
          </a:xfrm>
        </p:spPr>
        <p:txBody>
          <a:bodyPr>
            <a:normAutofit/>
          </a:bodyPr>
          <a:lstStyle/>
          <a:p>
            <a:r>
              <a:rPr lang="nb-NO" dirty="0"/>
              <a:t>Du er selv ansvarlig for evakuering</a:t>
            </a:r>
          </a:p>
          <a:p>
            <a:endParaRPr lang="nb-NO" dirty="0"/>
          </a:p>
          <a:p>
            <a:r>
              <a:rPr lang="nb-NO" dirty="0"/>
              <a:t>Tunnelens sikkerhetsutrustning skal legge til rette for selvberging</a:t>
            </a:r>
          </a:p>
          <a:p>
            <a:endParaRPr lang="nb-NO" dirty="0"/>
          </a:p>
          <a:p>
            <a:r>
              <a:rPr lang="nb-NO" dirty="0"/>
              <a:t>Det er trafikantene selv som kan være til hjelp for andre trafikanter</a:t>
            </a:r>
          </a:p>
          <a:p>
            <a:endParaRPr lang="nb-NO" dirty="0"/>
          </a:p>
          <a:p>
            <a:endParaRPr lang="nb-NO" dirty="0"/>
          </a:p>
        </p:txBody>
      </p:sp>
      <p:sp>
        <p:nvSpPr>
          <p:cNvPr id="6153" name="Text Placeholder 4">
            <a:extLst>
              <a:ext uri="{FF2B5EF4-FFF2-40B4-BE49-F238E27FC236}">
                <a16:creationId xmlns:a16="http://schemas.microsoft.com/office/drawing/2014/main" id="{BE862A79-E8BA-FC42-C97A-0E8B5314F2BC}"/>
              </a:ext>
            </a:extLst>
          </p:cNvPr>
          <p:cNvSpPr>
            <a:spLocks noGrp="1"/>
          </p:cNvSpPr>
          <p:nvPr>
            <p:ph type="body" sz="quarter" idx="15"/>
          </p:nvPr>
        </p:nvSpPr>
        <p:spPr>
          <a:xfrm>
            <a:off x="6096000" y="2271902"/>
            <a:ext cx="1800225" cy="0"/>
          </a:xfrm>
        </p:spPr>
        <p:txBody>
          <a:bodyPr>
            <a:normAutofit fontScale="25000" lnSpcReduction="20000"/>
          </a:bodyPr>
          <a:lstStyle/>
          <a:p>
            <a:endParaRPr lang="en-US"/>
          </a:p>
        </p:txBody>
      </p:sp>
    </p:spTree>
    <p:extLst>
      <p:ext uri="{BB962C8B-B14F-4D97-AF65-F5344CB8AC3E}">
        <p14:creationId xmlns:p14="http://schemas.microsoft.com/office/powerpoint/2010/main" val="2096269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27DD43C7-DF6E-E539-976A-20B092D8C982}"/>
              </a:ext>
            </a:extLst>
          </p:cNvPr>
          <p:cNvSpPr>
            <a:spLocks noGrp="1"/>
          </p:cNvSpPr>
          <p:nvPr>
            <p:ph type="title"/>
          </p:nvPr>
        </p:nvSpPr>
        <p:spPr>
          <a:xfrm>
            <a:off x="900113" y="720090"/>
            <a:ext cx="5184648" cy="1046440"/>
          </a:xfrm>
        </p:spPr>
        <p:txBody>
          <a:bodyPr anchor="t">
            <a:normAutofit/>
          </a:bodyPr>
          <a:lstStyle/>
          <a:p>
            <a:r>
              <a:rPr lang="nb-NO" sz="4000" dirty="0">
                <a:latin typeface="Calibri" panose="020F0502020204030204" pitchFamily="34" charset="0"/>
                <a:cs typeface="Calibri" panose="020F0502020204030204" pitchFamily="34" charset="0"/>
              </a:rPr>
              <a:t>Selvberging</a:t>
            </a:r>
          </a:p>
        </p:txBody>
      </p:sp>
      <p:pic>
        <p:nvPicPr>
          <p:cNvPr id="7172" name="Picture 4">
            <a:extLst>
              <a:ext uri="{FF2B5EF4-FFF2-40B4-BE49-F238E27FC236}">
                <a16:creationId xmlns:a16="http://schemas.microsoft.com/office/drawing/2014/main" id="{9E4F5D16-7D56-0BBC-C2A9-3D062ACD94B7}"/>
              </a:ext>
            </a:extLst>
          </p:cNvPr>
          <p:cNvPicPr>
            <a:picLocks noGrp="1" noChangeAspect="1" noChangeArrowheads="1"/>
          </p:cNvPicPr>
          <p:nvPr>
            <p:ph type="pic" sz="quarter" idx="13"/>
          </p:nvPr>
        </p:nvPicPr>
        <p:blipFill rotWithShape="1">
          <a:blip r:embed="rId3">
            <a:extLst>
              <a:ext uri="{28A0092B-C50C-407E-A947-70E740481C1C}">
                <a14:useLocalDpi xmlns:a14="http://schemas.microsoft.com/office/drawing/2010/main" val="0"/>
              </a:ext>
            </a:extLst>
          </a:blip>
          <a:srcRect t="13480" b="20347"/>
          <a:stretch/>
        </p:blipFill>
        <p:spPr bwMode="auto">
          <a:xfrm>
            <a:off x="7043357" y="359616"/>
            <a:ext cx="5148643" cy="6138767"/>
          </a:xfrm>
          <a:prstGeom prst="rect">
            <a:avLst/>
          </a:prstGeom>
          <a:solidFill>
            <a:srgbClr val="FFFFFF"/>
          </a:solidFill>
        </p:spPr>
      </p:pic>
      <p:sp>
        <p:nvSpPr>
          <p:cNvPr id="4" name="Plassholder for tekst 3">
            <a:extLst>
              <a:ext uri="{FF2B5EF4-FFF2-40B4-BE49-F238E27FC236}">
                <a16:creationId xmlns:a16="http://schemas.microsoft.com/office/drawing/2014/main" id="{17D8939A-1A3E-0353-FE65-0D631DE93611}"/>
              </a:ext>
            </a:extLst>
          </p:cNvPr>
          <p:cNvSpPr>
            <a:spLocks noGrp="1"/>
          </p:cNvSpPr>
          <p:nvPr>
            <p:ph type="body" sz="quarter" idx="14"/>
          </p:nvPr>
        </p:nvSpPr>
        <p:spPr>
          <a:xfrm>
            <a:off x="900114" y="2736342"/>
            <a:ext cx="5184648" cy="3456432"/>
          </a:xfrm>
        </p:spPr>
        <p:txBody>
          <a:bodyPr>
            <a:normAutofit/>
          </a:bodyPr>
          <a:lstStyle/>
          <a:p>
            <a:r>
              <a:rPr lang="nb-NO"/>
              <a:t>Strategi trafikantsikkerhet og brannsikkerhet i veitunneler </a:t>
            </a:r>
            <a:br>
              <a:rPr lang="nb-NO"/>
            </a:br>
            <a:r>
              <a:rPr lang="nb-NO"/>
              <a:t>(2008-2011)</a:t>
            </a:r>
          </a:p>
          <a:p>
            <a:pPr marL="0" indent="0">
              <a:buNone/>
            </a:pPr>
            <a:endParaRPr lang="nb-NO"/>
          </a:p>
          <a:p>
            <a:r>
              <a:rPr lang="nb-NO" b="0" i="0" u="none" strike="noStrike">
                <a:effectLst/>
              </a:rPr>
              <a:t>«</a:t>
            </a:r>
            <a:r>
              <a:rPr lang="nb-NO" i="1"/>
              <a:t>S</a:t>
            </a:r>
            <a:r>
              <a:rPr lang="nb-NO" b="0" i="1" u="none" strike="noStrike">
                <a:effectLst/>
              </a:rPr>
              <a:t>elvberging gjelder som </a:t>
            </a:r>
            <a:r>
              <a:rPr lang="nb-NO" b="1" i="1" u="none" strike="noStrike">
                <a:effectLst/>
              </a:rPr>
              <a:t>hovedprinsipp i alle norske vegtunneler</a:t>
            </a:r>
            <a:r>
              <a:rPr lang="nb-NO" b="0" i="1" u="none" strike="noStrike">
                <a:effectLst/>
              </a:rPr>
              <a:t>. Eksterne redningsmannskaper kan bare i unntakstilfeller komme til unnsetning ved en hendelse inne i en tunnel. Dette må også trafikantene kjenne til og det påhviler eier et ekstra ansvar at denne forutsetningen er kjent»</a:t>
            </a:r>
            <a:endParaRPr lang="nb-NO"/>
          </a:p>
          <a:p>
            <a:pPr marL="0" indent="0">
              <a:buNone/>
            </a:pPr>
            <a:endParaRPr lang="nb-NO"/>
          </a:p>
        </p:txBody>
      </p:sp>
      <p:sp>
        <p:nvSpPr>
          <p:cNvPr id="7177" name="Text Placeholder 4">
            <a:extLst>
              <a:ext uri="{FF2B5EF4-FFF2-40B4-BE49-F238E27FC236}">
                <a16:creationId xmlns:a16="http://schemas.microsoft.com/office/drawing/2014/main" id="{59BA1CEF-D533-A58B-7DF9-3EB76878BB8C}"/>
              </a:ext>
            </a:extLst>
          </p:cNvPr>
          <p:cNvSpPr>
            <a:spLocks noGrp="1"/>
          </p:cNvSpPr>
          <p:nvPr>
            <p:ph type="body" sz="quarter" idx="15"/>
          </p:nvPr>
        </p:nvSpPr>
        <p:spPr>
          <a:xfrm>
            <a:off x="900114" y="2271902"/>
            <a:ext cx="1800225" cy="0"/>
          </a:xfrm>
        </p:spPr>
        <p:txBody>
          <a:bodyPr>
            <a:normAutofit fontScale="25000" lnSpcReduction="20000"/>
          </a:bodyPr>
          <a:lstStyle/>
          <a:p>
            <a:endParaRPr lang="en-US"/>
          </a:p>
        </p:txBody>
      </p:sp>
    </p:spTree>
    <p:extLst>
      <p:ext uri="{BB962C8B-B14F-4D97-AF65-F5344CB8AC3E}">
        <p14:creationId xmlns:p14="http://schemas.microsoft.com/office/powerpoint/2010/main" val="32469344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descr="Et bilde som inneholder utendørs, bil, oransje, rød&#10;&#10;Automatisk generert beskrivelse">
            <a:extLst>
              <a:ext uri="{FF2B5EF4-FFF2-40B4-BE49-F238E27FC236}">
                <a16:creationId xmlns:a16="http://schemas.microsoft.com/office/drawing/2014/main" id="{E4C5EE0C-08AD-E6F9-0EED-3149DA1F4AE7}"/>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t="10440" b="5917"/>
          <a:stretch/>
        </p:blipFill>
        <p:spPr>
          <a:xfrm>
            <a:off x="20" y="10"/>
            <a:ext cx="12191980" cy="6857990"/>
          </a:xfrm>
          <a:noFill/>
        </p:spPr>
      </p:pic>
      <p:sp>
        <p:nvSpPr>
          <p:cNvPr id="2" name="Tittel 1">
            <a:extLst>
              <a:ext uri="{FF2B5EF4-FFF2-40B4-BE49-F238E27FC236}">
                <a16:creationId xmlns:a16="http://schemas.microsoft.com/office/drawing/2014/main" id="{50DAB4F0-9BC2-2267-2124-9AB7CF749320}"/>
              </a:ext>
            </a:extLst>
          </p:cNvPr>
          <p:cNvSpPr>
            <a:spLocks noGrp="1"/>
          </p:cNvSpPr>
          <p:nvPr>
            <p:ph type="title"/>
          </p:nvPr>
        </p:nvSpPr>
        <p:spPr>
          <a:xfrm>
            <a:off x="0" y="284480"/>
            <a:ext cx="3667539" cy="2062480"/>
          </a:xfrm>
        </p:spPr>
        <p:txBody>
          <a:bodyPr wrap="square" anchor="t">
            <a:noAutofit/>
          </a:bodyPr>
          <a:lstStyle/>
          <a:p>
            <a:pPr marL="0" indent="0">
              <a:lnSpc>
                <a:spcPct val="100000"/>
              </a:lnSpc>
              <a:buNone/>
            </a:pPr>
            <a:r>
              <a:rPr lang="nb-NO" sz="4000" b="0" dirty="0">
                <a:latin typeface="Calibri" panose="020F0502020204030204" pitchFamily="34" charset="0"/>
                <a:cs typeface="Calibri" panose="020F0502020204030204" pitchFamily="34" charset="0"/>
              </a:rPr>
              <a:t>Spørsmål?</a:t>
            </a:r>
            <a:br>
              <a:rPr lang="nb-NO" sz="4000" b="0" dirty="0">
                <a:latin typeface="Calibri" panose="020F0502020204030204" pitchFamily="34" charset="0"/>
                <a:cs typeface="Calibri" panose="020F0502020204030204" pitchFamily="34" charset="0"/>
              </a:rPr>
            </a:br>
            <a:r>
              <a:rPr lang="nb-NO" sz="4000" b="0" dirty="0">
                <a:latin typeface="Calibri" panose="020F0502020204030204" pitchFamily="34" charset="0"/>
                <a:cs typeface="Calibri" panose="020F0502020204030204" pitchFamily="34" charset="0"/>
              </a:rPr>
              <a:t>Vel hjem</a:t>
            </a:r>
            <a:r>
              <a:rPr lang="nb-NO" sz="4000" b="0" dirty="0">
                <a:latin typeface="Calibri" panose="020F0502020204030204" pitchFamily="34" charset="0"/>
                <a:cs typeface="Calibri" panose="020F0502020204030204" pitchFamily="34" charset="0"/>
                <a:sym typeface="Wingdings" pitchFamily="2" charset="2"/>
              </a:rPr>
              <a:t></a:t>
            </a:r>
            <a:r>
              <a:rPr lang="nb-NO" sz="4000" b="0"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5297894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4">
            <a:extLst>
              <a:ext uri="{FF2B5EF4-FFF2-40B4-BE49-F238E27FC236}">
                <a16:creationId xmlns:a16="http://schemas.microsoft.com/office/drawing/2014/main" id="{56692C1D-3D26-4773-8851-7E6D4227EC53}"/>
              </a:ext>
            </a:extLst>
          </p:cNvPr>
          <p:cNvPicPr>
            <a:picLocks noChangeAspect="1"/>
          </p:cNvPicPr>
          <p:nvPr/>
        </p:nvPicPr>
        <p:blipFill>
          <a:blip r:embed="rId3">
            <a:alphaModFix amt="50000"/>
          </a:blip>
          <a:stretch>
            <a:fillRect/>
          </a:stretch>
        </p:blipFill>
        <p:spPr>
          <a:xfrm>
            <a:off x="0" y="0"/>
            <a:ext cx="12192000" cy="6858000"/>
          </a:xfrm>
          <a:prstGeom prst="rect">
            <a:avLst/>
          </a:prstGeom>
        </p:spPr>
      </p:pic>
      <p:sp>
        <p:nvSpPr>
          <p:cNvPr id="2" name="Tittel 1">
            <a:extLst>
              <a:ext uri="{FF2B5EF4-FFF2-40B4-BE49-F238E27FC236}">
                <a16:creationId xmlns:a16="http://schemas.microsoft.com/office/drawing/2014/main" id="{A5894385-842D-4375-9F38-EEEC381D8D94}"/>
              </a:ext>
            </a:extLst>
          </p:cNvPr>
          <p:cNvSpPr>
            <a:spLocks noGrp="1"/>
          </p:cNvSpPr>
          <p:nvPr>
            <p:ph type="title"/>
          </p:nvPr>
        </p:nvSpPr>
        <p:spPr/>
        <p:txBody>
          <a:bodyPr>
            <a:normAutofit/>
          </a:bodyPr>
          <a:lstStyle/>
          <a:p>
            <a:r>
              <a:rPr lang="nb-NO" sz="4000" dirty="0">
                <a:latin typeface="Calibri" panose="020F0502020204030204" pitchFamily="34" charset="0"/>
                <a:cs typeface="Calibri" panose="020F0502020204030204" pitchFamily="34" charset="0"/>
              </a:rPr>
              <a:t>Nyttige nettsider</a:t>
            </a:r>
          </a:p>
        </p:txBody>
      </p:sp>
      <p:sp>
        <p:nvSpPr>
          <p:cNvPr id="3" name="Plassholder for innhold 2">
            <a:extLst>
              <a:ext uri="{FF2B5EF4-FFF2-40B4-BE49-F238E27FC236}">
                <a16:creationId xmlns:a16="http://schemas.microsoft.com/office/drawing/2014/main" id="{E70C05A6-ED5F-4C27-A759-5B1DC95DBEA5}"/>
              </a:ext>
            </a:extLst>
          </p:cNvPr>
          <p:cNvSpPr>
            <a:spLocks noGrp="1"/>
          </p:cNvSpPr>
          <p:nvPr>
            <p:ph idx="1"/>
          </p:nvPr>
        </p:nvSpPr>
        <p:spPr/>
        <p:txBody>
          <a:bodyPr/>
          <a:lstStyle/>
          <a:p>
            <a:pPr fontAlgn="base"/>
            <a:r>
              <a:rPr lang="nb-NO" u="sng" dirty="0">
                <a:hlinkClick r:id="rId4"/>
              </a:rPr>
              <a:t>www.naf.no</a:t>
            </a:r>
            <a:r>
              <a:rPr lang="nb-NO" dirty="0"/>
              <a:t>​</a:t>
            </a:r>
          </a:p>
          <a:p>
            <a:pPr fontAlgn="base"/>
            <a:r>
              <a:rPr lang="nb-NO" u="sng" dirty="0">
                <a:hlinkClick r:id="rId5"/>
              </a:rPr>
              <a:t>www.vegvesen.no</a:t>
            </a:r>
            <a:r>
              <a:rPr lang="nb-NO" dirty="0"/>
              <a:t>​</a:t>
            </a:r>
          </a:p>
          <a:p>
            <a:pPr fontAlgn="base"/>
            <a:r>
              <a:rPr lang="nb-NO" u="sng" dirty="0">
                <a:hlinkClick r:id="rId6"/>
              </a:rPr>
              <a:t>https://www.vegvesen.no/kjoretoy/eie-og-vedlikeholde/tilhengerkalkulator/</a:t>
            </a:r>
            <a:r>
              <a:rPr lang="nb-NO" dirty="0"/>
              <a:t> </a:t>
            </a:r>
            <a:r>
              <a:rPr lang="en-US" dirty="0"/>
              <a:t>​</a:t>
            </a:r>
          </a:p>
          <a:p>
            <a:pPr fontAlgn="base"/>
            <a:r>
              <a:rPr lang="nb-NO" u="sng" dirty="0">
                <a:hlinkClick r:id="rId7"/>
              </a:rPr>
              <a:t>www.lovdata.no</a:t>
            </a:r>
            <a:r>
              <a:rPr lang="nb-NO" dirty="0"/>
              <a:t>​</a:t>
            </a:r>
          </a:p>
          <a:p>
            <a:pPr marL="0" indent="0" fontAlgn="base">
              <a:buNone/>
            </a:pPr>
            <a:r>
              <a:rPr lang="nb-NO" dirty="0"/>
              <a:t>​</a:t>
            </a:r>
          </a:p>
          <a:p>
            <a:endParaRPr lang="nb-NO" dirty="0"/>
          </a:p>
        </p:txBody>
      </p:sp>
      <p:pic>
        <p:nvPicPr>
          <p:cNvPr id="5" name="Bilde 4">
            <a:extLst>
              <a:ext uri="{FF2B5EF4-FFF2-40B4-BE49-F238E27FC236}">
                <a16:creationId xmlns:a16="http://schemas.microsoft.com/office/drawing/2014/main" id="{6282C7F8-3B78-40A2-8D47-59BDE43DC98C}"/>
              </a:ext>
            </a:extLst>
          </p:cNvPr>
          <p:cNvPicPr>
            <a:picLocks noChangeAspect="1"/>
          </p:cNvPicPr>
          <p:nvPr/>
        </p:nvPicPr>
        <p:blipFill>
          <a:blip r:embed="rId8"/>
          <a:stretch>
            <a:fillRect/>
          </a:stretch>
        </p:blipFill>
        <p:spPr>
          <a:xfrm>
            <a:off x="11439525" y="0"/>
            <a:ext cx="752475" cy="752475"/>
          </a:xfrm>
          <a:prstGeom prst="rect">
            <a:avLst/>
          </a:prstGeom>
        </p:spPr>
      </p:pic>
    </p:spTree>
    <p:extLst>
      <p:ext uri="{BB962C8B-B14F-4D97-AF65-F5344CB8AC3E}">
        <p14:creationId xmlns:p14="http://schemas.microsoft.com/office/powerpoint/2010/main" val="36369234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4294967295"/>
          </p:nvPr>
        </p:nvSpPr>
        <p:spPr>
          <a:xfrm>
            <a:off x="7764463" y="2173288"/>
            <a:ext cx="4427537" cy="3394075"/>
          </a:xfrm>
        </p:spPr>
        <p:txBody>
          <a:bodyPr>
            <a:noAutofit/>
          </a:bodyPr>
          <a:lstStyle/>
          <a:p>
            <a:pPr marL="0" indent="0">
              <a:lnSpc>
                <a:spcPct val="115000"/>
              </a:lnSpc>
              <a:buNone/>
            </a:pPr>
            <a:endParaRPr lang="nb-NO" sz="2400">
              <a:ea typeface="Calibri"/>
              <a:cs typeface="Arial"/>
            </a:endParaRPr>
          </a:p>
          <a:p>
            <a:pPr marL="247600" lvl="1" indent="0">
              <a:buNone/>
            </a:pPr>
            <a:endParaRPr lang="nb-NO" sz="2400">
              <a:latin typeface="Arial" panose="020B0604020202020204" pitchFamily="34" charset="0"/>
              <a:cs typeface="Arial" panose="020B0604020202020204" pitchFamily="34" charset="0"/>
            </a:endParaRPr>
          </a:p>
        </p:txBody>
      </p:sp>
      <p:pic>
        <p:nvPicPr>
          <p:cNvPr id="10" name="Bilde 13">
            <a:extLst>
              <a:ext uri="{FF2B5EF4-FFF2-40B4-BE49-F238E27FC236}">
                <a16:creationId xmlns:a16="http://schemas.microsoft.com/office/drawing/2014/main" id="{C64071E7-A865-0896-0174-3F2FBE16509C}"/>
              </a:ext>
            </a:extLst>
          </p:cNvPr>
          <p:cNvPicPr>
            <a:picLocks noChangeAspect="1"/>
          </p:cNvPicPr>
          <p:nvPr/>
        </p:nvPicPr>
        <p:blipFill rotWithShape="1">
          <a:blip r:embed="rId3"/>
          <a:srcRect l="4942" r="27752" b="1"/>
          <a:stretch/>
        </p:blipFill>
        <p:spPr>
          <a:xfrm>
            <a:off x="2731344" y="181485"/>
            <a:ext cx="6722104" cy="6485131"/>
          </a:xfrm>
          <a:prstGeom prst="rect">
            <a:avLst/>
          </a:prstGeom>
          <a:noFill/>
        </p:spPr>
      </p:pic>
      <p:pic>
        <p:nvPicPr>
          <p:cNvPr id="4" name="Bilde 3" descr="Et bilde som inneholder clip art, silhuett&#10;&#10;KI-generert innhold kan være feil.">
            <a:extLst>
              <a:ext uri="{FF2B5EF4-FFF2-40B4-BE49-F238E27FC236}">
                <a16:creationId xmlns:a16="http://schemas.microsoft.com/office/drawing/2014/main" id="{884C3D80-2485-ED6F-5BC6-13FABDFF3F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91274" y="0"/>
            <a:ext cx="700726" cy="700726"/>
          </a:xfrm>
          <a:prstGeom prst="rect">
            <a:avLst/>
          </a:prstGeom>
        </p:spPr>
      </p:pic>
    </p:spTree>
    <p:extLst>
      <p:ext uri="{BB962C8B-B14F-4D97-AF65-F5344CB8AC3E}">
        <p14:creationId xmlns:p14="http://schemas.microsoft.com/office/powerpoint/2010/main" val="3747933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4">
            <a:extLst>
              <a:ext uri="{FF2B5EF4-FFF2-40B4-BE49-F238E27FC236}">
                <a16:creationId xmlns:a16="http://schemas.microsoft.com/office/drawing/2014/main" id="{56692C1D-3D26-4773-8851-7E6D4227EC53}"/>
              </a:ext>
            </a:extLst>
          </p:cNvPr>
          <p:cNvPicPr>
            <a:picLocks noChangeAspect="1"/>
          </p:cNvPicPr>
          <p:nvPr/>
        </p:nvPicPr>
        <p:blipFill>
          <a:blip r:embed="rId3">
            <a:alphaModFix amt="50000"/>
          </a:blip>
          <a:stretch>
            <a:fillRect/>
          </a:stretch>
        </p:blipFill>
        <p:spPr>
          <a:xfrm>
            <a:off x="0" y="0"/>
            <a:ext cx="12192000" cy="6858000"/>
          </a:xfrm>
          <a:prstGeom prst="rect">
            <a:avLst/>
          </a:prstGeom>
        </p:spPr>
      </p:pic>
      <p:sp>
        <p:nvSpPr>
          <p:cNvPr id="2" name="Tittel 1">
            <a:extLst>
              <a:ext uri="{FF2B5EF4-FFF2-40B4-BE49-F238E27FC236}">
                <a16:creationId xmlns:a16="http://schemas.microsoft.com/office/drawing/2014/main" id="{A5894385-842D-4375-9F38-EEEC381D8D94}"/>
              </a:ext>
            </a:extLst>
          </p:cNvPr>
          <p:cNvSpPr>
            <a:spLocks noGrp="1"/>
          </p:cNvSpPr>
          <p:nvPr>
            <p:ph type="title"/>
          </p:nvPr>
        </p:nvSpPr>
        <p:spPr/>
        <p:txBody>
          <a:bodyPr>
            <a:normAutofit/>
          </a:bodyPr>
          <a:lstStyle/>
          <a:p>
            <a:r>
              <a:rPr lang="nb-NO" sz="4000" dirty="0">
                <a:latin typeface="Calibri" panose="020F0502020204030204" pitchFamily="34" charset="0"/>
                <a:cs typeface="Calibri" panose="020F0502020204030204" pitchFamily="34" charset="0"/>
              </a:rPr>
              <a:t>Tillatte hastigheter med tilhenger</a:t>
            </a:r>
          </a:p>
        </p:txBody>
      </p:sp>
      <p:pic>
        <p:nvPicPr>
          <p:cNvPr id="5" name="Bilde 4">
            <a:extLst>
              <a:ext uri="{FF2B5EF4-FFF2-40B4-BE49-F238E27FC236}">
                <a16:creationId xmlns:a16="http://schemas.microsoft.com/office/drawing/2014/main" id="{6282C7F8-3B78-40A2-8D47-59BDE43DC98C}"/>
              </a:ext>
            </a:extLst>
          </p:cNvPr>
          <p:cNvPicPr>
            <a:picLocks noChangeAspect="1"/>
          </p:cNvPicPr>
          <p:nvPr/>
        </p:nvPicPr>
        <p:blipFill>
          <a:blip r:embed="rId4"/>
          <a:stretch>
            <a:fillRect/>
          </a:stretch>
        </p:blipFill>
        <p:spPr>
          <a:xfrm>
            <a:off x="11439525" y="0"/>
            <a:ext cx="752475" cy="752475"/>
          </a:xfrm>
          <a:prstGeom prst="rect">
            <a:avLst/>
          </a:prstGeom>
        </p:spPr>
      </p:pic>
      <p:pic>
        <p:nvPicPr>
          <p:cNvPr id="2050" name="Picture 2" descr="Et bilde som inneholder tekst, utklipp&#10;&#10;Automatisk generert beskrivelse">
            <a:extLst>
              <a:ext uri="{FF2B5EF4-FFF2-40B4-BE49-F238E27FC236}">
                <a16:creationId xmlns:a16="http://schemas.microsoft.com/office/drawing/2014/main" id="{FEE5D043-8443-DEBC-CAC4-C7C653FEF3EB}"/>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1282045" y="2759058"/>
            <a:ext cx="2593942" cy="278247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Et bilde som inneholder tekst, utklipp&#10;&#10;Automatisk generert beskrivelse">
            <a:extLst>
              <a:ext uri="{FF2B5EF4-FFF2-40B4-BE49-F238E27FC236}">
                <a16:creationId xmlns:a16="http://schemas.microsoft.com/office/drawing/2014/main" id="{F4008335-C0A2-1192-3F4E-DD0A25EA8CD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28561" y="2750344"/>
            <a:ext cx="2782478" cy="2782478"/>
          </a:xfrm>
          <a:prstGeom prst="rect">
            <a:avLst/>
          </a:prstGeom>
          <a:noFill/>
          <a:extLst>
            <a:ext uri="{909E8E84-426E-40DD-AFC4-6F175D3DCCD1}">
              <a14:hiddenFill xmlns:a14="http://schemas.microsoft.com/office/drawing/2010/main">
                <a:solidFill>
                  <a:srgbClr val="FFFFFF"/>
                </a:solidFill>
              </a14:hiddenFill>
            </a:ext>
          </a:extLst>
        </p:spPr>
      </p:pic>
      <p:pic>
        <p:nvPicPr>
          <p:cNvPr id="9" name="Bilde 8" descr="Et bilde som inneholder sirkel, Grafikk, symbol, logo&#10;&#10;KI-generert innhold kan være feil.">
            <a:extLst>
              <a:ext uri="{FF2B5EF4-FFF2-40B4-BE49-F238E27FC236}">
                <a16:creationId xmlns:a16="http://schemas.microsoft.com/office/drawing/2014/main" id="{67589981-1DCC-FFB4-9D7A-14EF6D319B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63613" y="2750344"/>
            <a:ext cx="2866796" cy="2782478"/>
          </a:xfrm>
          <a:prstGeom prst="rect">
            <a:avLst/>
          </a:prstGeom>
        </p:spPr>
      </p:pic>
    </p:spTree>
    <p:extLst>
      <p:ext uri="{BB962C8B-B14F-4D97-AF65-F5344CB8AC3E}">
        <p14:creationId xmlns:p14="http://schemas.microsoft.com/office/powerpoint/2010/main" val="8302092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4">
            <a:extLst>
              <a:ext uri="{FF2B5EF4-FFF2-40B4-BE49-F238E27FC236}">
                <a16:creationId xmlns:a16="http://schemas.microsoft.com/office/drawing/2014/main" id="{56692C1D-3D26-4773-8851-7E6D4227EC53}"/>
              </a:ext>
            </a:extLst>
          </p:cNvPr>
          <p:cNvPicPr>
            <a:picLocks noChangeAspect="1"/>
          </p:cNvPicPr>
          <p:nvPr/>
        </p:nvPicPr>
        <p:blipFill>
          <a:blip r:embed="rId3">
            <a:alphaModFix amt="50000"/>
          </a:blip>
          <a:stretch>
            <a:fillRect/>
          </a:stretch>
        </p:blipFill>
        <p:spPr>
          <a:xfrm>
            <a:off x="0" y="0"/>
            <a:ext cx="12192000" cy="6858000"/>
          </a:xfrm>
          <a:prstGeom prst="rect">
            <a:avLst/>
          </a:prstGeom>
        </p:spPr>
      </p:pic>
      <p:sp>
        <p:nvSpPr>
          <p:cNvPr id="2" name="Tittel 1">
            <a:extLst>
              <a:ext uri="{FF2B5EF4-FFF2-40B4-BE49-F238E27FC236}">
                <a16:creationId xmlns:a16="http://schemas.microsoft.com/office/drawing/2014/main" id="{A5894385-842D-4375-9F38-EEEC381D8D94}"/>
              </a:ext>
            </a:extLst>
          </p:cNvPr>
          <p:cNvSpPr>
            <a:spLocks noGrp="1"/>
          </p:cNvSpPr>
          <p:nvPr>
            <p:ph type="title"/>
          </p:nvPr>
        </p:nvSpPr>
        <p:spPr/>
        <p:txBody>
          <a:bodyPr>
            <a:normAutofit/>
          </a:bodyPr>
          <a:lstStyle/>
          <a:p>
            <a:r>
              <a:rPr lang="nb-NO" sz="4000" dirty="0">
                <a:latin typeface="Calibri" panose="020F0502020204030204" pitchFamily="34" charset="0"/>
                <a:cs typeface="Calibri" panose="020F0502020204030204" pitchFamily="34" charset="0"/>
              </a:rPr>
              <a:t>Førerretten din?</a:t>
            </a:r>
          </a:p>
        </p:txBody>
      </p:sp>
      <p:sp>
        <p:nvSpPr>
          <p:cNvPr id="3" name="Plassholder for innhold 2">
            <a:extLst>
              <a:ext uri="{FF2B5EF4-FFF2-40B4-BE49-F238E27FC236}">
                <a16:creationId xmlns:a16="http://schemas.microsoft.com/office/drawing/2014/main" id="{E70C05A6-ED5F-4C27-A759-5B1DC95DBEA5}"/>
              </a:ext>
            </a:extLst>
          </p:cNvPr>
          <p:cNvSpPr>
            <a:spLocks noGrp="1"/>
          </p:cNvSpPr>
          <p:nvPr>
            <p:ph idx="1"/>
          </p:nvPr>
        </p:nvSpPr>
        <p:spPr/>
        <p:txBody>
          <a:bodyPr/>
          <a:lstStyle/>
          <a:p>
            <a:pPr fontAlgn="base"/>
            <a:r>
              <a:rPr lang="nb-NO" dirty="0"/>
              <a:t>Har man førerrett resten av livet? </a:t>
            </a:r>
            <a:r>
              <a:rPr lang="en-US" dirty="0"/>
              <a:t>​</a:t>
            </a:r>
          </a:p>
          <a:p>
            <a:pPr fontAlgn="base"/>
            <a:endParaRPr lang="nb-NO" dirty="0"/>
          </a:p>
          <a:p>
            <a:pPr marL="0" indent="0" fontAlgn="base">
              <a:buNone/>
            </a:pPr>
            <a:r>
              <a:rPr lang="nb-NO" dirty="0"/>
              <a:t>-Hva kan skje?</a:t>
            </a:r>
            <a:r>
              <a:rPr lang="en-US" dirty="0"/>
              <a:t>​</a:t>
            </a:r>
          </a:p>
          <a:p>
            <a:pPr marL="0" indent="0" fontAlgn="base">
              <a:buNone/>
            </a:pPr>
            <a:r>
              <a:rPr lang="nb-NO" dirty="0"/>
              <a:t>-Hvilke tanker har dere om å levere fra dere førerkortet?</a:t>
            </a:r>
          </a:p>
          <a:p>
            <a:pPr marL="0" indent="0" fontAlgn="base">
              <a:buNone/>
            </a:pPr>
            <a:r>
              <a:rPr lang="nb-NO" dirty="0"/>
              <a:t>-Hvilke utfordringer vil komme uten førerrett? </a:t>
            </a:r>
            <a:r>
              <a:rPr lang="en-US" dirty="0"/>
              <a:t>​</a:t>
            </a:r>
          </a:p>
          <a:p>
            <a:pPr marL="0" indent="0" fontAlgn="base">
              <a:buNone/>
            </a:pPr>
            <a:r>
              <a:rPr lang="nb-NO" dirty="0"/>
              <a:t> </a:t>
            </a:r>
          </a:p>
          <a:p>
            <a:pPr marL="0" indent="0" fontAlgn="base">
              <a:buNone/>
            </a:pPr>
            <a:endParaRPr lang="nb-NO" dirty="0"/>
          </a:p>
          <a:p>
            <a:pPr marL="0" indent="0" fontAlgn="base">
              <a:buNone/>
            </a:pPr>
            <a:r>
              <a:rPr lang="nb-NO" dirty="0"/>
              <a:t>-Hvilke løsninger finnes? </a:t>
            </a:r>
            <a:r>
              <a:rPr lang="en-US" dirty="0"/>
              <a:t>​</a:t>
            </a:r>
          </a:p>
          <a:p>
            <a:endParaRPr lang="nb-NO" dirty="0"/>
          </a:p>
        </p:txBody>
      </p:sp>
      <p:pic>
        <p:nvPicPr>
          <p:cNvPr id="5" name="Bilde 4">
            <a:extLst>
              <a:ext uri="{FF2B5EF4-FFF2-40B4-BE49-F238E27FC236}">
                <a16:creationId xmlns:a16="http://schemas.microsoft.com/office/drawing/2014/main" id="{6282C7F8-3B78-40A2-8D47-59BDE43DC98C}"/>
              </a:ext>
            </a:extLst>
          </p:cNvPr>
          <p:cNvPicPr>
            <a:picLocks noChangeAspect="1"/>
          </p:cNvPicPr>
          <p:nvPr/>
        </p:nvPicPr>
        <p:blipFill>
          <a:blip r:embed="rId4"/>
          <a:stretch>
            <a:fillRect/>
          </a:stretch>
        </p:blipFill>
        <p:spPr>
          <a:xfrm>
            <a:off x="11439525" y="0"/>
            <a:ext cx="752475" cy="752475"/>
          </a:xfrm>
          <a:prstGeom prst="rect">
            <a:avLst/>
          </a:prstGeom>
        </p:spPr>
      </p:pic>
      <p:pic>
        <p:nvPicPr>
          <p:cNvPr id="7" name="Bilde 6" descr="Et bilde som inneholder sketch, tegning, maling, illustrasjon&#10;&#10;KI-generert innhold kan være feil.">
            <a:extLst>
              <a:ext uri="{FF2B5EF4-FFF2-40B4-BE49-F238E27FC236}">
                <a16:creationId xmlns:a16="http://schemas.microsoft.com/office/drawing/2014/main" id="{6E333C95-2097-95A1-C027-ED0FA16983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23488" y="3846138"/>
            <a:ext cx="3214541" cy="2875176"/>
          </a:xfrm>
          <a:prstGeom prst="rect">
            <a:avLst/>
          </a:prstGeom>
        </p:spPr>
      </p:pic>
    </p:spTree>
    <p:extLst>
      <p:ext uri="{BB962C8B-B14F-4D97-AF65-F5344CB8AC3E}">
        <p14:creationId xmlns:p14="http://schemas.microsoft.com/office/powerpoint/2010/main" val="3697948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4">
            <a:extLst>
              <a:ext uri="{FF2B5EF4-FFF2-40B4-BE49-F238E27FC236}">
                <a16:creationId xmlns:a16="http://schemas.microsoft.com/office/drawing/2014/main" id="{56692C1D-3D26-4773-8851-7E6D4227EC53}"/>
              </a:ext>
            </a:extLst>
          </p:cNvPr>
          <p:cNvPicPr>
            <a:picLocks noChangeAspect="1"/>
          </p:cNvPicPr>
          <p:nvPr/>
        </p:nvPicPr>
        <p:blipFill>
          <a:blip r:embed="rId3">
            <a:alphaModFix amt="50000"/>
          </a:blip>
          <a:stretch>
            <a:fillRect/>
          </a:stretch>
        </p:blipFill>
        <p:spPr>
          <a:xfrm>
            <a:off x="0" y="0"/>
            <a:ext cx="12192000" cy="6858000"/>
          </a:xfrm>
          <a:prstGeom prst="rect">
            <a:avLst/>
          </a:prstGeom>
        </p:spPr>
      </p:pic>
      <p:sp>
        <p:nvSpPr>
          <p:cNvPr id="2" name="Tittel 1">
            <a:extLst>
              <a:ext uri="{FF2B5EF4-FFF2-40B4-BE49-F238E27FC236}">
                <a16:creationId xmlns:a16="http://schemas.microsoft.com/office/drawing/2014/main" id="{A5894385-842D-4375-9F38-EEEC381D8D94}"/>
              </a:ext>
            </a:extLst>
          </p:cNvPr>
          <p:cNvSpPr>
            <a:spLocks noGrp="1"/>
          </p:cNvSpPr>
          <p:nvPr>
            <p:ph type="title"/>
          </p:nvPr>
        </p:nvSpPr>
        <p:spPr/>
        <p:txBody>
          <a:bodyPr>
            <a:normAutofit/>
          </a:bodyPr>
          <a:lstStyle/>
          <a:p>
            <a:r>
              <a:rPr lang="nb-NO" sz="4000" dirty="0">
                <a:latin typeface="Calibri" panose="020F0502020204030204" pitchFamily="34" charset="0"/>
                <a:cs typeface="Calibri" panose="020F0502020204030204" pitchFamily="34" charset="0"/>
              </a:rPr>
              <a:t>Nullvisjonen</a:t>
            </a:r>
          </a:p>
        </p:txBody>
      </p:sp>
      <p:sp>
        <p:nvSpPr>
          <p:cNvPr id="3" name="Plassholder for innhold 2">
            <a:extLst>
              <a:ext uri="{FF2B5EF4-FFF2-40B4-BE49-F238E27FC236}">
                <a16:creationId xmlns:a16="http://schemas.microsoft.com/office/drawing/2014/main" id="{E70C05A6-ED5F-4C27-A759-5B1DC95DBEA5}"/>
              </a:ext>
            </a:extLst>
          </p:cNvPr>
          <p:cNvSpPr>
            <a:spLocks noGrp="1"/>
          </p:cNvSpPr>
          <p:nvPr>
            <p:ph idx="1"/>
          </p:nvPr>
        </p:nvSpPr>
        <p:spPr/>
        <p:txBody>
          <a:bodyPr/>
          <a:lstStyle/>
          <a:p>
            <a:pPr fontAlgn="base"/>
            <a:r>
              <a:rPr lang="en-US" dirty="0"/>
              <a:t>Norge er et av </a:t>
            </a:r>
            <a:r>
              <a:rPr lang="en-US" dirty="0" err="1"/>
              <a:t>verdens</a:t>
            </a:r>
            <a:r>
              <a:rPr lang="en-US" dirty="0"/>
              <a:t> </a:t>
            </a:r>
            <a:r>
              <a:rPr lang="en-US" dirty="0" err="1"/>
              <a:t>mest</a:t>
            </a:r>
            <a:r>
              <a:rPr lang="en-US" dirty="0"/>
              <a:t> </a:t>
            </a:r>
            <a:r>
              <a:rPr lang="en-US" dirty="0" err="1"/>
              <a:t>trafikksikre</a:t>
            </a:r>
            <a:r>
              <a:rPr lang="en-US" dirty="0"/>
              <a:t> land​</a:t>
            </a:r>
          </a:p>
          <a:p>
            <a:pPr fontAlgn="base"/>
            <a:r>
              <a:rPr lang="en-US" dirty="0"/>
              <a:t>I forhold </a:t>
            </a:r>
            <a:r>
              <a:rPr lang="en-US" dirty="0" err="1"/>
              <a:t>til</a:t>
            </a:r>
            <a:r>
              <a:rPr lang="en-US" dirty="0"/>
              <a:t> </a:t>
            </a:r>
            <a:r>
              <a:rPr lang="en-US" dirty="0" err="1"/>
              <a:t>folketallet</a:t>
            </a:r>
            <a:r>
              <a:rPr lang="en-US" dirty="0"/>
              <a:t>, </a:t>
            </a:r>
            <a:r>
              <a:rPr lang="en-US" dirty="0" err="1"/>
              <a:t>har</a:t>
            </a:r>
            <a:r>
              <a:rPr lang="en-US" dirty="0"/>
              <a:t> vi </a:t>
            </a:r>
            <a:r>
              <a:rPr lang="en-US" dirty="0" err="1"/>
              <a:t>få</a:t>
            </a:r>
            <a:r>
              <a:rPr lang="en-US" dirty="0"/>
              <a:t> </a:t>
            </a:r>
            <a:r>
              <a:rPr lang="en-US" dirty="0" err="1"/>
              <a:t>alvorlige</a:t>
            </a:r>
            <a:r>
              <a:rPr lang="en-US" dirty="0"/>
              <a:t> </a:t>
            </a:r>
            <a:r>
              <a:rPr lang="en-US" dirty="0" err="1"/>
              <a:t>ulykker</a:t>
            </a:r>
            <a:r>
              <a:rPr lang="en-US" dirty="0"/>
              <a:t> </a:t>
            </a:r>
            <a:r>
              <a:rPr lang="en-US" dirty="0" err="1"/>
              <a:t>sammenlignet</a:t>
            </a:r>
            <a:r>
              <a:rPr lang="en-US" dirty="0"/>
              <a:t> med </a:t>
            </a:r>
            <a:r>
              <a:rPr lang="en-US" dirty="0" err="1"/>
              <a:t>andre</a:t>
            </a:r>
            <a:r>
              <a:rPr lang="en-US" dirty="0"/>
              <a:t> land​</a:t>
            </a:r>
          </a:p>
          <a:p>
            <a:pPr fontAlgn="base"/>
            <a:endParaRPr lang="en-US" dirty="0"/>
          </a:p>
          <a:p>
            <a:pPr fontAlgn="base"/>
            <a:endParaRPr lang="en-US" dirty="0"/>
          </a:p>
          <a:p>
            <a:pPr fontAlgn="base"/>
            <a:endParaRPr lang="en-US" dirty="0"/>
          </a:p>
          <a:p>
            <a:pPr fontAlgn="base"/>
            <a:r>
              <a:rPr lang="en-US" dirty="0"/>
              <a:t>Vi </a:t>
            </a:r>
            <a:r>
              <a:rPr lang="en-US" dirty="0" err="1"/>
              <a:t>har</a:t>
            </a:r>
            <a:r>
              <a:rPr lang="en-US" dirty="0"/>
              <a:t> </a:t>
            </a:r>
            <a:r>
              <a:rPr lang="en-US" dirty="0" err="1"/>
              <a:t>ingen</a:t>
            </a:r>
            <a:r>
              <a:rPr lang="en-US" dirty="0"/>
              <a:t> </a:t>
            </a:r>
            <a:r>
              <a:rPr lang="en-US" dirty="0" err="1"/>
              <a:t>å</a:t>
            </a:r>
            <a:r>
              <a:rPr lang="en-US" dirty="0"/>
              <a:t> </a:t>
            </a:r>
            <a:r>
              <a:rPr lang="en-US" dirty="0" err="1"/>
              <a:t>miste</a:t>
            </a:r>
            <a:r>
              <a:rPr lang="en-US" dirty="0"/>
              <a:t>! ​</a:t>
            </a:r>
          </a:p>
          <a:p>
            <a:endParaRPr lang="nb-NO" dirty="0"/>
          </a:p>
        </p:txBody>
      </p:sp>
      <p:pic>
        <p:nvPicPr>
          <p:cNvPr id="5" name="Bilde 4">
            <a:extLst>
              <a:ext uri="{FF2B5EF4-FFF2-40B4-BE49-F238E27FC236}">
                <a16:creationId xmlns:a16="http://schemas.microsoft.com/office/drawing/2014/main" id="{6282C7F8-3B78-40A2-8D47-59BDE43DC98C}"/>
              </a:ext>
            </a:extLst>
          </p:cNvPr>
          <p:cNvPicPr>
            <a:picLocks noChangeAspect="1"/>
          </p:cNvPicPr>
          <p:nvPr/>
        </p:nvPicPr>
        <p:blipFill>
          <a:blip r:embed="rId4"/>
          <a:stretch>
            <a:fillRect/>
          </a:stretch>
        </p:blipFill>
        <p:spPr>
          <a:xfrm>
            <a:off x="11439525" y="0"/>
            <a:ext cx="752475" cy="752475"/>
          </a:xfrm>
          <a:prstGeom prst="rect">
            <a:avLst/>
          </a:prstGeom>
        </p:spPr>
      </p:pic>
      <p:pic>
        <p:nvPicPr>
          <p:cNvPr id="7" name="Bilde 6" descr="Et bilde som inneholder tekst, kjøretøy, hjul, utendørs&#10;&#10;KI-generert innhold kan være feil.">
            <a:extLst>
              <a:ext uri="{FF2B5EF4-FFF2-40B4-BE49-F238E27FC236}">
                <a16:creationId xmlns:a16="http://schemas.microsoft.com/office/drawing/2014/main" id="{1AD9155B-70DD-738C-DEAE-370EB4D85B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96727" y="3582185"/>
            <a:ext cx="5165888" cy="3035431"/>
          </a:xfrm>
          <a:prstGeom prst="rect">
            <a:avLst/>
          </a:prstGeom>
        </p:spPr>
      </p:pic>
    </p:spTree>
    <p:extLst>
      <p:ext uri="{BB962C8B-B14F-4D97-AF65-F5344CB8AC3E}">
        <p14:creationId xmlns:p14="http://schemas.microsoft.com/office/powerpoint/2010/main" val="2899127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1" id="{08254022-EED3-4E1A-BE00-FF52B8368C0D}" vid="{5ACA3C2C-F9B1-4137-9160-1795AC15FD27}"/>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0A45C0A42BE8844DA3A7A070B152B49D" ma:contentTypeVersion="3" ma:contentTypeDescription="Opprett et nytt dokument." ma:contentTypeScope="" ma:versionID="8ca9dadbae40f1af5d5a726fa686e817">
  <xsd:schema xmlns:xsd="http://www.w3.org/2001/XMLSchema" xmlns:xs="http://www.w3.org/2001/XMLSchema" xmlns:p="http://schemas.microsoft.com/office/2006/metadata/properties" xmlns:ns2="ff8f5af8-e6d2-4c52-b3fa-1dd5413643ca" targetNamespace="http://schemas.microsoft.com/office/2006/metadata/properties" ma:root="true" ma:fieldsID="9a7c97f18b346f3f275f152717160c01" ns2:_="">
    <xsd:import namespace="ff8f5af8-e6d2-4c52-b3fa-1dd5413643ca"/>
    <xsd:element name="properties">
      <xsd:complexType>
        <xsd:sequence>
          <xsd:element name="documentManagement">
            <xsd:complexType>
              <xsd:all>
                <xsd:element ref="ns2:MediaServiceMetadata" minOccurs="0"/>
                <xsd:element ref="ns2:MediaServiceFastMetadata"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f8f5af8-e6d2-4c52-b3fa-1dd5413643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265DAC4-146B-4A19-91AE-DDFE66C65FC8}">
  <ds:schemaRefs>
    <ds:schemaRef ds:uri="http://schemas.microsoft.com/sharepoint/v3/contenttype/forms"/>
  </ds:schemaRefs>
</ds:datastoreItem>
</file>

<file path=customXml/itemProps2.xml><?xml version="1.0" encoding="utf-8"?>
<ds:datastoreItem xmlns:ds="http://schemas.openxmlformats.org/officeDocument/2006/customXml" ds:itemID="{091241F5-DBB1-4225-B4C3-11A9A21071C1}">
  <ds:schemaRefs>
    <ds:schemaRef ds:uri="http://schemas.microsoft.com/office/infopath/2007/PartnerControls"/>
    <ds:schemaRef ds:uri="66a86b8a-b266-4b7b-98b8-143092aa73cf"/>
    <ds:schemaRef ds:uri="http://www.w3.org/XML/1998/namespace"/>
    <ds:schemaRef ds:uri="http://purl.org/dc/dcmitype/"/>
    <ds:schemaRef ds:uri="http://schemas.microsoft.com/office/2006/metadata/properties"/>
    <ds:schemaRef ds:uri="13d19690-d6f4-46d9-8450-360e17fea307"/>
    <ds:schemaRef ds:uri="http://purl.org/dc/terms/"/>
    <ds:schemaRef ds:uri="http://schemas.microsoft.com/office/2006/documentManagement/types"/>
    <ds:schemaRef ds:uri="http://purl.org/dc/elements/1.1/"/>
    <ds:schemaRef ds:uri="http://schemas.openxmlformats.org/package/2006/metadata/core-properties"/>
    <ds:schemaRef ds:uri="http://schemas.microsoft.com/sharepoint/v3"/>
  </ds:schemaRefs>
</ds:datastoreItem>
</file>

<file path=customXml/itemProps3.xml><?xml version="1.0" encoding="utf-8"?>
<ds:datastoreItem xmlns:ds="http://schemas.openxmlformats.org/officeDocument/2006/customXml" ds:itemID="{AC102A78-CE8C-41A7-B0B8-CB26031CFB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f8f5af8-e6d2-4c52-b3fa-1dd5413643c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188f9a71-52c2-4e53-a05f-9ff8c0cb34c4}" enabled="1" method="Standard" siteId="{643d5e93-b1a8-4371-aaf1-2efa611da673}" removed="0"/>
</clbl:labelList>
</file>

<file path=docProps/app.xml><?xml version="1.0" encoding="utf-8"?>
<Properties xmlns="http://schemas.openxmlformats.org/officeDocument/2006/extended-properties" xmlns:vt="http://schemas.openxmlformats.org/officeDocument/2006/docPropsVTypes">
  <Template>Office-tema</Template>
  <TotalTime>915</TotalTime>
  <Words>6142</Words>
  <Application>Microsoft Office PowerPoint</Application>
  <PresentationFormat>Widescreen</PresentationFormat>
  <Paragraphs>597</Paragraphs>
  <Slides>46</Slides>
  <Notes>45</Notes>
  <HiddenSlides>0</HiddenSlides>
  <MMClips>0</MMClips>
  <ScaleCrop>false</ScaleCrop>
  <HeadingPairs>
    <vt:vector size="4" baseType="variant">
      <vt:variant>
        <vt:lpstr>Tema</vt:lpstr>
      </vt:variant>
      <vt:variant>
        <vt:i4>1</vt:i4>
      </vt:variant>
      <vt:variant>
        <vt:lpstr>Lysbildetitler</vt:lpstr>
      </vt:variant>
      <vt:variant>
        <vt:i4>46</vt:i4>
      </vt:variant>
    </vt:vector>
  </HeadingPairs>
  <TitlesOfParts>
    <vt:vector size="47" baseType="lpstr">
      <vt:lpstr>Office-tema</vt:lpstr>
      <vt:lpstr>Senior trafikantkurs dag- 2</vt:lpstr>
      <vt:lpstr>Forventninger til dag 2 Og hva vil du ha svar på?</vt:lpstr>
      <vt:lpstr>Vi har også noen tanker om hva denne dagen bør inneholde</vt:lpstr>
      <vt:lpstr> </vt:lpstr>
      <vt:lpstr>Nyttige nettsider</vt:lpstr>
      <vt:lpstr>PowerPoint-presentasjon</vt:lpstr>
      <vt:lpstr>Tillatte hastigheter med tilhenger</vt:lpstr>
      <vt:lpstr>Førerretten din?</vt:lpstr>
      <vt:lpstr>Nullvisjonen</vt:lpstr>
      <vt:lpstr>   Og nå; oppgaver   Oppgavene er hentet fra pensum til de  som tar førerkort første gang</vt:lpstr>
      <vt:lpstr>PowerPoint-presentasjon</vt:lpstr>
      <vt:lpstr>Stopplengder</vt:lpstr>
      <vt:lpstr>Hva er trygg fart?</vt:lpstr>
      <vt:lpstr>Hva forteller Veitrafikklovens § 3? </vt:lpstr>
      <vt:lpstr>Hvilke forventninger har du til disse skiltene?</vt:lpstr>
      <vt:lpstr>   Pause  Deretter litt om:  -Vikeplikt -Planovergang -Parkering -Syklister</vt:lpstr>
      <vt:lpstr>Hva vet du om vikeplikten i dette krysset?</vt:lpstr>
      <vt:lpstr>Planovergang</vt:lpstr>
      <vt:lpstr>PowerPoint-presentasjon</vt:lpstr>
      <vt:lpstr>Parkering</vt:lpstr>
      <vt:lpstr>Hvilken av bilene står feil parkert?</vt:lpstr>
      <vt:lpstr>Hvordan ville dere parkert her? </vt:lpstr>
      <vt:lpstr>PowerPoint-presentasjon</vt:lpstr>
      <vt:lpstr>Oppgave</vt:lpstr>
      <vt:lpstr>PowerPoint-presentasjon</vt:lpstr>
      <vt:lpstr>Hvilken risiko ser du her? </vt:lpstr>
      <vt:lpstr>Når bruker du blinklyset? </vt:lpstr>
      <vt:lpstr>Rundkjøringer</vt:lpstr>
      <vt:lpstr>PowerPoint-presentasjon</vt:lpstr>
      <vt:lpstr>Du skal til Tåsen. Hvordan vil du gjøre dette?</vt:lpstr>
      <vt:lpstr>Kort benstrekk. deretter litt om:  -Blikkbruk -Av- og påkjøring på større veier </vt:lpstr>
      <vt:lpstr>PowerPoint-presentasjon</vt:lpstr>
      <vt:lpstr>Innkjøring på større vei</vt:lpstr>
      <vt:lpstr>Til sammenligning..</vt:lpstr>
      <vt:lpstr>PowerPoint-presentasjon</vt:lpstr>
      <vt:lpstr>PowerPoint-presentasjon</vt:lpstr>
      <vt:lpstr>Kort benstrekk, deretter litt om:  -Tunge kjøretøy -Blindsoner</vt:lpstr>
      <vt:lpstr>PowerPoint-presentasjon</vt:lpstr>
      <vt:lpstr>Som en forsterkning..</vt:lpstr>
      <vt:lpstr>Ytterligere forsterkning..</vt:lpstr>
      <vt:lpstr>PowerPoint-presentasjon</vt:lpstr>
      <vt:lpstr>PowerPoint-presentasjon</vt:lpstr>
      <vt:lpstr>Tunnelkjøring</vt:lpstr>
      <vt:lpstr>Selvbergingsprinsippet</vt:lpstr>
      <vt:lpstr>Selvberging</vt:lpstr>
      <vt:lpstr>Spørsmål? Vel hjem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Øyvind Årbogen</dc:creator>
  <cp:lastModifiedBy>Øyvind Årbogen</cp:lastModifiedBy>
  <cp:revision>98</cp:revision>
  <dcterms:created xsi:type="dcterms:W3CDTF">2026-02-20T07:23:10Z</dcterms:created>
  <dcterms:modified xsi:type="dcterms:W3CDTF">2026-03-09T13:25:02Z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0x0101000A45C0A42BE8844DA3A7A070B152B49D</vt:lpwstr>
  </property>
  <property fmtid="{D5CDD505-2E9C-101B-9397-08002B2CF9AE}" pid="3" name="Order">
    <vt:r8>2800</vt:r8>
  </property>
  <property fmtid="{D5CDD505-2E9C-101B-9397-08002B2CF9AE}" pid="4" name="xd_Signature">
    <vt:bool>false</vt:bool>
  </property>
  <property fmtid="{D5CDD505-2E9C-101B-9397-08002B2CF9AE}" pid="5" name="xd_ProgID">
    <vt:lpwstr/>
  </property>
  <property fmtid="{D5CDD505-2E9C-101B-9397-08002B2CF9AE}" pid="6" name="_ExtendedDescription">
    <vt:lpwstr/>
  </property>
  <property fmtid="{D5CDD505-2E9C-101B-9397-08002B2CF9AE}" pid="7" name="TriggerFlowInfo">
    <vt:lpwstr/>
  </property>
  <property fmtid="{D5CDD505-2E9C-101B-9397-08002B2CF9AE}" pid="8" name="ComplianceAssetId">
    <vt:lpwstr/>
  </property>
  <property fmtid="{D5CDD505-2E9C-101B-9397-08002B2CF9AE}" pid="9" name="TemplateUrl">
    <vt:lpwstr/>
  </property>
</Properties>
</file>