
<file path=[Content_Types].xml><?xml version="1.0" encoding="utf-8"?>
<Types xmlns="http://schemas.openxmlformats.org/package/2006/content-types">
  <Default Extension="rels" ContentType="application/vnd.openxmlformats-package.relationships+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19.1-->
<p:presentation xmlns:r="http://schemas.openxmlformats.org/officeDocument/2006/relationships" xmlns:a="http://schemas.openxmlformats.org/drawingml/2006/main" xmlns:p="http://schemas.openxmlformats.org/presentationml/2006/main">
  <p:sldMasterIdLst>
    <p:sldMasterId id="2147484689" r:id="rId1"/>
  </p:sldMasterIdLst>
  <p:notesMasterIdLst>
    <p:notesMasterId r:id="rId2"/>
  </p:notesMasterIdLst>
  <p:handoutMasterIdLst>
    <p:handoutMasterId r:id="rId3"/>
  </p:handoutMasterIdLst>
  <p:sldIdLst>
    <p:sldId id="261" r:id="rId4"/>
  </p:sldIdLst>
  <p:sldSz cx="9144000" cy="6858000" type="screen4x3"/>
  <p:notesSz cx="6858000" cy="9144000"/>
  <p:custDataLst>
    <p:tags r:id="rId5"/>
  </p:custDataLst>
  <p:defaultTextStyle>
    <a:defPPr>
      <a:defRPr lang="en-US"/>
    </a:defPPr>
    <a:lvl1pPr marL="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ea typeface="ＭＳ Ｐゴシック" pitchFamily="34" charset="-128"/>
      </a:defRPr>
    </a:lvl1pPr>
    <a:lvl2pPr marL="4572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ea typeface="ＭＳ Ｐゴシック" pitchFamily="34" charset="-128"/>
      </a:defRPr>
    </a:lvl2pPr>
    <a:lvl3pPr marL="9144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ea typeface="ＭＳ Ｐゴシック" pitchFamily="34" charset="-128"/>
      </a:defRPr>
    </a:lvl3pPr>
    <a:lvl4pPr marL="13716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ea typeface="ＭＳ Ｐゴシック" pitchFamily="34" charset="-128"/>
      </a:defRPr>
    </a:lvl4pPr>
    <a:lvl5pPr marL="18288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a:ea typeface="ＭＳ Ｐゴシック" pitchFamily="34" charset="-128"/>
      </a:defRPr>
    </a:lvl5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86"/>
    <p:restoredTop sz="87370"/>
  </p:normalViewPr>
  <p:slideViewPr>
    <p:cSldViewPr>
      <p:cViewPr varScale="1">
        <p:scale>
          <a:sx n="96" d="100"/>
          <a:sy n="96" d="100"/>
        </p:scale>
        <p:origin x="0" y="0"/>
      </p:cViewPr>
    </p:cSldViewPr>
  </p:slideViewPr>
  <p:notesViewPr>
    <p:cSldViewPr>
      <p:cViewPr varScale="1">
        <p:scale>
          <a:sx n="83" d="100"/>
          <a:sy n="83" d="100"/>
        </p:scale>
        <p:origin x="0" y="0"/>
      </p:cViewPr>
    </p:cSldViewPr>
  </p:notesViewPr>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2" Type="http://schemas.openxmlformats.org/officeDocument/2006/relationships/notesMaster" Target="notesMasters/notesMaster1.xml" /><Relationship Id="rId3" Type="http://schemas.openxmlformats.org/officeDocument/2006/relationships/handoutMaster" Target="handoutMasters/handoutMaster1.xml" /><Relationship Id="rId4" Type="http://schemas.openxmlformats.org/officeDocument/2006/relationships/slide" Target="slides/slide1.xml" /><Relationship Id="rId5" Type="http://schemas.openxmlformats.org/officeDocument/2006/relationships/tags" Target="tags/tag1.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heme" Target="theme/theme1.xml" /><Relationship Id="rId9" Type="http://schemas.openxmlformats.org/officeDocument/2006/relationships/tableStyles" Target="tableStyles.xml"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name="">
    <p:bg>
      <p:bgPr>
        <a:solidFill>
          <a:schemeClr val="bg1"/>
        </a:solidFill>
      </p:bgPr>
    </p:bg>
    <p:spTree>
      <p:nvGrpSpPr>
        <p:cNvPr id="1" name=""/>
        <p:cNvGrpSpPr/>
        <p:nvPr/>
      </p:nvGrpSpPr>
      <p:grpSpPr/>
      <p:sp>
        <p:nvSpPr>
          <p:cNvPr id="4098" name="Header Placeholder 1">
            <a:extLst>
              <a:ext uri="{FF2B5EF4-FFF2-40B4-BE49-F238E27FC236}">
                <a16:creationId xmlns:a16="http://schemas.microsoft.com/office/drawing/2014/main" id="{A82E9E6E-86EE-9E42-9444-E81BAA49BCEE}"/>
              </a:ext>
            </a:extLst>
          </p:cNvPr>
          <p:cNvSpPr>
            <a:spLocks noGrp="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hangingPunct="1">
              <a:defRPr sz="1200">
                <a:latin typeface="Calibri" pitchFamily="34" charset="0"/>
                <a:ea typeface="ＭＳ Ｐゴシック" pitchFamily="34" charset="-128"/>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solidFill>
              <a:effectLst/>
              <a:uLnTx/>
              <a:uFillTx/>
              <a:latin typeface="Calibri" pitchFamily="34" charset="0"/>
              <a:ea typeface="ＭＳ Ｐゴシック" pitchFamily="34" charset="-128"/>
              <a:cs typeface="+mn-cs"/>
            </a:endParaRPr>
          </a:p>
        </p:txBody>
      </p:sp>
      <p:sp>
        <p:nvSpPr>
          <p:cNvPr id="4099" name="Date Placeholder 2">
            <a:extLst>
              <a:ext uri="{FF2B5EF4-FFF2-40B4-BE49-F238E27FC236}">
                <a16:creationId xmlns:a16="http://schemas.microsoft.com/office/drawing/2014/main" id="{6255A667-CCAC-DB43-B9FD-BDC325898A5E}"/>
              </a:ext>
            </a:extLst>
          </p:cNvPr>
          <p:cNvSpPr>
            <a:spLocks noGrp="1"/>
          </p:cNvSpPr>
          <p:nvPr>
            <p:ph type="dt" sz="quarter" idx="1"/>
          </p:nvPr>
        </p:nvSpPr>
        <p:spPr bwMode="auto">
          <a:xfrm>
            <a:off x="3884613"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1" hangingPunct="1">
              <a:defRPr sz="1200">
                <a:latin typeface="Calibri" pitchFamily="34" charset="0"/>
                <a:ea typeface="ＭＳ Ｐゴシック" pitchFamily="34" charset="-128"/>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79AC15BE-C31F-4A12-82B6-CF5B121DD93A}" type="hfDateTime">
              <a:rPr kumimoji="0" lang="en-US" altLang="en-US" sz="1200" b="0" i="0" u="none" strike="noStrike" kern="1200" cap="none" spc="0" normalizeH="0" baseline="0" noProof="0">
                <a:ln>
                  <a:noFill/>
                </a:ln>
                <a:solidFill>
                  <a:schemeClr val="tx1"/>
                </a:solidFill>
                <a:effectLst/>
                <a:uLnTx/>
                <a:uFillTx/>
                <a:latin typeface="Calibri" pitchFamily="34"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defRPr/>
              </a:pPr>
              <a:t>*</a:t>
            </a:fld>
            <a:endParaRPr kumimoji="0" lang="en-US" altLang="en-US" sz="1200" b="0" i="0" u="none" strike="noStrike" kern="1200" cap="none" spc="0" normalizeH="0" baseline="0" noProof="0">
              <a:ln>
                <a:noFill/>
              </a:ln>
              <a:solidFill>
                <a:schemeClr val="tx1"/>
              </a:solidFill>
              <a:effectLst/>
              <a:uLnTx/>
              <a:uFillTx/>
              <a:latin typeface="Calibri" pitchFamily="34" charset="0"/>
              <a:ea typeface="ＭＳ Ｐゴシック" pitchFamily="34" charset="-128"/>
              <a:cs typeface="+mn-cs"/>
            </a:endParaRPr>
          </a:p>
        </p:txBody>
      </p:sp>
      <p:sp>
        <p:nvSpPr>
          <p:cNvPr id="4100" name="Footer Placeholder 3">
            <a:extLst>
              <a:ext uri="{FF2B5EF4-FFF2-40B4-BE49-F238E27FC236}">
                <a16:creationId xmlns:a16="http://schemas.microsoft.com/office/drawing/2014/main" id="{022A3E44-780C-CD4E-9DC9-75B5342BBDE6}"/>
              </a:ext>
            </a:extLst>
          </p:cNvPr>
          <p:cNvSpPr>
            <a:spLocks noGrp="1"/>
          </p:cNvSpPr>
          <p:nvPr>
            <p:ph type="ftr" sz="quarter" idx="2"/>
          </p:nvPr>
        </p:nvSpPr>
        <p:spPr bwMode="auto">
          <a:xfrm>
            <a:off x="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eaLnBrk="1" hangingPunct="1">
              <a:defRPr sz="1200">
                <a:latin typeface="Calibri" pitchFamily="34" charset="0"/>
                <a:ea typeface="ＭＳ Ｐゴシック" pitchFamily="34" charset="-128"/>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solidFill>
              <a:effectLst/>
              <a:uLnTx/>
              <a:uFillTx/>
              <a:latin typeface="Calibri" pitchFamily="34" charset="0"/>
              <a:ea typeface="ＭＳ Ｐゴシック" pitchFamily="34" charset="-128"/>
              <a:cs typeface="+mn-cs"/>
            </a:endParaRPr>
          </a:p>
        </p:txBody>
      </p:sp>
      <p:sp>
        <p:nvSpPr>
          <p:cNvPr id="4101" name="Slide Number Placeholder 4">
            <a:extLst>
              <a:ext uri="{FF2B5EF4-FFF2-40B4-BE49-F238E27FC236}">
                <a16:creationId xmlns:a16="http://schemas.microsoft.com/office/drawing/2014/main" id="{801F36B8-BFB5-1E4C-8E67-FAC624D17104}"/>
              </a:ext>
            </a:extLst>
          </p:cNvPr>
          <p:cNvSpPr>
            <a:spLocks noGrp="1"/>
          </p:cNvSpPr>
          <p:nvPr>
            <p:ph type="sldNum" sz="quarter" idx="3"/>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ea typeface="ＭＳ Ｐゴシック" pitchFamily="34" charset="-128"/>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B35CA8B0-2E4E-4127-A500-A2060312A44E}" type="slidenum">
              <a:rPr kumimoji="0" lang="en-US" altLang="en-US" sz="1200" b="0" i="0" u="none" strike="noStrike" kern="1200" cap="none" spc="0" normalizeH="0" baseline="0" noProof="0">
                <a:ln>
                  <a:noFill/>
                </a:ln>
                <a:solidFill>
                  <a:schemeClr val="tx1"/>
                </a:solidFill>
                <a:effectLst/>
                <a:uLnTx/>
                <a:uFillTx/>
                <a:latin typeface="Calibri" pitchFamily="34"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defRPr/>
              </a:pPr>
              <a:t>*</a:t>
            </a:fld>
            <a:endParaRPr kumimoji="0" lang="en-US" altLang="en-US" sz="1200" b="0" i="0" u="none" strike="noStrike" kern="1200" cap="none" spc="0" normalizeH="0" baseline="0" noProof="0">
              <a:ln>
                <a:noFill/>
              </a:ln>
              <a:solidFill>
                <a:schemeClr val="tx1"/>
              </a:solidFill>
              <a:effectLst/>
              <a:uLnTx/>
              <a:uFillTx/>
              <a:latin typeface="Calibri" pitchFamily="34" charset="0"/>
              <a:ea typeface="ＭＳ Ｐゴシック" pitchFamily="34" charset="-128"/>
              <a:cs typeface="+mn-cs"/>
            </a:endParaRPr>
          </a:p>
        </p:txBody>
      </p:sp>
    </p:spTree>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name="">
    <p:bg>
      <p:bgPr>
        <a:solidFill>
          <a:schemeClr val="bg1"/>
        </a:solidFill>
      </p:bgPr>
    </p:bg>
    <p:spTree>
      <p:nvGrpSpPr>
        <p:cNvPr id="1" name=""/>
        <p:cNvGrpSpPr/>
        <p:nvPr/>
      </p:nvGrpSpPr>
      <p:grpSpPr/>
      <p:sp>
        <p:nvSpPr>
          <p:cNvPr id="3074" name="Header Placeholder 1">
            <a:extLst>
              <a:ext uri="{FF2B5EF4-FFF2-40B4-BE49-F238E27FC236}">
                <a16:creationId xmlns:a16="http://schemas.microsoft.com/office/drawing/2014/main" id="{5C8F99A5-6A7F-5B46-86D2-9AE6590236EB}"/>
              </a:ext>
            </a:extLst>
          </p:cNvPr>
          <p:cNvSpPr>
            <a:spLocks noGrp="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ea typeface="ＭＳ Ｐゴシック" pitchFamily="34" charset="-128"/>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solidFill>
              <a:effectLst/>
              <a:uLnTx/>
              <a:uFillTx/>
              <a:latin typeface="Arial" panose="020b0604020202020204" pitchFamily="34" charset="0"/>
              <a:ea typeface="ＭＳ Ｐゴシック" pitchFamily="34" charset="-128"/>
              <a:cs typeface="+mn-cs"/>
            </a:endParaRPr>
          </a:p>
        </p:txBody>
      </p:sp>
      <p:sp>
        <p:nvSpPr>
          <p:cNvPr id="3075" name="Date Placeholder 2">
            <a:extLst>
              <a:ext uri="{FF2B5EF4-FFF2-40B4-BE49-F238E27FC236}">
                <a16:creationId xmlns:a16="http://schemas.microsoft.com/office/drawing/2014/main" id="{8D47BCEA-8DD2-3A48-BDD1-D2F2C79893B8}"/>
              </a:ext>
            </a:extLst>
          </p:cNvPr>
          <p:cNvSpPr>
            <a:spLocks noGrp="1"/>
          </p:cNvSpPr>
          <p:nvPr>
            <p:ph type="dt" idx="1"/>
          </p:nvPr>
        </p:nvSpPr>
        <p:spPr bwMode="auto">
          <a:xfrm>
            <a:off x="3884613"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ea typeface="ＭＳ Ｐゴシック" pitchFamily="34" charset="-128"/>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46668717-85D3-404B-B84F-15C635CD4DB6}" type="hfDateTime">
              <a:rPr kumimoji="0" lang="en-US" altLang="en-US" sz="1200" b="0" i="0" u="none" strike="noStrike" kern="1200" cap="none" spc="0" normalizeH="0" baseline="0" noProof="0">
                <a:ln>
                  <a:noFill/>
                </a:ln>
                <a:solidFill>
                  <a:schemeClr val="tx1"/>
                </a:solidFill>
                <a:effectLst/>
                <a:uLnTx/>
                <a:uFillTx/>
                <a:latin typeface="Arial" panose="020b0604020202020204" pitchFamily="34"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defRPr/>
              </a:pPr>
              <a:t>*</a:t>
            </a:fld>
            <a:endParaRPr kumimoji="0" lang="en-US" altLang="en-US" sz="1200" b="0" i="0" u="none" strike="noStrike" kern="1200" cap="none" spc="0" normalizeH="0" baseline="0" noProof="0">
              <a:ln>
                <a:noFill/>
              </a:ln>
              <a:solidFill>
                <a:schemeClr val="tx1"/>
              </a:solidFill>
              <a:effectLst/>
              <a:uLnTx/>
              <a:uFillTx/>
              <a:latin typeface="Arial" panose="020b0604020202020204" pitchFamily="34" charset="0"/>
              <a:ea typeface="ＭＳ Ｐゴシック" pitchFamily="34" charset="-128"/>
              <a:cs typeface="+mn-cs"/>
            </a:endParaRPr>
          </a:p>
        </p:txBody>
      </p:sp>
      <p:sp>
        <p:nvSpPr>
          <p:cNvPr id="3076"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miter lim="800000"/>
          </a:ln>
        </p:spPr>
      </p:sp>
      <p:sp>
        <p:nvSpPr>
          <p:cNvPr id="3077" name="Notes Placeholder 4">
            <a:extLst>
              <a:ext uri="{FF2B5EF4-FFF2-40B4-BE49-F238E27FC236}">
                <a16:creationId xmlns:a16="http://schemas.microsoft.com/office/drawing/2014/main" id="{9FA7C215-4928-1949-B827-ECECF58C1AE2}"/>
              </a:ext>
            </a:extLst>
          </p:cNvPr>
          <p:cNvSpPr>
            <a:spLocks noGrp="1"/>
          </p:cNvSpPr>
          <p:nvPr>
            <p:ph type="body" sz="quarter" idx="3"/>
          </p:nvPr>
        </p:nvSpPr>
        <p:spPr bwMode="auto">
          <a:xfrm>
            <a:off x="685800" y="43434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0" fontAlgn="base" latinLnBrk="0" hangingPunct="0">
              <a:lnSpc>
                <a:spcPct val="100000"/>
              </a:lnSpc>
              <a:spcBef>
                <a:spcPct val="30000"/>
              </a:spcBef>
              <a:spcAft>
                <a:spcPct val="0"/>
              </a:spcAft>
              <a:buClrTx/>
              <a:buSzTx/>
              <a:buFontTx/>
              <a:buNone/>
              <a:defRPr/>
            </a:pPr>
            <a:r>
              <a:rPr kumimoji="0" lang="en-US" altLang="en-US" sz="1200" b="0" i="0" u="none" strike="noStrike" kern="1200" cap="none" spc="0" normalizeH="0" baseline="0" noProof="0">
                <a:ln>
                  <a:noFill/>
                </a:ln>
                <a:solidFill>
                  <a:schemeClr val="tx1"/>
                </a:solidFill>
                <a:effectLst/>
                <a:uLnTx/>
                <a:uFillTx/>
                <a:latin typeface="Calibri" pitchFamily="34" charset="0"/>
                <a:ea typeface="ＭＳ Ｐゴシック" pitchFamily="34" charset="-128"/>
                <a:cs typeface="+mn-cs"/>
              </a:rPr>
              <a:t>Click to edit Master text styles</a:t>
            </a:r>
          </a:p>
          <a:p>
            <a:pPr marL="457200" marR="0" lvl="1" indent="0" algn="l" defTabSz="457200" rtl="0" eaLnBrk="0" fontAlgn="base" latinLnBrk="0" hangingPunct="0">
              <a:lnSpc>
                <a:spcPct val="100000"/>
              </a:lnSpc>
              <a:spcBef>
                <a:spcPct val="30000"/>
              </a:spcBef>
              <a:spcAft>
                <a:spcPct val="0"/>
              </a:spcAft>
              <a:buClrTx/>
              <a:buSzTx/>
              <a:buFontTx/>
              <a:buNone/>
              <a:defRPr/>
            </a:pPr>
            <a:r>
              <a:rPr kumimoji="0" lang="en-US" altLang="en-US" sz="1200" b="0" i="0" u="none" strike="noStrike" kern="1200" cap="none" spc="0" normalizeH="0" baseline="0" noProof="0">
                <a:ln>
                  <a:noFill/>
                </a:ln>
                <a:solidFill>
                  <a:schemeClr val="tx1"/>
                </a:solidFill>
                <a:effectLst/>
                <a:uLnTx/>
                <a:uFillTx/>
                <a:latin typeface="Calibri" pitchFamily="34" charset="0"/>
                <a:ea typeface="ＭＳ Ｐゴシック" pitchFamily="34" charset="-128"/>
                <a:cs typeface="+mn-cs"/>
              </a:rPr>
              <a:t>Second level</a:t>
            </a:r>
          </a:p>
          <a:p>
            <a:pPr marL="914400" marR="0" lvl="2" indent="0" algn="l" defTabSz="457200" rtl="0" eaLnBrk="0" fontAlgn="base" latinLnBrk="0" hangingPunct="0">
              <a:lnSpc>
                <a:spcPct val="100000"/>
              </a:lnSpc>
              <a:spcBef>
                <a:spcPct val="30000"/>
              </a:spcBef>
              <a:spcAft>
                <a:spcPct val="0"/>
              </a:spcAft>
              <a:buClrTx/>
              <a:buSzTx/>
              <a:buFontTx/>
              <a:buNone/>
              <a:defRPr/>
            </a:pPr>
            <a:r>
              <a:rPr kumimoji="0" lang="en-US" altLang="en-US" sz="1200" b="0" i="0" u="none" strike="noStrike" kern="1200" cap="none" spc="0" normalizeH="0" baseline="0" noProof="0">
                <a:ln>
                  <a:noFill/>
                </a:ln>
                <a:solidFill>
                  <a:schemeClr val="tx1"/>
                </a:solidFill>
                <a:effectLst/>
                <a:uLnTx/>
                <a:uFillTx/>
                <a:latin typeface="Calibri" pitchFamily="34" charset="0"/>
                <a:ea typeface="ＭＳ Ｐゴシック" pitchFamily="34" charset="-128"/>
                <a:cs typeface="+mn-cs"/>
              </a:rPr>
              <a:t>Third level</a:t>
            </a:r>
          </a:p>
          <a:p>
            <a:pPr marL="1371600" marR="0" lvl="3" indent="0" algn="l" defTabSz="457200" rtl="0" eaLnBrk="0" fontAlgn="base" latinLnBrk="0" hangingPunct="0">
              <a:lnSpc>
                <a:spcPct val="100000"/>
              </a:lnSpc>
              <a:spcBef>
                <a:spcPct val="30000"/>
              </a:spcBef>
              <a:spcAft>
                <a:spcPct val="0"/>
              </a:spcAft>
              <a:buClrTx/>
              <a:buSzTx/>
              <a:buFontTx/>
              <a:buNone/>
              <a:defRPr/>
            </a:pPr>
            <a:r>
              <a:rPr kumimoji="0" lang="en-US" altLang="en-US" sz="1200" b="0" i="0" u="none" strike="noStrike" kern="1200" cap="none" spc="0" normalizeH="0" baseline="0" noProof="0">
                <a:ln>
                  <a:noFill/>
                </a:ln>
                <a:solidFill>
                  <a:schemeClr val="tx1"/>
                </a:solidFill>
                <a:effectLst/>
                <a:uLnTx/>
                <a:uFillTx/>
                <a:latin typeface="Calibri" pitchFamily="34" charset="0"/>
                <a:ea typeface="ＭＳ Ｐゴシック" pitchFamily="34" charset="-128"/>
                <a:cs typeface="+mn-cs"/>
              </a:rPr>
              <a:t>Fourth level</a:t>
            </a:r>
          </a:p>
          <a:p>
            <a:pPr marL="1828800" marR="0" lvl="4" indent="0" algn="l" defTabSz="457200" rtl="0" eaLnBrk="0" fontAlgn="base" latinLnBrk="0" hangingPunct="0">
              <a:lnSpc>
                <a:spcPct val="100000"/>
              </a:lnSpc>
              <a:spcBef>
                <a:spcPct val="30000"/>
              </a:spcBef>
              <a:spcAft>
                <a:spcPct val="0"/>
              </a:spcAft>
              <a:buClrTx/>
              <a:buSzTx/>
              <a:buFontTx/>
              <a:buNone/>
              <a:defRPr/>
            </a:pPr>
            <a:r>
              <a:rPr kumimoji="0" lang="en-US" altLang="en-US" sz="1200" b="0" i="0" u="none" strike="noStrike" kern="1200" cap="none" spc="0" normalizeH="0" baseline="0" noProof="0">
                <a:ln>
                  <a:noFill/>
                </a:ln>
                <a:solidFill>
                  <a:schemeClr val="tx1"/>
                </a:solidFill>
                <a:effectLst/>
                <a:uLnTx/>
                <a:uFillTx/>
                <a:latin typeface="Calibri" pitchFamily="34" charset="0"/>
                <a:ea typeface="ＭＳ Ｐゴシック" pitchFamily="34" charset="-128"/>
                <a:cs typeface="+mn-cs"/>
              </a:rPr>
              <a:t>Fifth level</a:t>
            </a:r>
          </a:p>
        </p:txBody>
      </p:sp>
      <p:sp>
        <p:nvSpPr>
          <p:cNvPr id="3078" name="Footer Placeholder 5">
            <a:extLst>
              <a:ext uri="{FF2B5EF4-FFF2-40B4-BE49-F238E27FC236}">
                <a16:creationId xmlns:a16="http://schemas.microsoft.com/office/drawing/2014/main" id="{0ECCCDB2-AA7A-2B44-A8D6-6DB76A6B9EF6}"/>
              </a:ext>
            </a:extLst>
          </p:cNvPr>
          <p:cNvSpPr>
            <a:spLocks noGrp="1"/>
          </p:cNvSpPr>
          <p:nvPr>
            <p:ph type="ftr" sz="quarter" idx="4"/>
          </p:nvPr>
        </p:nvSpPr>
        <p:spPr bwMode="auto">
          <a:xfrm>
            <a:off x="0"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ea typeface="ＭＳ Ｐゴシック" pitchFamily="34" charset="-128"/>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chemeClr val="tx1"/>
              </a:solidFill>
              <a:effectLst/>
              <a:uLnTx/>
              <a:uFillTx/>
              <a:latin typeface="Arial" panose="020b0604020202020204" pitchFamily="34" charset="0"/>
              <a:ea typeface="ＭＳ Ｐゴシック" pitchFamily="34" charset="-128"/>
              <a:cs typeface="+mn-cs"/>
            </a:endParaRPr>
          </a:p>
        </p:txBody>
      </p:sp>
      <p:sp>
        <p:nvSpPr>
          <p:cNvPr id="3079" name="Slide Number Placeholder 6">
            <a:extLst>
              <a:ext uri="{FF2B5EF4-FFF2-40B4-BE49-F238E27FC236}">
                <a16:creationId xmlns:a16="http://schemas.microsoft.com/office/drawing/2014/main" id="{93DEF2F7-CC14-CF4F-BC9D-8C2C624C6F52}"/>
              </a:ext>
            </a:extLst>
          </p:cNvPr>
          <p:cNvSpPr>
            <a:spLocks noGrp="1"/>
          </p:cNvSpPr>
          <p:nvPr>
            <p:ph type="sldNum" sz="quarter" idx="5"/>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ea typeface="ＭＳ Ｐゴシック" pitchFamily="34" charset="-128"/>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D473C4DF-A9F4-43D9-97CB-40B59357C75D}" type="slidenum">
              <a:rPr kumimoji="0" lang="en-US" altLang="en-US" sz="1200" b="0" i="0" u="none" strike="noStrike" kern="1200" cap="none" spc="0" normalizeH="0" baseline="0" noProof="0">
                <a:ln>
                  <a:noFill/>
                </a:ln>
                <a:solidFill>
                  <a:schemeClr val="tx1"/>
                </a:solidFill>
                <a:effectLst/>
                <a:uLnTx/>
                <a:uFillTx/>
                <a:latin typeface="Arial" panose="020b0604020202020204" pitchFamily="34"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defRPr/>
              </a:pPr>
              <a:t>*</a:t>
            </a:fld>
            <a:endParaRPr kumimoji="0" lang="en-US" altLang="en-US" sz="1200" b="0" i="0" u="none" strike="noStrike" kern="1200" cap="none" spc="0" normalizeH="0" baseline="0" noProof="0">
              <a:ln>
                <a:noFill/>
              </a:ln>
              <a:solidFill>
                <a:schemeClr val="tx1"/>
              </a:solidFill>
              <a:effectLst/>
              <a:uLnTx/>
              <a:uFillTx/>
              <a:latin typeface="Arial" panose="020b0604020202020204" pitchFamily="34" charset="0"/>
              <a:ea typeface="ＭＳ Ｐゴシック" pitchFamily="34" charset="-128"/>
              <a:cs typeface="+mn-cs"/>
            </a:endParaRPr>
          </a:p>
        </p:txBody>
      </p:sp>
    </p:spTree>
  </p:cSld>
  <p:clrMap bg1="lt1" tx1="dk1" bg2="lt2" tx2="dk2" accent1="accent1" accent2="accent2" accent3="accent3" accent4="accent4" accent5="accent5" accent6="accent6" hlink="hlink" folHlink="folHlink"/>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name="">
    <p:spTree>
      <p:nvGrpSpPr>
        <p:cNvPr id="1" name=""/>
        <p:cNvGrpSpPr/>
        <p:nvPr/>
      </p:nvGrpSpPr>
      <p:grpSpPr/>
      <p:sp>
        <p:nvSpPr>
          <p:cNvPr id="6146" name="Slide Image Placeholder 1"/>
          <p:cNvSpPr>
            <a:spLocks noGrp="1" noRot="1" noChangeAspect="1" noTextEdit="1"/>
          </p:cNvSpPr>
          <p:nvPr>
            <p:ph type="sldImg" idx="2"/>
          </p:nvPr>
        </p:nvSpPr>
        <p:spPr>
          <a:xfrm>
            <a:off x="1143000" y="685800"/>
            <a:ext cx="4572000" cy="3429000"/>
          </a:xfrm>
          <a:prstGeom prst="rect">
            <a:avLst/>
          </a:prstGeom>
          <a:noFill/>
          <a:ln w="12700">
            <a:miter lim="800000"/>
          </a:ln>
        </p:spPr>
      </p:sp>
      <p:sp>
        <p:nvSpPr>
          <p:cNvPr id="6147" name="Notes Placeholder 2"/>
          <p:cNvSpPr>
            <a:spLocks noGrp="1"/>
          </p:cNvSpPr>
          <p:nvPr>
            <p:ph type="body" idx="3"/>
          </p:nvPr>
        </p:nvSpPr>
        <p:spPr>
          <a:xfrm>
            <a:off x="685800" y="4343400"/>
            <a:ext cx="5486400" cy="4114800"/>
          </a:xfrm>
          <a:prstGeom prst="rect">
            <a:avLst/>
          </a:prstGeom>
          <a:noFill/>
          <a:ln>
            <a:miter lim="800000"/>
          </a:ln>
        </p:spPr>
        <p:txBody>
          <a:bodyPr vert="horz" wrap="square" lIns="91440" tIns="45720" rIns="91440" bIns="45720" anchor="t" anchorCtr="0">
            <a:noAutofit/>
          </a:bodyPr>
          <a:lstStyle>
            <a:lvl1pPr marL="0" indent="0" algn="l" defTabSz="457200" rtl="0" eaLnBrk="0" fontAlgn="base" hangingPunct="0">
              <a:lnSpc>
                <a:spcPct val="100000"/>
              </a:lnSpc>
              <a:spcBef>
                <a:spcPct val="30000"/>
              </a:spcBef>
              <a:spcAft>
                <a:spcPct val="0"/>
              </a:spcAft>
              <a:buClrTx/>
              <a:buSzTx/>
              <a:buFontTx/>
              <a:buNone/>
              <a:defRPr kumimoji="0" lang="en-US" altLang="en-US" sz="1200" b="0" i="0" u="none" baseline="0">
                <a:solidFill>
                  <a:schemeClr val="tx1"/>
                </a:solidFill>
                <a:effectLst/>
                <a:latin typeface="Calibri" pitchFamily="34" charset="0"/>
                <a:ea typeface="ＭＳ Ｐゴシック" pitchFamily="34" charset="-128"/>
              </a:defRPr>
            </a:lvl1pPr>
            <a:lvl2pPr marL="457200" indent="0" algn="l" defTabSz="457200" rtl="0" eaLnBrk="0" fontAlgn="base" hangingPunct="0">
              <a:lnSpc>
                <a:spcPct val="100000"/>
              </a:lnSpc>
              <a:spcBef>
                <a:spcPct val="30000"/>
              </a:spcBef>
              <a:spcAft>
                <a:spcPct val="0"/>
              </a:spcAft>
              <a:buClrTx/>
              <a:buSzTx/>
              <a:buFontTx/>
              <a:buNone/>
              <a:defRPr kumimoji="0" lang="en-US" altLang="en-US" sz="1200" b="0" i="0" u="none" baseline="0">
                <a:solidFill>
                  <a:schemeClr val="tx1"/>
                </a:solidFill>
                <a:effectLst/>
                <a:latin typeface="Calibri" pitchFamily="34" charset="0"/>
                <a:ea typeface="ＭＳ Ｐゴシック" pitchFamily="34" charset="-128"/>
              </a:defRPr>
            </a:lvl2pPr>
            <a:lvl3pPr marL="914400" indent="0" algn="l" defTabSz="457200" rtl="0" eaLnBrk="0" fontAlgn="base" hangingPunct="0">
              <a:lnSpc>
                <a:spcPct val="100000"/>
              </a:lnSpc>
              <a:spcBef>
                <a:spcPct val="30000"/>
              </a:spcBef>
              <a:spcAft>
                <a:spcPct val="0"/>
              </a:spcAft>
              <a:buClrTx/>
              <a:buSzTx/>
              <a:buFontTx/>
              <a:buNone/>
              <a:defRPr kumimoji="0" lang="en-US" altLang="en-US" sz="1200" b="0" i="0" u="none" baseline="0">
                <a:solidFill>
                  <a:schemeClr val="tx1"/>
                </a:solidFill>
                <a:effectLst/>
                <a:latin typeface="Calibri" pitchFamily="34" charset="0"/>
                <a:ea typeface="ＭＳ Ｐゴシック" pitchFamily="34" charset="-128"/>
              </a:defRPr>
            </a:lvl3pPr>
            <a:lvl4pPr marL="1371600" indent="0" algn="l" defTabSz="457200" rtl="0" eaLnBrk="0" fontAlgn="base" hangingPunct="0">
              <a:lnSpc>
                <a:spcPct val="100000"/>
              </a:lnSpc>
              <a:spcBef>
                <a:spcPct val="30000"/>
              </a:spcBef>
              <a:spcAft>
                <a:spcPct val="0"/>
              </a:spcAft>
              <a:buClrTx/>
              <a:buSzTx/>
              <a:buFontTx/>
              <a:buNone/>
              <a:defRPr kumimoji="0" lang="en-US" altLang="en-US" sz="1200" b="0" i="0" u="none" baseline="0">
                <a:solidFill>
                  <a:schemeClr val="tx1"/>
                </a:solidFill>
                <a:effectLst/>
                <a:latin typeface="Calibri" pitchFamily="34" charset="0"/>
                <a:ea typeface="ＭＳ Ｐゴシック" pitchFamily="34" charset="-128"/>
              </a:defRPr>
            </a:lvl4pPr>
            <a:lvl5pPr marL="1828800" indent="0" algn="l" defTabSz="457200" rtl="0" eaLnBrk="0" fontAlgn="base" hangingPunct="0">
              <a:lnSpc>
                <a:spcPct val="100000"/>
              </a:lnSpc>
              <a:spcBef>
                <a:spcPct val="30000"/>
              </a:spcBef>
              <a:spcAft>
                <a:spcPct val="0"/>
              </a:spcAft>
              <a:buClrTx/>
              <a:buSzTx/>
              <a:buFontTx/>
              <a:buNone/>
              <a:defRPr kumimoji="0" lang="en-US" altLang="en-US" sz="1200" b="0" i="0" u="none" baseline="0">
                <a:solidFill>
                  <a:schemeClr val="tx1"/>
                </a:solidFill>
                <a:effectLst/>
                <a:latin typeface="Calibri" pitchFamily="34" charset="0"/>
                <a:ea typeface="ＭＳ Ｐゴシック" pitchFamily="34" charset="-128"/>
              </a:defRPr>
            </a:lvl5pPr>
          </a:lstStyle>
          <a:p>
            <a:pPr marL="0" lvl="0" indent="0"/>
            <a:r>
              <a:rPr lang="en-US" altLang="en-US" b="1">
                <a:latin typeface="Arial"/>
                <a:ea typeface="Arial"/>
              </a:rPr>
              <a:t>Figure 1. </a:t>
            </a:r>
            <a:r>
              <a:rPr lang="en-US" altLang="en-US">
                <a:latin typeface="Arial"/>
                <a:ea typeface="Arial"/>
              </a:rPr>
              <a:t>Trends over time for environmental issues identified in the 1992 scientists’ warning to humanity. The years before and after the 1992 scientists’ warning are shown as gray and black lines, respectively. Panel (a) shows emissions of halogen source gases, which deplete stratospheric ozone, assuming a constant natural emission rate of 0.11 Mt CFC-11-equivalent per year. In panel (c), marine catch has been going down since the mid-1990s, but at the same time, fishing effort has been going up (supplemental file S1). The vertebrate abundance index in panel (f) has been adjusted for taxonomic and geographic bias but incorporates relatively little data from developing countries, where there are the fewest studies; between 1970 and 2012, vertebrates declined by 58 percent, with freshwater, marine, and terrestrial populations declining by 81, 36, and 35 percent, respectively (file S1). Five-year means are shown in panel (h). In panel (i), ruminant livestock consist of domestic cattle, sheep, goats, and buffaloes. Note that y-axes do not start at zero, and it is important to inspect the data range when interpreting each graph. Percentage change, since 1992, for the variables in each panel are as follows: (a) –68.1%; (b) –26.1%; (c) –6.4%; (d) +75.3%; (e) –2.8%; (f) –28.9%; (g) +62.1%; (h) +167.6%; and (i) humans: +35.5%, ruminant livestock: +20.5%. Additional descriptions of the variables and trends, as well as sources for figure 1, are included in file S1.
</a:t>
            </a:r>
            <a:endParaRPr lang="en-US" altLang="en-US">
              <a:latin typeface="Arial"/>
              <a:ea typeface="Arial"/>
            </a:endParaRPr>
          </a:p>
          <a:p>
            <a:pPr marL="0" lvl="0" indent="0"/>
            <a:r>
              <a:rPr lang="en-US" altLang="en-US">
                <a:latin typeface="Arial"/>
                <a:ea typeface="Arial"/>
              </a:rPr>
              <a:t>Unless provided in the caption above, the following copyright applies to the content of this slide: © The Author(s) 2017. Published by Oxford University Press on behalf of the American Institute of Biological Sciences. All rights reserved. For permissions, please e-mail: journals.permissions@oup.com</a:t>
            </a:r>
            <a:endParaRPr lang="en-US" altLang="en-US">
              <a:latin typeface="Arial"/>
              <a:ea typeface="Arial"/>
            </a:endParaRPr>
          </a:p>
        </p:txBody>
      </p:sp>
      <p:sp>
        <p:nvSpPr>
          <p:cNvPr id="6148" name="Slide Number Placeholder 3"/>
          <p:cNvSpPr>
            <a:spLocks noGrp="1"/>
          </p:cNvSpPr>
          <p:nvPr>
            <p:ph type="sldNum"/>
          </p:nvPr>
        </p:nvSpPr>
        <p:spPr>
          <a:xfrm>
            <a:off x="3884612" y="8685212"/>
            <a:ext cx="2971800" cy="457200"/>
          </a:xfrm>
          <a:prstGeom prst="rect">
            <a:avLst/>
          </a:prstGeom>
          <a:noFill/>
          <a:ln>
            <a:noFill/>
            <a:miter lim="800000"/>
          </a:ln>
        </p:spPr>
        <p:txBody>
          <a:bodyPr anchor="b" anchorCtr="0">
            <a:noAutofit/>
          </a:bodyPr>
          <a:lstStyle>
            <a:lvl1pPr marL="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ea typeface="ＭＳ Ｐゴシック" pitchFamily="34" charset="-128"/>
              </a:defRPr>
            </a:lvl1pPr>
            <a:lvl2pPr marL="4572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ea typeface="ＭＳ Ｐゴシック" pitchFamily="34" charset="-128"/>
              </a:defRPr>
            </a:lvl2pPr>
            <a:lvl3pPr marL="9144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ea typeface="ＭＳ Ｐゴシック" pitchFamily="34" charset="-128"/>
              </a:defRPr>
            </a:lvl3pPr>
            <a:lvl4pPr marL="13716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ea typeface="ＭＳ Ｐゴシック" pitchFamily="34" charset="-128"/>
              </a:defRPr>
            </a:lvl4pPr>
            <a:lvl5pPr marL="1828800" indent="0" algn="l" defTabSz="914400" rtl="0" eaLnBrk="0" fontAlgn="base" hangingPunct="0">
              <a:lnSpc>
                <a:spcPct val="100000"/>
              </a:lnSpc>
              <a:spcBef>
                <a:spcPct val="0"/>
              </a:spcBef>
              <a:spcAft>
                <a:spcPct val="0"/>
              </a:spcAft>
              <a:buClrTx/>
              <a:buSzTx/>
              <a:buFontTx/>
              <a:buNone/>
              <a:defRPr kumimoji="0" lang="en-US" altLang="en-US" sz="1800" b="0" i="0" u="none" baseline="0">
                <a:solidFill>
                  <a:schemeClr val="tx1"/>
                </a:solidFill>
                <a:effectLst/>
                <a:latin typeface="Arial"/>
                <a:ea typeface="ＭＳ Ｐゴシック" pitchFamily="34" charset="-128"/>
              </a:defRPr>
            </a:lvl5pPr>
          </a:lstStyle>
          <a:p>
            <a:pPr marL="0" lvl="0" indent="0" algn="r" eaLnBrk="1" hangingPunct="1"/>
            <a:fld id="{05F38DE9-C082-4006-BC2B-3E4DEDF27E5C}" type="slidenum">
              <a:rPr lang="en-US" altLang="en-US" sz="1200"/>
              <a:t>1</a:t>
            </a:fld>
            <a:endParaRPr lang="en-US" altLang="en-US" sz="1200"/>
          </a:p>
        </p:txBody>
      </p:sp>
    </p:spTree>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http://schemas.openxmlformats.org/presentationml/2006/main">
  <p:cSld name="Title and Content">
    <p:bg>
      <p:bgPr>
        <a:solidFill>
          <a:schemeClr val="bg1"/>
        </a:solidFill>
      </p:bgPr>
    </p:bg>
    <p:spTree>
      <p:nvGrpSpPr>
        <p:cNvPr id="1" name=""/>
        <p:cNvGrpSpPr/>
        <p:nvPr/>
      </p:nvGrpSpPr>
      <p:grpSpPr/>
      <p:sp>
        <p:nvSpPr>
          <p:cNvPr id="3" name="Content Placeholder 2">
            <a:extLst>
              <a:ext uri="{FF2B5EF4-FFF2-40B4-BE49-F238E27FC236}">
                <a16:creationId xmlns:a16="http://schemas.microsoft.com/office/drawing/2014/main" id="{B8998003-1E31-4241-866C-75C5B9575ADD}"/>
              </a:ext>
            </a:extLst>
          </p:cNvPr>
          <p:cNvSpPr>
            <a:spLocks noGrp="1"/>
          </p:cNvSpPr>
          <p:nvPr>
            <p:ph idx="1"/>
          </p:nvPr>
        </p:nvSpPr>
        <p:spPr>
          <a:xfrm>
            <a:off x="457200" y="1280731"/>
            <a:ext cx="8229600" cy="444182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Placeholder 1"/>
          <p:cNvSpPr>
            <a:spLocks noGrp="1"/>
          </p:cNvSpPr>
          <p:nvPr>
            <p:ph type="title"/>
          </p:nvPr>
        </p:nvSpPr>
        <p:spPr bwMode="auto">
          <a:xfrm>
            <a:off x="457200" y="425450"/>
            <a:ext cx="6108853"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a:lstStyle/>
          <a:p>
            <a:pPr lvl="0"/>
            <a:r>
              <a:rPr lang="en-US" altLang="en-US"/>
              <a:t>Click to edit Master title style</a:t>
            </a:r>
          </a:p>
        </p:txBody>
      </p:sp>
      <p:sp>
        <p:nvSpPr>
          <p:cNvPr id="2054" name="Footer Placeholder 3">
            <a:extLst>
              <a:ext uri="{FF2B5EF4-FFF2-40B4-BE49-F238E27FC236}">
                <a16:creationId xmlns:a16="http://schemas.microsoft.com/office/drawing/2014/main" id="{C6460008-2D95-48E7-AC1C-DA06D43C99CA}"/>
              </a:ext>
            </a:extLst>
          </p:cNvPr>
          <p:cNvSpPr>
            <a:spLocks noGrp="1"/>
          </p:cNvSpPr>
          <p:nvPr>
            <p:ph type="ftr" sz="quarter" idx="10"/>
          </p:nvPr>
        </p:nvSpPr>
        <p:spPr>
          <a:xfrm>
            <a:off x="0" y="5994400"/>
            <a:ext cx="7677150" cy="863600"/>
          </a:xfrm>
          <a:prstGeom prst="rect">
            <a:avLst/>
          </a:prstGeom>
        </p:spPr>
        <p:txBody>
          <a:bodyPr vert="horz" lIns="180000" tIns="0" rIns="180000" bIns="0" rtlCol="0" anchor="ctr"/>
          <a:lstStyle>
            <a:lvl1pPr eaLnBrk="0" hangingPunct="0">
              <a:defRPr sz="1000"/>
            </a:lvl1pPr>
          </a:lstStyle>
          <a:p>
            <a:pPr marL="0" marR="0" lvl="0" indent="0" algn="l" defTabSz="914400" rtl="0" eaLnBrk="0" fontAlgn="base" latinLnBrk="0" hangingPunct="0">
              <a:lnSpc>
                <a:spcPct val="100000"/>
              </a:lnSpc>
              <a:spcBef>
                <a:spcPct val="0"/>
              </a:spcBef>
              <a:spcAft>
                <a:spcPts val="600"/>
              </a:spcAft>
              <a:buClrTx/>
              <a:buSzTx/>
              <a:buFontTx/>
              <a:buNone/>
              <a:defRPr/>
            </a:pPr>
            <a:endParaRPr kumimoji="0" lang="en-US" sz="1000" b="0" i="0" u="none" strike="noStrike" kern="1200" cap="none" spc="0" normalizeH="0" baseline="0" noProof="0">
              <a:ln>
                <a:noFill/>
              </a:ln>
              <a:solidFill>
                <a:srgbClr val="2A2A2A"/>
              </a:solidFill>
              <a:effectLst/>
              <a:uLnTx/>
              <a:uFillTx/>
              <a:latin typeface="Arial" panose="020b0604020202020204" pitchFamily="34" charset="0"/>
              <a:ea typeface="ＭＳ Ｐゴシック" pitchFamily="34" charset="-128"/>
              <a:cs typeface="+mn-cs"/>
            </a:endParaRPr>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http://schemas.openxmlformats.org/presentationml/2006/main">
  <p:cSld>
    <p:bg>
      <p:bgPr>
        <a:solidFill>
          <a:schemeClr val="bg1"/>
        </a:solidFill>
      </p:bgPr>
    </p:bg>
    <p:spTree>
      <p:nvGrpSpPr>
        <p:cNvPr id="1" name=""/>
        <p:cNvGrpSpPr/>
        <p:nvPr/>
      </p:nvGrpSpPr>
      <p:grpSpPr/>
      <p:sp>
        <p:nvSpPr>
          <p:cNvPr id="1026" name="Date Placeholder 3">
            <a:extLst>
              <a:ext uri="{FF2B5EF4-FFF2-40B4-BE49-F238E27FC236}">
                <a16:creationId xmlns:a16="http://schemas.microsoft.com/office/drawing/2014/main" id="{5E13B5E2-6B4A-1145-B6E5-30BF224D6AF3}"/>
              </a:ext>
            </a:extLst>
          </p:cNvPr>
          <p:cNvSpPr txBox="1"/>
          <p:nvPr/>
        </p:nvSpPr>
        <p:spPr bwMode="auto">
          <a:xfrm>
            <a:off x="1905000" y="640080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ea typeface="ＭＳ Ｐゴシック" pitchFamily="34" charset="-128"/>
              </a:defRPr>
            </a:lvl1pPr>
            <a:lvl2pPr marL="742950" indent="-285750">
              <a:defRPr>
                <a:solidFill>
                  <a:schemeClr val="tx1"/>
                </a:solidFill>
                <a:latin typeface="Arial" panose="020b0604020202020204" pitchFamily="34" charset="0"/>
                <a:ea typeface="ＭＳ Ｐゴシック" pitchFamily="34" charset="-128"/>
              </a:defRPr>
            </a:lvl2pPr>
            <a:lvl3pPr marL="1143000" indent="-228600">
              <a:defRPr>
                <a:solidFill>
                  <a:schemeClr val="tx1"/>
                </a:solidFill>
                <a:latin typeface="Arial" panose="020b0604020202020204" pitchFamily="34" charset="0"/>
                <a:ea typeface="ＭＳ Ｐゴシック" pitchFamily="34" charset="-128"/>
              </a:defRPr>
            </a:lvl3pPr>
            <a:lvl4pPr marL="1600200" indent="-228600">
              <a:defRPr>
                <a:solidFill>
                  <a:schemeClr val="tx1"/>
                </a:solidFill>
                <a:latin typeface="Arial" panose="020b0604020202020204" pitchFamily="34" charset="0"/>
                <a:ea typeface="ＭＳ Ｐゴシック" pitchFamily="34" charset="-128"/>
              </a:defRPr>
            </a:lvl4pPr>
            <a:lvl5pPr marL="2057400" indent="-228600">
              <a:defRPr>
                <a:solidFill>
                  <a:schemeClr val="tx1"/>
                </a:solidFill>
                <a:latin typeface="Arial" panose="020b0604020202020204"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en-US" sz="1200" b="0" i="0" u="none" strike="noStrike" kern="1200" cap="none" spc="0" normalizeH="0" baseline="0" noProof="0">
              <a:ln>
                <a:noFill/>
              </a:ln>
              <a:solidFill>
                <a:srgbClr val="898989"/>
              </a:solidFill>
              <a:effectLst/>
              <a:uLnTx/>
              <a:uFillTx/>
              <a:latin typeface="Arial" panose="020b0604020202020204" pitchFamily="34" charset="0"/>
              <a:ea typeface="ＭＳ Ｐゴシック" pitchFamily="34" charset="-128"/>
              <a:cs typeface="+mn-cs"/>
            </a:endParaRPr>
          </a:p>
        </p:txBody>
      </p:sp>
      <p:sp>
        <p:nvSpPr>
          <p:cNvPr id="1027" name="Title Placeholder 1"/>
          <p:cNvSpPr>
            <a:spLocks noGrp="1"/>
          </p:cNvSpPr>
          <p:nvPr>
            <p:ph type="title"/>
          </p:nvPr>
        </p:nvSpPr>
        <p:spPr>
          <a:xfrm>
            <a:off x="457200" y="425450"/>
            <a:ext cx="6119812" cy="612775"/>
          </a:xfrm>
          <a:prstGeom prst="rect">
            <a:avLst/>
          </a:prstGeom>
          <a:noFill/>
          <a:ln>
            <a:noFill/>
            <a:miter lim="800000"/>
          </a:ln>
        </p:spPr>
        <p:txBody>
          <a:bodyPr lIns="0" tIns="0" rIns="0" bIns="0">
            <a:noAutofit/>
          </a:bodyPr>
          <a:lstStyle>
            <a:lvl1pPr marL="0" indent="0" algn="l" defTabSz="914400" rtl="0" eaLnBrk="0" fontAlgn="base" hangingPunct="0">
              <a:lnSpc>
                <a:spcPct val="100000"/>
              </a:lnSpc>
              <a:spcBef>
                <a:spcPct val="0"/>
              </a:spcBef>
              <a:spcAft>
                <a:spcPct val="0"/>
              </a:spcAft>
              <a:buClrTx/>
              <a:buSzTx/>
              <a:buFontTx/>
              <a:buNone/>
              <a:defRPr kumimoji="0" lang="en-US" altLang="en-US" sz="1600" b="1" i="0" u="none" kern="1200" baseline="0">
                <a:solidFill>
                  <a:schemeClr val="tx1"/>
                </a:solidFill>
                <a:latin typeface="Arial" panose="020b0604020202020204" pitchFamily="34" charset="0"/>
                <a:ea typeface="+mj-ea"/>
                <a:cs typeface="Arial" panose="020b0604020202020204" pitchFamily="34" charset="0"/>
              </a:defRPr>
            </a:lvl1pPr>
            <a:lvl2pPr algn="l" rtl="0" eaLnBrk="0" fontAlgn="base" hangingPunct="0">
              <a:spcBef>
                <a:spcPct val="0"/>
              </a:spcBef>
              <a:spcAft>
                <a:spcPct val="0"/>
              </a:spcAft>
              <a:defRPr lang="en-US" altLang="en-US" sz="1600" b="1">
                <a:solidFill>
                  <a:schemeClr val="tx1"/>
                </a:solidFill>
                <a:latin typeface="Arial" panose="020b0604020202020204" pitchFamily="34" charset="0"/>
                <a:ea typeface="ＭＳ Ｐゴシック" pitchFamily="34" charset="-128"/>
                <a:cs typeface="Arial" panose="020b0604020202020204" pitchFamily="34" charset="0"/>
              </a:defRPr>
            </a:lvl2pPr>
            <a:lvl3pPr algn="l" rtl="0" eaLnBrk="0" fontAlgn="base" hangingPunct="0">
              <a:spcBef>
                <a:spcPct val="0"/>
              </a:spcBef>
              <a:spcAft>
                <a:spcPct val="0"/>
              </a:spcAft>
              <a:defRPr lang="en-US" altLang="en-US" sz="1600" b="1">
                <a:solidFill>
                  <a:schemeClr val="tx1"/>
                </a:solidFill>
                <a:latin typeface="Arial" panose="020b0604020202020204" pitchFamily="34" charset="0"/>
                <a:ea typeface="ＭＳ Ｐゴシック" pitchFamily="34" charset="-128"/>
                <a:cs typeface="Arial" panose="020b0604020202020204" pitchFamily="34" charset="0"/>
              </a:defRPr>
            </a:lvl3pPr>
            <a:lvl4pPr algn="l" rtl="0" eaLnBrk="0" fontAlgn="base" hangingPunct="0">
              <a:spcBef>
                <a:spcPct val="0"/>
              </a:spcBef>
              <a:spcAft>
                <a:spcPct val="0"/>
              </a:spcAft>
              <a:defRPr lang="en-US" altLang="en-US" sz="1600" b="1">
                <a:solidFill>
                  <a:schemeClr val="tx1"/>
                </a:solidFill>
                <a:latin typeface="Arial" panose="020b0604020202020204" pitchFamily="34" charset="0"/>
                <a:ea typeface="ＭＳ Ｐゴシック" pitchFamily="34" charset="-128"/>
                <a:cs typeface="Arial" panose="020b0604020202020204" pitchFamily="34" charset="0"/>
              </a:defRPr>
            </a:lvl4pPr>
            <a:lvl5pPr algn="l" rtl="0" eaLnBrk="0" fontAlgn="base" hangingPunct="0">
              <a:spcBef>
                <a:spcPct val="0"/>
              </a:spcBef>
              <a:spcAft>
                <a:spcPct val="0"/>
              </a:spcAft>
              <a:defRPr lang="en-US" altLang="en-US" sz="1600" b="1">
                <a:solidFill>
                  <a:schemeClr val="tx1"/>
                </a:solidFill>
                <a:latin typeface="Arial" panose="020b0604020202020204" pitchFamily="34" charset="0"/>
                <a:ea typeface="ＭＳ Ｐゴシック" pitchFamily="34" charset="-128"/>
                <a:cs typeface="Arial" panose="020b0604020202020204" pitchFamily="34" charset="0"/>
              </a:defRPr>
            </a:lvl5pPr>
            <a:lvl6pPr marL="457200" algn="ctr" rtl="0" eaLnBrk="0" fontAlgn="base" hangingPunct="0">
              <a:spcBef>
                <a:spcPct val="0"/>
              </a:spcBef>
              <a:spcAft>
                <a:spcPct val="0"/>
              </a:spcAft>
              <a:defRPr lang="en-US" altLang="en-US" sz="4400">
                <a:solidFill>
                  <a:schemeClr val="tx1"/>
                </a:solidFill>
                <a:latin typeface="Times New Roman" panose="02020603050405020304" pitchFamily="18" charset="0"/>
                <a:ea typeface="ＭＳ Ｐゴシック" pitchFamily="34" charset="-128"/>
              </a:defRPr>
            </a:lvl6pPr>
            <a:lvl7pPr marL="914400" algn="ctr" rtl="0" eaLnBrk="0" fontAlgn="base" hangingPunct="0">
              <a:spcBef>
                <a:spcPct val="0"/>
              </a:spcBef>
              <a:spcAft>
                <a:spcPct val="0"/>
              </a:spcAft>
              <a:defRPr lang="en-US" altLang="en-US" sz="4400">
                <a:solidFill>
                  <a:schemeClr val="tx1"/>
                </a:solidFill>
                <a:latin typeface="Times New Roman" panose="02020603050405020304" pitchFamily="18" charset="0"/>
                <a:ea typeface="ＭＳ Ｐゴシック" pitchFamily="34" charset="-128"/>
              </a:defRPr>
            </a:lvl7pPr>
            <a:lvl8pPr marL="1371600" algn="ctr" rtl="0" eaLnBrk="0" fontAlgn="base" hangingPunct="0">
              <a:spcBef>
                <a:spcPct val="0"/>
              </a:spcBef>
              <a:spcAft>
                <a:spcPct val="0"/>
              </a:spcAft>
              <a:defRPr lang="en-US" altLang="en-US" sz="4400">
                <a:solidFill>
                  <a:schemeClr val="tx1"/>
                </a:solidFill>
                <a:latin typeface="Times New Roman" panose="02020603050405020304" pitchFamily="18" charset="0"/>
                <a:ea typeface="ＭＳ Ｐゴシック" pitchFamily="34" charset="-128"/>
              </a:defRPr>
            </a:lvl8pPr>
            <a:lvl9pPr marL="1828800" algn="ctr" rtl="0" eaLnBrk="0" fontAlgn="base" hangingPunct="0">
              <a:spcBef>
                <a:spcPct val="0"/>
              </a:spcBef>
              <a:spcAft>
                <a:spcPct val="0"/>
              </a:spcAft>
              <a:defRPr lang="en-US" altLang="en-US" sz="4400">
                <a:solidFill>
                  <a:schemeClr val="tx1"/>
                </a:solidFill>
                <a:latin typeface="Times New Roman" panose="02020603050405020304" pitchFamily="18" charset="0"/>
                <a:ea typeface="ＭＳ Ｐゴシック" pitchFamily="34" charset="-128"/>
              </a:defRPr>
            </a:lvl9pPr>
          </a:lstStyle>
          <a:p>
            <a:pPr lvl="0"/>
            <a:r>
              <a:t>Click to edit Master title style</a:t>
            </a:r>
          </a:p>
        </p:txBody>
      </p:sp>
      <p:sp>
        <p:nvSpPr>
          <p:cNvPr id="1028" name="Text Placeholder 2"/>
          <p:cNvSpPr>
            <a:spLocks noGrp="1"/>
          </p:cNvSpPr>
          <p:nvPr>
            <p:ph type="body" idx="1"/>
          </p:nvPr>
        </p:nvSpPr>
        <p:spPr>
          <a:xfrm>
            <a:off x="457200" y="1281112"/>
            <a:ext cx="8229600" cy="4441825"/>
          </a:xfrm>
          <a:prstGeom prst="rect">
            <a:avLst/>
          </a:prstGeom>
          <a:noFill/>
          <a:ln>
            <a:noFill/>
            <a:miter lim="800000"/>
          </a:ln>
        </p:spPr>
        <p:txBody>
          <a:bodyPr>
            <a:noAutofit/>
          </a:bodyPr>
          <a:lstStyle>
            <a:lvl1pPr marL="342900" indent="-3429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en-US" altLang="en-US" sz="1600" b="0" i="0" u="none" kern="1200" baseline="0">
                <a:solidFill>
                  <a:schemeClr val="tx1"/>
                </a:solidFill>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en-US" altLang="en-US" sz="1400" b="0" i="0" u="none" kern="1200" baseline="0">
                <a:solidFill>
                  <a:schemeClr val="tx1"/>
                </a:solidFill>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en-US" altLang="en-US" sz="1200" b="0" i="0" u="none" kern="1200" baseline="0">
                <a:solidFill>
                  <a:schemeClr val="tx1"/>
                </a:solidFill>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en-US" altLang="en-US" sz="1200" b="0" i="0" u="none" kern="1200" baseline="0">
                <a:solidFill>
                  <a:schemeClr val="tx1"/>
                </a:solidFill>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en-US" altLang="en-US" sz="1100" b="0" i="0" u="none"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en-US" altLang="en-US"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en-US" altLang="en-US"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en-US" altLang="en-US"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en-US" altLang="en-US" sz="1800" kern="1200">
                <a:solidFill>
                  <a:schemeClr val="tx1"/>
                </a:solidFill>
                <a:latin typeface="+mn-lt"/>
                <a:ea typeface="+mn-ea"/>
                <a:cs typeface="+mn-cs"/>
              </a:defRPr>
            </a:lvl9pPr>
          </a:lstStyle>
          <a:p>
            <a:pPr lvl="0"/>
            <a:r>
              <a:t>Click to edit Master text styles</a:t>
            </a:r>
          </a:p>
          <a:p>
            <a:pPr lvl="1"/>
            <a:r>
              <a:t>Second level</a:t>
            </a:r>
          </a:p>
          <a:p>
            <a:pPr lvl="2"/>
            <a:r>
              <a:t>Third level</a:t>
            </a:r>
          </a:p>
          <a:p>
            <a:pPr lvl="3"/>
            <a:r>
              <a:t>Fourth level</a:t>
            </a:r>
          </a:p>
          <a:p>
            <a:pPr lvl="4"/>
            <a:r>
              <a:t>Fifth level</a:t>
            </a:r>
          </a:p>
        </p:txBody>
      </p:sp>
      <p:sp>
        <p:nvSpPr>
          <p:cNvPr id="1029" name="Footer Placeholder 3">
            <a:extLst>
              <a:ext uri="{FF2B5EF4-FFF2-40B4-BE49-F238E27FC236}">
                <a16:creationId xmlns:a16="http://schemas.microsoft.com/office/drawing/2014/main" id="{3A59B449-7601-8440-A788-6D3FCFF97A8B}"/>
              </a:ext>
            </a:extLst>
          </p:cNvPr>
          <p:cNvSpPr>
            <a:spLocks noGrp="1"/>
          </p:cNvSpPr>
          <p:nvPr>
            <p:ph type="ftr" sz="quarter" idx="3"/>
          </p:nvPr>
        </p:nvSpPr>
        <p:spPr>
          <a:xfrm>
            <a:off x="0" y="5994400"/>
            <a:ext cx="7677150" cy="863600"/>
          </a:xfrm>
          <a:prstGeom prst="rect">
            <a:avLst/>
          </a:prstGeom>
        </p:spPr>
        <p:txBody>
          <a:bodyPr vert="horz" lIns="180000" tIns="0" rIns="180000" bIns="0" rtlCol="0" anchor="ctr"/>
          <a:lstStyle>
            <a:lvl1pPr algn="l" eaLnBrk="1" hangingPunct="1">
              <a:spcAft>
                <a:spcPts val="600"/>
              </a:spcAft>
              <a:defRPr sz="800">
                <a:solidFill>
                  <a:srgbClr val="2A2A2A"/>
                </a:solidFill>
                <a:latin typeface="Arial" panose="020b0604020202020204" pitchFamily="34" charset="0"/>
                <a:ea typeface="ＭＳ Ｐゴシック" pitchFamily="34" charset="-128"/>
              </a:defRPr>
            </a:lvl1pPr>
          </a:lstStyle>
          <a:p>
            <a:pPr marL="0" marR="0" lvl="0" indent="0" algn="l" defTabSz="914400" rtl="0" eaLnBrk="1" fontAlgn="base" latinLnBrk="0" hangingPunct="1">
              <a:lnSpc>
                <a:spcPct val="100000"/>
              </a:lnSpc>
              <a:spcBef>
                <a:spcPct val="0"/>
              </a:spcBef>
              <a:spcAft>
                <a:spcPts val="600"/>
              </a:spcAft>
              <a:buClrTx/>
              <a:buSzTx/>
              <a:buFontTx/>
              <a:buNone/>
              <a:defRPr/>
            </a:pPr>
            <a:endParaRPr kumimoji="0" lang="en-US" altLang="en-US" sz="800" b="0" i="0" u="none" strike="noStrike" kern="1200" cap="none" spc="0" normalizeH="0" baseline="0" noProof="0">
              <a:ln>
                <a:noFill/>
              </a:ln>
              <a:solidFill>
                <a:srgbClr val="2A2A2A"/>
              </a:solidFill>
              <a:effectLst/>
              <a:uLnTx/>
              <a:uFillTx/>
              <a:latin typeface="Arial" panose="020b0604020202020204" pitchFamily="34" charset="0"/>
              <a:ea typeface="ＭＳ Ｐゴシック" pitchFamily="34" charset="-128"/>
              <a:cs typeface="+mn-cs"/>
            </a:endParaRPr>
          </a:p>
        </p:txBody>
      </p:sp>
      <p:cxnSp>
        <p:nvCxnSpPr>
          <p:cNvPr id="1030" name="Straight Connector 8"/>
          <p:cNvCxnSpPr/>
          <p:nvPr/>
        </p:nvCxnSpPr>
        <p:spPr>
          <a:xfrm>
            <a:off x="0" y="5994400"/>
            <a:ext cx="9144000" cy="0"/>
          </a:xfrm>
          <a:prstGeom prst="line">
            <a:avLst/>
          </a:prstGeom>
          <a:noFill/>
          <a:ln w="6350">
            <a:solidFill>
              <a:srgbClr val="CFD5E4"/>
            </a:solidFill>
            <a:miter lim="800000"/>
          </a:ln>
        </p:spPr>
      </p:cxnSp>
    </p:spTree>
  </p:cSld>
  <p:clrMap bg1="lt1" tx1="dk1" bg2="lt2" tx2="dk2" accent1="accent1" accent2="accent2" accent3="accent3" accent4="accent4" accent5="accent5" accent6="accent6" hlink="hlink" folHlink="folHlink"/>
  <p:sldLayoutIdLst>
    <p:sldLayoutId id="2147484743" r:id="rId1"/>
  </p:sldLayoutIdLst>
  <p:transition/>
  <p:timing/>
  <p:txStyles>
    <p:titleStyle>
      <a:lvl1pPr marL="0" indent="0" algn="l" defTabSz="914400" rtl="0" eaLnBrk="0" fontAlgn="base" hangingPunct="0">
        <a:lnSpc>
          <a:spcPct val="100000"/>
        </a:lnSpc>
        <a:spcBef>
          <a:spcPct val="0"/>
        </a:spcBef>
        <a:spcAft>
          <a:spcPct val="0"/>
        </a:spcAft>
        <a:buClrTx/>
        <a:buSzTx/>
        <a:buFontTx/>
        <a:buNone/>
        <a:defRPr kumimoji="0" sz="1600" b="1" i="0" u="none" kern="1200" baseline="0">
          <a:solidFill>
            <a:schemeClr val="tx1"/>
          </a:solidFill>
          <a:effectLst/>
          <a:latin typeface="Arial" panose="020b0604020202020204" pitchFamily="34" charset="0"/>
          <a:ea typeface="+mj-ea"/>
          <a:cs typeface="Arial" panose="020b0604020202020204" pitchFamily="34" charset="0"/>
        </a:defRPr>
      </a:lvl1pPr>
      <a:lvl2pPr algn="l" rtl="0" eaLnBrk="0" fontAlgn="base" hangingPunct="0">
        <a:spcBef>
          <a:spcPct val="0"/>
        </a:spcBef>
        <a:spcAft>
          <a:spcPct val="0"/>
        </a:spcAft>
        <a:defRPr sz="1600" b="1">
          <a:solidFill>
            <a:schemeClr val="tx1"/>
          </a:solidFill>
          <a:latin typeface="Arial" panose="020b0604020202020204" pitchFamily="34" charset="0"/>
          <a:ea typeface="ＭＳ Ｐゴシック" pitchFamily="34" charset="-128"/>
          <a:cs typeface="Arial" panose="020b0604020202020204" pitchFamily="34" charset="0"/>
        </a:defRPr>
      </a:lvl2pPr>
      <a:lvl3pPr algn="l" rtl="0" eaLnBrk="0" fontAlgn="base" hangingPunct="0">
        <a:spcBef>
          <a:spcPct val="0"/>
        </a:spcBef>
        <a:spcAft>
          <a:spcPct val="0"/>
        </a:spcAft>
        <a:defRPr sz="1600" b="1">
          <a:solidFill>
            <a:schemeClr val="tx1"/>
          </a:solidFill>
          <a:latin typeface="Arial" panose="020b0604020202020204" pitchFamily="34" charset="0"/>
          <a:ea typeface="ＭＳ Ｐゴシック" pitchFamily="34" charset="-128"/>
          <a:cs typeface="Arial" panose="020b0604020202020204" pitchFamily="34" charset="0"/>
        </a:defRPr>
      </a:lvl3pPr>
      <a:lvl4pPr algn="l" rtl="0" eaLnBrk="0" fontAlgn="base" hangingPunct="0">
        <a:spcBef>
          <a:spcPct val="0"/>
        </a:spcBef>
        <a:spcAft>
          <a:spcPct val="0"/>
        </a:spcAft>
        <a:defRPr sz="1600" b="1">
          <a:solidFill>
            <a:schemeClr val="tx1"/>
          </a:solidFill>
          <a:latin typeface="Arial" panose="020b0604020202020204" pitchFamily="34" charset="0"/>
          <a:ea typeface="ＭＳ Ｐゴシック" pitchFamily="34" charset="-128"/>
          <a:cs typeface="Arial" panose="020b0604020202020204" pitchFamily="34" charset="0"/>
        </a:defRPr>
      </a:lvl4pPr>
      <a:lvl5pPr algn="l" rtl="0" eaLnBrk="0" fontAlgn="base" hangingPunct="0">
        <a:spcBef>
          <a:spcPct val="0"/>
        </a:spcBef>
        <a:spcAft>
          <a:spcPct val="0"/>
        </a:spcAft>
        <a:defRPr sz="1600" b="1">
          <a:solidFill>
            <a:schemeClr val="tx1"/>
          </a:solidFill>
          <a:latin typeface="Arial" panose="020b0604020202020204" pitchFamily="34" charset="0"/>
          <a:ea typeface="ＭＳ Ｐゴシック" pitchFamily="34" charset="-128"/>
          <a:cs typeface="Arial" panose="020b0604020202020204" pitchFamily="34" charset="0"/>
        </a:defRPr>
      </a:lvl5pPr>
      <a:lvl6pPr marL="457200" algn="ctr" rtl="0" eaLnBrk="0" fontAlgn="base" hangingPunct="0">
        <a:spcBef>
          <a:spcPct val="0"/>
        </a:spcBef>
        <a:spcAft>
          <a:spcPct val="0"/>
        </a:spcAft>
        <a:defRPr sz="4400">
          <a:solidFill>
            <a:schemeClr val="tx1"/>
          </a:solidFill>
          <a:latin typeface="Times New Roman" panose="02020603050405020304" pitchFamily="18" charset="0"/>
          <a:ea typeface="ＭＳ Ｐゴシック" pitchFamily="34" charset="-128"/>
        </a:defRPr>
      </a:lvl6pPr>
      <a:lvl7pPr marL="914400" algn="ctr" rtl="0" eaLnBrk="0" fontAlgn="base" hangingPunct="0">
        <a:spcBef>
          <a:spcPct val="0"/>
        </a:spcBef>
        <a:spcAft>
          <a:spcPct val="0"/>
        </a:spcAft>
        <a:defRPr sz="4400">
          <a:solidFill>
            <a:schemeClr val="tx1"/>
          </a:solidFill>
          <a:latin typeface="Times New Roman" panose="02020603050405020304" pitchFamily="18" charset="0"/>
          <a:ea typeface="ＭＳ Ｐゴシック" pitchFamily="34" charset="-128"/>
        </a:defRPr>
      </a:lvl7pPr>
      <a:lvl8pPr marL="1371600" algn="ctr" rtl="0" eaLnBrk="0" fontAlgn="base" hangingPunct="0">
        <a:spcBef>
          <a:spcPct val="0"/>
        </a:spcBef>
        <a:spcAft>
          <a:spcPct val="0"/>
        </a:spcAft>
        <a:defRPr sz="4400">
          <a:solidFill>
            <a:schemeClr val="tx1"/>
          </a:solidFill>
          <a:latin typeface="Times New Roman" panose="02020603050405020304" pitchFamily="18" charset="0"/>
          <a:ea typeface="ＭＳ Ｐゴシック" pitchFamily="34" charset="-128"/>
        </a:defRPr>
      </a:lvl8pPr>
      <a:lvl9pPr marL="1828800" algn="ctr" rtl="0" eaLnBrk="0" fontAlgn="base" hangingPunct="0">
        <a:spcBef>
          <a:spcPct val="0"/>
        </a:spcBef>
        <a:spcAft>
          <a:spcPct val="0"/>
        </a:spcAft>
        <a:defRPr sz="4400">
          <a:solidFill>
            <a:schemeClr val="tx1"/>
          </a:solidFill>
          <a:latin typeface="Times New Roman" panose="02020603050405020304" pitchFamily="18" charset="0"/>
          <a:ea typeface="ＭＳ Ｐゴシック" pitchFamily="34" charset="-128"/>
        </a:defRPr>
      </a:lvl9pPr>
    </p:titleStyle>
    <p:bodyStyle>
      <a:lvl1pPr marL="342900" indent="-342900" algn="l" defTabSz="914400" rtl="0" eaLnBrk="0" fontAlgn="base" hangingPunct="0">
        <a:lnSpc>
          <a:spcPct val="100000"/>
        </a:lnSpc>
        <a:spcBef>
          <a:spcPct val="20000"/>
        </a:spcBef>
        <a:spcAft>
          <a:spcPct val="0"/>
        </a:spcAft>
        <a:buClrTx/>
        <a:buSzTx/>
        <a:buFont typeface="Arial" panose="020b0604020202020204" pitchFamily="34" charset="0"/>
        <a:buChar char="•"/>
        <a:defRPr kumimoji="0" sz="1600" b="0" i="0" u="none" kern="1200" baseline="0">
          <a:solidFill>
            <a:schemeClr val="tx1"/>
          </a:solidFill>
          <a:effectLst/>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panose="020b0604020202020204" pitchFamily="34" charset="0"/>
        <a:buChar char="–"/>
        <a:defRPr kumimoji="0" sz="1400" b="0" i="0" u="none" kern="1200" baseline="0">
          <a:solidFill>
            <a:schemeClr val="tx1"/>
          </a:solidFill>
          <a:effectLst/>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sz="1200" b="0" i="0" u="none" kern="1200" baseline="0">
          <a:solidFill>
            <a:schemeClr val="tx1"/>
          </a:solidFill>
          <a:effectLst/>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sz="1200" b="0" i="0" u="none" kern="1200" baseline="0">
          <a:solidFill>
            <a:schemeClr val="tx1"/>
          </a:solidFill>
          <a:effectLst/>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sz="1100" b="0" i="0" u="none" kern="1200" baseline="0">
          <a:solidFill>
            <a:schemeClr val="tx1"/>
          </a:solidFill>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xml" /><Relationship Id="rId3" Type="http://schemas.openxmlformats.org/officeDocument/2006/relationships/image" Target="../media/image1.png" /><Relationship Id="rId4" Type="http://schemas.openxmlformats.org/officeDocument/2006/relationships/image" Target="../media/image2.jpeg" /></Relationships>
</file>

<file path=ppt/slides/slide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http://schemas.openxmlformats.org/presentationml/2006/main">
  <p:cSld name="">
    <p:spTree>
      <p:nvGrpSpPr>
        <p:cNvPr id="1" name=""/>
        <p:cNvGrpSpPr/>
        <p:nvPr/>
      </p:nvGrpSpPr>
      <p:grpSpPr/>
      <p:sp>
        <p:nvSpPr>
          <p:cNvPr id="5122" name="Footer Placeholder 3"/>
          <p:cNvSpPr>
            <a:spLocks noGrp="1"/>
          </p:cNvSpPr>
          <p:nvPr>
            <p:ph type="ftr" idx="10"/>
          </p:nvPr>
        </p:nvSpPr>
        <p:spPr>
          <a:xfrm>
            <a:off x="0" y="5994400"/>
            <a:ext cx="7677150" cy="863600"/>
          </a:xfrm>
          <a:prstGeom prst="rect">
            <a:avLst/>
          </a:prstGeom>
          <a:noFill/>
          <a:ln>
            <a:noFill/>
            <a:miter lim="800000"/>
          </a:ln>
        </p:spPr>
        <p:txBody>
          <a:bodyPr lIns="180000" tIns="0" rIns="180000" bIns="0" anchor="ctr" anchorCtr="0">
            <a:noAutofit/>
          </a:bodyPr>
          <a:lstStyle>
            <a:lvl1pPr marL="342900" indent="-3429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en-US" altLang="en-US" sz="1600" b="0" i="0" u="none" kern="1200" baseline="0">
                <a:solidFill>
                  <a:schemeClr val="tx1"/>
                </a:solidFill>
                <a:latin typeface="+mn-lt"/>
                <a:ea typeface="+mn-ea"/>
                <a:cs typeface="+mn-cs"/>
              </a:defRPr>
            </a:lvl1pPr>
            <a:lvl2pPr marL="742950" indent="-28575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en-US" altLang="en-US" sz="1400" b="0" i="0" u="none" kern="1200" baseline="0">
                <a:solidFill>
                  <a:schemeClr val="tx1"/>
                </a:solidFill>
                <a:latin typeface="+mn-lt"/>
                <a:ea typeface="+mn-ea"/>
                <a:cs typeface="+mn-cs"/>
              </a:defRPr>
            </a:lvl2pPr>
            <a:lvl3pPr marL="11430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en-US" altLang="en-US" sz="1200" b="0" i="0" u="none" kern="1200" baseline="0">
                <a:solidFill>
                  <a:schemeClr val="tx1"/>
                </a:solidFill>
                <a:latin typeface="+mn-lt"/>
                <a:ea typeface="+mn-ea"/>
                <a:cs typeface="+mn-cs"/>
              </a:defRPr>
            </a:lvl3pPr>
            <a:lvl4pPr marL="16002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en-US" altLang="en-US" sz="1200" b="0" i="0" u="none" kern="1200" baseline="0">
                <a:solidFill>
                  <a:schemeClr val="tx1"/>
                </a:solidFill>
                <a:latin typeface="+mn-lt"/>
                <a:ea typeface="+mn-ea"/>
                <a:cs typeface="+mn-cs"/>
              </a:defRPr>
            </a:lvl4pPr>
            <a:lvl5pPr marL="2057400" indent="-228600" algn="l" defTabSz="914400" rtl="0" eaLnBrk="0" fontAlgn="base" hangingPunct="0">
              <a:lnSpc>
                <a:spcPct val="100000"/>
              </a:lnSpc>
              <a:spcBef>
                <a:spcPct val="20000"/>
              </a:spcBef>
              <a:spcAft>
                <a:spcPct val="0"/>
              </a:spcAft>
              <a:buClrTx/>
              <a:buSzTx/>
              <a:buFont typeface="Arial" panose="020b0604020202020204" pitchFamily="34" charset="0"/>
              <a:buChar char="»"/>
              <a:defRPr kumimoji="0" lang="en-US" altLang="en-US" sz="1100" b="0" i="0" u="none"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en-US" altLang="en-US"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en-US" altLang="en-US"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en-US" altLang="en-US"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en-US" altLang="en-US" sz="1800" kern="1200">
                <a:solidFill>
                  <a:schemeClr val="tx1"/>
                </a:solidFill>
                <a:latin typeface="+mn-lt"/>
                <a:ea typeface="+mn-ea"/>
                <a:cs typeface="+mn-cs"/>
              </a:defRPr>
            </a:lvl9pPr>
          </a:lstStyle>
          <a:p>
            <a:pPr marL="0" lvl="0" indent="0" eaLnBrk="1" hangingPunct="1">
              <a:spcBef>
                <a:spcPct val="0"/>
              </a:spcBef>
              <a:spcAft>
                <a:spcPts val="600"/>
              </a:spcAft>
              <a:buFontTx/>
              <a:buNone/>
            </a:pPr>
            <a:r>
              <a:rPr lang="en-US" altLang="en-US" sz="1000">
                <a:solidFill>
                  <a:srgbClr val="333333"/>
                </a:solidFill>
              </a:rPr>
              <a:t>BioScience, Volume 67, Issue 12, December 2017, Pages 1026–1028, </a:t>
            </a:r>
            <a:r>
              <a:rPr lang="en-US" altLang="en-US" sz="1000">
                <a:solidFill>
                  <a:srgbClr val="333333"/>
                </a:solidFill>
              </a:rPr>
              <a:t>https://doi.org/10.1093/biosci/bix125</a:t>
            </a:r>
            <a:endParaRPr lang="en-US" altLang="en-US" sz="1000">
              <a:solidFill>
                <a:srgbClr val="333333"/>
              </a:solidFill>
            </a:endParaRPr>
          </a:p>
          <a:p>
            <a:pPr marL="0" lvl="0" indent="0" eaLnBrk="1" hangingPunct="1">
              <a:spcBef>
                <a:spcPct val="0"/>
              </a:spcBef>
              <a:spcAft>
                <a:spcPts val="600"/>
              </a:spcAft>
              <a:buNone/>
            </a:pPr>
            <a:r>
              <a:rPr lang="en-US" altLang="en-US" sz="800">
                <a:solidFill>
                  <a:srgbClr val="2A2A2A"/>
                </a:solidFill>
              </a:rPr>
              <a:t>The content of this slide may be subject to copyright: please see the slide notes for details.</a:t>
            </a:r>
            <a:endParaRPr lang="en-US" altLang="en-US" sz="800">
              <a:solidFill>
                <a:srgbClr val="333333"/>
              </a:solidFill>
            </a:endParaRPr>
          </a:p>
        </p:txBody>
      </p:sp>
      <p:sp>
        <p:nvSpPr>
          <p:cNvPr id="5123" name="Title 1"/>
          <p:cNvSpPr>
            <a:spLocks noGrp="1"/>
          </p:cNvSpPr>
          <p:nvPr>
            <p:ph type="title"/>
          </p:nvPr>
        </p:nvSpPr>
        <p:spPr>
          <a:xfrm>
            <a:off x="457200" y="425450"/>
            <a:ext cx="6108700" cy="612775"/>
          </a:xfrm>
          <a:prstGeom prst="rect">
            <a:avLst/>
          </a:prstGeom>
          <a:noFill/>
          <a:ln>
            <a:miter lim="800000"/>
          </a:ln>
        </p:spPr>
        <p:txBody>
          <a:bodyPr vert="horz" wrap="square" lIns="0" tIns="0" rIns="0" bIns="0" anchor="t" anchorCtr="0">
            <a:noAutofit/>
          </a:bodyPr>
          <a:lstStyle>
            <a:lvl1pPr marL="0" indent="0" algn="l" defTabSz="914400" rtl="0" eaLnBrk="0" fontAlgn="base" hangingPunct="0">
              <a:lnSpc>
                <a:spcPct val="100000"/>
              </a:lnSpc>
              <a:spcBef>
                <a:spcPct val="0"/>
              </a:spcBef>
              <a:spcAft>
                <a:spcPct val="0"/>
              </a:spcAft>
              <a:buClrTx/>
              <a:buSzTx/>
              <a:buFontTx/>
              <a:buNone/>
              <a:defRPr kumimoji="0" lang="en-US" altLang="en-US" sz="1600" b="1" i="0" u="none" kern="1200" baseline="0">
                <a:solidFill>
                  <a:schemeClr val="tx1"/>
                </a:solidFill>
                <a:latin typeface="Arial" panose="020b0604020202020204" pitchFamily="34" charset="0"/>
                <a:ea typeface="+mj-ea"/>
                <a:cs typeface="Arial" panose="020b0604020202020204" pitchFamily="34" charset="0"/>
              </a:defRPr>
            </a:lvl1pPr>
            <a:lvl2pPr algn="l" rtl="0" eaLnBrk="0" fontAlgn="base" hangingPunct="0">
              <a:spcBef>
                <a:spcPct val="0"/>
              </a:spcBef>
              <a:spcAft>
                <a:spcPct val="0"/>
              </a:spcAft>
              <a:defRPr lang="en-US" altLang="en-US" sz="1600" b="1">
                <a:solidFill>
                  <a:schemeClr val="tx1"/>
                </a:solidFill>
                <a:latin typeface="Arial" panose="020b0604020202020204" pitchFamily="34" charset="0"/>
                <a:ea typeface="ＭＳ Ｐゴシック" pitchFamily="34" charset="-128"/>
                <a:cs typeface="Arial" panose="020b0604020202020204" pitchFamily="34" charset="0"/>
              </a:defRPr>
            </a:lvl2pPr>
            <a:lvl3pPr algn="l" rtl="0" eaLnBrk="0" fontAlgn="base" hangingPunct="0">
              <a:spcBef>
                <a:spcPct val="0"/>
              </a:spcBef>
              <a:spcAft>
                <a:spcPct val="0"/>
              </a:spcAft>
              <a:defRPr lang="en-US" altLang="en-US" sz="1600" b="1">
                <a:solidFill>
                  <a:schemeClr val="tx1"/>
                </a:solidFill>
                <a:latin typeface="Arial" panose="020b0604020202020204" pitchFamily="34" charset="0"/>
                <a:ea typeface="ＭＳ Ｐゴシック" pitchFamily="34" charset="-128"/>
                <a:cs typeface="Arial" panose="020b0604020202020204" pitchFamily="34" charset="0"/>
              </a:defRPr>
            </a:lvl3pPr>
            <a:lvl4pPr algn="l" rtl="0" eaLnBrk="0" fontAlgn="base" hangingPunct="0">
              <a:spcBef>
                <a:spcPct val="0"/>
              </a:spcBef>
              <a:spcAft>
                <a:spcPct val="0"/>
              </a:spcAft>
              <a:defRPr lang="en-US" altLang="en-US" sz="1600" b="1">
                <a:solidFill>
                  <a:schemeClr val="tx1"/>
                </a:solidFill>
                <a:latin typeface="Arial" panose="020b0604020202020204" pitchFamily="34" charset="0"/>
                <a:ea typeface="ＭＳ Ｐゴシック" pitchFamily="34" charset="-128"/>
                <a:cs typeface="Arial" panose="020b0604020202020204" pitchFamily="34" charset="0"/>
              </a:defRPr>
            </a:lvl4pPr>
            <a:lvl5pPr algn="l" rtl="0" eaLnBrk="0" fontAlgn="base" hangingPunct="0">
              <a:spcBef>
                <a:spcPct val="0"/>
              </a:spcBef>
              <a:spcAft>
                <a:spcPct val="0"/>
              </a:spcAft>
              <a:defRPr lang="en-US" altLang="en-US" sz="1600" b="1">
                <a:solidFill>
                  <a:schemeClr val="tx1"/>
                </a:solidFill>
                <a:latin typeface="Arial" panose="020b0604020202020204" pitchFamily="34" charset="0"/>
                <a:ea typeface="ＭＳ Ｐゴシック" pitchFamily="34" charset="-128"/>
                <a:cs typeface="Arial" panose="020b0604020202020204" pitchFamily="34" charset="0"/>
              </a:defRPr>
            </a:lvl5pPr>
            <a:lvl6pPr marL="457200" algn="ctr" rtl="0" eaLnBrk="0" fontAlgn="base" hangingPunct="0">
              <a:spcBef>
                <a:spcPct val="0"/>
              </a:spcBef>
              <a:spcAft>
                <a:spcPct val="0"/>
              </a:spcAft>
              <a:defRPr lang="en-US" altLang="en-US" sz="4400">
                <a:solidFill>
                  <a:schemeClr val="tx1"/>
                </a:solidFill>
                <a:latin typeface="Times New Roman" panose="02020603050405020304" pitchFamily="18" charset="0"/>
                <a:ea typeface="ＭＳ Ｐゴシック" pitchFamily="34" charset="-128"/>
              </a:defRPr>
            </a:lvl6pPr>
            <a:lvl7pPr marL="914400" algn="ctr" rtl="0" eaLnBrk="0" fontAlgn="base" hangingPunct="0">
              <a:spcBef>
                <a:spcPct val="0"/>
              </a:spcBef>
              <a:spcAft>
                <a:spcPct val="0"/>
              </a:spcAft>
              <a:defRPr lang="en-US" altLang="en-US" sz="4400">
                <a:solidFill>
                  <a:schemeClr val="tx1"/>
                </a:solidFill>
                <a:latin typeface="Times New Roman" panose="02020603050405020304" pitchFamily="18" charset="0"/>
                <a:ea typeface="ＭＳ Ｐゴシック" pitchFamily="34" charset="-128"/>
              </a:defRPr>
            </a:lvl7pPr>
            <a:lvl8pPr marL="1371600" algn="ctr" rtl="0" eaLnBrk="0" fontAlgn="base" hangingPunct="0">
              <a:spcBef>
                <a:spcPct val="0"/>
              </a:spcBef>
              <a:spcAft>
                <a:spcPct val="0"/>
              </a:spcAft>
              <a:defRPr lang="en-US" altLang="en-US" sz="4400">
                <a:solidFill>
                  <a:schemeClr val="tx1"/>
                </a:solidFill>
                <a:latin typeface="Times New Roman" panose="02020603050405020304" pitchFamily="18" charset="0"/>
                <a:ea typeface="ＭＳ Ｐゴシック" pitchFamily="34" charset="-128"/>
              </a:defRPr>
            </a:lvl8pPr>
            <a:lvl9pPr marL="1828800" algn="ctr" rtl="0" eaLnBrk="0" fontAlgn="base" hangingPunct="0">
              <a:spcBef>
                <a:spcPct val="0"/>
              </a:spcBef>
              <a:spcAft>
                <a:spcPct val="0"/>
              </a:spcAft>
              <a:defRPr lang="en-US" altLang="en-US" sz="4400">
                <a:solidFill>
                  <a:schemeClr val="tx1"/>
                </a:solidFill>
                <a:latin typeface="Times New Roman" panose="02020603050405020304" pitchFamily="18" charset="0"/>
                <a:ea typeface="ＭＳ Ｐゴシック" pitchFamily="34" charset="-128"/>
              </a:defRPr>
            </a:lvl9pPr>
          </a:lstStyle>
          <a:p>
            <a:pPr lvl="0"/>
            <a:r>
              <a:rPr lang="en-US" altLang="en-US"/>
              <a:t>Figure 1. </a:t>
            </a:r>
            <a:r>
              <a:rPr lang="en-US" altLang="en-US" b="0"/>
              <a:t>Trends over time for environmental issues identified in the 1992 scientists’ warning to humanity. The years ...</a:t>
            </a:r>
            <a:endParaRPr lang="en-US" altLang="en-US" b="0"/>
          </a:p>
        </p:txBody>
      </p:sp>
      <p:pic>
        <p:nvPicPr>
          <p:cNvPr id="5124" name="Picture 4"/>
          <p:cNvPicPr>
            <a:picLocks noChangeAspect="1"/>
          </p:cNvPicPr>
          <p:nvPr/>
        </p:nvPicPr>
        <p:blipFill>
          <a:blip r:embed="rId3"/>
          <a:stretch>
            <a:fillRect/>
          </a:stretch>
        </p:blipFill>
        <p:spPr>
          <a:xfrm>
            <a:off x="7904162" y="6267450"/>
            <a:ext cx="1058862" cy="298450"/>
          </a:xfrm>
          <a:prstGeom prst="rect">
            <a:avLst/>
          </a:prstGeom>
          <a:noFill/>
          <a:ln>
            <a:noFill/>
            <a:miter lim="800000"/>
          </a:ln>
        </p:spPr>
      </p:pic>
      <p:pic>
        <p:nvPicPr>
          <p:cNvPr id="5125" name="New picture"/>
          <p:cNvPicPr/>
          <p:nvPr/>
        </p:nvPicPr>
        <p:blipFill>
          <a:blip r:embed="rId4"/>
          <a:stretch>
            <a:fillRect/>
          </a:stretch>
        </p:blipFill>
        <p:spPr>
          <a:xfrm>
            <a:off x="2324100" y="1371600"/>
            <a:ext cx="4487618" cy="4457700"/>
          </a:xfrm>
          <a:prstGeom prst="rect">
            <a:avLst/>
          </a:prstGeom>
        </p:spPr>
      </p:pic>
    </p:spTree>
  </p:cSld>
  <p:clrMapOvr>
    <a:masterClrMapping/>
  </p:clrMapOvr>
  <p:transition/>
  <p:timing/>
</p:sld>
</file>

<file path=ppt/tags/tag1.xml><?xml version="1.0" encoding="utf-8"?>
<p:tagLst xmlns:p="http://schemas.openxmlformats.org/presentationml/2006/main">
  <p:tag name="AS_NET" val="4.0.30319.42000"/>
  <p:tag name="AS_OS" val="Microsoft Windows NT 10.0.14393.0"/>
  <p:tag name="AS_RELEASE_DATE" val="2019.01.14"/>
  <p:tag name="AS_TITLE" val="Aspose.Slides for .NET 4.0"/>
  <p:tag name="AS_VERSION" val="19.1"/>
</p:tagLst>
</file>

<file path=ppt/theme/theme1.xml><?xml version="1.0" encoding="utf-8"?>
<a:theme xmlns:r="http://schemas.openxmlformats.org/officeDocument/2006/relationships" xmlns:a="http://schemas.openxmlformats.org/drawingml/2006/main" name="13_Office Theme">
  <a:themeElements>
    <a:clrScheme name="13_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13_Office Theme">
      <a:majorFont>
        <a:latin typeface="Times New Roman"/>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34" charset="-128"/>
          </a:defRPr>
        </a:defPPr>
      </a:lstStyle>
    </a:lnDef>
  </a:objectDefaults>
  <a:extraClrSchemeLst>
    <a:extraClrScheme>
      <a:clrScheme name="13_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Theme">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r="http://schemas.openxmlformats.org/officeDocument/2006/relationships" xmlns:a="http://schemas.openxmlformats.org/drawingml/2006/main" name="Office Theme">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On-screen Show (4:3)</PresentationFormat>
  <Paragraphs>3</Paragraphs>
  <Slides>1</Slides>
  <Notes>1</Notes>
  <TotalTime>2038</TotalTime>
  <HiddenSlides>0</HiddenSlides>
  <MMClips>0</MMClips>
  <ScaleCrop>0</ScaleCrop>
  <HeadingPairs>
    <vt:vector baseType="variant" size="4">
      <vt:variant>
        <vt:lpstr>Theme</vt:lpstr>
      </vt:variant>
      <vt:variant>
        <vt:i4>1</vt:i4>
      </vt:variant>
      <vt:variant>
        <vt:lpstr>Slide Titles</vt:lpstr>
      </vt:variant>
      <vt:variant>
        <vt:i4>1</vt:i4>
      </vt:variant>
    </vt:vector>
  </HeadingPairs>
  <TitlesOfParts>
    <vt:vector baseType="lpstr" size="2">
      <vt:lpstr>13_Office Theme</vt:lpstr>
      <vt:lpstr>Figure 1. Trends over time for environmental issues identified in the 1992 scientists’ warning to humanity. The years ...</vt:lpstr>
    </vt:vector>
  </TitlesOfParts>
  <LinksUpToDate>0</LinksUpToDate>
  <SharedDoc>0</SharedDoc>
  <HyperlinksChanged>0</HyperlinksChanged>
  <Application>Aspose.Slides for .NET</Application>
  <AppVersion>19.0100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Oxford University Press Figure</dc:title>
  <cp:lastModifiedBy>Nirbhay Desai (Contractor)</cp:lastModifiedBy>
  <cp:revision>159</cp:revision>
  <dcterms:created xsi:type="dcterms:W3CDTF">2015-12-31T14:57:12Z</dcterms:created>
  <dcterms:modified xsi:type="dcterms:W3CDTF">2019-04-13T09:28:30Z</dcterms:modified>
</cp:coreProperties>
</file>