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1970" r:id="rId4"/>
    <p:sldId id="1968" r:id="rId5"/>
    <p:sldId id="257" r:id="rId6"/>
    <p:sldId id="505" r:id="rId7"/>
    <p:sldId id="1969" r:id="rId8"/>
    <p:sldId id="258" r:id="rId9"/>
    <p:sldId id="329" r:id="rId10"/>
    <p:sldId id="506" r:id="rId11"/>
    <p:sldId id="262" r:id="rId12"/>
    <p:sldId id="263" r:id="rId13"/>
    <p:sldId id="264" r:id="rId14"/>
    <p:sldId id="269" r:id="rId15"/>
    <p:sldId id="1965" r:id="rId16"/>
    <p:sldId id="27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bS8hxBPWLSxCV1DeLUnWW8+Q/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ju Beier" initials="MB" lastIdx="2" clrIdx="0">
    <p:extLst>
      <p:ext uri="{19B8F6BF-5375-455C-9EA6-DF929625EA0E}">
        <p15:presenceInfo xmlns:p15="http://schemas.microsoft.com/office/powerpoint/2012/main" userId="S::tanja@med.umich.edu::3c76a6b4-c2c4-47a0-9575-ea6c0e5df7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E224C-9B23-48AD-ABFE-F081017B683A}" v="1" dt="2022-07-20T19:31:36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81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Graf" userId="c9686a80-2015-46f3-aa56-b5f8d58984a9" providerId="ADAL" clId="{2C8E224C-9B23-48AD-ABFE-F081017B683A}"/>
    <pc:docChg chg="undo custSel addSld delSld modSld">
      <pc:chgData name="Alicia Graf" userId="c9686a80-2015-46f3-aa56-b5f8d58984a9" providerId="ADAL" clId="{2C8E224C-9B23-48AD-ABFE-F081017B683A}" dt="2022-07-21T15:23:18.369" v="1215" actId="20577"/>
      <pc:docMkLst>
        <pc:docMk/>
      </pc:docMkLst>
      <pc:sldChg chg="modSp mod">
        <pc:chgData name="Alicia Graf" userId="c9686a80-2015-46f3-aa56-b5f8d58984a9" providerId="ADAL" clId="{2C8E224C-9B23-48AD-ABFE-F081017B683A}" dt="2022-07-20T16:08:47.869" v="23"/>
        <pc:sldMkLst>
          <pc:docMk/>
          <pc:sldMk cId="0" sldId="256"/>
        </pc:sldMkLst>
        <pc:spChg chg="mod">
          <ac:chgData name="Alicia Graf" userId="c9686a80-2015-46f3-aa56-b5f8d58984a9" providerId="ADAL" clId="{2C8E224C-9B23-48AD-ABFE-F081017B683A}" dt="2022-07-20T16:07:59.205" v="14" actId="20577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Alicia Graf" userId="c9686a80-2015-46f3-aa56-b5f8d58984a9" providerId="ADAL" clId="{2C8E224C-9B23-48AD-ABFE-F081017B683A}" dt="2022-07-20T16:08:04.802" v="22" actId="20577"/>
          <ac:spMkLst>
            <pc:docMk/>
            <pc:sldMk cId="0" sldId="256"/>
            <ac:spMk id="180" creationId="{00000000-0000-0000-0000-000000000000}"/>
          </ac:spMkLst>
        </pc:spChg>
        <pc:spChg chg="mod">
          <ac:chgData name="Alicia Graf" userId="c9686a80-2015-46f3-aa56-b5f8d58984a9" providerId="ADAL" clId="{2C8E224C-9B23-48AD-ABFE-F081017B683A}" dt="2022-07-20T16:08:47.869" v="23"/>
          <ac:spMkLst>
            <pc:docMk/>
            <pc:sldMk cId="0" sldId="256"/>
            <ac:spMk id="181" creationId="{00000000-0000-0000-0000-000000000000}"/>
          </ac:spMkLst>
        </pc:spChg>
      </pc:sldChg>
      <pc:sldChg chg="modSp mod">
        <pc:chgData name="Alicia Graf" userId="c9686a80-2015-46f3-aa56-b5f8d58984a9" providerId="ADAL" clId="{2C8E224C-9B23-48AD-ABFE-F081017B683A}" dt="2022-07-20T19:33:04.632" v="221" actId="2711"/>
        <pc:sldMkLst>
          <pc:docMk/>
          <pc:sldMk cId="4226409853" sldId="257"/>
        </pc:sldMkLst>
        <pc:spChg chg="mod">
          <ac:chgData name="Alicia Graf" userId="c9686a80-2015-46f3-aa56-b5f8d58984a9" providerId="ADAL" clId="{2C8E224C-9B23-48AD-ABFE-F081017B683A}" dt="2022-07-20T19:32:58.883" v="220" actId="20577"/>
          <ac:spMkLst>
            <pc:docMk/>
            <pc:sldMk cId="4226409853" sldId="257"/>
            <ac:spMk id="2" creationId="{1F3DC33B-EE78-42D6-AA7E-0FBB2AA0AB0A}"/>
          </ac:spMkLst>
        </pc:spChg>
        <pc:spChg chg="mod">
          <ac:chgData name="Alicia Graf" userId="c9686a80-2015-46f3-aa56-b5f8d58984a9" providerId="ADAL" clId="{2C8E224C-9B23-48AD-ABFE-F081017B683A}" dt="2022-07-20T19:33:04.632" v="221" actId="2711"/>
          <ac:spMkLst>
            <pc:docMk/>
            <pc:sldMk cId="4226409853" sldId="257"/>
            <ac:spMk id="3" creationId="{4DC5C8C0-CF78-4055-BC91-612C620605F8}"/>
          </ac:spMkLst>
        </pc:spChg>
      </pc:sldChg>
      <pc:sldChg chg="modSp mod">
        <pc:chgData name="Alicia Graf" userId="c9686a80-2015-46f3-aa56-b5f8d58984a9" providerId="ADAL" clId="{2C8E224C-9B23-48AD-ABFE-F081017B683A}" dt="2022-07-20T19:34:56.594" v="244" actId="2711"/>
        <pc:sldMkLst>
          <pc:docMk/>
          <pc:sldMk cId="1235890693" sldId="258"/>
        </pc:sldMkLst>
        <pc:spChg chg="mod">
          <ac:chgData name="Alicia Graf" userId="c9686a80-2015-46f3-aa56-b5f8d58984a9" providerId="ADAL" clId="{2C8E224C-9B23-48AD-ABFE-F081017B683A}" dt="2022-07-20T19:34:53.045" v="243" actId="2711"/>
          <ac:spMkLst>
            <pc:docMk/>
            <pc:sldMk cId="1235890693" sldId="258"/>
            <ac:spMk id="2" creationId="{682EA801-CE5F-4BF5-8ECA-69A354B336B6}"/>
          </ac:spMkLst>
        </pc:spChg>
        <pc:spChg chg="mod">
          <ac:chgData name="Alicia Graf" userId="c9686a80-2015-46f3-aa56-b5f8d58984a9" providerId="ADAL" clId="{2C8E224C-9B23-48AD-ABFE-F081017B683A}" dt="2022-07-20T19:34:56.594" v="244" actId="2711"/>
          <ac:spMkLst>
            <pc:docMk/>
            <pc:sldMk cId="1235890693" sldId="258"/>
            <ac:spMk id="3" creationId="{5A0C626F-8CB2-4E68-BFCF-81D50460FB37}"/>
          </ac:spMkLst>
        </pc:spChg>
      </pc:sldChg>
      <pc:sldChg chg="modSp mod">
        <pc:chgData name="Alicia Graf" userId="c9686a80-2015-46f3-aa56-b5f8d58984a9" providerId="ADAL" clId="{2C8E224C-9B23-48AD-ABFE-F081017B683A}" dt="2022-07-20T20:40:13.657" v="1109" actId="27636"/>
        <pc:sldMkLst>
          <pc:docMk/>
          <pc:sldMk cId="0" sldId="259"/>
        </pc:sldMkLst>
        <pc:spChg chg="mod">
          <ac:chgData name="Alicia Graf" userId="c9686a80-2015-46f3-aa56-b5f8d58984a9" providerId="ADAL" clId="{2C8E224C-9B23-48AD-ABFE-F081017B683A}" dt="2022-07-20T20:32:29.808" v="412" actId="20577"/>
          <ac:spMkLst>
            <pc:docMk/>
            <pc:sldMk cId="0" sldId="259"/>
            <ac:spMk id="200" creationId="{00000000-0000-0000-0000-000000000000}"/>
          </ac:spMkLst>
        </pc:spChg>
        <pc:spChg chg="mod">
          <ac:chgData name="Alicia Graf" userId="c9686a80-2015-46f3-aa56-b5f8d58984a9" providerId="ADAL" clId="{2C8E224C-9B23-48AD-ABFE-F081017B683A}" dt="2022-07-20T20:40:13.657" v="1109" actId="27636"/>
          <ac:spMkLst>
            <pc:docMk/>
            <pc:sldMk cId="0" sldId="259"/>
            <ac:spMk id="201" creationId="{00000000-0000-0000-0000-000000000000}"/>
          </ac:spMkLst>
        </pc:spChg>
      </pc:sldChg>
      <pc:sldChg chg="modSp mod">
        <pc:chgData name="Alicia Graf" userId="c9686a80-2015-46f3-aa56-b5f8d58984a9" providerId="ADAL" clId="{2C8E224C-9B23-48AD-ABFE-F081017B683A}" dt="2022-07-20T19:31:36.217" v="146" actId="27636"/>
        <pc:sldMkLst>
          <pc:docMk/>
          <pc:sldMk cId="4110975127" sldId="262"/>
        </pc:sldMkLst>
        <pc:spChg chg="mod">
          <ac:chgData name="Alicia Graf" userId="c9686a80-2015-46f3-aa56-b5f8d58984a9" providerId="ADAL" clId="{2C8E224C-9B23-48AD-ABFE-F081017B683A}" dt="2022-07-20T19:31:36.217" v="146" actId="27636"/>
          <ac:spMkLst>
            <pc:docMk/>
            <pc:sldMk cId="4110975127" sldId="262"/>
            <ac:spMk id="3" creationId="{C1DCCD79-A726-44AF-968F-B22565F0B0D3}"/>
          </ac:spMkLst>
        </pc:spChg>
      </pc:sldChg>
      <pc:sldChg chg="modSp mod">
        <pc:chgData name="Alicia Graf" userId="c9686a80-2015-46f3-aa56-b5f8d58984a9" providerId="ADAL" clId="{2C8E224C-9B23-48AD-ABFE-F081017B683A}" dt="2022-07-20T20:15:05.575" v="359" actId="1076"/>
        <pc:sldMkLst>
          <pc:docMk/>
          <pc:sldMk cId="723872077" sldId="263"/>
        </pc:sldMkLst>
        <pc:picChg chg="mod">
          <ac:chgData name="Alicia Graf" userId="c9686a80-2015-46f3-aa56-b5f8d58984a9" providerId="ADAL" clId="{2C8E224C-9B23-48AD-ABFE-F081017B683A}" dt="2022-07-20T20:15:05.575" v="359" actId="1076"/>
          <ac:picMkLst>
            <pc:docMk/>
            <pc:sldMk cId="723872077" sldId="263"/>
            <ac:picMk id="4" creationId="{8172A7DC-B417-4084-9357-3A63054B4842}"/>
          </ac:picMkLst>
        </pc:picChg>
        <pc:picChg chg="mod">
          <ac:chgData name="Alicia Graf" userId="c9686a80-2015-46f3-aa56-b5f8d58984a9" providerId="ADAL" clId="{2C8E224C-9B23-48AD-ABFE-F081017B683A}" dt="2022-07-20T20:15:05.575" v="359" actId="1076"/>
          <ac:picMkLst>
            <pc:docMk/>
            <pc:sldMk cId="723872077" sldId="263"/>
            <ac:picMk id="5" creationId="{3463380A-B952-42E1-A3F1-1FD03C6DE9C8}"/>
          </ac:picMkLst>
        </pc:picChg>
        <pc:picChg chg="mod">
          <ac:chgData name="Alicia Graf" userId="c9686a80-2015-46f3-aa56-b5f8d58984a9" providerId="ADAL" clId="{2C8E224C-9B23-48AD-ABFE-F081017B683A}" dt="2022-07-20T20:15:05.575" v="359" actId="1076"/>
          <ac:picMkLst>
            <pc:docMk/>
            <pc:sldMk cId="723872077" sldId="263"/>
            <ac:picMk id="6" creationId="{5E2232DB-0CFC-4E0A-8F2E-5EED2CB64B1B}"/>
          </ac:picMkLst>
        </pc:picChg>
      </pc:sldChg>
      <pc:sldChg chg="modSp mod">
        <pc:chgData name="Alicia Graf" userId="c9686a80-2015-46f3-aa56-b5f8d58984a9" providerId="ADAL" clId="{2C8E224C-9B23-48AD-ABFE-F081017B683A}" dt="2022-07-20T19:31:36.234" v="147" actId="27636"/>
        <pc:sldMkLst>
          <pc:docMk/>
          <pc:sldMk cId="3661693861" sldId="264"/>
        </pc:sldMkLst>
        <pc:spChg chg="mod">
          <ac:chgData name="Alicia Graf" userId="c9686a80-2015-46f3-aa56-b5f8d58984a9" providerId="ADAL" clId="{2C8E224C-9B23-48AD-ABFE-F081017B683A}" dt="2022-07-20T19:31:36.234" v="147" actId="27636"/>
          <ac:spMkLst>
            <pc:docMk/>
            <pc:sldMk cId="3661693861" sldId="264"/>
            <ac:spMk id="3" creationId="{A06B7A7E-45A4-4D70-BB5D-484C6F6FBDC7}"/>
          </ac:spMkLst>
        </pc:spChg>
      </pc:sldChg>
      <pc:sldChg chg="modSp mod">
        <pc:chgData name="Alicia Graf" userId="c9686a80-2015-46f3-aa56-b5f8d58984a9" providerId="ADAL" clId="{2C8E224C-9B23-48AD-ABFE-F081017B683A}" dt="2022-07-21T15:23:18.369" v="1215" actId="20577"/>
        <pc:sldMkLst>
          <pc:docMk/>
          <pc:sldMk cId="0" sldId="270"/>
        </pc:sldMkLst>
        <pc:spChg chg="mod">
          <ac:chgData name="Alicia Graf" userId="c9686a80-2015-46f3-aa56-b5f8d58984a9" providerId="ADAL" clId="{2C8E224C-9B23-48AD-ABFE-F081017B683A}" dt="2022-07-21T15:20:52.387" v="1145" actId="20577"/>
          <ac:spMkLst>
            <pc:docMk/>
            <pc:sldMk cId="0" sldId="270"/>
            <ac:spMk id="286" creationId="{00000000-0000-0000-0000-000000000000}"/>
          </ac:spMkLst>
        </pc:spChg>
        <pc:spChg chg="mod">
          <ac:chgData name="Alicia Graf" userId="c9686a80-2015-46f3-aa56-b5f8d58984a9" providerId="ADAL" clId="{2C8E224C-9B23-48AD-ABFE-F081017B683A}" dt="2022-07-21T15:23:18.369" v="1215" actId="20577"/>
          <ac:spMkLst>
            <pc:docMk/>
            <pc:sldMk cId="0" sldId="270"/>
            <ac:spMk id="287" creationId="{00000000-0000-0000-0000-000000000000}"/>
          </ac:spMkLst>
        </pc:spChg>
      </pc:sldChg>
      <pc:sldChg chg="modSp mod">
        <pc:chgData name="Alicia Graf" userId="c9686a80-2015-46f3-aa56-b5f8d58984a9" providerId="ADAL" clId="{2C8E224C-9B23-48AD-ABFE-F081017B683A}" dt="2022-07-20T21:25:55.157" v="1114" actId="207"/>
        <pc:sldMkLst>
          <pc:docMk/>
          <pc:sldMk cId="1206185045" sldId="329"/>
        </pc:sldMkLst>
        <pc:spChg chg="mod">
          <ac:chgData name="Alicia Graf" userId="c9686a80-2015-46f3-aa56-b5f8d58984a9" providerId="ADAL" clId="{2C8E224C-9B23-48AD-ABFE-F081017B683A}" dt="2022-07-20T19:35:05.195" v="248" actId="20577"/>
          <ac:spMkLst>
            <pc:docMk/>
            <pc:sldMk cId="1206185045" sldId="329"/>
            <ac:spMk id="2" creationId="{00000000-0000-0000-0000-000000000000}"/>
          </ac:spMkLst>
        </pc:spChg>
        <pc:spChg chg="mod">
          <ac:chgData name="Alicia Graf" userId="c9686a80-2015-46f3-aa56-b5f8d58984a9" providerId="ADAL" clId="{2C8E224C-9B23-48AD-ABFE-F081017B683A}" dt="2022-07-20T21:25:55.157" v="1114" actId="207"/>
          <ac:spMkLst>
            <pc:docMk/>
            <pc:sldMk cId="1206185045" sldId="329"/>
            <ac:spMk id="3" creationId="{00000000-0000-0000-0000-000000000000}"/>
          </ac:spMkLst>
        </pc:spChg>
      </pc:sldChg>
      <pc:sldChg chg="modSp mod">
        <pc:chgData name="Alicia Graf" userId="c9686a80-2015-46f3-aa56-b5f8d58984a9" providerId="ADAL" clId="{2C8E224C-9B23-48AD-ABFE-F081017B683A}" dt="2022-07-20T19:34:29.710" v="238" actId="14100"/>
        <pc:sldMkLst>
          <pc:docMk/>
          <pc:sldMk cId="931451005" sldId="505"/>
        </pc:sldMkLst>
        <pc:spChg chg="mod">
          <ac:chgData name="Alicia Graf" userId="c9686a80-2015-46f3-aa56-b5f8d58984a9" providerId="ADAL" clId="{2C8E224C-9B23-48AD-ABFE-F081017B683A}" dt="2022-07-20T19:34:29.710" v="238" actId="14100"/>
          <ac:spMkLst>
            <pc:docMk/>
            <pc:sldMk cId="931451005" sldId="505"/>
            <ac:spMk id="3" creationId="{1E255360-6FF2-4B9E-9432-85CBDC637FFB}"/>
          </ac:spMkLst>
        </pc:spChg>
      </pc:sldChg>
      <pc:sldChg chg="modSp mod">
        <pc:chgData name="Alicia Graf" userId="c9686a80-2015-46f3-aa56-b5f8d58984a9" providerId="ADAL" clId="{2C8E224C-9B23-48AD-ABFE-F081017B683A}" dt="2022-07-20T21:26:02.115" v="1116" actId="27636"/>
        <pc:sldMkLst>
          <pc:docMk/>
          <pc:sldMk cId="1521116624" sldId="506"/>
        </pc:sldMkLst>
        <pc:spChg chg="mod">
          <ac:chgData name="Alicia Graf" userId="c9686a80-2015-46f3-aa56-b5f8d58984a9" providerId="ADAL" clId="{2C8E224C-9B23-48AD-ABFE-F081017B683A}" dt="2022-07-20T21:26:02.115" v="1116" actId="27636"/>
          <ac:spMkLst>
            <pc:docMk/>
            <pc:sldMk cId="1521116624" sldId="506"/>
            <ac:spMk id="3" creationId="{D47CEBE8-620E-495F-97AE-37ABF751B1BD}"/>
          </ac:spMkLst>
        </pc:spChg>
      </pc:sldChg>
      <pc:sldChg chg="modSp mod">
        <pc:chgData name="Alicia Graf" userId="c9686a80-2015-46f3-aa56-b5f8d58984a9" providerId="ADAL" clId="{2C8E224C-9B23-48AD-ABFE-F081017B683A}" dt="2022-07-20T19:32:35.781" v="217" actId="20577"/>
        <pc:sldMkLst>
          <pc:docMk/>
          <pc:sldMk cId="1962973891" sldId="1968"/>
        </pc:sldMkLst>
        <pc:spChg chg="mod">
          <ac:chgData name="Alicia Graf" userId="c9686a80-2015-46f3-aa56-b5f8d58984a9" providerId="ADAL" clId="{2C8E224C-9B23-48AD-ABFE-F081017B683A}" dt="2022-07-20T19:32:35.781" v="217" actId="20577"/>
          <ac:spMkLst>
            <pc:docMk/>
            <pc:sldMk cId="1962973891" sldId="1968"/>
            <ac:spMk id="2" creationId="{1860BC5E-20CD-4C43-AEFC-E18676E88306}"/>
          </ac:spMkLst>
        </pc:spChg>
        <pc:spChg chg="mod">
          <ac:chgData name="Alicia Graf" userId="c9686a80-2015-46f3-aa56-b5f8d58984a9" providerId="ADAL" clId="{2C8E224C-9B23-48AD-ABFE-F081017B683A}" dt="2022-07-20T16:12:20.160" v="123" actId="20577"/>
          <ac:spMkLst>
            <pc:docMk/>
            <pc:sldMk cId="1962973891" sldId="1968"/>
            <ac:spMk id="3" creationId="{EC7EE788-C77F-40CA-8CB8-2D1EF1E5635A}"/>
          </ac:spMkLst>
        </pc:spChg>
      </pc:sldChg>
      <pc:sldChg chg="modSp mod modShow">
        <pc:chgData name="Alicia Graf" userId="c9686a80-2015-46f3-aa56-b5f8d58984a9" providerId="ADAL" clId="{2C8E224C-9B23-48AD-ABFE-F081017B683A}" dt="2022-07-20T20:05:12.708" v="255" actId="729"/>
        <pc:sldMkLst>
          <pc:docMk/>
          <pc:sldMk cId="3251731921" sldId="1969"/>
        </pc:sldMkLst>
        <pc:spChg chg="mod">
          <ac:chgData name="Alicia Graf" userId="c9686a80-2015-46f3-aa56-b5f8d58984a9" providerId="ADAL" clId="{2C8E224C-9B23-48AD-ABFE-F081017B683A}" dt="2022-07-20T19:34:42.244" v="241" actId="2711"/>
          <ac:spMkLst>
            <pc:docMk/>
            <pc:sldMk cId="3251731921" sldId="1969"/>
            <ac:spMk id="2" creationId="{821CEB9D-CF51-48D4-9C09-F78A44FDD9FE}"/>
          </ac:spMkLst>
        </pc:spChg>
        <pc:spChg chg="mod">
          <ac:chgData name="Alicia Graf" userId="c9686a80-2015-46f3-aa56-b5f8d58984a9" providerId="ADAL" clId="{2C8E224C-9B23-48AD-ABFE-F081017B683A}" dt="2022-07-20T19:34:48.158" v="242" actId="2711"/>
          <ac:spMkLst>
            <pc:docMk/>
            <pc:sldMk cId="3251731921" sldId="1969"/>
            <ac:spMk id="3" creationId="{528F1374-6230-4E4E-A375-0A255DE4E3A1}"/>
          </ac:spMkLst>
        </pc:spChg>
      </pc:sldChg>
      <pc:sldChg chg="new del">
        <pc:chgData name="Alicia Graf" userId="c9686a80-2015-46f3-aa56-b5f8d58984a9" providerId="ADAL" clId="{2C8E224C-9B23-48AD-ABFE-F081017B683A}" dt="2022-07-20T20:30:50.335" v="384" actId="2696"/>
        <pc:sldMkLst>
          <pc:docMk/>
          <pc:sldMk cId="2443271802" sldId="1970"/>
        </pc:sldMkLst>
      </pc:sldChg>
      <pc:sldChg chg="add">
        <pc:chgData name="Alicia Graf" userId="c9686a80-2015-46f3-aa56-b5f8d58984a9" providerId="ADAL" clId="{2C8E224C-9B23-48AD-ABFE-F081017B683A}" dt="2022-07-20T20:30:54.791" v="385" actId="2890"/>
        <pc:sldMkLst>
          <pc:docMk/>
          <pc:sldMk cId="2565409224" sldId="1970"/>
        </pc:sldMkLst>
      </pc:sldChg>
    </pc:docChg>
  </pc:docChgLst>
  <pc:docChgLst>
    <pc:chgData name="Alicia Graf" userId="c9686a80-2015-46f3-aa56-b5f8d58984a9" providerId="ADAL" clId="{CB754C02-9274-4DD7-A496-58B24966F756}"/>
    <pc:docChg chg="undo custSel addSld delSld modSld">
      <pc:chgData name="Alicia Graf" userId="c9686a80-2015-46f3-aa56-b5f8d58984a9" providerId="ADAL" clId="{CB754C02-9274-4DD7-A496-58B24966F756}" dt="2022-06-15T20:29:50.018" v="177" actId="20577"/>
      <pc:docMkLst>
        <pc:docMk/>
      </pc:docMkLst>
      <pc:sldChg chg="modSp mod">
        <pc:chgData name="Alicia Graf" userId="c9686a80-2015-46f3-aa56-b5f8d58984a9" providerId="ADAL" clId="{CB754C02-9274-4DD7-A496-58B24966F756}" dt="2022-06-15T20:25:50.514" v="112" actId="20577"/>
        <pc:sldMkLst>
          <pc:docMk/>
          <pc:sldMk cId="0" sldId="256"/>
        </pc:sldMkLst>
        <pc:spChg chg="mod">
          <ac:chgData name="Alicia Graf" userId="c9686a80-2015-46f3-aa56-b5f8d58984a9" providerId="ADAL" clId="{CB754C02-9274-4DD7-A496-58B24966F756}" dt="2022-06-15T20:22:28.549" v="1" actId="20577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Alicia Graf" userId="c9686a80-2015-46f3-aa56-b5f8d58984a9" providerId="ADAL" clId="{CB754C02-9274-4DD7-A496-58B24966F756}" dt="2022-06-15T20:22:33.749" v="9" actId="20577"/>
          <ac:spMkLst>
            <pc:docMk/>
            <pc:sldMk cId="0" sldId="256"/>
            <ac:spMk id="180" creationId="{00000000-0000-0000-0000-000000000000}"/>
          </ac:spMkLst>
        </pc:spChg>
        <pc:spChg chg="mod">
          <ac:chgData name="Alicia Graf" userId="c9686a80-2015-46f3-aa56-b5f8d58984a9" providerId="ADAL" clId="{CB754C02-9274-4DD7-A496-58B24966F756}" dt="2022-06-15T20:25:50.514" v="112" actId="20577"/>
          <ac:spMkLst>
            <pc:docMk/>
            <pc:sldMk cId="0" sldId="256"/>
            <ac:spMk id="181" creationId="{00000000-0000-0000-0000-000000000000}"/>
          </ac:spMkLst>
        </pc:spChg>
      </pc:sldChg>
      <pc:sldChg chg="modSp mod">
        <pc:chgData name="Alicia Graf" userId="c9686a80-2015-46f3-aa56-b5f8d58984a9" providerId="ADAL" clId="{CB754C02-9274-4DD7-A496-58B24966F756}" dt="2022-06-15T20:24:17.317" v="43" actId="20577"/>
        <pc:sldMkLst>
          <pc:docMk/>
          <pc:sldMk cId="0" sldId="270"/>
        </pc:sldMkLst>
        <pc:spChg chg="mod">
          <ac:chgData name="Alicia Graf" userId="c9686a80-2015-46f3-aa56-b5f8d58984a9" providerId="ADAL" clId="{CB754C02-9274-4DD7-A496-58B24966F756}" dt="2022-06-15T20:24:17.317" v="43" actId="20577"/>
          <ac:spMkLst>
            <pc:docMk/>
            <pc:sldMk cId="0" sldId="270"/>
            <ac:spMk id="287" creationId="{00000000-0000-0000-0000-000000000000}"/>
          </ac:spMkLst>
        </pc:spChg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405316551" sldId="391"/>
        </pc:sldMkLst>
      </pc:sldChg>
      <pc:sldChg chg="add del">
        <pc:chgData name="Alicia Graf" userId="c9686a80-2015-46f3-aa56-b5f8d58984a9" providerId="ADAL" clId="{CB754C02-9274-4DD7-A496-58B24966F756}" dt="2022-06-15T20:23:10.420" v="15" actId="47"/>
        <pc:sldMkLst>
          <pc:docMk/>
          <pc:sldMk cId="805144974" sldId="392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07838557" sldId="393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68444276" sldId="394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511323419" sldId="399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429458334" sldId="400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4236055982" sldId="401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29073997" sldId="402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475374028" sldId="504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548297837" sldId="507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332763821" sldId="509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974882930" sldId="510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3339237381" sldId="511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009122920" sldId="512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742037884" sldId="513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3564900976" sldId="524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468156957" sldId="540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761697230" sldId="710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3495798974" sldId="713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845619772" sldId="714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800214206" sldId="964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851973172" sldId="965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053437137" sldId="967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3058856896" sldId="1010"/>
        </pc:sldMkLst>
      </pc:sldChg>
      <pc:sldChg chg="del">
        <pc:chgData name="Alicia Graf" userId="c9686a80-2015-46f3-aa56-b5f8d58984a9" providerId="ADAL" clId="{CB754C02-9274-4DD7-A496-58B24966F756}" dt="2022-06-15T20:22:53.374" v="11" actId="47"/>
        <pc:sldMkLst>
          <pc:docMk/>
          <pc:sldMk cId="2641735396" sldId="1959"/>
        </pc:sldMkLst>
      </pc:sldChg>
      <pc:sldChg chg="del">
        <pc:chgData name="Alicia Graf" userId="c9686a80-2015-46f3-aa56-b5f8d58984a9" providerId="ADAL" clId="{CB754C02-9274-4DD7-A496-58B24966F756}" dt="2022-06-15T20:22:54.723" v="12" actId="47"/>
        <pc:sldMkLst>
          <pc:docMk/>
          <pc:sldMk cId="991650078" sldId="1960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382535185" sldId="1962"/>
        </pc:sldMkLst>
      </pc:sldChg>
      <pc:sldChg chg="modSp mod">
        <pc:chgData name="Alicia Graf" userId="c9686a80-2015-46f3-aa56-b5f8d58984a9" providerId="ADAL" clId="{CB754C02-9274-4DD7-A496-58B24966F756}" dt="2022-06-15T20:29:50.018" v="177" actId="20577"/>
        <pc:sldMkLst>
          <pc:docMk/>
          <pc:sldMk cId="1962973891" sldId="1968"/>
        </pc:sldMkLst>
        <pc:spChg chg="mod">
          <ac:chgData name="Alicia Graf" userId="c9686a80-2015-46f3-aa56-b5f8d58984a9" providerId="ADAL" clId="{CB754C02-9274-4DD7-A496-58B24966F756}" dt="2022-06-15T20:25:59.923" v="113"/>
          <ac:spMkLst>
            <pc:docMk/>
            <pc:sldMk cId="1962973891" sldId="1968"/>
            <ac:spMk id="2" creationId="{1860BC5E-20CD-4C43-AEFC-E18676E88306}"/>
          </ac:spMkLst>
        </pc:spChg>
        <pc:spChg chg="mod">
          <ac:chgData name="Alicia Graf" userId="c9686a80-2015-46f3-aa56-b5f8d58984a9" providerId="ADAL" clId="{CB754C02-9274-4DD7-A496-58B24966F756}" dt="2022-06-15T20:29:50.018" v="177" actId="20577"/>
          <ac:spMkLst>
            <pc:docMk/>
            <pc:sldMk cId="1962973891" sldId="1968"/>
            <ac:spMk id="3" creationId="{EC7EE788-C77F-40CA-8CB8-2D1EF1E5635A}"/>
          </ac:spMkLst>
        </pc:spChg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64301554" sldId="1969"/>
        </pc:sldMkLst>
      </pc:sldChg>
      <pc:sldChg chg="del">
        <pc:chgData name="Alicia Graf" userId="c9686a80-2015-46f3-aa56-b5f8d58984a9" providerId="ADAL" clId="{CB754C02-9274-4DD7-A496-58B24966F756}" dt="2022-06-15T20:22:52.275" v="10" actId="47"/>
        <pc:sldMkLst>
          <pc:docMk/>
          <pc:sldMk cId="4214371763" sldId="1970"/>
        </pc:sldMkLst>
      </pc:sldChg>
      <pc:sldChg chg="del">
        <pc:chgData name="Alicia Graf" userId="c9686a80-2015-46f3-aa56-b5f8d58984a9" providerId="ADAL" clId="{CB754C02-9274-4DD7-A496-58B24966F756}" dt="2022-06-15T20:23:29.839" v="17" actId="47"/>
        <pc:sldMkLst>
          <pc:docMk/>
          <pc:sldMk cId="3005073860" sldId="1973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3142490181" sldId="1977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3362409246" sldId="1978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2790092186" sldId="1980"/>
        </pc:sldMkLst>
      </pc:sldChg>
      <pc:sldChg chg="del">
        <pc:chgData name="Alicia Graf" userId="c9686a80-2015-46f3-aa56-b5f8d58984a9" providerId="ADAL" clId="{CB754C02-9274-4DD7-A496-58B24966F756}" dt="2022-06-15T20:23:18.153" v="16" actId="47"/>
        <pc:sldMkLst>
          <pc:docMk/>
          <pc:sldMk cId="1856559752" sldId="1981"/>
        </pc:sldMkLst>
      </pc:sldChg>
      <pc:sldMasterChg chg="delSldLayout">
        <pc:chgData name="Alicia Graf" userId="c9686a80-2015-46f3-aa56-b5f8d58984a9" providerId="ADAL" clId="{CB754C02-9274-4DD7-A496-58B24966F756}" dt="2022-06-15T20:23:29.839" v="17" actId="47"/>
        <pc:sldMasterMkLst>
          <pc:docMk/>
          <pc:sldMasterMk cId="0" sldId="2147483660"/>
        </pc:sldMasterMkLst>
        <pc:sldLayoutChg chg="del">
          <pc:chgData name="Alicia Graf" userId="c9686a80-2015-46f3-aa56-b5f8d58984a9" providerId="ADAL" clId="{CB754C02-9274-4DD7-A496-58B24966F756}" dt="2022-06-15T20:23:29.839" v="17" actId="47"/>
          <pc:sldLayoutMkLst>
            <pc:docMk/>
            <pc:sldMasterMk cId="0" sldId="2147483660"/>
            <pc:sldLayoutMk cId="0" sldId="214748366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31388-EA16-4693-BA78-D4D9999CC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BCC59-D009-4783-AAEF-2FC2302DE4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03691-B9D0-4611-9B90-5CF72EC328E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8E5CA-8621-454A-9B97-46CB5951CE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17B39-24A2-45BD-82C2-11AE8D0264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9395-EADE-40F1-9885-97332FF3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473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892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90% staff approach,</a:t>
            </a:r>
            <a:r>
              <a:rPr lang="en-US" baseline="0" dirty="0"/>
              <a:t> 10% internal stimuli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6B6F2-0893-4A7C-90DB-CDA2287156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Toolkit – staff training, suggestions for different behaviors, person centered care, environmental modifications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7C0EB-1D07-48EA-A146-79D2D9AFCB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ede1186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ede1186d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838200" y="611187"/>
            <a:ext cx="10515600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838200" y="2045589"/>
            <a:ext cx="10515600" cy="413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3200"/>
              <a:buChar char="▪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43F6A"/>
              </a:buClr>
              <a:buSzPts val="2800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ctrTitle"/>
          </p:nvPr>
        </p:nvSpPr>
        <p:spPr>
          <a:xfrm>
            <a:off x="1524000" y="2438400"/>
            <a:ext cx="91440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839788" y="533400"/>
            <a:ext cx="39322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5183188" y="1295400"/>
            <a:ext cx="6172200" cy="45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3200"/>
              <a:buChar char="▪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838200" y="611187"/>
            <a:ext cx="10515600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1"/>
          </p:nvPr>
        </p:nvSpPr>
        <p:spPr>
          <a:xfrm rot="5400000">
            <a:off x="4030313" y="-1146524"/>
            <a:ext cx="413137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0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A266-5084-C546-93B0-664CA2B2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B032D-A520-D740-AE70-E88E52856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1DA6F-A7B7-954C-B73C-BAECF5D5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631E-A234-6B42-9AE0-740196FC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E8540-9621-6348-9ACE-AC72C06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369-8477-2544-A63C-67DA2917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838200" y="611187"/>
            <a:ext cx="10515600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838200" y="2045589"/>
            <a:ext cx="10515600" cy="413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D78C9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24F7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5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D78C9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6"/>
          <p:cNvSpPr/>
          <p:nvPr/>
        </p:nvSpPr>
        <p:spPr>
          <a:xfrm>
            <a:off x="2" y="10224"/>
            <a:ext cx="12192000" cy="381000"/>
          </a:xfrm>
          <a:prstGeom prst="rect">
            <a:avLst/>
          </a:prstGeom>
          <a:solidFill>
            <a:srgbClr val="143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26"/>
          <p:cNvCxnSpPr/>
          <p:nvPr/>
        </p:nvCxnSpPr>
        <p:spPr>
          <a:xfrm>
            <a:off x="533400" y="1690688"/>
            <a:ext cx="11074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6"/>
          <p:cNvSpPr/>
          <p:nvPr/>
        </p:nvSpPr>
        <p:spPr>
          <a:xfrm>
            <a:off x="-1" y="374650"/>
            <a:ext cx="12192000" cy="1515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4901"/>
                </a:srgbClr>
              </a:gs>
              <a:gs pos="100000">
                <a:srgbClr val="374C81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rgbClr val="4A66AC">
                  <a:alpha val="40000"/>
                </a:srgbClr>
              </a:gs>
              <a:gs pos="74000">
                <a:srgbClr val="8FA1CF">
                  <a:alpha val="0"/>
                </a:srgbClr>
              </a:gs>
              <a:gs pos="100000">
                <a:srgbClr val="8FA1CF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1960"/>
                </a:srgbClr>
              </a:gs>
              <a:gs pos="78000">
                <a:srgbClr val="4A66AC">
                  <a:alpha val="14117"/>
                </a:srgbClr>
              </a:gs>
              <a:gs pos="100000">
                <a:srgbClr val="4A66AC">
                  <a:alpha val="14117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28600" y="248038"/>
            <a:ext cx="7696199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Progress Update #7</a:t>
            </a:r>
            <a:endParaRPr dirty="0"/>
          </a:p>
        </p:txBody>
      </p:sp>
      <p:pic>
        <p:nvPicPr>
          <p:cNvPr id="175" name="Google Shape;175;p1" descr="Text, 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658181"/>
            <a:ext cx="3428999" cy="900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 txBox="1"/>
          <p:nvPr/>
        </p:nvSpPr>
        <p:spPr>
          <a:xfrm>
            <a:off x="8344644" y="266732"/>
            <a:ext cx="3542556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3700"/>
              <a:buFont typeface="Calibri"/>
              <a:buNone/>
            </a:pPr>
            <a:endParaRPr sz="3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4">
            <a:alphaModFix/>
          </a:blip>
          <a:srcRect l="6151" t="6337" r="12512" b="10448"/>
          <a:stretch/>
        </p:blipFill>
        <p:spPr>
          <a:xfrm>
            <a:off x="10021771" y="5486400"/>
            <a:ext cx="1981200" cy="118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9262" y="5619276"/>
            <a:ext cx="3086844" cy="97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1"/>
          <p:cNvCxnSpPr/>
          <p:nvPr/>
        </p:nvCxnSpPr>
        <p:spPr>
          <a:xfrm>
            <a:off x="9906000" y="5617630"/>
            <a:ext cx="0" cy="99233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1"/>
          <p:cNvSpPr txBox="1"/>
          <p:nvPr/>
        </p:nvSpPr>
        <p:spPr>
          <a:xfrm>
            <a:off x="8172822" y="248038"/>
            <a:ext cx="3942978" cy="109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July 21,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4:30 PM 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495298" y="2374432"/>
            <a:ext cx="112014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Sharing Strategies, Successes and Secrets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D2D and AMDA Team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E047-1986-4F57-8186-9220EDBD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EBE8-620E-495F-97AE-37ABF751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Buy-in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from entire IDT – nursing, provider, administration, family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Right staff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open/teachable/coachable vs. “dementia certified”; soft/warm/greeting personality, not easily ruffled/upset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Appropriate activities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from 0900-2000 to prevent behaviors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Daily discussion on behaviors to establish root cause, not “auto-failure”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Prevention – don’t deep clean resident’s room during time he/she normally naps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Avoid environmental changes – don’t GDR while construction on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1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AABF-CE1B-4170-9CD3-A2052EC5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CD79-A726-44AF-968F-B22565F0B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90% of behaviors stem from poor approach, 10% from internal stimuli (hallucinations, delusions)</a:t>
            </a:r>
          </a:p>
          <a:p>
            <a:r>
              <a:rPr lang="en-US" dirty="0"/>
              <a:t>Behaviors are communication – be a detective.</a:t>
            </a:r>
          </a:p>
          <a:p>
            <a:r>
              <a:rPr lang="en-US" dirty="0"/>
              <a:t>You argue with dementia – you lose!</a:t>
            </a:r>
          </a:p>
          <a:p>
            <a:r>
              <a:rPr lang="en-US" dirty="0"/>
              <a:t>Prescribe environmental modifications as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line management for BPSD (redirect, remove from situation, change staff member, offer alternative, offer treat)</a:t>
            </a:r>
          </a:p>
          <a:p>
            <a:r>
              <a:rPr lang="en-US" dirty="0"/>
              <a:t>For antipsychotics, use Tylenol approach (use when needed, then d/c when need is over)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0AC5-5BA5-4B3D-BEE0-45CC5D32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796F-F3B5-4F8D-B078-BCDC9C90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err="1"/>
              <a:t>Brackey</a:t>
            </a:r>
            <a:r>
              <a:rPr lang="en-US" sz="1800" dirty="0"/>
              <a:t> J: </a:t>
            </a:r>
            <a:r>
              <a:rPr lang="en-US" sz="1800" u="sng" dirty="0"/>
              <a:t>Creating Moments of Joy.</a:t>
            </a:r>
            <a:r>
              <a:rPr lang="en-US" sz="1800" dirty="0"/>
              <a:t> Purdue University Press, 2007.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</a:rPr>
              <a:t>Robinson A, Spencer B, White L: </a:t>
            </a:r>
            <a:r>
              <a:rPr lang="en-US" sz="1800" u="sng" dirty="0">
                <a:effectLst/>
                <a:ea typeface="Calibri" panose="020F0502020204030204" pitchFamily="34" charset="0"/>
              </a:rPr>
              <a:t>Understanding Difficult Behaviors</a:t>
            </a:r>
            <a:r>
              <a:rPr lang="en-US" sz="1800" dirty="0">
                <a:effectLst/>
                <a:ea typeface="Calibri" panose="020F0502020204030204" pitchFamily="34" charset="0"/>
              </a:rPr>
              <a:t>: some practical suggestions for coping with Alzheimer’s Disease and related illnesses.  Eastern Michigan University, 1989.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</a:rPr>
              <a:t>Sloane P, </a:t>
            </a:r>
            <a:r>
              <a:rPr lang="en-US" sz="1800" u="sng" dirty="0">
                <a:ea typeface="Calibri" panose="020F0502020204030204" pitchFamily="34" charset="0"/>
              </a:rPr>
              <a:t>Bathing Without a Battle </a:t>
            </a:r>
            <a:r>
              <a:rPr lang="en-US" sz="1800" dirty="0">
                <a:ea typeface="Calibri" panose="020F0502020204030204" pitchFamily="34" charset="0"/>
              </a:rPr>
              <a:t>(book or DVD)</a:t>
            </a:r>
            <a:endParaRPr lang="en-US" sz="1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2A7DC-B417-4084-9357-3A63054B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75" y="3467097"/>
            <a:ext cx="2291878" cy="3257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3380A-B952-42E1-A3F1-1FD03C6DE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748" y="3429000"/>
            <a:ext cx="2381250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2232DB-0CFC-4E0A-8F2E-5EED2CB64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58" y="3467097"/>
            <a:ext cx="2293320" cy="3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7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8624-925B-43B2-9084-1099FB11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B7A7E-45A4-4D70-BB5D-484C6F6FB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ea typeface="Calibri" panose="020F0502020204030204" pitchFamily="34" charset="0"/>
              </a:rPr>
              <a:t>www.nursinghometoolkit.com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Teepasnow.com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r>
              <a:rPr lang="en-US" dirty="0"/>
              <a:t>Cohen-Mansfield J, Deutsch LH. Agitation: Subtypes and Their Mechanisms. </a:t>
            </a:r>
            <a:r>
              <a:rPr lang="en-US" i="1" dirty="0"/>
              <a:t>Semin Clin Neuropsychiatry</a:t>
            </a:r>
            <a:r>
              <a:rPr lang="en-US" dirty="0"/>
              <a:t>. 1996 Oct;1(4):325-339.</a:t>
            </a:r>
          </a:p>
          <a:p>
            <a:r>
              <a:rPr lang="en-US" sz="2800" dirty="0" err="1"/>
              <a:t>Husebo</a:t>
            </a:r>
            <a:r>
              <a:rPr lang="en-US" sz="2800" dirty="0"/>
              <a:t> BS. Efficacy of treating pain to reduce </a:t>
            </a:r>
            <a:r>
              <a:rPr lang="en-US" sz="2800" dirty="0" err="1"/>
              <a:t>behavioural</a:t>
            </a:r>
            <a:r>
              <a:rPr lang="en-US" sz="2800" dirty="0"/>
              <a:t> disturbances in residents of nursing homes with dementia: cluster </a:t>
            </a:r>
            <a:r>
              <a:rPr lang="en-US" sz="2800" dirty="0" err="1"/>
              <a:t>randomised</a:t>
            </a:r>
            <a:r>
              <a:rPr lang="en-US" sz="2800" dirty="0"/>
              <a:t> clinical trial. </a:t>
            </a:r>
            <a:r>
              <a:rPr lang="en-US" sz="2800" i="1" dirty="0"/>
              <a:t>BMJ</a:t>
            </a:r>
            <a:r>
              <a:rPr lang="en-US" sz="2800" dirty="0"/>
              <a:t>. 2011;343:d4065</a:t>
            </a:r>
          </a:p>
          <a:p>
            <a:r>
              <a:rPr lang="en-US" dirty="0"/>
              <a:t>Schneider, Dagerman, </a:t>
            </a:r>
            <a:r>
              <a:rPr lang="en-US" dirty="0" err="1"/>
              <a:t>Insel</a:t>
            </a:r>
            <a:r>
              <a:rPr lang="en-US" dirty="0"/>
              <a:t>. Efficacy and Adverse Effects of Atypical Antipsychotics for Dementia: Meta-analysis of Randomized, Placebo-Controlled Trials. </a:t>
            </a:r>
            <a:r>
              <a:rPr lang="pl-PL" i="1" dirty="0"/>
              <a:t>Am J Geriatr Psychiatry</a:t>
            </a:r>
            <a:r>
              <a:rPr lang="en-US" dirty="0"/>
              <a:t>. </a:t>
            </a:r>
            <a:r>
              <a:rPr lang="pl-PL" dirty="0"/>
              <a:t>2006</a:t>
            </a:r>
            <a:r>
              <a:rPr lang="en-US" dirty="0"/>
              <a:t>;</a:t>
            </a:r>
            <a:r>
              <a:rPr lang="pl-PL" dirty="0"/>
              <a:t> 14</a:t>
            </a:r>
            <a:r>
              <a:rPr lang="en-US" dirty="0"/>
              <a:t>(</a:t>
            </a:r>
            <a:r>
              <a:rPr lang="pl-PL" dirty="0"/>
              <a:t>3</a:t>
            </a:r>
            <a:r>
              <a:rPr lang="en-US" dirty="0"/>
              <a:t>): 191-210</a:t>
            </a:r>
          </a:p>
          <a:p>
            <a:pPr lvl="1"/>
            <a:r>
              <a:rPr lang="en-US" dirty="0"/>
              <a:t>CATIE-AD trial (largest non-industry study of antipsychotics for psychosis or agitation)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9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6000"/>
              <a:buFont typeface="Arial"/>
              <a:buNone/>
            </a:pPr>
            <a:r>
              <a:rPr lang="en-US" b="1"/>
              <a:t>Questions and Discussion</a:t>
            </a:r>
            <a:br>
              <a:rPr lang="en-US" b="1"/>
            </a:br>
            <a:endParaRPr b="1"/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80" name="Google Shape;280;p35" descr="Text, 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6597" y="4614863"/>
            <a:ext cx="4680853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/>
        </p:nvSpPr>
        <p:spPr>
          <a:xfrm>
            <a:off x="990600" y="3813551"/>
            <a:ext cx="7645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use the chat box or raise your hand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ede1186d4_0_7"/>
          <p:cNvSpPr txBox="1">
            <a:spLocks noGrp="1"/>
          </p:cNvSpPr>
          <p:nvPr>
            <p:ph type="title"/>
          </p:nvPr>
        </p:nvSpPr>
        <p:spPr>
          <a:xfrm>
            <a:off x="838200" y="611187"/>
            <a:ext cx="10515600" cy="10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Deprescribing Spearhead Group</a:t>
            </a:r>
            <a:endParaRPr b="1" dirty="0"/>
          </a:p>
        </p:txBody>
      </p:sp>
      <p:sp>
        <p:nvSpPr>
          <p:cNvPr id="223" name="Google Shape;223;g10ede1186d4_0_7"/>
          <p:cNvSpPr txBox="1">
            <a:spLocks noGrp="1"/>
          </p:cNvSpPr>
          <p:nvPr>
            <p:ph type="body" idx="1"/>
          </p:nvPr>
        </p:nvSpPr>
        <p:spPr>
          <a:xfrm>
            <a:off x="838200" y="2045589"/>
            <a:ext cx="10515600" cy="413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406400">
              <a:spcBef>
                <a:spcPts val="0"/>
              </a:spcBef>
              <a:buSzPts val="2800"/>
            </a:pPr>
            <a:r>
              <a:rPr lang="en-US" dirty="0"/>
              <a:t>Opportunity to recognize high performing PALTC centers</a:t>
            </a:r>
          </a:p>
          <a:p>
            <a:pPr indent="-406400">
              <a:spcBef>
                <a:spcPts val="0"/>
              </a:spcBef>
              <a:buSzPts val="2800"/>
            </a:pP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Draw their experience into our monthly Drive to Deprescribe discussions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lang="en-US" dirty="0"/>
          </a:p>
          <a:p>
            <a:pPr indent="-406400">
              <a:spcBef>
                <a:spcPts val="0"/>
              </a:spcBef>
              <a:buSzPts val="2800"/>
            </a:pPr>
            <a:r>
              <a:rPr lang="en-US" dirty="0"/>
              <a:t>Please contact our D2D Team through the form below to share your deprescribing success stories and strategies during future Drive to Deprescribe discussions:</a:t>
            </a:r>
          </a:p>
          <a:p>
            <a:pPr indent="-406400">
              <a:spcBef>
                <a:spcPts val="0"/>
              </a:spcBef>
              <a:buSzPts val="2800"/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>
                <a:hlinkClick r:id="rId3"/>
              </a:rPr>
              <a:t>https://amda2015.wufoo.com/forms/contact-the-d2d-work-group/</a:t>
            </a:r>
            <a:endParaRPr lang="en-US" dirty="0"/>
          </a:p>
          <a:p>
            <a:pPr lvl="1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4000"/>
              <a:buFont typeface="Arial"/>
              <a:buNone/>
            </a:pPr>
            <a:r>
              <a:rPr lang="en-US" b="1" dirty="0"/>
              <a:t>Next D2D Webinar and Progress Update</a:t>
            </a:r>
            <a:endParaRPr dirty="0"/>
          </a:p>
        </p:txBody>
      </p:sp>
      <p:sp>
        <p:nvSpPr>
          <p:cNvPr id="287" name="Google Shape;287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/>
              <a:t>Anti-Epileptics and Anti-Seizure Medications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August 18</a:t>
            </a:r>
            <a:r>
              <a:rPr lang="en-US" baseline="30000" dirty="0"/>
              <a:t>th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4:30-5:15pm EST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/>
              <a:t>Sharing Strategies, Successes and Secrets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September 15</a:t>
            </a:r>
            <a:r>
              <a:rPr lang="en-US" baseline="30000" dirty="0"/>
              <a:t>th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4:30-5:15pm EST</a:t>
            </a:r>
            <a:endParaRPr lang="en-US" dirty="0"/>
          </a:p>
        </p:txBody>
      </p:sp>
      <p:pic>
        <p:nvPicPr>
          <p:cNvPr id="4" name="Google Shape;280;p35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EF42AB8-75F7-4C12-A844-7F2F7C5711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7051" y="5885895"/>
            <a:ext cx="3543977" cy="83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838200" y="611187"/>
            <a:ext cx="10515600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4000"/>
              <a:buFont typeface="Arial"/>
              <a:buNone/>
            </a:pPr>
            <a:r>
              <a:rPr lang="en-US" b="1" dirty="0"/>
              <a:t>D2D Implementation Survey</a:t>
            </a:r>
            <a:endParaRPr dirty="0"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838200" y="2045589"/>
            <a:ext cx="10515600" cy="46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7472" lvl="0" indent="-144272" algn="ctr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We invite you to complete a brief D2D Implementation Survey during our Progress Check-in today to assess the effectiveness of this initiative.</a:t>
            </a:r>
          </a:p>
          <a:p>
            <a:pPr marL="347472" lvl="0" indent="-144272" algn="ctr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endParaRPr lang="en-US" dirty="0"/>
          </a:p>
          <a:p>
            <a:pPr marL="347472" lvl="0" indent="-144272" algn="ctr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To access the survey, please use the link included in the Zoom chat box or visit:</a:t>
            </a:r>
          </a:p>
          <a:p>
            <a:pPr marL="347472" lvl="0" indent="-144272" algn="ctr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 </a:t>
            </a:r>
            <a:r>
              <a:rPr lang="en-US" b="1" u="sng" dirty="0">
                <a:solidFill>
                  <a:schemeClr val="tx1"/>
                </a:solidFill>
              </a:rPr>
              <a:t>surveymonkey.com/r/GM9BX8L</a:t>
            </a:r>
          </a:p>
          <a:p>
            <a:pPr marL="347472" lvl="0" indent="-144272" algn="ctr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endParaRPr lang="en-US" dirty="0"/>
          </a:p>
          <a:p>
            <a:pPr marL="347472" lvl="0" indent="-144272" algn="ctr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The survey can be submitted at the end of our Progress Check-in today, or anytime before Wednesday, August 3</a:t>
            </a:r>
            <a:r>
              <a:rPr lang="en-US" baseline="30000" dirty="0"/>
              <a:t>rd</a:t>
            </a:r>
            <a:r>
              <a:rPr lang="en-US" dirty="0"/>
              <a:t>.</a:t>
            </a:r>
          </a:p>
          <a:p>
            <a:pPr marL="347472" lvl="0" indent="-144272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endParaRPr lang="en-US" dirty="0"/>
          </a:p>
          <a:p>
            <a:pPr marL="347472" lvl="0" indent="-144272" algn="ctr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Thank you in advance for your feedback!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838200" y="611187"/>
            <a:ext cx="10515600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4000"/>
              <a:buFont typeface="Arial"/>
              <a:buNone/>
            </a:pPr>
            <a:r>
              <a:rPr lang="en-US" b="1" dirty="0"/>
              <a:t>Process for today</a:t>
            </a:r>
            <a:endParaRPr dirty="0"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838200" y="2045589"/>
            <a:ext cx="10515600" cy="413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Participation encouraged! Please use the chat function.</a:t>
            </a:r>
            <a:endParaRPr dirty="0"/>
          </a:p>
          <a:p>
            <a:pPr marL="740664" lvl="1" indent="-283464" algn="l" rtl="0">
              <a:lnSpc>
                <a:spcPct val="100000"/>
              </a:lnSpc>
              <a:spcBef>
                <a:spcPts val="224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This session is being recorded and slides will be available soon</a:t>
            </a:r>
            <a:endParaRPr dirty="0"/>
          </a:p>
          <a:p>
            <a:pPr marL="347472" lvl="0" indent="-144272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40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BC5E-20CD-4C43-AEFC-E18676E8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Optimizing Use of Antipsychotics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EE788-C77F-40CA-8CB8-2D1EF1E5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572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Monica L. Ott, MD, CMD</a:t>
            </a:r>
          </a:p>
          <a:p>
            <a:r>
              <a:rPr lang="en-US" dirty="0">
                <a:solidFill>
                  <a:schemeClr val="tx1"/>
                </a:solidFill>
              </a:rPr>
              <a:t>Medical Director, Optum Complex Care Management</a:t>
            </a:r>
          </a:p>
          <a:p>
            <a:r>
              <a:rPr lang="en-US" dirty="0">
                <a:solidFill>
                  <a:schemeClr val="tx1"/>
                </a:solidFill>
              </a:rPr>
              <a:t>2022 Choosing Wisely</a:t>
            </a:r>
            <a:r>
              <a:rPr lang="en-US" b="0" i="0" cap="all" dirty="0">
                <a:solidFill>
                  <a:srgbClr val="212121"/>
                </a:solidFill>
                <a:effectLst/>
                <a:latin typeface="ag-bolder"/>
              </a:rPr>
              <a:t>® </a:t>
            </a:r>
            <a:r>
              <a:rPr lang="en-US" dirty="0">
                <a:solidFill>
                  <a:schemeClr val="tx1"/>
                </a:solidFill>
              </a:rPr>
              <a:t>Champion, AMDA – The Society for Post-Acute and Long-Term Care Medicine</a:t>
            </a:r>
          </a:p>
        </p:txBody>
      </p:sp>
    </p:spTree>
    <p:extLst>
      <p:ext uri="{BB962C8B-B14F-4D97-AF65-F5344CB8AC3E}">
        <p14:creationId xmlns:p14="http://schemas.microsoft.com/office/powerpoint/2010/main" val="196297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C33B-EE78-42D6-AA7E-0FBB2AA0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Components of Antipsychotic Reduction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5C8C0-CF78-4055-BC91-612C62060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IDT monthly meetings</a:t>
            </a:r>
          </a:p>
          <a:p>
            <a:pPr lvl="1"/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tructured approach to review all patients with dementia on antipsychotics monthly/quarterly</a:t>
            </a:r>
          </a:p>
          <a:p>
            <a:pPr lvl="1"/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riggers for GDR (side effects, not working, etc.)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Appropriate activity schedule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Relevant, hands-on dementia training for staff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640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55360-6FF2-4B9E-9432-85CBDC63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996"/>
            <a:ext cx="10515600" cy="4770384"/>
          </a:xfrm>
          <a:solidFill>
            <a:schemeClr val="bg1"/>
          </a:solidFill>
        </p:spPr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en-US" sz="3600" u="sng" dirty="0"/>
              <a:t>Reasons to GDR</a:t>
            </a:r>
          </a:p>
          <a:p>
            <a:r>
              <a:rPr lang="en-US" dirty="0"/>
              <a:t>Medication not working for behavior</a:t>
            </a:r>
          </a:p>
          <a:p>
            <a:r>
              <a:rPr lang="en-US" dirty="0"/>
              <a:t>Inadequate indication (wandering, etc.)</a:t>
            </a:r>
          </a:p>
          <a:p>
            <a:r>
              <a:rPr lang="en-US" dirty="0"/>
              <a:t>Prolonged QTC</a:t>
            </a:r>
          </a:p>
          <a:p>
            <a:r>
              <a:rPr lang="en-US" dirty="0"/>
              <a:t>Family unwilling to accept risk (black box warning)</a:t>
            </a:r>
          </a:p>
          <a:p>
            <a:r>
              <a:rPr lang="en-US" dirty="0"/>
              <a:t>Side effects (tardive dyskinesia, dysphagia)</a:t>
            </a:r>
          </a:p>
          <a:p>
            <a:pPr marL="0" indent="0">
              <a:buNone/>
            </a:pPr>
            <a:r>
              <a:rPr lang="en-US" sz="3600" u="sng" dirty="0"/>
              <a:t>Reasons to Postpone GDR</a:t>
            </a:r>
          </a:p>
          <a:p>
            <a:r>
              <a:rPr lang="en-US" dirty="0"/>
              <a:t>Recent inpatient psych stay</a:t>
            </a:r>
          </a:p>
          <a:p>
            <a:r>
              <a:rPr lang="en-US" dirty="0"/>
              <a:t>Recent failed GDR</a:t>
            </a:r>
          </a:p>
          <a:p>
            <a:r>
              <a:rPr lang="en-US" dirty="0"/>
              <a:t>Recent GDR of another psychotropic medication (benzo, VPA, SSRI, etc.)</a:t>
            </a:r>
          </a:p>
          <a:p>
            <a:r>
              <a:rPr lang="en-US" dirty="0"/>
              <a:t>Family request (must document very well)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3145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EB9D-CF51-48D4-9C09-F78A44FD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Key Team Members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1374-6230-4E4E-A375-0A255DE4E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Worker or Memory Care Facilitator</a:t>
            </a: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Director of Nursing</a:t>
            </a: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CNA or Nurse familiar with patient</a:t>
            </a: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Psychologist/psychiatrist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Pharmacist</a:t>
            </a:r>
          </a:p>
          <a:p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edical director/PCP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3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A801-CE5F-4BF5-8ECA-69A354B3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626F-8CB2-4E68-BFCF-81D50460F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Review all patients with dementia on antipsychotics monthly/quarterly</a:t>
            </a:r>
          </a:p>
          <a:p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Identify trigger for specific behavior and strategies to both prevent and mitigate behavior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nly GDR 1-2 patients per unit/wing per month</a:t>
            </a:r>
          </a:p>
          <a:p>
            <a:pPr lvl="1"/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Nursing documentation time</a:t>
            </a:r>
          </a:p>
          <a:p>
            <a:pPr lvl="1"/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Implementation of non-pharmacologic measures takes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9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for Treating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28856"/>
            <a:ext cx="11010089" cy="5026421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Step 1</a:t>
            </a:r>
            <a:r>
              <a:rPr lang="en-US" dirty="0"/>
              <a:t>: identify, assess, treat antecedents and triggers </a:t>
            </a:r>
            <a:r>
              <a:rPr lang="en-US" dirty="0">
                <a:solidFill>
                  <a:srgbClr val="92D050"/>
                </a:solidFill>
              </a:rPr>
              <a:t>- involves full IPT</a:t>
            </a:r>
          </a:p>
          <a:p>
            <a:pPr lvl="1"/>
            <a:endParaRPr lang="en-US" u="sng" dirty="0"/>
          </a:p>
          <a:p>
            <a:pPr lvl="1"/>
            <a:r>
              <a:rPr lang="en-US" u="sng" dirty="0"/>
              <a:t>Environmental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– CNAs</a:t>
            </a:r>
          </a:p>
          <a:p>
            <a:pPr lvl="2"/>
            <a:r>
              <a:rPr lang="en-US" dirty="0"/>
              <a:t>Excess stimulation, Unstructured environment/schedule, No orientation information/cues</a:t>
            </a:r>
          </a:p>
          <a:p>
            <a:pPr lvl="1"/>
            <a:r>
              <a:rPr lang="en-US" u="sng" dirty="0"/>
              <a:t>Task related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– Nursing, CNAs</a:t>
            </a:r>
          </a:p>
          <a:p>
            <a:pPr lvl="2"/>
            <a:r>
              <a:rPr lang="en-US" dirty="0"/>
              <a:t>Too complicated, Too many steps combined, not modified for increasing impairments</a:t>
            </a:r>
          </a:p>
          <a:p>
            <a:pPr lvl="1"/>
            <a:r>
              <a:rPr lang="en-US" u="sng" dirty="0"/>
              <a:t>Medical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– </a:t>
            </a:r>
            <a:r>
              <a:rPr lang="en-US" dirty="0">
                <a:solidFill>
                  <a:srgbClr val="92D050"/>
                </a:solidFill>
              </a:rPr>
              <a:t>Nursing, Social Work</a:t>
            </a:r>
          </a:p>
          <a:p>
            <a:pPr lvl="2"/>
            <a:r>
              <a:rPr lang="en-US" dirty="0"/>
              <a:t>Effects of medications, Impaired vision and/or hearing, Acute illness (UTI, pneumonia), Constipation, Depression, Fatigue, Hungry, needs to use bathroom, hot/cold</a:t>
            </a:r>
          </a:p>
          <a:p>
            <a:endParaRPr lang="en-US" u="sng" dirty="0"/>
          </a:p>
          <a:p>
            <a:r>
              <a:rPr lang="en-US" u="sng" dirty="0"/>
              <a:t>Step 2</a:t>
            </a:r>
            <a:r>
              <a:rPr lang="en-US" dirty="0"/>
              <a:t>: apply non-drug interventions </a:t>
            </a:r>
            <a:r>
              <a:rPr lang="en-US" dirty="0">
                <a:solidFill>
                  <a:srgbClr val="92D050"/>
                </a:solidFill>
              </a:rPr>
              <a:t>– Social Work</a:t>
            </a:r>
          </a:p>
          <a:p>
            <a:endParaRPr lang="en-US" dirty="0"/>
          </a:p>
          <a:p>
            <a:r>
              <a:rPr lang="en-US" u="sng" dirty="0"/>
              <a:t>Step 3</a:t>
            </a:r>
            <a:r>
              <a:rPr lang="en-US" dirty="0"/>
              <a:t>: monitor outcomes &amp; adjust as needed, consider antipsychotic for persistent and severe cases that meet criteria</a:t>
            </a:r>
          </a:p>
        </p:txBody>
      </p:sp>
    </p:spTree>
    <p:extLst>
      <p:ext uri="{BB962C8B-B14F-4D97-AF65-F5344CB8AC3E}">
        <p14:creationId xmlns:p14="http://schemas.microsoft.com/office/powerpoint/2010/main" val="12061850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925</Words>
  <Application>Microsoft Office PowerPoint</Application>
  <PresentationFormat>Widescreen</PresentationFormat>
  <Paragraphs>111</Paragraphs>
  <Slides>16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ag-bolder</vt:lpstr>
      <vt:lpstr>Arial</vt:lpstr>
      <vt:lpstr>Calibri</vt:lpstr>
      <vt:lpstr>Noto Sans Symbols</vt:lpstr>
      <vt:lpstr>Wingdings 2</vt:lpstr>
      <vt:lpstr>1_Office Theme</vt:lpstr>
      <vt:lpstr>Progress Update #7</vt:lpstr>
      <vt:lpstr>D2D Implementation Survey</vt:lpstr>
      <vt:lpstr>Process for today</vt:lpstr>
      <vt:lpstr>Optimizing Use of Antipsychotics</vt:lpstr>
      <vt:lpstr>Key Components of Antipsychotic Reduction Program</vt:lpstr>
      <vt:lpstr>PowerPoint Presentation</vt:lpstr>
      <vt:lpstr>Key Team Members</vt:lpstr>
      <vt:lpstr>Processes</vt:lpstr>
      <vt:lpstr>Algorithm for Treating Behaviors</vt:lpstr>
      <vt:lpstr>Keys to Success</vt:lpstr>
      <vt:lpstr>Pearls</vt:lpstr>
      <vt:lpstr>References</vt:lpstr>
      <vt:lpstr>References</vt:lpstr>
      <vt:lpstr>Questions and Discussion </vt:lpstr>
      <vt:lpstr>Deprescribing Spearhead Group</vt:lpstr>
      <vt:lpstr>Next D2D Webinar and Progress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Update #4</dc:title>
  <dc:creator>Sabine von Preyss-Friedman</dc:creator>
  <cp:lastModifiedBy>Alicia Graf</cp:lastModifiedBy>
  <cp:revision>28</cp:revision>
  <dcterms:created xsi:type="dcterms:W3CDTF">2021-08-17T18:19:24Z</dcterms:created>
  <dcterms:modified xsi:type="dcterms:W3CDTF">2022-07-21T15:23:22Z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0x010100EC56C590597E724E8FD0F20FE772DCC5</vt:lpwstr>
  </property>
</Properties>
</file>