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7"/>
  </p:notesMasterIdLst>
  <p:sldIdLst>
    <p:sldId id="256" r:id="rId2"/>
    <p:sldId id="259" r:id="rId3"/>
    <p:sldId id="260" r:id="rId4"/>
    <p:sldId id="306" r:id="rId5"/>
    <p:sldId id="261" r:id="rId6"/>
    <p:sldId id="262" r:id="rId7"/>
    <p:sldId id="269" r:id="rId8"/>
    <p:sldId id="307" r:id="rId9"/>
    <p:sldId id="308" r:id="rId10"/>
    <p:sldId id="309" r:id="rId11"/>
    <p:sldId id="310" r:id="rId12"/>
    <p:sldId id="311" r:id="rId13"/>
    <p:sldId id="283" r:id="rId14"/>
    <p:sldId id="284" r:id="rId15"/>
    <p:sldId id="265" r:id="rId16"/>
  </p:sldIdLst>
  <p:sldSz cx="9144000" cy="5143500" type="screen16x9"/>
  <p:notesSz cx="6858000" cy="9144000"/>
  <p:embeddedFontLst>
    <p:embeddedFont>
      <p:font typeface="Bahnschrift Light" panose="020B0502040204020203" pitchFamily="34" charset="0"/>
      <p:regular r:id="rId18"/>
    </p:embeddedFont>
    <p:embeddedFont>
      <p:font typeface="Bebas Neue" panose="020B0604020202020204" charset="0"/>
      <p:regular r:id="rId19"/>
    </p:embeddedFont>
    <p:embeddedFont>
      <p:font typeface="Domine" panose="020B0604020202020204" charset="0"/>
      <p:regular r:id="rId20"/>
      <p:bold r:id="rId21"/>
    </p:embeddedFont>
    <p:embeddedFont>
      <p:font typeface="Tenor Sans"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9FF98A-C78D-4769-9E7A-9B8B0A4DD5FF}">
  <a:tblStyle styleId="{899FF98A-C78D-4769-9E7A-9B8B0A4DD5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82" d="100"/>
          <a:sy n="82" d="100"/>
        </p:scale>
        <p:origin x="8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43e618091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43e618091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18898af3b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18898af3b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57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18898af3b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18898af3b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01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18898af3b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18898af3b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69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144f1b39529_2_27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144f1b39529_2_27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1ea0acc3c9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1ea0acc3c9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44488eed6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44488eed6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43e0648602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43e0648602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3e0648602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43e064860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3e0648602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43e064860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12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43e0648602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43e0648602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05afc42a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05afc42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18898af3b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18898af3b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18898af3b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18898af3b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03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18898af3b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18898af3b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55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16200" y="1464619"/>
            <a:ext cx="5511600" cy="1523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5000">
                <a:latin typeface="Domine"/>
                <a:ea typeface="Domine"/>
                <a:cs typeface="Domine"/>
                <a:sym typeface="Domi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816200" y="3269381"/>
            <a:ext cx="55116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Tenor Sans"/>
                <a:ea typeface="Tenor Sans"/>
                <a:cs typeface="Tenor Sans"/>
                <a:sym typeface="Tenor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11" name="Google Shape;11;p2"/>
          <p:cNvCxnSpPr/>
          <p:nvPr/>
        </p:nvCxnSpPr>
        <p:spPr>
          <a:xfrm>
            <a:off x="715100" y="4776750"/>
            <a:ext cx="8439600" cy="0"/>
          </a:xfrm>
          <a:prstGeom prst="straightConnector1">
            <a:avLst/>
          </a:prstGeom>
          <a:noFill/>
          <a:ln w="9525" cap="flat" cmpd="sng">
            <a:solidFill>
              <a:schemeClr val="lt1"/>
            </a:solidFill>
            <a:prstDash val="solid"/>
            <a:round/>
            <a:headEnd type="none" w="med" len="med"/>
            <a:tailEnd type="none" w="med" len="med"/>
          </a:ln>
        </p:spPr>
      </p:cxnSp>
      <p:sp>
        <p:nvSpPr>
          <p:cNvPr id="12" name="Google Shape;12;p2"/>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0"/>
        <p:cNvGrpSpPr/>
        <p:nvPr/>
      </p:nvGrpSpPr>
      <p:grpSpPr>
        <a:xfrm>
          <a:off x="0" y="0"/>
          <a:ext cx="0" cy="0"/>
          <a:chOff x="0" y="0"/>
          <a:chExt cx="0" cy="0"/>
        </a:xfrm>
      </p:grpSpPr>
      <p:cxnSp>
        <p:nvCxnSpPr>
          <p:cNvPr id="241" name="Google Shape;241;p25"/>
          <p:cNvCxnSpPr/>
          <p:nvPr/>
        </p:nvCxnSpPr>
        <p:spPr>
          <a:xfrm>
            <a:off x="715100" y="4776750"/>
            <a:ext cx="8439600" cy="0"/>
          </a:xfrm>
          <a:prstGeom prst="straightConnector1">
            <a:avLst/>
          </a:prstGeom>
          <a:noFill/>
          <a:ln w="9525" cap="flat" cmpd="sng">
            <a:solidFill>
              <a:schemeClr val="dk1"/>
            </a:solidFill>
            <a:prstDash val="solid"/>
            <a:round/>
            <a:headEnd type="none" w="med" len="med"/>
            <a:tailEnd type="none" w="med" len="med"/>
          </a:ln>
        </p:spPr>
      </p:cxnSp>
      <p:sp>
        <p:nvSpPr>
          <p:cNvPr id="242" name="Google Shape;242;p25"/>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25"/>
          <p:cNvGrpSpPr/>
          <p:nvPr/>
        </p:nvGrpSpPr>
        <p:grpSpPr>
          <a:xfrm>
            <a:off x="11" y="9"/>
            <a:ext cx="9154699" cy="877967"/>
            <a:chOff x="11" y="9"/>
            <a:chExt cx="9154699" cy="877967"/>
          </a:xfrm>
        </p:grpSpPr>
        <p:grpSp>
          <p:nvGrpSpPr>
            <p:cNvPr id="244" name="Google Shape;244;p25"/>
            <p:cNvGrpSpPr/>
            <p:nvPr/>
          </p:nvGrpSpPr>
          <p:grpSpPr>
            <a:xfrm rot="5400000" flipH="1">
              <a:off x="838127" y="-838107"/>
              <a:ext cx="877967" cy="2554199"/>
              <a:chOff x="4740125" y="687050"/>
              <a:chExt cx="757325" cy="2203225"/>
            </a:xfrm>
          </p:grpSpPr>
          <p:sp>
            <p:nvSpPr>
              <p:cNvPr id="245" name="Google Shape;245;p25"/>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5"/>
            <p:cNvGrpSpPr/>
            <p:nvPr/>
          </p:nvGrpSpPr>
          <p:grpSpPr>
            <a:xfrm rot="-5400000">
              <a:off x="7438627" y="-838107"/>
              <a:ext cx="877967" cy="2554199"/>
              <a:chOff x="4740125" y="687050"/>
              <a:chExt cx="757325" cy="2203225"/>
            </a:xfrm>
          </p:grpSpPr>
          <p:sp>
            <p:nvSpPr>
              <p:cNvPr id="250" name="Google Shape;250;p25"/>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54"/>
        <p:cNvGrpSpPr/>
        <p:nvPr/>
      </p:nvGrpSpPr>
      <p:grpSpPr>
        <a:xfrm>
          <a:off x="0" y="0"/>
          <a:ext cx="0" cy="0"/>
          <a:chOff x="0" y="0"/>
          <a:chExt cx="0" cy="0"/>
        </a:xfrm>
      </p:grpSpPr>
      <p:grpSp>
        <p:nvGrpSpPr>
          <p:cNvPr id="255" name="Google Shape;255;p26"/>
          <p:cNvGrpSpPr/>
          <p:nvPr/>
        </p:nvGrpSpPr>
        <p:grpSpPr>
          <a:xfrm>
            <a:off x="6238" y="0"/>
            <a:ext cx="9137750" cy="2203225"/>
            <a:chOff x="6238" y="0"/>
            <a:chExt cx="9137750" cy="2203225"/>
          </a:xfrm>
        </p:grpSpPr>
        <p:grpSp>
          <p:nvGrpSpPr>
            <p:cNvPr id="256" name="Google Shape;256;p26"/>
            <p:cNvGrpSpPr/>
            <p:nvPr/>
          </p:nvGrpSpPr>
          <p:grpSpPr>
            <a:xfrm rot="10800000">
              <a:off x="6238" y="0"/>
              <a:ext cx="757325" cy="2203225"/>
              <a:chOff x="4740125" y="687050"/>
              <a:chExt cx="757325" cy="2203225"/>
            </a:xfrm>
          </p:grpSpPr>
          <p:sp>
            <p:nvSpPr>
              <p:cNvPr id="257" name="Google Shape;257;p26"/>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6"/>
            <p:cNvGrpSpPr/>
            <p:nvPr/>
          </p:nvGrpSpPr>
          <p:grpSpPr>
            <a:xfrm rot="10800000" flipH="1">
              <a:off x="8386663" y="0"/>
              <a:ext cx="757325" cy="2203225"/>
              <a:chOff x="4740125" y="687050"/>
              <a:chExt cx="757325" cy="2203225"/>
            </a:xfrm>
          </p:grpSpPr>
          <p:sp>
            <p:nvSpPr>
              <p:cNvPr id="262" name="Google Shape;262;p26"/>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66" name="Google Shape;266;p26"/>
          <p:cNvCxnSpPr/>
          <p:nvPr/>
        </p:nvCxnSpPr>
        <p:spPr>
          <a:xfrm>
            <a:off x="715100" y="4776750"/>
            <a:ext cx="8439600" cy="0"/>
          </a:xfrm>
          <a:prstGeom prst="straightConnector1">
            <a:avLst/>
          </a:prstGeom>
          <a:noFill/>
          <a:ln w="9525" cap="flat" cmpd="sng">
            <a:solidFill>
              <a:schemeClr val="dk1"/>
            </a:solidFill>
            <a:prstDash val="solid"/>
            <a:round/>
            <a:headEnd type="none" w="med" len="med"/>
            <a:tailEnd type="none" w="med" len="med"/>
          </a:ln>
        </p:spPr>
      </p:cxnSp>
      <p:sp>
        <p:nvSpPr>
          <p:cNvPr id="267" name="Google Shape;267;p26"/>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2206200" y="1487925"/>
            <a:ext cx="4731600" cy="183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48" name="Google Shape;48;p8"/>
          <p:cNvCxnSpPr/>
          <p:nvPr/>
        </p:nvCxnSpPr>
        <p:spPr>
          <a:xfrm>
            <a:off x="715100" y="4776750"/>
            <a:ext cx="8439600" cy="0"/>
          </a:xfrm>
          <a:prstGeom prst="straightConnector1">
            <a:avLst/>
          </a:prstGeom>
          <a:noFill/>
          <a:ln w="9525" cap="flat" cmpd="sng">
            <a:solidFill>
              <a:schemeClr val="lt1"/>
            </a:solidFill>
            <a:prstDash val="solid"/>
            <a:round/>
            <a:headEnd type="none" w="med" len="med"/>
            <a:tailEnd type="none" w="med" len="med"/>
          </a:ln>
        </p:spPr>
      </p:cxnSp>
      <p:sp>
        <p:nvSpPr>
          <p:cNvPr id="49" name="Google Shape;49;p8"/>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52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210065" y="535000"/>
            <a:ext cx="4553700" cy="951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042650" y="535000"/>
            <a:ext cx="1149600" cy="951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69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2210065" y="1486900"/>
            <a:ext cx="4360200" cy="32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7" name="Google Shape;17;p3"/>
          <p:cNvCxnSpPr/>
          <p:nvPr/>
        </p:nvCxnSpPr>
        <p:spPr>
          <a:xfrm>
            <a:off x="715100" y="4776750"/>
            <a:ext cx="8439600" cy="0"/>
          </a:xfrm>
          <a:prstGeom prst="straightConnector1">
            <a:avLst/>
          </a:prstGeom>
          <a:noFill/>
          <a:ln w="9525" cap="flat" cmpd="sng">
            <a:solidFill>
              <a:schemeClr val="dk1"/>
            </a:solidFill>
            <a:prstDash val="solid"/>
            <a:round/>
            <a:headEnd type="none" w="med" len="med"/>
            <a:tailEnd type="none" w="med" len="med"/>
          </a:ln>
        </p:spPr>
      </p:cxnSp>
      <p:sp>
        <p:nvSpPr>
          <p:cNvPr id="18" name="Google Shape;18;p3"/>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3"/>
          <p:cNvGrpSpPr/>
          <p:nvPr/>
        </p:nvGrpSpPr>
        <p:grpSpPr>
          <a:xfrm>
            <a:off x="8351559" y="-25"/>
            <a:ext cx="792238" cy="2304794"/>
            <a:chOff x="4740125" y="687050"/>
            <a:chExt cx="757325" cy="2203225"/>
          </a:xfrm>
        </p:grpSpPr>
        <p:sp>
          <p:nvSpPr>
            <p:cNvPr id="20" name="Google Shape;20;p3"/>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776025" y="1964000"/>
            <a:ext cx="3936900" cy="24228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1400">
                <a:solidFill>
                  <a:schemeClr val="lt1"/>
                </a:solidFill>
              </a:defRPr>
            </a:lvl1pPr>
            <a:lvl2pPr marL="914400" lvl="1" indent="-317500" rtl="0">
              <a:lnSpc>
                <a:spcPct val="115000"/>
              </a:lnSpc>
              <a:spcBef>
                <a:spcPts val="0"/>
              </a:spcBef>
              <a:spcAft>
                <a:spcPts val="0"/>
              </a:spcAft>
              <a:buClr>
                <a:schemeClr val="lt1"/>
              </a:buClr>
              <a:buSzPts val="1400"/>
              <a:buChar char="○"/>
              <a:defRPr>
                <a:solidFill>
                  <a:schemeClr val="lt1"/>
                </a:solidFill>
              </a:defRPr>
            </a:lvl2pPr>
            <a:lvl3pPr marL="1371600" lvl="2" indent="-317500" rtl="0">
              <a:lnSpc>
                <a:spcPct val="115000"/>
              </a:lnSpc>
              <a:spcBef>
                <a:spcPts val="0"/>
              </a:spcBef>
              <a:spcAft>
                <a:spcPts val="0"/>
              </a:spcAft>
              <a:buClr>
                <a:schemeClr val="lt1"/>
              </a:buClr>
              <a:buSzPts val="1400"/>
              <a:buChar char="■"/>
              <a:defRPr>
                <a:solidFill>
                  <a:schemeClr val="lt1"/>
                </a:solidFill>
              </a:defRPr>
            </a:lvl3pPr>
            <a:lvl4pPr marL="1828800" lvl="3" indent="-317500" rtl="0">
              <a:lnSpc>
                <a:spcPct val="115000"/>
              </a:lnSpc>
              <a:spcBef>
                <a:spcPts val="0"/>
              </a:spcBef>
              <a:spcAft>
                <a:spcPts val="0"/>
              </a:spcAft>
              <a:buClr>
                <a:schemeClr val="lt1"/>
              </a:buClr>
              <a:buSzPts val="1400"/>
              <a:buChar char="●"/>
              <a:defRPr>
                <a:solidFill>
                  <a:schemeClr val="lt1"/>
                </a:solidFill>
              </a:defRPr>
            </a:lvl4pPr>
            <a:lvl5pPr marL="2286000" lvl="4" indent="-317500" rtl="0">
              <a:lnSpc>
                <a:spcPct val="115000"/>
              </a:lnSpc>
              <a:spcBef>
                <a:spcPts val="0"/>
              </a:spcBef>
              <a:spcAft>
                <a:spcPts val="0"/>
              </a:spcAft>
              <a:buClr>
                <a:schemeClr val="lt1"/>
              </a:buClr>
              <a:buSzPts val="1400"/>
              <a:buChar char="○"/>
              <a:defRPr>
                <a:solidFill>
                  <a:schemeClr val="lt1"/>
                </a:solidFill>
              </a:defRPr>
            </a:lvl5pPr>
            <a:lvl6pPr marL="2743200" lvl="5" indent="-317500" rtl="0">
              <a:lnSpc>
                <a:spcPct val="115000"/>
              </a:lnSpc>
              <a:spcBef>
                <a:spcPts val="0"/>
              </a:spcBef>
              <a:spcAft>
                <a:spcPts val="0"/>
              </a:spcAft>
              <a:buClr>
                <a:schemeClr val="lt1"/>
              </a:buClr>
              <a:buSzPts val="1400"/>
              <a:buChar char="■"/>
              <a:defRPr>
                <a:solidFill>
                  <a:schemeClr val="lt1"/>
                </a:solidFill>
              </a:defRPr>
            </a:lvl6pPr>
            <a:lvl7pPr marL="3200400" lvl="6" indent="-317500" rtl="0">
              <a:lnSpc>
                <a:spcPct val="115000"/>
              </a:lnSpc>
              <a:spcBef>
                <a:spcPts val="0"/>
              </a:spcBef>
              <a:spcAft>
                <a:spcPts val="0"/>
              </a:spcAft>
              <a:buClr>
                <a:schemeClr val="lt1"/>
              </a:buClr>
              <a:buSzPts val="1400"/>
              <a:buChar char="●"/>
              <a:defRPr>
                <a:solidFill>
                  <a:schemeClr val="lt1"/>
                </a:solidFill>
              </a:defRPr>
            </a:lvl7pPr>
            <a:lvl8pPr marL="3657600" lvl="7" indent="-317500" rtl="0">
              <a:lnSpc>
                <a:spcPct val="115000"/>
              </a:lnSpc>
              <a:spcBef>
                <a:spcPts val="0"/>
              </a:spcBef>
              <a:spcAft>
                <a:spcPts val="0"/>
              </a:spcAft>
              <a:buClr>
                <a:schemeClr val="lt1"/>
              </a:buClr>
              <a:buSzPts val="1400"/>
              <a:buChar char="○"/>
              <a:defRPr>
                <a:solidFill>
                  <a:schemeClr val="lt1"/>
                </a:solidFill>
              </a:defRPr>
            </a:lvl8pPr>
            <a:lvl9pPr marL="4114800" lvl="8" indent="-317500" rtl="0">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3" name="Google Shape;43;p7"/>
          <p:cNvSpPr txBox="1">
            <a:spLocks noGrp="1"/>
          </p:cNvSpPr>
          <p:nvPr>
            <p:ph type="title"/>
          </p:nvPr>
        </p:nvSpPr>
        <p:spPr>
          <a:xfrm>
            <a:off x="715100" y="952275"/>
            <a:ext cx="3997800" cy="1011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4" name="Google Shape;44;p7"/>
          <p:cNvCxnSpPr/>
          <p:nvPr/>
        </p:nvCxnSpPr>
        <p:spPr>
          <a:xfrm>
            <a:off x="715100" y="4776750"/>
            <a:ext cx="8439600" cy="0"/>
          </a:xfrm>
          <a:prstGeom prst="straightConnector1">
            <a:avLst/>
          </a:prstGeom>
          <a:noFill/>
          <a:ln w="9525" cap="flat" cmpd="sng">
            <a:solidFill>
              <a:schemeClr val="lt1"/>
            </a:solidFill>
            <a:prstDash val="solid"/>
            <a:round/>
            <a:headEnd type="none" w="med" len="med"/>
            <a:tailEnd type="none" w="med" len="med"/>
          </a:ln>
        </p:spPr>
      </p:cxnSp>
      <p:sp>
        <p:nvSpPr>
          <p:cNvPr id="45" name="Google Shape;45;p7"/>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49304" y="1395375"/>
            <a:ext cx="354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 name="Google Shape;52;p9"/>
          <p:cNvSpPr txBox="1">
            <a:spLocks noGrp="1"/>
          </p:cNvSpPr>
          <p:nvPr>
            <p:ph type="subTitle" idx="1"/>
          </p:nvPr>
        </p:nvSpPr>
        <p:spPr>
          <a:xfrm>
            <a:off x="849350" y="2176375"/>
            <a:ext cx="3541800" cy="16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53" name="Google Shape;53;p9"/>
          <p:cNvCxnSpPr/>
          <p:nvPr/>
        </p:nvCxnSpPr>
        <p:spPr>
          <a:xfrm>
            <a:off x="715100" y="4776750"/>
            <a:ext cx="8439600" cy="0"/>
          </a:xfrm>
          <a:prstGeom prst="straightConnector1">
            <a:avLst/>
          </a:prstGeom>
          <a:noFill/>
          <a:ln w="9525" cap="flat" cmpd="sng">
            <a:solidFill>
              <a:schemeClr val="lt1"/>
            </a:solidFill>
            <a:prstDash val="solid"/>
            <a:round/>
            <a:headEnd type="none" w="med" len="med"/>
            <a:tailEnd type="none" w="med" len="med"/>
          </a:ln>
        </p:spPr>
      </p:cxnSp>
      <p:sp>
        <p:nvSpPr>
          <p:cNvPr id="54" name="Google Shape;54;p9"/>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67" name="Google Shape;67;p13"/>
          <p:cNvCxnSpPr/>
          <p:nvPr/>
        </p:nvCxnSpPr>
        <p:spPr>
          <a:xfrm>
            <a:off x="715100" y="4776750"/>
            <a:ext cx="8439600" cy="0"/>
          </a:xfrm>
          <a:prstGeom prst="straightConnector1">
            <a:avLst/>
          </a:prstGeom>
          <a:noFill/>
          <a:ln w="9525" cap="flat" cmpd="sng">
            <a:solidFill>
              <a:schemeClr val="dk1"/>
            </a:solidFill>
            <a:prstDash val="solid"/>
            <a:round/>
            <a:headEnd type="none" w="med" len="med"/>
            <a:tailEnd type="none" w="med" len="med"/>
          </a:ln>
        </p:spPr>
      </p:cxnSp>
      <p:sp>
        <p:nvSpPr>
          <p:cNvPr id="68" name="Google Shape;68;p13"/>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715100" y="3880400"/>
            <a:ext cx="7713900" cy="7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22" name="Google Shape;122;p16"/>
          <p:cNvSpPr txBox="1">
            <a:spLocks noGrp="1"/>
          </p:cNvSpPr>
          <p:nvPr>
            <p:ph type="title"/>
          </p:nvPr>
        </p:nvSpPr>
        <p:spPr>
          <a:xfrm>
            <a:off x="715100" y="3462923"/>
            <a:ext cx="7713900" cy="46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3" name="Google Shape;123;p16"/>
          <p:cNvCxnSpPr/>
          <p:nvPr/>
        </p:nvCxnSpPr>
        <p:spPr>
          <a:xfrm>
            <a:off x="715100" y="4776750"/>
            <a:ext cx="8439600" cy="0"/>
          </a:xfrm>
          <a:prstGeom prst="straightConnector1">
            <a:avLst/>
          </a:prstGeom>
          <a:noFill/>
          <a:ln w="9525" cap="flat" cmpd="sng">
            <a:solidFill>
              <a:schemeClr val="dk1"/>
            </a:solidFill>
            <a:prstDash val="solid"/>
            <a:round/>
            <a:headEnd type="none" w="med" len="med"/>
            <a:tailEnd type="none" w="med" len="med"/>
          </a:ln>
        </p:spPr>
      </p:cxnSp>
      <p:sp>
        <p:nvSpPr>
          <p:cNvPr id="124" name="Google Shape;124;p16"/>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dk2"/>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0" name="Google Shape;160;p21"/>
          <p:cNvSpPr txBox="1">
            <a:spLocks noGrp="1"/>
          </p:cNvSpPr>
          <p:nvPr>
            <p:ph type="subTitle" idx="1"/>
          </p:nvPr>
        </p:nvSpPr>
        <p:spPr>
          <a:xfrm>
            <a:off x="838961" y="1585277"/>
            <a:ext cx="22806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1" name="Google Shape;161;p21"/>
          <p:cNvSpPr txBox="1">
            <a:spLocks noGrp="1"/>
          </p:cNvSpPr>
          <p:nvPr>
            <p:ph type="subTitle" idx="2"/>
          </p:nvPr>
        </p:nvSpPr>
        <p:spPr>
          <a:xfrm>
            <a:off x="839025" y="1953578"/>
            <a:ext cx="22806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21"/>
          <p:cNvSpPr txBox="1">
            <a:spLocks noGrp="1"/>
          </p:cNvSpPr>
          <p:nvPr>
            <p:ph type="subTitle" idx="3"/>
          </p:nvPr>
        </p:nvSpPr>
        <p:spPr>
          <a:xfrm>
            <a:off x="6024298" y="1953578"/>
            <a:ext cx="22806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1"/>
          <p:cNvSpPr txBox="1">
            <a:spLocks noGrp="1"/>
          </p:cNvSpPr>
          <p:nvPr>
            <p:ph type="subTitle" idx="4"/>
          </p:nvPr>
        </p:nvSpPr>
        <p:spPr>
          <a:xfrm>
            <a:off x="839025" y="3715728"/>
            <a:ext cx="22806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21"/>
          <p:cNvSpPr txBox="1">
            <a:spLocks noGrp="1"/>
          </p:cNvSpPr>
          <p:nvPr>
            <p:ph type="subTitle" idx="5"/>
          </p:nvPr>
        </p:nvSpPr>
        <p:spPr>
          <a:xfrm>
            <a:off x="6024298" y="3715728"/>
            <a:ext cx="22806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1"/>
          <p:cNvSpPr txBox="1">
            <a:spLocks noGrp="1"/>
          </p:cNvSpPr>
          <p:nvPr>
            <p:ph type="subTitle" idx="6"/>
          </p:nvPr>
        </p:nvSpPr>
        <p:spPr>
          <a:xfrm>
            <a:off x="839021" y="3347427"/>
            <a:ext cx="22806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6" name="Google Shape;166;p21"/>
          <p:cNvSpPr txBox="1">
            <a:spLocks noGrp="1"/>
          </p:cNvSpPr>
          <p:nvPr>
            <p:ph type="subTitle" idx="7"/>
          </p:nvPr>
        </p:nvSpPr>
        <p:spPr>
          <a:xfrm>
            <a:off x="6024287" y="1585277"/>
            <a:ext cx="22806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7" name="Google Shape;167;p21"/>
          <p:cNvSpPr txBox="1">
            <a:spLocks noGrp="1"/>
          </p:cNvSpPr>
          <p:nvPr>
            <p:ph type="subTitle" idx="8"/>
          </p:nvPr>
        </p:nvSpPr>
        <p:spPr>
          <a:xfrm>
            <a:off x="6024287" y="3347427"/>
            <a:ext cx="22806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cxnSp>
        <p:nvCxnSpPr>
          <p:cNvPr id="168" name="Google Shape;168;p21"/>
          <p:cNvCxnSpPr/>
          <p:nvPr/>
        </p:nvCxnSpPr>
        <p:spPr>
          <a:xfrm>
            <a:off x="715100" y="4776750"/>
            <a:ext cx="8439600" cy="0"/>
          </a:xfrm>
          <a:prstGeom prst="straightConnector1">
            <a:avLst/>
          </a:prstGeom>
          <a:noFill/>
          <a:ln w="9525" cap="flat" cmpd="sng">
            <a:solidFill>
              <a:schemeClr val="lt1"/>
            </a:solidFill>
            <a:prstDash val="solid"/>
            <a:round/>
            <a:headEnd type="none" w="med" len="med"/>
            <a:tailEnd type="none" w="med" len="med"/>
          </a:ln>
        </p:spPr>
      </p:cxnSp>
      <p:sp>
        <p:nvSpPr>
          <p:cNvPr id="169" name="Google Shape;169;p21"/>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70"/>
        <p:cNvGrpSpPr/>
        <p:nvPr/>
      </p:nvGrpSpPr>
      <p:grpSpPr>
        <a:xfrm>
          <a:off x="0" y="0"/>
          <a:ext cx="0" cy="0"/>
          <a:chOff x="0" y="0"/>
          <a:chExt cx="0" cy="0"/>
        </a:xfrm>
      </p:grpSpPr>
      <p:sp>
        <p:nvSpPr>
          <p:cNvPr id="171" name="Google Shape;171;p22"/>
          <p:cNvSpPr txBox="1">
            <a:spLocks noGrp="1"/>
          </p:cNvSpPr>
          <p:nvPr>
            <p:ph type="subTitle" idx="1"/>
          </p:nvPr>
        </p:nvSpPr>
        <p:spPr>
          <a:xfrm>
            <a:off x="712942" y="1666743"/>
            <a:ext cx="21120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22"/>
          <p:cNvSpPr txBox="1">
            <a:spLocks noGrp="1"/>
          </p:cNvSpPr>
          <p:nvPr>
            <p:ph type="subTitle" idx="2"/>
          </p:nvPr>
        </p:nvSpPr>
        <p:spPr>
          <a:xfrm>
            <a:off x="3226277" y="1666743"/>
            <a:ext cx="21120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2"/>
          <p:cNvSpPr txBox="1">
            <a:spLocks noGrp="1"/>
          </p:cNvSpPr>
          <p:nvPr>
            <p:ph type="subTitle" idx="3"/>
          </p:nvPr>
        </p:nvSpPr>
        <p:spPr>
          <a:xfrm>
            <a:off x="3226277" y="2830767"/>
            <a:ext cx="21075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2"/>
          <p:cNvSpPr txBox="1">
            <a:spLocks noGrp="1"/>
          </p:cNvSpPr>
          <p:nvPr>
            <p:ph type="subTitle" idx="4"/>
          </p:nvPr>
        </p:nvSpPr>
        <p:spPr>
          <a:xfrm>
            <a:off x="713492" y="2830767"/>
            <a:ext cx="21120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2"/>
          <p:cNvSpPr txBox="1">
            <a:spLocks noGrp="1"/>
          </p:cNvSpPr>
          <p:nvPr>
            <p:ph type="subTitle" idx="5"/>
          </p:nvPr>
        </p:nvSpPr>
        <p:spPr>
          <a:xfrm>
            <a:off x="714159" y="3994791"/>
            <a:ext cx="21120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22"/>
          <p:cNvSpPr txBox="1">
            <a:spLocks noGrp="1"/>
          </p:cNvSpPr>
          <p:nvPr>
            <p:ph type="subTitle" idx="6"/>
          </p:nvPr>
        </p:nvSpPr>
        <p:spPr>
          <a:xfrm>
            <a:off x="3226277" y="3994791"/>
            <a:ext cx="21075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22"/>
          <p:cNvSpPr txBox="1">
            <a:spLocks noGrp="1"/>
          </p:cNvSpPr>
          <p:nvPr>
            <p:ph type="subTitle" idx="7"/>
          </p:nvPr>
        </p:nvSpPr>
        <p:spPr>
          <a:xfrm>
            <a:off x="712942" y="1286900"/>
            <a:ext cx="21120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8" name="Google Shape;178;p22"/>
          <p:cNvSpPr txBox="1">
            <a:spLocks noGrp="1"/>
          </p:cNvSpPr>
          <p:nvPr>
            <p:ph type="subTitle" idx="8"/>
          </p:nvPr>
        </p:nvSpPr>
        <p:spPr>
          <a:xfrm>
            <a:off x="3226277" y="1286900"/>
            <a:ext cx="21123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9" name="Google Shape;179;p22"/>
          <p:cNvSpPr txBox="1">
            <a:spLocks noGrp="1"/>
          </p:cNvSpPr>
          <p:nvPr>
            <p:ph type="subTitle" idx="9"/>
          </p:nvPr>
        </p:nvSpPr>
        <p:spPr>
          <a:xfrm>
            <a:off x="3226277" y="2450919"/>
            <a:ext cx="21123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0" name="Google Shape;180;p22"/>
          <p:cNvSpPr txBox="1">
            <a:spLocks noGrp="1"/>
          </p:cNvSpPr>
          <p:nvPr>
            <p:ph type="subTitle" idx="13"/>
          </p:nvPr>
        </p:nvSpPr>
        <p:spPr>
          <a:xfrm>
            <a:off x="713492" y="2450919"/>
            <a:ext cx="21120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1" name="Google Shape;181;p22"/>
          <p:cNvSpPr txBox="1">
            <a:spLocks noGrp="1"/>
          </p:cNvSpPr>
          <p:nvPr>
            <p:ph type="subTitle" idx="14"/>
          </p:nvPr>
        </p:nvSpPr>
        <p:spPr>
          <a:xfrm>
            <a:off x="712809" y="3614939"/>
            <a:ext cx="21123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2" name="Google Shape;182;p22"/>
          <p:cNvSpPr txBox="1">
            <a:spLocks noGrp="1"/>
          </p:cNvSpPr>
          <p:nvPr>
            <p:ph type="subTitle" idx="15"/>
          </p:nvPr>
        </p:nvSpPr>
        <p:spPr>
          <a:xfrm>
            <a:off x="3226277" y="3614939"/>
            <a:ext cx="2112300" cy="466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Domine"/>
                <a:ea typeface="Domine"/>
                <a:cs typeface="Domine"/>
                <a:sym typeface="Domi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3" name="Google Shape;183;p22"/>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84" name="Google Shape;184;p22"/>
          <p:cNvCxnSpPr/>
          <p:nvPr/>
        </p:nvCxnSpPr>
        <p:spPr>
          <a:xfrm>
            <a:off x="715100" y="4776750"/>
            <a:ext cx="8439600" cy="0"/>
          </a:xfrm>
          <a:prstGeom prst="straightConnector1">
            <a:avLst/>
          </a:prstGeom>
          <a:noFill/>
          <a:ln w="9525" cap="flat" cmpd="sng">
            <a:solidFill>
              <a:schemeClr val="dk1"/>
            </a:solidFill>
            <a:prstDash val="solid"/>
            <a:round/>
            <a:headEnd type="none" w="med" len="med"/>
            <a:tailEnd type="none" w="med" len="med"/>
          </a:ln>
        </p:spPr>
      </p:cxnSp>
      <p:sp>
        <p:nvSpPr>
          <p:cNvPr id="185" name="Google Shape;185;p22"/>
          <p:cNvSpPr/>
          <p:nvPr/>
        </p:nvSpPr>
        <p:spPr>
          <a:xfrm>
            <a:off x="264250" y="4649613"/>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22"/>
          <p:cNvGrpSpPr/>
          <p:nvPr/>
        </p:nvGrpSpPr>
        <p:grpSpPr>
          <a:xfrm rot="10800000">
            <a:off x="6238" y="0"/>
            <a:ext cx="757325" cy="2203225"/>
            <a:chOff x="4740125" y="687050"/>
            <a:chExt cx="757325" cy="2203225"/>
          </a:xfrm>
        </p:grpSpPr>
        <p:sp>
          <p:nvSpPr>
            <p:cNvPr id="187" name="Google Shape;187;p22"/>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omine"/>
              <a:buNone/>
              <a:defRPr sz="3000">
                <a:solidFill>
                  <a:schemeClr val="dk1"/>
                </a:solidFill>
                <a:latin typeface="Domine"/>
                <a:ea typeface="Domine"/>
                <a:cs typeface="Domine"/>
                <a:sym typeface="Domine"/>
              </a:defRPr>
            </a:lvl1pPr>
            <a:lvl2pPr lvl="1" rtl="0">
              <a:spcBef>
                <a:spcPts val="0"/>
              </a:spcBef>
              <a:spcAft>
                <a:spcPts val="0"/>
              </a:spcAft>
              <a:buClr>
                <a:schemeClr val="dk1"/>
              </a:buClr>
              <a:buSzPts val="3500"/>
              <a:buFont typeface="Domine"/>
              <a:buNone/>
              <a:defRPr sz="3500">
                <a:solidFill>
                  <a:schemeClr val="dk1"/>
                </a:solidFill>
                <a:latin typeface="Domine"/>
                <a:ea typeface="Domine"/>
                <a:cs typeface="Domine"/>
                <a:sym typeface="Domine"/>
              </a:defRPr>
            </a:lvl2pPr>
            <a:lvl3pPr lvl="2" rtl="0">
              <a:spcBef>
                <a:spcPts val="0"/>
              </a:spcBef>
              <a:spcAft>
                <a:spcPts val="0"/>
              </a:spcAft>
              <a:buClr>
                <a:schemeClr val="dk1"/>
              </a:buClr>
              <a:buSzPts val="3500"/>
              <a:buFont typeface="Domine"/>
              <a:buNone/>
              <a:defRPr sz="3500">
                <a:solidFill>
                  <a:schemeClr val="dk1"/>
                </a:solidFill>
                <a:latin typeface="Domine"/>
                <a:ea typeface="Domine"/>
                <a:cs typeface="Domine"/>
                <a:sym typeface="Domine"/>
              </a:defRPr>
            </a:lvl3pPr>
            <a:lvl4pPr lvl="3" rtl="0">
              <a:spcBef>
                <a:spcPts val="0"/>
              </a:spcBef>
              <a:spcAft>
                <a:spcPts val="0"/>
              </a:spcAft>
              <a:buClr>
                <a:schemeClr val="dk1"/>
              </a:buClr>
              <a:buSzPts val="3500"/>
              <a:buFont typeface="Domine"/>
              <a:buNone/>
              <a:defRPr sz="3500">
                <a:solidFill>
                  <a:schemeClr val="dk1"/>
                </a:solidFill>
                <a:latin typeface="Domine"/>
                <a:ea typeface="Domine"/>
                <a:cs typeface="Domine"/>
                <a:sym typeface="Domine"/>
              </a:defRPr>
            </a:lvl4pPr>
            <a:lvl5pPr lvl="4" rtl="0">
              <a:spcBef>
                <a:spcPts val="0"/>
              </a:spcBef>
              <a:spcAft>
                <a:spcPts val="0"/>
              </a:spcAft>
              <a:buClr>
                <a:schemeClr val="dk1"/>
              </a:buClr>
              <a:buSzPts val="3500"/>
              <a:buFont typeface="Domine"/>
              <a:buNone/>
              <a:defRPr sz="3500">
                <a:solidFill>
                  <a:schemeClr val="dk1"/>
                </a:solidFill>
                <a:latin typeface="Domine"/>
                <a:ea typeface="Domine"/>
                <a:cs typeface="Domine"/>
                <a:sym typeface="Domine"/>
              </a:defRPr>
            </a:lvl5pPr>
            <a:lvl6pPr lvl="5" rtl="0">
              <a:spcBef>
                <a:spcPts val="0"/>
              </a:spcBef>
              <a:spcAft>
                <a:spcPts val="0"/>
              </a:spcAft>
              <a:buClr>
                <a:schemeClr val="dk1"/>
              </a:buClr>
              <a:buSzPts val="3500"/>
              <a:buFont typeface="Domine"/>
              <a:buNone/>
              <a:defRPr sz="3500">
                <a:solidFill>
                  <a:schemeClr val="dk1"/>
                </a:solidFill>
                <a:latin typeface="Domine"/>
                <a:ea typeface="Domine"/>
                <a:cs typeface="Domine"/>
                <a:sym typeface="Domine"/>
              </a:defRPr>
            </a:lvl6pPr>
            <a:lvl7pPr lvl="6" rtl="0">
              <a:spcBef>
                <a:spcPts val="0"/>
              </a:spcBef>
              <a:spcAft>
                <a:spcPts val="0"/>
              </a:spcAft>
              <a:buClr>
                <a:schemeClr val="dk1"/>
              </a:buClr>
              <a:buSzPts val="3500"/>
              <a:buFont typeface="Domine"/>
              <a:buNone/>
              <a:defRPr sz="3500">
                <a:solidFill>
                  <a:schemeClr val="dk1"/>
                </a:solidFill>
                <a:latin typeface="Domine"/>
                <a:ea typeface="Domine"/>
                <a:cs typeface="Domine"/>
                <a:sym typeface="Domine"/>
              </a:defRPr>
            </a:lvl7pPr>
            <a:lvl8pPr lvl="7" rtl="0">
              <a:spcBef>
                <a:spcPts val="0"/>
              </a:spcBef>
              <a:spcAft>
                <a:spcPts val="0"/>
              </a:spcAft>
              <a:buClr>
                <a:schemeClr val="dk1"/>
              </a:buClr>
              <a:buSzPts val="3500"/>
              <a:buFont typeface="Domine"/>
              <a:buNone/>
              <a:defRPr sz="3500">
                <a:solidFill>
                  <a:schemeClr val="dk1"/>
                </a:solidFill>
                <a:latin typeface="Domine"/>
                <a:ea typeface="Domine"/>
                <a:cs typeface="Domine"/>
                <a:sym typeface="Domine"/>
              </a:defRPr>
            </a:lvl8pPr>
            <a:lvl9pPr lvl="8" rtl="0">
              <a:spcBef>
                <a:spcPts val="0"/>
              </a:spcBef>
              <a:spcAft>
                <a:spcPts val="0"/>
              </a:spcAft>
              <a:buClr>
                <a:schemeClr val="dk1"/>
              </a:buClr>
              <a:buSzPts val="3500"/>
              <a:buFont typeface="Domine"/>
              <a:buNone/>
              <a:defRPr sz="3500">
                <a:solidFill>
                  <a:schemeClr val="dk1"/>
                </a:solidFill>
                <a:latin typeface="Domine"/>
                <a:ea typeface="Domine"/>
                <a:cs typeface="Domine"/>
                <a:sym typeface="Domin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1pPr>
            <a:lvl2pPr marL="914400" lvl="1"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2pPr>
            <a:lvl3pPr marL="1371600" lvl="2"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3pPr>
            <a:lvl4pPr marL="1828800" lvl="3"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4pPr>
            <a:lvl5pPr marL="2286000" lvl="4"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5pPr>
            <a:lvl6pPr marL="2743200" lvl="5"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6pPr>
            <a:lvl7pPr marL="3200400" lvl="6"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7pPr>
            <a:lvl8pPr marL="3657600" lvl="7"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8pPr>
            <a:lvl9pPr marL="4114800" lvl="8"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2" r:id="rId7"/>
    <p:sldLayoutId id="2147483667" r:id="rId8"/>
    <p:sldLayoutId id="2147483668" r:id="rId9"/>
    <p:sldLayoutId id="2147483671" r:id="rId10"/>
    <p:sldLayoutId id="2147483672"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7"/>
        <p:cNvGrpSpPr/>
        <p:nvPr/>
      </p:nvGrpSpPr>
      <p:grpSpPr>
        <a:xfrm>
          <a:off x="0" y="0"/>
          <a:ext cx="0" cy="0"/>
          <a:chOff x="0" y="0"/>
          <a:chExt cx="0" cy="0"/>
        </a:xfrm>
      </p:grpSpPr>
      <p:pic>
        <p:nvPicPr>
          <p:cNvPr id="278" name="Google Shape;278;p30"/>
          <p:cNvPicPr preferRelativeResize="0"/>
          <p:nvPr/>
        </p:nvPicPr>
        <p:blipFill rotWithShape="1">
          <a:blip r:embed="rId3">
            <a:alphaModFix/>
          </a:blip>
          <a:srcRect t="26747" b="26742"/>
          <a:stretch/>
        </p:blipFill>
        <p:spPr>
          <a:xfrm>
            <a:off x="0" y="0"/>
            <a:ext cx="9143997" cy="2838627"/>
          </a:xfrm>
          <a:prstGeom prst="rect">
            <a:avLst/>
          </a:prstGeom>
          <a:noFill/>
          <a:ln>
            <a:noFill/>
          </a:ln>
        </p:spPr>
      </p:pic>
      <p:sp>
        <p:nvSpPr>
          <p:cNvPr id="279" name="Google Shape;279;p30"/>
          <p:cNvSpPr/>
          <p:nvPr/>
        </p:nvSpPr>
        <p:spPr>
          <a:xfrm>
            <a:off x="1189650" y="921150"/>
            <a:ext cx="6764700" cy="3301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30"/>
          <p:cNvGrpSpPr/>
          <p:nvPr/>
        </p:nvGrpSpPr>
        <p:grpSpPr>
          <a:xfrm>
            <a:off x="6152067" y="2838725"/>
            <a:ext cx="1802595" cy="1372667"/>
            <a:chOff x="510150" y="3107400"/>
            <a:chExt cx="1696400" cy="1291800"/>
          </a:xfrm>
        </p:grpSpPr>
        <p:sp>
          <p:nvSpPr>
            <p:cNvPr id="281" name="Google Shape;281;p30"/>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0"/>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0"/>
          <p:cNvGrpSpPr/>
          <p:nvPr/>
        </p:nvGrpSpPr>
        <p:grpSpPr>
          <a:xfrm rot="5400000" flipH="1">
            <a:off x="1386893" y="3111386"/>
            <a:ext cx="913709" cy="1308206"/>
            <a:chOff x="1304300" y="3107400"/>
            <a:chExt cx="902250" cy="1291800"/>
          </a:xfrm>
        </p:grpSpPr>
        <p:sp>
          <p:nvSpPr>
            <p:cNvPr id="297" name="Google Shape;297;p30"/>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0"/>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0"/>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0"/>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30"/>
          <p:cNvSpPr txBox="1">
            <a:spLocks noGrp="1"/>
          </p:cNvSpPr>
          <p:nvPr>
            <p:ph type="ctrTitle"/>
          </p:nvPr>
        </p:nvSpPr>
        <p:spPr>
          <a:xfrm>
            <a:off x="1816198" y="930934"/>
            <a:ext cx="5511600" cy="152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CHHAYA GLOBAL EXPORTS PVT. LTD.</a:t>
            </a:r>
            <a:endParaRPr sz="4000" dirty="0"/>
          </a:p>
        </p:txBody>
      </p:sp>
      <p:grpSp>
        <p:nvGrpSpPr>
          <p:cNvPr id="307" name="Google Shape;307;p30"/>
          <p:cNvGrpSpPr/>
          <p:nvPr/>
        </p:nvGrpSpPr>
        <p:grpSpPr>
          <a:xfrm rot="5400000" flipH="1">
            <a:off x="1770397" y="340397"/>
            <a:ext cx="608359" cy="1769851"/>
            <a:chOff x="4740125" y="687050"/>
            <a:chExt cx="757325" cy="2203225"/>
          </a:xfrm>
        </p:grpSpPr>
        <p:sp>
          <p:nvSpPr>
            <p:cNvPr id="308" name="Google Shape;308;p30"/>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C3D988B0-3FC6-479C-A0E2-3F959EBB8609}"/>
              </a:ext>
            </a:extLst>
          </p:cNvPr>
          <p:cNvPicPr>
            <a:picLocks noChangeAspect="1"/>
          </p:cNvPicPr>
          <p:nvPr/>
        </p:nvPicPr>
        <p:blipFill>
          <a:blip r:embed="rId4"/>
          <a:stretch>
            <a:fillRect/>
          </a:stretch>
        </p:blipFill>
        <p:spPr>
          <a:xfrm>
            <a:off x="3438560" y="2110330"/>
            <a:ext cx="2310730" cy="23107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3"/>
          <p:cNvSpPr/>
          <p:nvPr/>
        </p:nvSpPr>
        <p:spPr>
          <a:xfrm>
            <a:off x="5911856"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43"/>
          <p:cNvSpPr/>
          <p:nvPr/>
        </p:nvSpPr>
        <p:spPr>
          <a:xfrm>
            <a:off x="726544"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3"/>
          <p:cNvSpPr txBox="1">
            <a:spLocks noGrp="1"/>
          </p:cNvSpPr>
          <p:nvPr>
            <p:ph type="subTitle" idx="1"/>
          </p:nvPr>
        </p:nvSpPr>
        <p:spPr>
          <a:xfrm>
            <a:off x="838961"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Shilajit</a:t>
            </a:r>
            <a:endParaRPr dirty="0"/>
          </a:p>
        </p:txBody>
      </p:sp>
      <p:sp>
        <p:nvSpPr>
          <p:cNvPr id="594" name="Google Shape;594;p43"/>
          <p:cNvSpPr txBox="1">
            <a:spLocks noGrp="1"/>
          </p:cNvSpPr>
          <p:nvPr>
            <p:ph type="subTitle" idx="7"/>
          </p:nvPr>
        </p:nvSpPr>
        <p:spPr>
          <a:xfrm>
            <a:off x="6024287"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Ginger </a:t>
            </a:r>
            <a:endParaRPr dirty="0"/>
          </a:p>
        </p:txBody>
      </p:sp>
      <p:sp>
        <p:nvSpPr>
          <p:cNvPr id="595" name="Google Shape;595;p43"/>
          <p:cNvSpPr txBox="1">
            <a:spLocks noGrp="1"/>
          </p:cNvSpPr>
          <p:nvPr>
            <p:ph type="subTitle" idx="8"/>
          </p:nvPr>
        </p:nvSpPr>
        <p:spPr>
          <a:xfrm>
            <a:off x="6024287"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Ashwagandha</a:t>
            </a:r>
            <a:endParaRPr dirty="0"/>
          </a:p>
        </p:txBody>
      </p:sp>
      <p:sp>
        <p:nvSpPr>
          <p:cNvPr id="596" name="Google Shape;596;p43"/>
          <p:cNvSpPr txBox="1">
            <a:spLocks noGrp="1"/>
          </p:cNvSpPr>
          <p:nvPr>
            <p:ph type="subTitle" idx="2"/>
          </p:nvPr>
        </p:nvSpPr>
        <p:spPr>
          <a:xfrm>
            <a:off x="839025" y="1953578"/>
            <a:ext cx="22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Bahnschrift Light" panose="020B0502040204020203" pitchFamily="34" charset="0"/>
              </a:rPr>
              <a:t>Available in raisin &amp; extract</a:t>
            </a:r>
            <a:endParaRPr dirty="0">
              <a:latin typeface="Bahnschrift Light" panose="020B0502040204020203" pitchFamily="34" charset="0"/>
            </a:endParaRPr>
          </a:p>
        </p:txBody>
      </p:sp>
      <p:sp>
        <p:nvSpPr>
          <p:cNvPr id="597" name="Google Shape;597;p43"/>
          <p:cNvSpPr txBox="1">
            <a:spLocks noGrp="1"/>
          </p:cNvSpPr>
          <p:nvPr>
            <p:ph type="subTitle" idx="3"/>
          </p:nvPr>
        </p:nvSpPr>
        <p:spPr>
          <a:xfrm>
            <a:off x="6024298" y="1953578"/>
            <a:ext cx="2280600" cy="572700"/>
          </a:xfrm>
          <a:prstGeom prst="rect">
            <a:avLst/>
          </a:prstGeom>
        </p:spPr>
        <p:txBody>
          <a:bodyPr spcFirstLastPara="1" wrap="square" lIns="91425" tIns="91425" rIns="91425" bIns="91425" anchor="t" anchorCtr="0">
            <a:noAutofit/>
          </a:bodyPr>
          <a:lstStyle/>
          <a:p>
            <a:pPr marL="0" lvl="0" indent="0">
              <a:buFont typeface="Arial"/>
              <a:buNone/>
            </a:pPr>
            <a:r>
              <a:rPr lang="en" dirty="0">
                <a:latin typeface="Bahnschrift Light" panose="020B0502040204020203" pitchFamily="34" charset="0"/>
                <a:cs typeface="Arial"/>
                <a:sym typeface="Arial"/>
              </a:rPr>
              <a:t>Available in extract &amp; powder</a:t>
            </a:r>
            <a:endParaRPr dirty="0">
              <a:latin typeface="Bahnschrift Light" panose="020B0502040204020203" pitchFamily="34" charset="0"/>
              <a:cs typeface="Arial"/>
              <a:sym typeface="Arial"/>
            </a:endParaRPr>
          </a:p>
        </p:txBody>
      </p:sp>
      <p:sp>
        <p:nvSpPr>
          <p:cNvPr id="598" name="Google Shape;598;p43"/>
          <p:cNvSpPr txBox="1">
            <a:spLocks noGrp="1"/>
          </p:cNvSpPr>
          <p:nvPr>
            <p:ph type="subTitle" idx="5"/>
          </p:nvPr>
        </p:nvSpPr>
        <p:spPr>
          <a:xfrm>
            <a:off x="6024298" y="3715728"/>
            <a:ext cx="2280600" cy="572700"/>
          </a:xfrm>
          <a:prstGeom prst="rect">
            <a:avLst/>
          </a:prstGeom>
        </p:spPr>
        <p:txBody>
          <a:bodyPr spcFirstLastPara="1" wrap="square" lIns="91425" tIns="91425" rIns="91425" bIns="91425" anchor="t" anchorCtr="0">
            <a:noAutofit/>
          </a:bodyPr>
          <a:lstStyle/>
          <a:p>
            <a:pPr marL="0" indent="0"/>
            <a:r>
              <a:rPr lang="en" dirty="0">
                <a:latin typeface="Bahnschrift Light" panose="020B0502040204020203" pitchFamily="34" charset="0"/>
                <a:cs typeface="Arial"/>
              </a:rPr>
              <a:t>Available in extract &amp; powder</a:t>
            </a:r>
            <a:endParaRPr dirty="0">
              <a:latin typeface="Bahnschrift Light" panose="020B0502040204020203" pitchFamily="34" charset="0"/>
              <a:cs typeface="Arial"/>
            </a:endParaRPr>
          </a:p>
        </p:txBody>
      </p:sp>
      <p:sp>
        <p:nvSpPr>
          <p:cNvPr id="599" name="Google Shape;599;p4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 Sellers Ayurvedic Products</a:t>
            </a:r>
            <a:endParaRPr dirty="0"/>
          </a:p>
        </p:txBody>
      </p:sp>
      <p:cxnSp>
        <p:nvCxnSpPr>
          <p:cNvPr id="600" name="Google Shape;600;p43"/>
          <p:cNvCxnSpPr/>
          <p:nvPr/>
        </p:nvCxnSpPr>
        <p:spPr>
          <a:xfrm>
            <a:off x="947140"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1" name="Google Shape;601;p43"/>
          <p:cNvCxnSpPr/>
          <p:nvPr/>
        </p:nvCxnSpPr>
        <p:spPr>
          <a:xfrm>
            <a:off x="6143097"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2" name="Google Shape;602;p43"/>
          <p:cNvCxnSpPr/>
          <p:nvPr/>
        </p:nvCxnSpPr>
        <p:spPr>
          <a:xfrm>
            <a:off x="947140" y="37529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3" name="Google Shape;603;p43"/>
          <p:cNvCxnSpPr/>
          <p:nvPr/>
        </p:nvCxnSpPr>
        <p:spPr>
          <a:xfrm>
            <a:off x="6143097" y="3752969"/>
            <a:ext cx="438300" cy="0"/>
          </a:xfrm>
          <a:prstGeom prst="straightConnector1">
            <a:avLst/>
          </a:prstGeom>
          <a:noFill/>
          <a:ln w="9525" cap="flat" cmpd="sng">
            <a:solidFill>
              <a:schemeClr val="dk1"/>
            </a:solidFill>
            <a:prstDash val="solid"/>
            <a:round/>
            <a:headEnd type="none" w="med" len="med"/>
            <a:tailEnd type="none" w="med" len="med"/>
          </a:ln>
        </p:spPr>
      </p:cxnSp>
      <p:grpSp>
        <p:nvGrpSpPr>
          <p:cNvPr id="605" name="Google Shape;605;p43"/>
          <p:cNvGrpSpPr/>
          <p:nvPr/>
        </p:nvGrpSpPr>
        <p:grpSpPr>
          <a:xfrm rot="-5400000">
            <a:off x="1644517" y="2700788"/>
            <a:ext cx="1802595" cy="1372667"/>
            <a:chOff x="510150" y="3107400"/>
            <a:chExt cx="1696400" cy="1291800"/>
          </a:xfrm>
        </p:grpSpPr>
        <p:sp>
          <p:nvSpPr>
            <p:cNvPr id="606" name="Google Shape;606;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43"/>
          <p:cNvGrpSpPr/>
          <p:nvPr/>
        </p:nvGrpSpPr>
        <p:grpSpPr>
          <a:xfrm rot="-5400000">
            <a:off x="6829817" y="2700788"/>
            <a:ext cx="1802595" cy="1372667"/>
            <a:chOff x="510150" y="3107400"/>
            <a:chExt cx="1696400" cy="1291800"/>
          </a:xfrm>
        </p:grpSpPr>
        <p:sp>
          <p:nvSpPr>
            <p:cNvPr id="620" name="Google Shape;620;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43"/>
          <p:cNvSpPr txBox="1">
            <a:spLocks noGrp="1"/>
          </p:cNvSpPr>
          <p:nvPr>
            <p:ph type="subTitle" idx="6"/>
          </p:nvPr>
        </p:nvSpPr>
        <p:spPr>
          <a:xfrm>
            <a:off x="839021"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Triphala</a:t>
            </a:r>
            <a:endParaRPr dirty="0"/>
          </a:p>
        </p:txBody>
      </p:sp>
      <p:sp>
        <p:nvSpPr>
          <p:cNvPr id="634" name="Google Shape;634;p43"/>
          <p:cNvSpPr txBox="1">
            <a:spLocks noGrp="1"/>
          </p:cNvSpPr>
          <p:nvPr>
            <p:ph type="subTitle" idx="4"/>
          </p:nvPr>
        </p:nvSpPr>
        <p:spPr>
          <a:xfrm>
            <a:off x="839025" y="3715728"/>
            <a:ext cx="2280600" cy="572700"/>
          </a:xfrm>
          <a:prstGeom prst="rect">
            <a:avLst/>
          </a:prstGeom>
        </p:spPr>
        <p:txBody>
          <a:bodyPr spcFirstLastPara="1" wrap="square" lIns="91425" tIns="91425" rIns="91425" bIns="91425" anchor="t" anchorCtr="0">
            <a:noAutofit/>
          </a:bodyPr>
          <a:lstStyle/>
          <a:p>
            <a:pPr marL="0" indent="0"/>
            <a:r>
              <a:rPr lang="en" dirty="0">
                <a:latin typeface="Bahnschrift Light" panose="020B0502040204020203" pitchFamily="34" charset="0"/>
              </a:rPr>
              <a:t>Available in extract &amp; powder</a:t>
            </a:r>
            <a:endParaRPr dirty="0">
              <a:latin typeface="Bahnschrift Light" panose="020B0502040204020203" pitchFamily="34" charset="0"/>
            </a:endParaRPr>
          </a:p>
        </p:txBody>
      </p:sp>
      <p:sp>
        <p:nvSpPr>
          <p:cNvPr id="46" name="Google Shape;591;p43">
            <a:extLst>
              <a:ext uri="{FF2B5EF4-FFF2-40B4-BE49-F238E27FC236}">
                <a16:creationId xmlns:a16="http://schemas.microsoft.com/office/drawing/2014/main" id="{5A857286-3F9C-482E-9697-A55BA5C8364B}"/>
              </a:ext>
            </a:extLst>
          </p:cNvPr>
          <p:cNvSpPr/>
          <p:nvPr/>
        </p:nvSpPr>
        <p:spPr>
          <a:xfrm>
            <a:off x="3333102" y="1206709"/>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a:buClr>
                <a:schemeClr val="dk1"/>
              </a:buClr>
              <a:buSzPts val="1400"/>
            </a:pPr>
            <a:endParaRPr lang="en-US" sz="2400" dirty="0">
              <a:latin typeface="Domine" panose="020B0604020202020204" charset="0"/>
            </a:endParaRPr>
          </a:p>
          <a:p>
            <a:pPr>
              <a:buClr>
                <a:schemeClr val="dk1"/>
              </a:buClr>
              <a:buSzPts val="1400"/>
            </a:pPr>
            <a:endParaRPr lang="en-US" dirty="0">
              <a:solidFill>
                <a:schemeClr val="dk1"/>
              </a:solidFill>
              <a:latin typeface="Tenor Sans"/>
              <a:sym typeface="Tenor Sans"/>
            </a:endParaRPr>
          </a:p>
        </p:txBody>
      </p:sp>
      <p:cxnSp>
        <p:nvCxnSpPr>
          <p:cNvPr id="47" name="Google Shape;600;p43">
            <a:extLst>
              <a:ext uri="{FF2B5EF4-FFF2-40B4-BE49-F238E27FC236}">
                <a16:creationId xmlns:a16="http://schemas.microsoft.com/office/drawing/2014/main" id="{E7013E64-A18A-4D04-A50F-38465C54CEF7}"/>
              </a:ext>
            </a:extLst>
          </p:cNvPr>
          <p:cNvCxnSpPr/>
          <p:nvPr/>
        </p:nvCxnSpPr>
        <p:spPr>
          <a:xfrm>
            <a:off x="3472115" y="2018042"/>
            <a:ext cx="438300" cy="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600;p43">
            <a:extLst>
              <a:ext uri="{FF2B5EF4-FFF2-40B4-BE49-F238E27FC236}">
                <a16:creationId xmlns:a16="http://schemas.microsoft.com/office/drawing/2014/main" id="{DA032927-5800-4AA7-80AF-273B121BAB60}"/>
              </a:ext>
            </a:extLst>
          </p:cNvPr>
          <p:cNvCxnSpPr/>
          <p:nvPr/>
        </p:nvCxnSpPr>
        <p:spPr>
          <a:xfrm>
            <a:off x="3472115" y="3721982"/>
            <a:ext cx="438300" cy="0"/>
          </a:xfrm>
          <a:prstGeom prst="straightConnector1">
            <a:avLst/>
          </a:prstGeom>
          <a:noFill/>
          <a:ln w="9525"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32FAED56-422C-4BEA-9391-8E708D8647A4}"/>
              </a:ext>
            </a:extLst>
          </p:cNvPr>
          <p:cNvSpPr txBox="1"/>
          <p:nvPr/>
        </p:nvSpPr>
        <p:spPr>
          <a:xfrm>
            <a:off x="3426396" y="1991124"/>
            <a:ext cx="45719" cy="738664"/>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409D060E-2878-4023-9509-FC52A493AB53}"/>
              </a:ext>
            </a:extLst>
          </p:cNvPr>
          <p:cNvSpPr txBox="1"/>
          <p:nvPr/>
        </p:nvSpPr>
        <p:spPr>
          <a:xfrm>
            <a:off x="3412383" y="1556377"/>
            <a:ext cx="2386890" cy="461665"/>
          </a:xfrm>
          <a:prstGeom prst="rect">
            <a:avLst/>
          </a:prstGeom>
          <a:noFill/>
        </p:spPr>
        <p:txBody>
          <a:bodyPr wrap="square" rtlCol="0">
            <a:spAutoFit/>
          </a:bodyPr>
          <a:lstStyle/>
          <a:p>
            <a:r>
              <a:rPr lang="en-US" sz="2400" dirty="0">
                <a:solidFill>
                  <a:schemeClr val="dk1"/>
                </a:solidFill>
                <a:latin typeface="Domine"/>
                <a:sym typeface="Domine"/>
              </a:rPr>
              <a:t>Guggul</a:t>
            </a:r>
          </a:p>
        </p:txBody>
      </p:sp>
      <p:sp>
        <p:nvSpPr>
          <p:cNvPr id="5" name="TextBox 4">
            <a:extLst>
              <a:ext uri="{FF2B5EF4-FFF2-40B4-BE49-F238E27FC236}">
                <a16:creationId xmlns:a16="http://schemas.microsoft.com/office/drawing/2014/main" id="{E5156AEA-8EBC-401D-9202-07EB8182FFAC}"/>
              </a:ext>
            </a:extLst>
          </p:cNvPr>
          <p:cNvSpPr txBox="1"/>
          <p:nvPr/>
        </p:nvSpPr>
        <p:spPr>
          <a:xfrm flipH="1">
            <a:off x="3420638" y="2003058"/>
            <a:ext cx="2037539" cy="523220"/>
          </a:xfrm>
          <a:prstGeom prst="rect">
            <a:avLst/>
          </a:prstGeom>
          <a:noFill/>
        </p:spPr>
        <p:txBody>
          <a:bodyPr wrap="square" rtlCol="0">
            <a:spAutoFit/>
          </a:bodyPr>
          <a:lstStyle/>
          <a:p>
            <a:pPr>
              <a:buClr>
                <a:schemeClr val="dk1"/>
              </a:buClr>
              <a:buSzPts val="1400"/>
            </a:pPr>
            <a:r>
              <a:rPr lang="en-US" dirty="0">
                <a:solidFill>
                  <a:schemeClr val="dk1"/>
                </a:solidFill>
                <a:latin typeface="Bahnschrift Light" panose="020B0502040204020203" pitchFamily="34" charset="0"/>
                <a:sym typeface="Tenor Sans"/>
              </a:rPr>
              <a:t>Available in extract &amp; powder</a:t>
            </a:r>
          </a:p>
        </p:txBody>
      </p:sp>
      <p:sp>
        <p:nvSpPr>
          <p:cNvPr id="6" name="TextBox 5">
            <a:extLst>
              <a:ext uri="{FF2B5EF4-FFF2-40B4-BE49-F238E27FC236}">
                <a16:creationId xmlns:a16="http://schemas.microsoft.com/office/drawing/2014/main" id="{F5C1EC87-1648-4566-BE18-67F497D309E9}"/>
              </a:ext>
            </a:extLst>
          </p:cNvPr>
          <p:cNvSpPr txBox="1"/>
          <p:nvPr/>
        </p:nvSpPr>
        <p:spPr>
          <a:xfrm>
            <a:off x="3444737" y="3302438"/>
            <a:ext cx="2386889" cy="461665"/>
          </a:xfrm>
          <a:prstGeom prst="rect">
            <a:avLst/>
          </a:prstGeom>
          <a:noFill/>
        </p:spPr>
        <p:txBody>
          <a:bodyPr wrap="square" rtlCol="0">
            <a:spAutoFit/>
          </a:bodyPr>
          <a:lstStyle/>
          <a:p>
            <a:r>
              <a:rPr lang="en-US" sz="2400" dirty="0">
                <a:solidFill>
                  <a:schemeClr val="dk1"/>
                </a:solidFill>
                <a:latin typeface="Domine"/>
                <a:sym typeface="Domine"/>
              </a:rPr>
              <a:t>Cardamom</a:t>
            </a:r>
          </a:p>
        </p:txBody>
      </p:sp>
      <p:sp>
        <p:nvSpPr>
          <p:cNvPr id="8" name="TextBox 7">
            <a:extLst>
              <a:ext uri="{FF2B5EF4-FFF2-40B4-BE49-F238E27FC236}">
                <a16:creationId xmlns:a16="http://schemas.microsoft.com/office/drawing/2014/main" id="{4ACDF4EE-52B7-4117-943E-F8DB55615F93}"/>
              </a:ext>
            </a:extLst>
          </p:cNvPr>
          <p:cNvSpPr txBox="1"/>
          <p:nvPr/>
        </p:nvSpPr>
        <p:spPr>
          <a:xfrm>
            <a:off x="3449672" y="3752969"/>
            <a:ext cx="1981045" cy="307777"/>
          </a:xfrm>
          <a:prstGeom prst="rect">
            <a:avLst/>
          </a:prstGeom>
          <a:noFill/>
        </p:spPr>
        <p:txBody>
          <a:bodyPr wrap="square" rtlCol="0">
            <a:spAutoFit/>
          </a:bodyPr>
          <a:lstStyle/>
          <a:p>
            <a:pPr>
              <a:buClr>
                <a:schemeClr val="dk1"/>
              </a:buClr>
              <a:buSzPts val="1400"/>
            </a:pPr>
            <a:r>
              <a:rPr lang="en-US" dirty="0">
                <a:solidFill>
                  <a:schemeClr val="dk1"/>
                </a:solidFill>
                <a:latin typeface="Bahnschrift Light" panose="020B0502040204020203" pitchFamily="34" charset="0"/>
                <a:sym typeface="Tenor Sans"/>
              </a:rPr>
              <a:t>Available in powder</a:t>
            </a:r>
          </a:p>
        </p:txBody>
      </p:sp>
      <p:grpSp>
        <p:nvGrpSpPr>
          <p:cNvPr id="53" name="Google Shape;605;p43">
            <a:extLst>
              <a:ext uri="{FF2B5EF4-FFF2-40B4-BE49-F238E27FC236}">
                <a16:creationId xmlns:a16="http://schemas.microsoft.com/office/drawing/2014/main" id="{AE44CB5E-2BCE-4DFE-93DC-1A92CEBCA570}"/>
              </a:ext>
            </a:extLst>
          </p:cNvPr>
          <p:cNvGrpSpPr/>
          <p:nvPr/>
        </p:nvGrpSpPr>
        <p:grpSpPr>
          <a:xfrm rot="-5400000">
            <a:off x="4252330" y="2691756"/>
            <a:ext cx="1802595" cy="1372667"/>
            <a:chOff x="510150" y="3107400"/>
            <a:chExt cx="1696400" cy="1291800"/>
          </a:xfrm>
        </p:grpSpPr>
        <p:sp>
          <p:nvSpPr>
            <p:cNvPr id="54" name="Google Shape;606;p43">
              <a:extLst>
                <a:ext uri="{FF2B5EF4-FFF2-40B4-BE49-F238E27FC236}">
                  <a16:creationId xmlns:a16="http://schemas.microsoft.com/office/drawing/2014/main" id="{9B78F92E-0623-441F-AD3E-B9F8A408B11E}"/>
                </a:ext>
              </a:extLst>
            </p:cNvPr>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07;p43">
              <a:extLst>
                <a:ext uri="{FF2B5EF4-FFF2-40B4-BE49-F238E27FC236}">
                  <a16:creationId xmlns:a16="http://schemas.microsoft.com/office/drawing/2014/main" id="{2F302165-4F26-4137-8FBA-E7AE50D63BEF}"/>
                </a:ext>
              </a:extLst>
            </p:cNvPr>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08;p43">
              <a:extLst>
                <a:ext uri="{FF2B5EF4-FFF2-40B4-BE49-F238E27FC236}">
                  <a16:creationId xmlns:a16="http://schemas.microsoft.com/office/drawing/2014/main" id="{7DF839AC-6666-491C-AED3-815DA272DDFE}"/>
                </a:ext>
              </a:extLst>
            </p:cNvPr>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09;p43">
              <a:extLst>
                <a:ext uri="{FF2B5EF4-FFF2-40B4-BE49-F238E27FC236}">
                  <a16:creationId xmlns:a16="http://schemas.microsoft.com/office/drawing/2014/main" id="{E5D384B5-A86C-4E5E-955D-82565980DE4C}"/>
                </a:ext>
              </a:extLst>
            </p:cNvPr>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0;p43">
              <a:extLst>
                <a:ext uri="{FF2B5EF4-FFF2-40B4-BE49-F238E27FC236}">
                  <a16:creationId xmlns:a16="http://schemas.microsoft.com/office/drawing/2014/main" id="{4309B005-AA38-425D-AB2E-EE77AFF85D3B}"/>
                </a:ext>
              </a:extLst>
            </p:cNvPr>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1;p43">
              <a:extLst>
                <a:ext uri="{FF2B5EF4-FFF2-40B4-BE49-F238E27FC236}">
                  <a16:creationId xmlns:a16="http://schemas.microsoft.com/office/drawing/2014/main" id="{C633B47D-69E2-4A6B-95FE-2F4A6485B806}"/>
                </a:ext>
              </a:extLst>
            </p:cNvPr>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2;p43">
              <a:extLst>
                <a:ext uri="{FF2B5EF4-FFF2-40B4-BE49-F238E27FC236}">
                  <a16:creationId xmlns:a16="http://schemas.microsoft.com/office/drawing/2014/main" id="{CBF0C513-6CF8-49AF-A1E7-CB45B9DD3E2F}"/>
                </a:ext>
              </a:extLst>
            </p:cNvPr>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3;p43">
              <a:extLst>
                <a:ext uri="{FF2B5EF4-FFF2-40B4-BE49-F238E27FC236}">
                  <a16:creationId xmlns:a16="http://schemas.microsoft.com/office/drawing/2014/main" id="{D6206287-5839-4175-A4E7-8139522E9838}"/>
                </a:ext>
              </a:extLst>
            </p:cNvPr>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4;p43">
              <a:extLst>
                <a:ext uri="{FF2B5EF4-FFF2-40B4-BE49-F238E27FC236}">
                  <a16:creationId xmlns:a16="http://schemas.microsoft.com/office/drawing/2014/main" id="{F97E69F7-9EC0-44BA-BFD3-12DD63DFBEA0}"/>
                </a:ext>
              </a:extLst>
            </p:cNvPr>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5;p43">
              <a:extLst>
                <a:ext uri="{FF2B5EF4-FFF2-40B4-BE49-F238E27FC236}">
                  <a16:creationId xmlns:a16="http://schemas.microsoft.com/office/drawing/2014/main" id="{475820C4-E51A-422F-B9DE-1B92094C2703}"/>
                </a:ext>
              </a:extLst>
            </p:cNvPr>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6;p43">
              <a:extLst>
                <a:ext uri="{FF2B5EF4-FFF2-40B4-BE49-F238E27FC236}">
                  <a16:creationId xmlns:a16="http://schemas.microsoft.com/office/drawing/2014/main" id="{55156735-B011-45E2-B5A5-59A9C09B39E2}"/>
                </a:ext>
              </a:extLst>
            </p:cNvPr>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17;p43">
              <a:extLst>
                <a:ext uri="{FF2B5EF4-FFF2-40B4-BE49-F238E27FC236}">
                  <a16:creationId xmlns:a16="http://schemas.microsoft.com/office/drawing/2014/main" id="{B9D9C976-A5A3-410F-BA40-2F216721D4CC}"/>
                </a:ext>
              </a:extLst>
            </p:cNvPr>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8;p43">
              <a:extLst>
                <a:ext uri="{FF2B5EF4-FFF2-40B4-BE49-F238E27FC236}">
                  <a16:creationId xmlns:a16="http://schemas.microsoft.com/office/drawing/2014/main" id="{E09076CD-F108-4821-A852-9ABCEA3BE89A}"/>
                </a:ext>
              </a:extLst>
            </p:cNvPr>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283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3"/>
          <p:cNvSpPr/>
          <p:nvPr/>
        </p:nvSpPr>
        <p:spPr>
          <a:xfrm>
            <a:off x="5911856"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43"/>
          <p:cNvSpPr/>
          <p:nvPr/>
        </p:nvSpPr>
        <p:spPr>
          <a:xfrm>
            <a:off x="726544"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3"/>
          <p:cNvSpPr txBox="1">
            <a:spLocks noGrp="1"/>
          </p:cNvSpPr>
          <p:nvPr>
            <p:ph type="subTitle" idx="1"/>
          </p:nvPr>
        </p:nvSpPr>
        <p:spPr>
          <a:xfrm>
            <a:off x="838961"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Rabeprazole</a:t>
            </a:r>
            <a:endParaRPr dirty="0"/>
          </a:p>
        </p:txBody>
      </p:sp>
      <p:sp>
        <p:nvSpPr>
          <p:cNvPr id="594" name="Google Shape;594;p43"/>
          <p:cNvSpPr txBox="1">
            <a:spLocks noGrp="1"/>
          </p:cNvSpPr>
          <p:nvPr>
            <p:ph type="subTitle" idx="7"/>
          </p:nvPr>
        </p:nvSpPr>
        <p:spPr>
          <a:xfrm>
            <a:off x="6024287"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Ketoprofen </a:t>
            </a:r>
            <a:endParaRPr dirty="0"/>
          </a:p>
        </p:txBody>
      </p:sp>
      <p:sp>
        <p:nvSpPr>
          <p:cNvPr id="595" name="Google Shape;595;p43"/>
          <p:cNvSpPr txBox="1">
            <a:spLocks noGrp="1"/>
          </p:cNvSpPr>
          <p:nvPr>
            <p:ph type="subTitle" idx="8"/>
          </p:nvPr>
        </p:nvSpPr>
        <p:spPr>
          <a:xfrm>
            <a:off x="6024287"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Pregabalin</a:t>
            </a:r>
            <a:endParaRPr dirty="0"/>
          </a:p>
        </p:txBody>
      </p:sp>
      <p:sp>
        <p:nvSpPr>
          <p:cNvPr id="599" name="Google Shape;599;p4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 Sellers Pharmaceutical Products</a:t>
            </a:r>
            <a:endParaRPr dirty="0"/>
          </a:p>
        </p:txBody>
      </p:sp>
      <p:cxnSp>
        <p:nvCxnSpPr>
          <p:cNvPr id="600" name="Google Shape;600;p43"/>
          <p:cNvCxnSpPr/>
          <p:nvPr/>
        </p:nvCxnSpPr>
        <p:spPr>
          <a:xfrm>
            <a:off x="947140"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1" name="Google Shape;601;p43"/>
          <p:cNvCxnSpPr/>
          <p:nvPr/>
        </p:nvCxnSpPr>
        <p:spPr>
          <a:xfrm>
            <a:off x="6143097"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2" name="Google Shape;602;p43"/>
          <p:cNvCxnSpPr/>
          <p:nvPr/>
        </p:nvCxnSpPr>
        <p:spPr>
          <a:xfrm>
            <a:off x="947140" y="37529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3" name="Google Shape;603;p43"/>
          <p:cNvCxnSpPr/>
          <p:nvPr/>
        </p:nvCxnSpPr>
        <p:spPr>
          <a:xfrm>
            <a:off x="6143097" y="3752969"/>
            <a:ext cx="438300" cy="0"/>
          </a:xfrm>
          <a:prstGeom prst="straightConnector1">
            <a:avLst/>
          </a:prstGeom>
          <a:noFill/>
          <a:ln w="9525" cap="flat" cmpd="sng">
            <a:solidFill>
              <a:schemeClr val="dk1"/>
            </a:solidFill>
            <a:prstDash val="solid"/>
            <a:round/>
            <a:headEnd type="none" w="med" len="med"/>
            <a:tailEnd type="none" w="med" len="med"/>
          </a:ln>
        </p:spPr>
      </p:cxnSp>
      <p:grpSp>
        <p:nvGrpSpPr>
          <p:cNvPr id="605" name="Google Shape;605;p43"/>
          <p:cNvGrpSpPr/>
          <p:nvPr/>
        </p:nvGrpSpPr>
        <p:grpSpPr>
          <a:xfrm rot="-5400000">
            <a:off x="1644517" y="2700788"/>
            <a:ext cx="1802595" cy="1372667"/>
            <a:chOff x="510150" y="3107400"/>
            <a:chExt cx="1696400" cy="1291800"/>
          </a:xfrm>
        </p:grpSpPr>
        <p:sp>
          <p:nvSpPr>
            <p:cNvPr id="606" name="Google Shape;606;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43"/>
          <p:cNvGrpSpPr/>
          <p:nvPr/>
        </p:nvGrpSpPr>
        <p:grpSpPr>
          <a:xfrm rot="-5400000">
            <a:off x="6829817" y="2700788"/>
            <a:ext cx="1802595" cy="1372667"/>
            <a:chOff x="510150" y="3107400"/>
            <a:chExt cx="1696400" cy="1291800"/>
          </a:xfrm>
        </p:grpSpPr>
        <p:sp>
          <p:nvSpPr>
            <p:cNvPr id="620" name="Google Shape;620;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43"/>
          <p:cNvSpPr txBox="1">
            <a:spLocks noGrp="1"/>
          </p:cNvSpPr>
          <p:nvPr>
            <p:ph type="subTitle" idx="6"/>
          </p:nvPr>
        </p:nvSpPr>
        <p:spPr>
          <a:xfrm>
            <a:off x="839021"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Naproxen</a:t>
            </a:r>
            <a:endParaRPr dirty="0"/>
          </a:p>
        </p:txBody>
      </p:sp>
      <p:sp>
        <p:nvSpPr>
          <p:cNvPr id="46" name="Google Shape;591;p43">
            <a:extLst>
              <a:ext uri="{FF2B5EF4-FFF2-40B4-BE49-F238E27FC236}">
                <a16:creationId xmlns:a16="http://schemas.microsoft.com/office/drawing/2014/main" id="{5A857286-3F9C-482E-9697-A55BA5C8364B}"/>
              </a:ext>
            </a:extLst>
          </p:cNvPr>
          <p:cNvSpPr/>
          <p:nvPr/>
        </p:nvSpPr>
        <p:spPr>
          <a:xfrm>
            <a:off x="3333102" y="1206709"/>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a:buClr>
                <a:schemeClr val="dk1"/>
              </a:buClr>
              <a:buSzPts val="1400"/>
            </a:pPr>
            <a:endParaRPr lang="en-US" sz="2400" dirty="0">
              <a:latin typeface="Domine" panose="020B0604020202020204" charset="0"/>
            </a:endParaRPr>
          </a:p>
          <a:p>
            <a:pPr>
              <a:buClr>
                <a:schemeClr val="dk1"/>
              </a:buClr>
              <a:buSzPts val="1400"/>
            </a:pPr>
            <a:endParaRPr lang="en-US" dirty="0">
              <a:solidFill>
                <a:schemeClr val="dk1"/>
              </a:solidFill>
              <a:latin typeface="Tenor Sans"/>
              <a:sym typeface="Tenor Sans"/>
            </a:endParaRPr>
          </a:p>
        </p:txBody>
      </p:sp>
      <p:cxnSp>
        <p:nvCxnSpPr>
          <p:cNvPr id="47" name="Google Shape;600;p43">
            <a:extLst>
              <a:ext uri="{FF2B5EF4-FFF2-40B4-BE49-F238E27FC236}">
                <a16:creationId xmlns:a16="http://schemas.microsoft.com/office/drawing/2014/main" id="{E7013E64-A18A-4D04-A50F-38465C54CEF7}"/>
              </a:ext>
            </a:extLst>
          </p:cNvPr>
          <p:cNvCxnSpPr/>
          <p:nvPr/>
        </p:nvCxnSpPr>
        <p:spPr>
          <a:xfrm>
            <a:off x="3472115" y="2018042"/>
            <a:ext cx="438300" cy="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600;p43">
            <a:extLst>
              <a:ext uri="{FF2B5EF4-FFF2-40B4-BE49-F238E27FC236}">
                <a16:creationId xmlns:a16="http://schemas.microsoft.com/office/drawing/2014/main" id="{DA032927-5800-4AA7-80AF-273B121BAB60}"/>
              </a:ext>
            </a:extLst>
          </p:cNvPr>
          <p:cNvCxnSpPr/>
          <p:nvPr/>
        </p:nvCxnSpPr>
        <p:spPr>
          <a:xfrm>
            <a:off x="3472115" y="3721982"/>
            <a:ext cx="438300" cy="0"/>
          </a:xfrm>
          <a:prstGeom prst="straightConnector1">
            <a:avLst/>
          </a:prstGeom>
          <a:noFill/>
          <a:ln w="9525"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32FAED56-422C-4BEA-9391-8E708D8647A4}"/>
              </a:ext>
            </a:extLst>
          </p:cNvPr>
          <p:cNvSpPr txBox="1"/>
          <p:nvPr/>
        </p:nvSpPr>
        <p:spPr>
          <a:xfrm>
            <a:off x="3426396" y="1991124"/>
            <a:ext cx="45719" cy="738664"/>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409D060E-2878-4023-9509-FC52A493AB53}"/>
              </a:ext>
            </a:extLst>
          </p:cNvPr>
          <p:cNvSpPr txBox="1"/>
          <p:nvPr/>
        </p:nvSpPr>
        <p:spPr>
          <a:xfrm>
            <a:off x="3412383" y="1556377"/>
            <a:ext cx="2386890" cy="461665"/>
          </a:xfrm>
          <a:prstGeom prst="rect">
            <a:avLst/>
          </a:prstGeom>
          <a:noFill/>
        </p:spPr>
        <p:txBody>
          <a:bodyPr wrap="square" rtlCol="0">
            <a:spAutoFit/>
          </a:bodyPr>
          <a:lstStyle/>
          <a:p>
            <a:r>
              <a:rPr lang="en-US" sz="2400" dirty="0">
                <a:solidFill>
                  <a:schemeClr val="dk1"/>
                </a:solidFill>
                <a:latin typeface="Domine"/>
                <a:sym typeface="Domine"/>
              </a:rPr>
              <a:t>Sitagliptin</a:t>
            </a:r>
          </a:p>
        </p:txBody>
      </p:sp>
      <p:sp>
        <p:nvSpPr>
          <p:cNvPr id="6" name="TextBox 5">
            <a:extLst>
              <a:ext uri="{FF2B5EF4-FFF2-40B4-BE49-F238E27FC236}">
                <a16:creationId xmlns:a16="http://schemas.microsoft.com/office/drawing/2014/main" id="{F5C1EC87-1648-4566-BE18-67F497D309E9}"/>
              </a:ext>
            </a:extLst>
          </p:cNvPr>
          <p:cNvSpPr txBox="1"/>
          <p:nvPr/>
        </p:nvSpPr>
        <p:spPr>
          <a:xfrm>
            <a:off x="3444737" y="3302438"/>
            <a:ext cx="2386889" cy="461665"/>
          </a:xfrm>
          <a:prstGeom prst="rect">
            <a:avLst/>
          </a:prstGeom>
          <a:noFill/>
        </p:spPr>
        <p:txBody>
          <a:bodyPr wrap="square" rtlCol="0">
            <a:spAutoFit/>
          </a:bodyPr>
          <a:lstStyle/>
          <a:p>
            <a:r>
              <a:rPr lang="en-US" sz="2400" dirty="0">
                <a:solidFill>
                  <a:schemeClr val="dk1"/>
                </a:solidFill>
                <a:latin typeface="Domine"/>
                <a:sym typeface="Domine"/>
              </a:rPr>
              <a:t>Pantoprazole</a:t>
            </a:r>
          </a:p>
        </p:txBody>
      </p:sp>
      <p:grpSp>
        <p:nvGrpSpPr>
          <p:cNvPr id="59" name="Google Shape;605;p43">
            <a:extLst>
              <a:ext uri="{FF2B5EF4-FFF2-40B4-BE49-F238E27FC236}">
                <a16:creationId xmlns:a16="http://schemas.microsoft.com/office/drawing/2014/main" id="{9A44D5CD-DF6B-4078-A3CB-4ACB02290966}"/>
              </a:ext>
            </a:extLst>
          </p:cNvPr>
          <p:cNvGrpSpPr/>
          <p:nvPr/>
        </p:nvGrpSpPr>
        <p:grpSpPr>
          <a:xfrm rot="-5400000">
            <a:off x="4252330" y="2691756"/>
            <a:ext cx="1802595" cy="1372667"/>
            <a:chOff x="510150" y="3107400"/>
            <a:chExt cx="1696400" cy="1291800"/>
          </a:xfrm>
        </p:grpSpPr>
        <p:sp>
          <p:nvSpPr>
            <p:cNvPr id="60" name="Google Shape;606;p43">
              <a:extLst>
                <a:ext uri="{FF2B5EF4-FFF2-40B4-BE49-F238E27FC236}">
                  <a16:creationId xmlns:a16="http://schemas.microsoft.com/office/drawing/2014/main" id="{B95FBB4D-03FA-4E75-97EC-292071BC4C59}"/>
                </a:ext>
              </a:extLst>
            </p:cNvPr>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07;p43">
              <a:extLst>
                <a:ext uri="{FF2B5EF4-FFF2-40B4-BE49-F238E27FC236}">
                  <a16:creationId xmlns:a16="http://schemas.microsoft.com/office/drawing/2014/main" id="{7F361DB0-0BBC-4893-AB2A-39475CECAD23}"/>
                </a:ext>
              </a:extLst>
            </p:cNvPr>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08;p43">
              <a:extLst>
                <a:ext uri="{FF2B5EF4-FFF2-40B4-BE49-F238E27FC236}">
                  <a16:creationId xmlns:a16="http://schemas.microsoft.com/office/drawing/2014/main" id="{9CFFA636-F65F-4907-AF4F-0978523837C5}"/>
                </a:ext>
              </a:extLst>
            </p:cNvPr>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09;p43">
              <a:extLst>
                <a:ext uri="{FF2B5EF4-FFF2-40B4-BE49-F238E27FC236}">
                  <a16:creationId xmlns:a16="http://schemas.microsoft.com/office/drawing/2014/main" id="{3F7BF8AE-36DB-4632-BD1F-473050BC60B3}"/>
                </a:ext>
              </a:extLst>
            </p:cNvPr>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0;p43">
              <a:extLst>
                <a:ext uri="{FF2B5EF4-FFF2-40B4-BE49-F238E27FC236}">
                  <a16:creationId xmlns:a16="http://schemas.microsoft.com/office/drawing/2014/main" id="{DBAF9444-A165-45EA-92F6-45EE87E6D087}"/>
                </a:ext>
              </a:extLst>
            </p:cNvPr>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11;p43">
              <a:extLst>
                <a:ext uri="{FF2B5EF4-FFF2-40B4-BE49-F238E27FC236}">
                  <a16:creationId xmlns:a16="http://schemas.microsoft.com/office/drawing/2014/main" id="{EADBE18F-0472-4D9D-9FB5-0D3CC8B5FD52}"/>
                </a:ext>
              </a:extLst>
            </p:cNvPr>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2;p43">
              <a:extLst>
                <a:ext uri="{FF2B5EF4-FFF2-40B4-BE49-F238E27FC236}">
                  <a16:creationId xmlns:a16="http://schemas.microsoft.com/office/drawing/2014/main" id="{471CB610-789A-4A4B-BEE1-57708402F2AA}"/>
                </a:ext>
              </a:extLst>
            </p:cNvPr>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13;p43">
              <a:extLst>
                <a:ext uri="{FF2B5EF4-FFF2-40B4-BE49-F238E27FC236}">
                  <a16:creationId xmlns:a16="http://schemas.microsoft.com/office/drawing/2014/main" id="{19DC50FA-D846-4A5C-A19A-03949D0C5978}"/>
                </a:ext>
              </a:extLst>
            </p:cNvPr>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14;p43">
              <a:extLst>
                <a:ext uri="{FF2B5EF4-FFF2-40B4-BE49-F238E27FC236}">
                  <a16:creationId xmlns:a16="http://schemas.microsoft.com/office/drawing/2014/main" id="{611AE736-D21B-4473-BC98-72998585EAF0}"/>
                </a:ext>
              </a:extLst>
            </p:cNvPr>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15;p43">
              <a:extLst>
                <a:ext uri="{FF2B5EF4-FFF2-40B4-BE49-F238E27FC236}">
                  <a16:creationId xmlns:a16="http://schemas.microsoft.com/office/drawing/2014/main" id="{E8EAAB9A-F504-479C-9828-9A3F65A584EB}"/>
                </a:ext>
              </a:extLst>
            </p:cNvPr>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16;p43">
              <a:extLst>
                <a:ext uri="{FF2B5EF4-FFF2-40B4-BE49-F238E27FC236}">
                  <a16:creationId xmlns:a16="http://schemas.microsoft.com/office/drawing/2014/main" id="{96CDABF5-7A3F-4EC3-B276-54E6F906BAFD}"/>
                </a:ext>
              </a:extLst>
            </p:cNvPr>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17;p43">
              <a:extLst>
                <a:ext uri="{FF2B5EF4-FFF2-40B4-BE49-F238E27FC236}">
                  <a16:creationId xmlns:a16="http://schemas.microsoft.com/office/drawing/2014/main" id="{939ACEFE-4F85-40CA-A68F-ED80E426B67D}"/>
                </a:ext>
              </a:extLst>
            </p:cNvPr>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18;p43">
              <a:extLst>
                <a:ext uri="{FF2B5EF4-FFF2-40B4-BE49-F238E27FC236}">
                  <a16:creationId xmlns:a16="http://schemas.microsoft.com/office/drawing/2014/main" id="{36C8D089-773F-4E48-9D7F-A0372A6140CA}"/>
                </a:ext>
              </a:extLst>
            </p:cNvPr>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633;p43">
            <a:extLst>
              <a:ext uri="{FF2B5EF4-FFF2-40B4-BE49-F238E27FC236}">
                <a16:creationId xmlns:a16="http://schemas.microsoft.com/office/drawing/2014/main" id="{F25D3F5A-CDE7-492F-9433-A1B347C4B973}"/>
              </a:ext>
            </a:extLst>
          </p:cNvPr>
          <p:cNvSpPr txBox="1">
            <a:spLocks/>
          </p:cNvSpPr>
          <p:nvPr/>
        </p:nvSpPr>
        <p:spPr>
          <a:xfrm>
            <a:off x="813715" y="2470691"/>
            <a:ext cx="2280600" cy="46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Domine"/>
                <a:ea typeface="Domine"/>
                <a:cs typeface="Domine"/>
                <a:sym typeface="Domi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Atenolol</a:t>
            </a:r>
          </a:p>
        </p:txBody>
      </p:sp>
      <p:sp>
        <p:nvSpPr>
          <p:cNvPr id="77" name="Google Shape;633;p43">
            <a:extLst>
              <a:ext uri="{FF2B5EF4-FFF2-40B4-BE49-F238E27FC236}">
                <a16:creationId xmlns:a16="http://schemas.microsoft.com/office/drawing/2014/main" id="{0FAAD079-877B-46D8-B40E-CC6BC89177FB}"/>
              </a:ext>
            </a:extLst>
          </p:cNvPr>
          <p:cNvSpPr txBox="1">
            <a:spLocks/>
          </p:cNvSpPr>
          <p:nvPr/>
        </p:nvSpPr>
        <p:spPr>
          <a:xfrm>
            <a:off x="6024287" y="2467529"/>
            <a:ext cx="2280600" cy="46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Domine"/>
                <a:ea typeface="Domine"/>
                <a:cs typeface="Domine"/>
                <a:sym typeface="Domi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Famotidine</a:t>
            </a:r>
          </a:p>
        </p:txBody>
      </p:sp>
      <p:sp>
        <p:nvSpPr>
          <p:cNvPr id="78" name="Google Shape;633;p43">
            <a:extLst>
              <a:ext uri="{FF2B5EF4-FFF2-40B4-BE49-F238E27FC236}">
                <a16:creationId xmlns:a16="http://schemas.microsoft.com/office/drawing/2014/main" id="{35580E6D-A18F-4D16-9740-938687F873B7}"/>
              </a:ext>
            </a:extLst>
          </p:cNvPr>
          <p:cNvSpPr txBox="1">
            <a:spLocks/>
          </p:cNvSpPr>
          <p:nvPr/>
        </p:nvSpPr>
        <p:spPr>
          <a:xfrm>
            <a:off x="3424421" y="2485441"/>
            <a:ext cx="2280600" cy="46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Domine"/>
                <a:ea typeface="Domine"/>
                <a:cs typeface="Domine"/>
                <a:sym typeface="Domi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Bumetanide</a:t>
            </a:r>
          </a:p>
        </p:txBody>
      </p:sp>
      <p:cxnSp>
        <p:nvCxnSpPr>
          <p:cNvPr id="79" name="Google Shape;600;p43">
            <a:extLst>
              <a:ext uri="{FF2B5EF4-FFF2-40B4-BE49-F238E27FC236}">
                <a16:creationId xmlns:a16="http://schemas.microsoft.com/office/drawing/2014/main" id="{F66E1A79-CE7B-423E-BEE6-D4F90A54DC7F}"/>
              </a:ext>
            </a:extLst>
          </p:cNvPr>
          <p:cNvCxnSpPr/>
          <p:nvPr/>
        </p:nvCxnSpPr>
        <p:spPr>
          <a:xfrm>
            <a:off x="6143097" y="2874536"/>
            <a:ext cx="438300" cy="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600;p43">
            <a:extLst>
              <a:ext uri="{FF2B5EF4-FFF2-40B4-BE49-F238E27FC236}">
                <a16:creationId xmlns:a16="http://schemas.microsoft.com/office/drawing/2014/main" id="{61791DF0-05EE-481C-B491-33081FFD8650}"/>
              </a:ext>
            </a:extLst>
          </p:cNvPr>
          <p:cNvCxnSpPr/>
          <p:nvPr/>
        </p:nvCxnSpPr>
        <p:spPr>
          <a:xfrm>
            <a:off x="3530191" y="2874536"/>
            <a:ext cx="438300" cy="0"/>
          </a:xfrm>
          <a:prstGeom prst="straightConnector1">
            <a:avLst/>
          </a:prstGeom>
          <a:noFill/>
          <a:ln w="9525" cap="flat" cmpd="sng">
            <a:solidFill>
              <a:schemeClr val="dk1"/>
            </a:solidFill>
            <a:prstDash val="solid"/>
            <a:round/>
            <a:headEnd type="none" w="med" len="med"/>
            <a:tailEnd type="none" w="med" len="med"/>
          </a:ln>
        </p:spPr>
      </p:cxnSp>
      <p:cxnSp>
        <p:nvCxnSpPr>
          <p:cNvPr id="81" name="Google Shape;600;p43">
            <a:extLst>
              <a:ext uri="{FF2B5EF4-FFF2-40B4-BE49-F238E27FC236}">
                <a16:creationId xmlns:a16="http://schemas.microsoft.com/office/drawing/2014/main" id="{4C03E8D1-C8A7-4A8A-93F4-ABB1EEADD345}"/>
              </a:ext>
            </a:extLst>
          </p:cNvPr>
          <p:cNvCxnSpPr/>
          <p:nvPr/>
        </p:nvCxnSpPr>
        <p:spPr>
          <a:xfrm>
            <a:off x="947140" y="2908579"/>
            <a:ext cx="4383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85136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3"/>
          <p:cNvSpPr/>
          <p:nvPr/>
        </p:nvSpPr>
        <p:spPr>
          <a:xfrm>
            <a:off x="5911856"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43"/>
          <p:cNvSpPr/>
          <p:nvPr/>
        </p:nvSpPr>
        <p:spPr>
          <a:xfrm>
            <a:off x="726544"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3"/>
          <p:cNvSpPr txBox="1">
            <a:spLocks noGrp="1"/>
          </p:cNvSpPr>
          <p:nvPr>
            <p:ph type="subTitle" idx="1"/>
          </p:nvPr>
        </p:nvSpPr>
        <p:spPr>
          <a:xfrm>
            <a:off x="838961"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Chia </a:t>
            </a:r>
            <a:endParaRPr dirty="0"/>
          </a:p>
        </p:txBody>
      </p:sp>
      <p:sp>
        <p:nvSpPr>
          <p:cNvPr id="594" name="Google Shape;594;p43"/>
          <p:cNvSpPr txBox="1">
            <a:spLocks noGrp="1"/>
          </p:cNvSpPr>
          <p:nvPr>
            <p:ph type="subTitle" idx="7"/>
          </p:nvPr>
        </p:nvSpPr>
        <p:spPr>
          <a:xfrm>
            <a:off x="6024287"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Mustard</a:t>
            </a:r>
            <a:endParaRPr dirty="0"/>
          </a:p>
        </p:txBody>
      </p:sp>
      <p:sp>
        <p:nvSpPr>
          <p:cNvPr id="595" name="Google Shape;595;p43"/>
          <p:cNvSpPr txBox="1">
            <a:spLocks noGrp="1"/>
          </p:cNvSpPr>
          <p:nvPr>
            <p:ph type="subTitle" idx="8"/>
          </p:nvPr>
        </p:nvSpPr>
        <p:spPr>
          <a:xfrm>
            <a:off x="6024287"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Peas</a:t>
            </a:r>
            <a:endParaRPr dirty="0"/>
          </a:p>
        </p:txBody>
      </p:sp>
      <p:sp>
        <p:nvSpPr>
          <p:cNvPr id="599" name="Google Shape;599;p4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 Sellers Oil Seed Products</a:t>
            </a:r>
            <a:endParaRPr dirty="0"/>
          </a:p>
        </p:txBody>
      </p:sp>
      <p:cxnSp>
        <p:nvCxnSpPr>
          <p:cNvPr id="600" name="Google Shape;600;p43"/>
          <p:cNvCxnSpPr/>
          <p:nvPr/>
        </p:nvCxnSpPr>
        <p:spPr>
          <a:xfrm>
            <a:off x="947140"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1" name="Google Shape;601;p43"/>
          <p:cNvCxnSpPr/>
          <p:nvPr/>
        </p:nvCxnSpPr>
        <p:spPr>
          <a:xfrm>
            <a:off x="6143097"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2" name="Google Shape;602;p43"/>
          <p:cNvCxnSpPr/>
          <p:nvPr/>
        </p:nvCxnSpPr>
        <p:spPr>
          <a:xfrm>
            <a:off x="947140" y="37529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3" name="Google Shape;603;p43"/>
          <p:cNvCxnSpPr/>
          <p:nvPr/>
        </p:nvCxnSpPr>
        <p:spPr>
          <a:xfrm>
            <a:off x="6143097" y="3752969"/>
            <a:ext cx="438300" cy="0"/>
          </a:xfrm>
          <a:prstGeom prst="straightConnector1">
            <a:avLst/>
          </a:prstGeom>
          <a:noFill/>
          <a:ln w="9525" cap="flat" cmpd="sng">
            <a:solidFill>
              <a:schemeClr val="dk1"/>
            </a:solidFill>
            <a:prstDash val="solid"/>
            <a:round/>
            <a:headEnd type="none" w="med" len="med"/>
            <a:tailEnd type="none" w="med" len="med"/>
          </a:ln>
        </p:spPr>
      </p:cxnSp>
      <p:grpSp>
        <p:nvGrpSpPr>
          <p:cNvPr id="605" name="Google Shape;605;p43"/>
          <p:cNvGrpSpPr/>
          <p:nvPr/>
        </p:nvGrpSpPr>
        <p:grpSpPr>
          <a:xfrm rot="-5400000">
            <a:off x="1644517" y="2700788"/>
            <a:ext cx="1802595" cy="1372667"/>
            <a:chOff x="510150" y="3107400"/>
            <a:chExt cx="1696400" cy="1291800"/>
          </a:xfrm>
        </p:grpSpPr>
        <p:sp>
          <p:nvSpPr>
            <p:cNvPr id="606" name="Google Shape;606;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43"/>
          <p:cNvGrpSpPr/>
          <p:nvPr/>
        </p:nvGrpSpPr>
        <p:grpSpPr>
          <a:xfrm rot="-5400000">
            <a:off x="6829817" y="2700788"/>
            <a:ext cx="1802595" cy="1372667"/>
            <a:chOff x="510150" y="3107400"/>
            <a:chExt cx="1696400" cy="1291800"/>
          </a:xfrm>
        </p:grpSpPr>
        <p:sp>
          <p:nvSpPr>
            <p:cNvPr id="620" name="Google Shape;620;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43"/>
          <p:cNvSpPr txBox="1">
            <a:spLocks noGrp="1"/>
          </p:cNvSpPr>
          <p:nvPr>
            <p:ph type="subTitle" idx="6"/>
          </p:nvPr>
        </p:nvSpPr>
        <p:spPr>
          <a:xfrm>
            <a:off x="839021"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Sunflower</a:t>
            </a:r>
            <a:endParaRPr dirty="0"/>
          </a:p>
        </p:txBody>
      </p:sp>
      <p:sp>
        <p:nvSpPr>
          <p:cNvPr id="46" name="Google Shape;591;p43">
            <a:extLst>
              <a:ext uri="{FF2B5EF4-FFF2-40B4-BE49-F238E27FC236}">
                <a16:creationId xmlns:a16="http://schemas.microsoft.com/office/drawing/2014/main" id="{5A857286-3F9C-482E-9697-A55BA5C8364B}"/>
              </a:ext>
            </a:extLst>
          </p:cNvPr>
          <p:cNvSpPr/>
          <p:nvPr/>
        </p:nvSpPr>
        <p:spPr>
          <a:xfrm>
            <a:off x="3333102" y="1206709"/>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a:buClr>
                <a:schemeClr val="dk1"/>
              </a:buClr>
              <a:buSzPts val="1400"/>
            </a:pPr>
            <a:endParaRPr lang="en-US" sz="2400" dirty="0">
              <a:latin typeface="Domine" panose="020B0604020202020204" charset="0"/>
            </a:endParaRPr>
          </a:p>
          <a:p>
            <a:pPr>
              <a:buClr>
                <a:schemeClr val="dk1"/>
              </a:buClr>
              <a:buSzPts val="1400"/>
            </a:pPr>
            <a:endParaRPr lang="en-US" dirty="0">
              <a:solidFill>
                <a:schemeClr val="dk1"/>
              </a:solidFill>
              <a:latin typeface="Tenor Sans"/>
              <a:sym typeface="Tenor Sans"/>
            </a:endParaRPr>
          </a:p>
        </p:txBody>
      </p:sp>
      <p:cxnSp>
        <p:nvCxnSpPr>
          <p:cNvPr id="47" name="Google Shape;600;p43">
            <a:extLst>
              <a:ext uri="{FF2B5EF4-FFF2-40B4-BE49-F238E27FC236}">
                <a16:creationId xmlns:a16="http://schemas.microsoft.com/office/drawing/2014/main" id="{E7013E64-A18A-4D04-A50F-38465C54CEF7}"/>
              </a:ext>
            </a:extLst>
          </p:cNvPr>
          <p:cNvCxnSpPr/>
          <p:nvPr/>
        </p:nvCxnSpPr>
        <p:spPr>
          <a:xfrm>
            <a:off x="3472115" y="2018042"/>
            <a:ext cx="438300" cy="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600;p43">
            <a:extLst>
              <a:ext uri="{FF2B5EF4-FFF2-40B4-BE49-F238E27FC236}">
                <a16:creationId xmlns:a16="http://schemas.microsoft.com/office/drawing/2014/main" id="{DA032927-5800-4AA7-80AF-273B121BAB60}"/>
              </a:ext>
            </a:extLst>
          </p:cNvPr>
          <p:cNvCxnSpPr/>
          <p:nvPr/>
        </p:nvCxnSpPr>
        <p:spPr>
          <a:xfrm>
            <a:off x="3472115" y="3721982"/>
            <a:ext cx="438300" cy="0"/>
          </a:xfrm>
          <a:prstGeom prst="straightConnector1">
            <a:avLst/>
          </a:prstGeom>
          <a:noFill/>
          <a:ln w="9525"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32FAED56-422C-4BEA-9391-8E708D8647A4}"/>
              </a:ext>
            </a:extLst>
          </p:cNvPr>
          <p:cNvSpPr txBox="1"/>
          <p:nvPr/>
        </p:nvSpPr>
        <p:spPr>
          <a:xfrm>
            <a:off x="3426396" y="1991124"/>
            <a:ext cx="45719" cy="738664"/>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409D060E-2878-4023-9509-FC52A493AB53}"/>
              </a:ext>
            </a:extLst>
          </p:cNvPr>
          <p:cNvSpPr txBox="1"/>
          <p:nvPr/>
        </p:nvSpPr>
        <p:spPr>
          <a:xfrm>
            <a:off x="3412383" y="1556377"/>
            <a:ext cx="2386890" cy="461665"/>
          </a:xfrm>
          <a:prstGeom prst="rect">
            <a:avLst/>
          </a:prstGeom>
          <a:noFill/>
        </p:spPr>
        <p:txBody>
          <a:bodyPr wrap="square" rtlCol="0">
            <a:spAutoFit/>
          </a:bodyPr>
          <a:lstStyle/>
          <a:p>
            <a:r>
              <a:rPr lang="en-US" sz="2400" dirty="0">
                <a:solidFill>
                  <a:schemeClr val="dk1"/>
                </a:solidFill>
                <a:latin typeface="Domine"/>
                <a:sym typeface="Domine"/>
              </a:rPr>
              <a:t>Groundnut</a:t>
            </a:r>
          </a:p>
        </p:txBody>
      </p:sp>
      <p:sp>
        <p:nvSpPr>
          <p:cNvPr id="6" name="TextBox 5">
            <a:extLst>
              <a:ext uri="{FF2B5EF4-FFF2-40B4-BE49-F238E27FC236}">
                <a16:creationId xmlns:a16="http://schemas.microsoft.com/office/drawing/2014/main" id="{F5C1EC87-1648-4566-BE18-67F497D309E9}"/>
              </a:ext>
            </a:extLst>
          </p:cNvPr>
          <p:cNvSpPr txBox="1"/>
          <p:nvPr/>
        </p:nvSpPr>
        <p:spPr>
          <a:xfrm>
            <a:off x="3444737" y="3302438"/>
            <a:ext cx="2386889" cy="461665"/>
          </a:xfrm>
          <a:prstGeom prst="rect">
            <a:avLst/>
          </a:prstGeom>
          <a:noFill/>
        </p:spPr>
        <p:txBody>
          <a:bodyPr wrap="square" rtlCol="0">
            <a:spAutoFit/>
          </a:bodyPr>
          <a:lstStyle/>
          <a:p>
            <a:r>
              <a:rPr lang="en-US" sz="2400" dirty="0">
                <a:solidFill>
                  <a:schemeClr val="dk1"/>
                </a:solidFill>
                <a:latin typeface="Domine"/>
                <a:sym typeface="Domine"/>
              </a:rPr>
              <a:t>Sesame</a:t>
            </a:r>
          </a:p>
        </p:txBody>
      </p:sp>
      <p:grpSp>
        <p:nvGrpSpPr>
          <p:cNvPr id="61" name="Google Shape;605;p43">
            <a:extLst>
              <a:ext uri="{FF2B5EF4-FFF2-40B4-BE49-F238E27FC236}">
                <a16:creationId xmlns:a16="http://schemas.microsoft.com/office/drawing/2014/main" id="{11951FD7-B840-4D03-8AFB-AE7308DFBF74}"/>
              </a:ext>
            </a:extLst>
          </p:cNvPr>
          <p:cNvGrpSpPr/>
          <p:nvPr/>
        </p:nvGrpSpPr>
        <p:grpSpPr>
          <a:xfrm rot="-5400000">
            <a:off x="4252330" y="2691756"/>
            <a:ext cx="1802595" cy="1372667"/>
            <a:chOff x="510150" y="3107400"/>
            <a:chExt cx="1696400" cy="1291800"/>
          </a:xfrm>
        </p:grpSpPr>
        <p:sp>
          <p:nvSpPr>
            <p:cNvPr id="62" name="Google Shape;606;p43">
              <a:extLst>
                <a:ext uri="{FF2B5EF4-FFF2-40B4-BE49-F238E27FC236}">
                  <a16:creationId xmlns:a16="http://schemas.microsoft.com/office/drawing/2014/main" id="{7B612FF3-B4F1-4583-A2EA-D9434D46DA6C}"/>
                </a:ext>
              </a:extLst>
            </p:cNvPr>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07;p43">
              <a:extLst>
                <a:ext uri="{FF2B5EF4-FFF2-40B4-BE49-F238E27FC236}">
                  <a16:creationId xmlns:a16="http://schemas.microsoft.com/office/drawing/2014/main" id="{BD9E9CFA-2351-430E-9745-866A6A71B68C}"/>
                </a:ext>
              </a:extLst>
            </p:cNvPr>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08;p43">
              <a:extLst>
                <a:ext uri="{FF2B5EF4-FFF2-40B4-BE49-F238E27FC236}">
                  <a16:creationId xmlns:a16="http://schemas.microsoft.com/office/drawing/2014/main" id="{2DA91E4C-09BD-4920-8DB9-1F458B878BE2}"/>
                </a:ext>
              </a:extLst>
            </p:cNvPr>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09;p43">
              <a:extLst>
                <a:ext uri="{FF2B5EF4-FFF2-40B4-BE49-F238E27FC236}">
                  <a16:creationId xmlns:a16="http://schemas.microsoft.com/office/drawing/2014/main" id="{EC451057-6435-47EF-9D22-001D6D1873C4}"/>
                </a:ext>
              </a:extLst>
            </p:cNvPr>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0;p43">
              <a:extLst>
                <a:ext uri="{FF2B5EF4-FFF2-40B4-BE49-F238E27FC236}">
                  <a16:creationId xmlns:a16="http://schemas.microsoft.com/office/drawing/2014/main" id="{993E9580-DE31-45A1-91C5-88494777491B}"/>
                </a:ext>
              </a:extLst>
            </p:cNvPr>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11;p43">
              <a:extLst>
                <a:ext uri="{FF2B5EF4-FFF2-40B4-BE49-F238E27FC236}">
                  <a16:creationId xmlns:a16="http://schemas.microsoft.com/office/drawing/2014/main" id="{CB45F73E-A99F-43D6-A074-201324C6FAF0}"/>
                </a:ext>
              </a:extLst>
            </p:cNvPr>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12;p43">
              <a:extLst>
                <a:ext uri="{FF2B5EF4-FFF2-40B4-BE49-F238E27FC236}">
                  <a16:creationId xmlns:a16="http://schemas.microsoft.com/office/drawing/2014/main" id="{CFAA63C8-3445-42E1-8E3A-CDDDD172FE6C}"/>
                </a:ext>
              </a:extLst>
            </p:cNvPr>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13;p43">
              <a:extLst>
                <a:ext uri="{FF2B5EF4-FFF2-40B4-BE49-F238E27FC236}">
                  <a16:creationId xmlns:a16="http://schemas.microsoft.com/office/drawing/2014/main" id="{9DB6DEE2-A4C4-452C-8B41-D6E26A3CA9F0}"/>
                </a:ext>
              </a:extLst>
            </p:cNvPr>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14;p43">
              <a:extLst>
                <a:ext uri="{FF2B5EF4-FFF2-40B4-BE49-F238E27FC236}">
                  <a16:creationId xmlns:a16="http://schemas.microsoft.com/office/drawing/2014/main" id="{9A37DED4-42E4-4C8B-83CB-2FDF8A998B06}"/>
                </a:ext>
              </a:extLst>
            </p:cNvPr>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15;p43">
              <a:extLst>
                <a:ext uri="{FF2B5EF4-FFF2-40B4-BE49-F238E27FC236}">
                  <a16:creationId xmlns:a16="http://schemas.microsoft.com/office/drawing/2014/main" id="{A6947A13-E4E5-4528-AA48-7E5CA3608168}"/>
                </a:ext>
              </a:extLst>
            </p:cNvPr>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16;p43">
              <a:extLst>
                <a:ext uri="{FF2B5EF4-FFF2-40B4-BE49-F238E27FC236}">
                  <a16:creationId xmlns:a16="http://schemas.microsoft.com/office/drawing/2014/main" id="{FB9600E3-9418-458A-AD0A-77F6D8601543}"/>
                </a:ext>
              </a:extLst>
            </p:cNvPr>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17;p43">
              <a:extLst>
                <a:ext uri="{FF2B5EF4-FFF2-40B4-BE49-F238E27FC236}">
                  <a16:creationId xmlns:a16="http://schemas.microsoft.com/office/drawing/2014/main" id="{81058624-1A67-4622-848D-31435982332C}"/>
                </a:ext>
              </a:extLst>
            </p:cNvPr>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18;p43">
              <a:extLst>
                <a:ext uri="{FF2B5EF4-FFF2-40B4-BE49-F238E27FC236}">
                  <a16:creationId xmlns:a16="http://schemas.microsoft.com/office/drawing/2014/main" id="{B8E83BE2-452B-48E0-858F-47A8903CAEF5}"/>
                </a:ext>
              </a:extLst>
            </p:cNvPr>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633;p43">
            <a:extLst>
              <a:ext uri="{FF2B5EF4-FFF2-40B4-BE49-F238E27FC236}">
                <a16:creationId xmlns:a16="http://schemas.microsoft.com/office/drawing/2014/main" id="{2EA22172-3364-4EE6-9086-0D1118F56447}"/>
              </a:ext>
            </a:extLst>
          </p:cNvPr>
          <p:cNvSpPr txBox="1">
            <a:spLocks/>
          </p:cNvSpPr>
          <p:nvPr/>
        </p:nvSpPr>
        <p:spPr>
          <a:xfrm>
            <a:off x="845542" y="2469277"/>
            <a:ext cx="2280600" cy="46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Domine"/>
                <a:ea typeface="Domine"/>
                <a:cs typeface="Domine"/>
                <a:sym typeface="Domi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Castor</a:t>
            </a:r>
          </a:p>
        </p:txBody>
      </p:sp>
      <p:sp>
        <p:nvSpPr>
          <p:cNvPr id="76" name="Google Shape;633;p43">
            <a:extLst>
              <a:ext uri="{FF2B5EF4-FFF2-40B4-BE49-F238E27FC236}">
                <a16:creationId xmlns:a16="http://schemas.microsoft.com/office/drawing/2014/main" id="{1374EE7F-4F7A-48BD-B745-AC48CDF2FEA7}"/>
              </a:ext>
            </a:extLst>
          </p:cNvPr>
          <p:cNvSpPr txBox="1">
            <a:spLocks/>
          </p:cNvSpPr>
          <p:nvPr/>
        </p:nvSpPr>
        <p:spPr>
          <a:xfrm>
            <a:off x="6021586" y="2450132"/>
            <a:ext cx="2280600" cy="46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Domine"/>
                <a:ea typeface="Domine"/>
                <a:cs typeface="Domine"/>
                <a:sym typeface="Domi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Tamarind</a:t>
            </a:r>
          </a:p>
        </p:txBody>
      </p:sp>
      <p:sp>
        <p:nvSpPr>
          <p:cNvPr id="77" name="Google Shape;633;p43">
            <a:extLst>
              <a:ext uri="{FF2B5EF4-FFF2-40B4-BE49-F238E27FC236}">
                <a16:creationId xmlns:a16="http://schemas.microsoft.com/office/drawing/2014/main" id="{8A103865-A72A-4B07-AFE5-644A33FB38E3}"/>
              </a:ext>
            </a:extLst>
          </p:cNvPr>
          <p:cNvSpPr txBox="1">
            <a:spLocks/>
          </p:cNvSpPr>
          <p:nvPr/>
        </p:nvSpPr>
        <p:spPr>
          <a:xfrm>
            <a:off x="3406105" y="2471632"/>
            <a:ext cx="2280600" cy="46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Domine"/>
                <a:ea typeface="Domine"/>
                <a:cs typeface="Domine"/>
                <a:sym typeface="Domine"/>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Niger</a:t>
            </a:r>
          </a:p>
        </p:txBody>
      </p:sp>
      <p:cxnSp>
        <p:nvCxnSpPr>
          <p:cNvPr id="78" name="Google Shape;600;p43">
            <a:extLst>
              <a:ext uri="{FF2B5EF4-FFF2-40B4-BE49-F238E27FC236}">
                <a16:creationId xmlns:a16="http://schemas.microsoft.com/office/drawing/2014/main" id="{3F4B5A92-9A53-401C-94C2-F5AFD7858DD5}"/>
              </a:ext>
            </a:extLst>
          </p:cNvPr>
          <p:cNvCxnSpPr/>
          <p:nvPr/>
        </p:nvCxnSpPr>
        <p:spPr>
          <a:xfrm>
            <a:off x="6143097" y="2869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600;p43">
            <a:extLst>
              <a:ext uri="{FF2B5EF4-FFF2-40B4-BE49-F238E27FC236}">
                <a16:creationId xmlns:a16="http://schemas.microsoft.com/office/drawing/2014/main" id="{7C070E86-01A9-4942-AA0C-0E965EF9F8BF}"/>
              </a:ext>
            </a:extLst>
          </p:cNvPr>
          <p:cNvCxnSpPr/>
          <p:nvPr/>
        </p:nvCxnSpPr>
        <p:spPr>
          <a:xfrm>
            <a:off x="3472115" y="2869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600;p43">
            <a:extLst>
              <a:ext uri="{FF2B5EF4-FFF2-40B4-BE49-F238E27FC236}">
                <a16:creationId xmlns:a16="http://schemas.microsoft.com/office/drawing/2014/main" id="{E3CC27A6-B616-4CDF-98FB-4DE5327632B9}"/>
              </a:ext>
            </a:extLst>
          </p:cNvPr>
          <p:cNvCxnSpPr/>
          <p:nvPr/>
        </p:nvCxnSpPr>
        <p:spPr>
          <a:xfrm>
            <a:off x="947140" y="2869369"/>
            <a:ext cx="4383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72146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5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Network</a:t>
            </a:r>
            <a:endParaRPr dirty="0"/>
          </a:p>
        </p:txBody>
      </p:sp>
      <p:sp>
        <p:nvSpPr>
          <p:cNvPr id="1215" name="Google Shape;1215;p57"/>
          <p:cNvSpPr txBox="1"/>
          <p:nvPr/>
        </p:nvSpPr>
        <p:spPr>
          <a:xfrm>
            <a:off x="6287695" y="1767200"/>
            <a:ext cx="2136300" cy="3588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en" sz="2400" dirty="0">
                <a:solidFill>
                  <a:schemeClr val="dk1"/>
                </a:solidFill>
                <a:latin typeface="Domine"/>
                <a:ea typeface="Domine"/>
                <a:cs typeface="Domine"/>
                <a:sym typeface="Domine"/>
              </a:rPr>
              <a:t>USA</a:t>
            </a:r>
            <a:endParaRPr sz="2400" dirty="0">
              <a:solidFill>
                <a:schemeClr val="dk1"/>
              </a:solidFill>
              <a:latin typeface="Domine"/>
              <a:ea typeface="Domine"/>
              <a:cs typeface="Domine"/>
              <a:sym typeface="Domine"/>
            </a:endParaRPr>
          </a:p>
        </p:txBody>
      </p:sp>
      <p:sp>
        <p:nvSpPr>
          <p:cNvPr id="1216" name="Google Shape;1216;p57"/>
          <p:cNvSpPr txBox="1"/>
          <p:nvPr/>
        </p:nvSpPr>
        <p:spPr>
          <a:xfrm>
            <a:off x="6287690" y="2259116"/>
            <a:ext cx="2136300" cy="3588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en" sz="2400" dirty="0">
                <a:solidFill>
                  <a:schemeClr val="dk1"/>
                </a:solidFill>
                <a:latin typeface="Domine"/>
                <a:ea typeface="Domine"/>
                <a:cs typeface="Domine"/>
                <a:sym typeface="Domine"/>
              </a:rPr>
              <a:t>India</a:t>
            </a:r>
            <a:endParaRPr sz="2400" dirty="0">
              <a:solidFill>
                <a:schemeClr val="dk1"/>
              </a:solidFill>
              <a:latin typeface="Domine"/>
              <a:ea typeface="Domine"/>
              <a:cs typeface="Domine"/>
              <a:sym typeface="Domine"/>
            </a:endParaRPr>
          </a:p>
        </p:txBody>
      </p:sp>
      <p:cxnSp>
        <p:nvCxnSpPr>
          <p:cNvPr id="1219" name="Google Shape;1219;p57"/>
          <p:cNvCxnSpPr/>
          <p:nvPr/>
        </p:nvCxnSpPr>
        <p:spPr>
          <a:xfrm>
            <a:off x="6287690" y="2155185"/>
            <a:ext cx="438300" cy="0"/>
          </a:xfrm>
          <a:prstGeom prst="straightConnector1">
            <a:avLst/>
          </a:prstGeom>
          <a:noFill/>
          <a:ln w="9525" cap="flat" cmpd="sng">
            <a:solidFill>
              <a:schemeClr val="dk1"/>
            </a:solidFill>
            <a:prstDash val="solid"/>
            <a:round/>
            <a:headEnd type="none" w="med" len="med"/>
            <a:tailEnd type="none" w="med" len="med"/>
          </a:ln>
        </p:spPr>
      </p:cxnSp>
      <p:cxnSp>
        <p:nvCxnSpPr>
          <p:cNvPr id="1220" name="Google Shape;1220;p57"/>
          <p:cNvCxnSpPr/>
          <p:nvPr/>
        </p:nvCxnSpPr>
        <p:spPr>
          <a:xfrm>
            <a:off x="6316238" y="2725390"/>
            <a:ext cx="438300" cy="0"/>
          </a:xfrm>
          <a:prstGeom prst="straightConnector1">
            <a:avLst/>
          </a:prstGeom>
          <a:noFill/>
          <a:ln w="9525" cap="flat" cmpd="sng">
            <a:solidFill>
              <a:schemeClr val="dk1"/>
            </a:solidFill>
            <a:prstDash val="solid"/>
            <a:round/>
            <a:headEnd type="none" w="med" len="med"/>
            <a:tailEnd type="none" w="med" len="med"/>
          </a:ln>
        </p:spPr>
      </p:cxnSp>
      <p:sp>
        <p:nvSpPr>
          <p:cNvPr id="1221" name="Google Shape;1221;p57"/>
          <p:cNvSpPr/>
          <p:nvPr/>
        </p:nvSpPr>
        <p:spPr>
          <a:xfrm>
            <a:off x="5953625" y="1834950"/>
            <a:ext cx="241300" cy="254275"/>
          </a:xfrm>
          <a:custGeom>
            <a:avLst/>
            <a:gdLst/>
            <a:ahLst/>
            <a:cxnLst/>
            <a:rect l="l" t="t" r="r" b="b"/>
            <a:pathLst>
              <a:path w="9652" h="10171" extrusionOk="0">
                <a:moveTo>
                  <a:pt x="4798" y="1"/>
                </a:moveTo>
                <a:cubicBezTo>
                  <a:pt x="4464" y="1"/>
                  <a:pt x="4202" y="113"/>
                  <a:pt x="4010" y="338"/>
                </a:cubicBezTo>
                <a:cubicBezTo>
                  <a:pt x="3819" y="563"/>
                  <a:pt x="3723" y="867"/>
                  <a:pt x="3723" y="1250"/>
                </a:cubicBezTo>
                <a:cubicBezTo>
                  <a:pt x="3723" y="1533"/>
                  <a:pt x="3768" y="1804"/>
                  <a:pt x="3859" y="2062"/>
                </a:cubicBezTo>
                <a:cubicBezTo>
                  <a:pt x="3951" y="2321"/>
                  <a:pt x="4040" y="2608"/>
                  <a:pt x="4123" y="2924"/>
                </a:cubicBezTo>
                <a:cubicBezTo>
                  <a:pt x="4205" y="3141"/>
                  <a:pt x="4280" y="3404"/>
                  <a:pt x="4348" y="3712"/>
                </a:cubicBezTo>
                <a:cubicBezTo>
                  <a:pt x="4414" y="4020"/>
                  <a:pt x="4464" y="4340"/>
                  <a:pt x="4497" y="4672"/>
                </a:cubicBezTo>
                <a:lnTo>
                  <a:pt x="4497" y="4672"/>
                </a:lnTo>
                <a:cubicBezTo>
                  <a:pt x="4248" y="4472"/>
                  <a:pt x="3997" y="4269"/>
                  <a:pt x="3748" y="4061"/>
                </a:cubicBezTo>
                <a:cubicBezTo>
                  <a:pt x="3498" y="3853"/>
                  <a:pt x="3306" y="3649"/>
                  <a:pt x="3174" y="3449"/>
                </a:cubicBezTo>
                <a:cubicBezTo>
                  <a:pt x="2941" y="3232"/>
                  <a:pt x="2732" y="3020"/>
                  <a:pt x="2550" y="2811"/>
                </a:cubicBezTo>
                <a:cubicBezTo>
                  <a:pt x="2365" y="2604"/>
                  <a:pt x="2150" y="2425"/>
                  <a:pt x="1898" y="2274"/>
                </a:cubicBezTo>
                <a:cubicBezTo>
                  <a:pt x="1624" y="2124"/>
                  <a:pt x="1370" y="2050"/>
                  <a:pt x="1137" y="2050"/>
                </a:cubicBezTo>
                <a:cubicBezTo>
                  <a:pt x="1060" y="2050"/>
                  <a:pt x="985" y="2058"/>
                  <a:pt x="912" y="2074"/>
                </a:cubicBezTo>
                <a:cubicBezTo>
                  <a:pt x="620" y="2142"/>
                  <a:pt x="383" y="2317"/>
                  <a:pt x="201" y="2599"/>
                </a:cubicBezTo>
                <a:cubicBezTo>
                  <a:pt x="34" y="2882"/>
                  <a:pt x="1" y="3157"/>
                  <a:pt x="100" y="3423"/>
                </a:cubicBezTo>
                <a:cubicBezTo>
                  <a:pt x="201" y="3691"/>
                  <a:pt x="441" y="3924"/>
                  <a:pt x="825" y="4124"/>
                </a:cubicBezTo>
                <a:cubicBezTo>
                  <a:pt x="1058" y="4256"/>
                  <a:pt x="1316" y="4344"/>
                  <a:pt x="1599" y="4386"/>
                </a:cubicBezTo>
                <a:cubicBezTo>
                  <a:pt x="1882" y="4428"/>
                  <a:pt x="2190" y="4491"/>
                  <a:pt x="2524" y="4574"/>
                </a:cubicBezTo>
                <a:cubicBezTo>
                  <a:pt x="2757" y="4623"/>
                  <a:pt x="3020" y="4689"/>
                  <a:pt x="3310" y="4774"/>
                </a:cubicBezTo>
                <a:cubicBezTo>
                  <a:pt x="3602" y="4856"/>
                  <a:pt x="3898" y="4965"/>
                  <a:pt x="4198" y="5099"/>
                </a:cubicBezTo>
                <a:cubicBezTo>
                  <a:pt x="3898" y="5198"/>
                  <a:pt x="3611" y="5285"/>
                  <a:pt x="3336" y="5360"/>
                </a:cubicBezTo>
                <a:cubicBezTo>
                  <a:pt x="3061" y="5435"/>
                  <a:pt x="2807" y="5490"/>
                  <a:pt x="2574" y="5523"/>
                </a:cubicBezTo>
                <a:cubicBezTo>
                  <a:pt x="2240" y="5607"/>
                  <a:pt x="1933" y="5673"/>
                  <a:pt x="1649" y="5723"/>
                </a:cubicBezTo>
                <a:cubicBezTo>
                  <a:pt x="1366" y="5774"/>
                  <a:pt x="1107" y="5865"/>
                  <a:pt x="874" y="5998"/>
                </a:cubicBezTo>
                <a:cubicBezTo>
                  <a:pt x="507" y="6198"/>
                  <a:pt x="274" y="6435"/>
                  <a:pt x="175" y="6711"/>
                </a:cubicBezTo>
                <a:cubicBezTo>
                  <a:pt x="74" y="6984"/>
                  <a:pt x="100" y="7256"/>
                  <a:pt x="250" y="7523"/>
                </a:cubicBezTo>
                <a:cubicBezTo>
                  <a:pt x="481" y="7874"/>
                  <a:pt x="779" y="8050"/>
                  <a:pt x="1144" y="8050"/>
                </a:cubicBezTo>
                <a:cubicBezTo>
                  <a:pt x="1383" y="8050"/>
                  <a:pt x="1652" y="7974"/>
                  <a:pt x="1950" y="7822"/>
                </a:cubicBezTo>
                <a:cubicBezTo>
                  <a:pt x="2199" y="7671"/>
                  <a:pt x="2416" y="7493"/>
                  <a:pt x="2598" y="7285"/>
                </a:cubicBezTo>
                <a:cubicBezTo>
                  <a:pt x="2781" y="7078"/>
                  <a:pt x="2990" y="6864"/>
                  <a:pt x="3223" y="6647"/>
                </a:cubicBezTo>
                <a:cubicBezTo>
                  <a:pt x="3356" y="6464"/>
                  <a:pt x="3544" y="6273"/>
                  <a:pt x="3786" y="6073"/>
                </a:cubicBezTo>
                <a:cubicBezTo>
                  <a:pt x="4026" y="5873"/>
                  <a:pt x="4264" y="5682"/>
                  <a:pt x="4497" y="5499"/>
                </a:cubicBezTo>
                <a:lnTo>
                  <a:pt x="4497" y="5499"/>
                </a:lnTo>
                <a:cubicBezTo>
                  <a:pt x="4464" y="5832"/>
                  <a:pt x="4414" y="6148"/>
                  <a:pt x="4348" y="6447"/>
                </a:cubicBezTo>
                <a:cubicBezTo>
                  <a:pt x="4280" y="6748"/>
                  <a:pt x="4205" y="7014"/>
                  <a:pt x="4123" y="7247"/>
                </a:cubicBezTo>
                <a:cubicBezTo>
                  <a:pt x="4040" y="7565"/>
                  <a:pt x="3951" y="7850"/>
                  <a:pt x="3861" y="8109"/>
                </a:cubicBezTo>
                <a:cubicBezTo>
                  <a:pt x="3769" y="8368"/>
                  <a:pt x="3723" y="8638"/>
                  <a:pt x="3723" y="8921"/>
                </a:cubicBezTo>
                <a:cubicBezTo>
                  <a:pt x="3723" y="9305"/>
                  <a:pt x="3819" y="9608"/>
                  <a:pt x="4010" y="9834"/>
                </a:cubicBezTo>
                <a:cubicBezTo>
                  <a:pt x="4202" y="10058"/>
                  <a:pt x="4465" y="10171"/>
                  <a:pt x="4798" y="10171"/>
                </a:cubicBezTo>
                <a:cubicBezTo>
                  <a:pt x="5130" y="10171"/>
                  <a:pt x="5396" y="10058"/>
                  <a:pt x="5596" y="9834"/>
                </a:cubicBezTo>
                <a:cubicBezTo>
                  <a:pt x="5796" y="9608"/>
                  <a:pt x="5897" y="9305"/>
                  <a:pt x="5897" y="8921"/>
                </a:cubicBezTo>
                <a:cubicBezTo>
                  <a:pt x="5897" y="8638"/>
                  <a:pt x="5846" y="8368"/>
                  <a:pt x="5747" y="8109"/>
                </a:cubicBezTo>
                <a:cubicBezTo>
                  <a:pt x="5647" y="7850"/>
                  <a:pt x="5556" y="7563"/>
                  <a:pt x="5471" y="7247"/>
                </a:cubicBezTo>
                <a:cubicBezTo>
                  <a:pt x="5389" y="7031"/>
                  <a:pt x="5314" y="6772"/>
                  <a:pt x="5247" y="6473"/>
                </a:cubicBezTo>
                <a:cubicBezTo>
                  <a:pt x="5180" y="6172"/>
                  <a:pt x="5121" y="5856"/>
                  <a:pt x="5071" y="5523"/>
                </a:cubicBezTo>
                <a:lnTo>
                  <a:pt x="5071" y="5523"/>
                </a:lnTo>
                <a:cubicBezTo>
                  <a:pt x="5321" y="5739"/>
                  <a:pt x="5559" y="5956"/>
                  <a:pt x="5784" y="6172"/>
                </a:cubicBezTo>
                <a:cubicBezTo>
                  <a:pt x="6008" y="6390"/>
                  <a:pt x="6189" y="6589"/>
                  <a:pt x="6321" y="6772"/>
                </a:cubicBezTo>
                <a:cubicBezTo>
                  <a:pt x="6554" y="6972"/>
                  <a:pt x="6771" y="7177"/>
                  <a:pt x="6971" y="7384"/>
                </a:cubicBezTo>
                <a:cubicBezTo>
                  <a:pt x="7171" y="7593"/>
                  <a:pt x="7387" y="7772"/>
                  <a:pt x="7620" y="7923"/>
                </a:cubicBezTo>
                <a:cubicBezTo>
                  <a:pt x="7917" y="8074"/>
                  <a:pt x="8183" y="8150"/>
                  <a:pt x="8417" y="8150"/>
                </a:cubicBezTo>
                <a:cubicBezTo>
                  <a:pt x="8774" y="8150"/>
                  <a:pt x="9059" y="7974"/>
                  <a:pt x="9270" y="7622"/>
                </a:cubicBezTo>
                <a:cubicBezTo>
                  <a:pt x="9652" y="7023"/>
                  <a:pt x="9461" y="6515"/>
                  <a:pt x="8696" y="6097"/>
                </a:cubicBezTo>
                <a:cubicBezTo>
                  <a:pt x="8461" y="5965"/>
                  <a:pt x="8204" y="5865"/>
                  <a:pt x="7920" y="5798"/>
                </a:cubicBezTo>
                <a:cubicBezTo>
                  <a:pt x="7637" y="5732"/>
                  <a:pt x="7345" y="5656"/>
                  <a:pt x="7046" y="5574"/>
                </a:cubicBezTo>
                <a:cubicBezTo>
                  <a:pt x="6762" y="5539"/>
                  <a:pt x="6471" y="5486"/>
                  <a:pt x="6171" y="5411"/>
                </a:cubicBezTo>
                <a:cubicBezTo>
                  <a:pt x="5871" y="5336"/>
                  <a:pt x="5554" y="5232"/>
                  <a:pt x="5222" y="5099"/>
                </a:cubicBezTo>
                <a:cubicBezTo>
                  <a:pt x="5554" y="4965"/>
                  <a:pt x="5871" y="4849"/>
                  <a:pt x="6171" y="4748"/>
                </a:cubicBezTo>
                <a:cubicBezTo>
                  <a:pt x="6471" y="4649"/>
                  <a:pt x="6762" y="4583"/>
                  <a:pt x="7046" y="4548"/>
                </a:cubicBezTo>
                <a:cubicBezTo>
                  <a:pt x="7345" y="4465"/>
                  <a:pt x="7641" y="4395"/>
                  <a:pt x="7933" y="4336"/>
                </a:cubicBezTo>
                <a:cubicBezTo>
                  <a:pt x="8223" y="4277"/>
                  <a:pt x="8487" y="4183"/>
                  <a:pt x="8720" y="4049"/>
                </a:cubicBezTo>
                <a:cubicBezTo>
                  <a:pt x="9070" y="3865"/>
                  <a:pt x="9299" y="3637"/>
                  <a:pt x="9407" y="3362"/>
                </a:cubicBezTo>
                <a:cubicBezTo>
                  <a:pt x="9515" y="3086"/>
                  <a:pt x="9478" y="2808"/>
                  <a:pt x="9294" y="2526"/>
                </a:cubicBezTo>
                <a:cubicBezTo>
                  <a:pt x="9127" y="2241"/>
                  <a:pt x="8903" y="2071"/>
                  <a:pt x="8620" y="2013"/>
                </a:cubicBezTo>
                <a:cubicBezTo>
                  <a:pt x="8563" y="2001"/>
                  <a:pt x="8504" y="1995"/>
                  <a:pt x="8443" y="1995"/>
                </a:cubicBezTo>
                <a:cubicBezTo>
                  <a:pt x="8200" y="1995"/>
                  <a:pt x="7927" y="2088"/>
                  <a:pt x="7620" y="2274"/>
                </a:cubicBezTo>
                <a:cubicBezTo>
                  <a:pt x="7387" y="2425"/>
                  <a:pt x="7178" y="2596"/>
                  <a:pt x="6996" y="2787"/>
                </a:cubicBezTo>
                <a:cubicBezTo>
                  <a:pt x="6813" y="2978"/>
                  <a:pt x="6596" y="3175"/>
                  <a:pt x="6347" y="3374"/>
                </a:cubicBezTo>
                <a:cubicBezTo>
                  <a:pt x="6196" y="3574"/>
                  <a:pt x="6008" y="3783"/>
                  <a:pt x="5784" y="3999"/>
                </a:cubicBezTo>
                <a:cubicBezTo>
                  <a:pt x="5559" y="4216"/>
                  <a:pt x="5321" y="4423"/>
                  <a:pt x="5071" y="4623"/>
                </a:cubicBezTo>
                <a:cubicBezTo>
                  <a:pt x="5121" y="4291"/>
                  <a:pt x="5180" y="3974"/>
                  <a:pt x="5247" y="3674"/>
                </a:cubicBezTo>
                <a:cubicBezTo>
                  <a:pt x="5314" y="3374"/>
                  <a:pt x="5389" y="3124"/>
                  <a:pt x="5471" y="2924"/>
                </a:cubicBezTo>
                <a:cubicBezTo>
                  <a:pt x="5554" y="2608"/>
                  <a:pt x="5646" y="2321"/>
                  <a:pt x="5747" y="2062"/>
                </a:cubicBezTo>
                <a:cubicBezTo>
                  <a:pt x="5846" y="1804"/>
                  <a:pt x="5897" y="1533"/>
                  <a:pt x="5897" y="1250"/>
                </a:cubicBezTo>
                <a:cubicBezTo>
                  <a:pt x="5897" y="867"/>
                  <a:pt x="5796" y="563"/>
                  <a:pt x="5596" y="338"/>
                </a:cubicBezTo>
                <a:cubicBezTo>
                  <a:pt x="5396" y="113"/>
                  <a:pt x="5132" y="1"/>
                  <a:pt x="4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7"/>
          <p:cNvGrpSpPr/>
          <p:nvPr/>
        </p:nvGrpSpPr>
        <p:grpSpPr>
          <a:xfrm rot="10800000" flipH="1">
            <a:off x="8188535" y="-15597"/>
            <a:ext cx="955668" cy="2780250"/>
            <a:chOff x="4740125" y="687050"/>
            <a:chExt cx="757325" cy="2203225"/>
          </a:xfrm>
        </p:grpSpPr>
        <p:sp>
          <p:nvSpPr>
            <p:cNvPr id="1230" name="Google Shape;1230;p57"/>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7"/>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7"/>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7"/>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793;p67">
            <a:extLst>
              <a:ext uri="{FF2B5EF4-FFF2-40B4-BE49-F238E27FC236}">
                <a16:creationId xmlns:a16="http://schemas.microsoft.com/office/drawing/2014/main" id="{B5EBD7FE-F923-429E-91A1-FE169E980273}"/>
              </a:ext>
            </a:extLst>
          </p:cNvPr>
          <p:cNvGrpSpPr/>
          <p:nvPr/>
        </p:nvGrpSpPr>
        <p:grpSpPr>
          <a:xfrm>
            <a:off x="719999" y="1397868"/>
            <a:ext cx="4743871" cy="2848665"/>
            <a:chOff x="238125" y="732525"/>
            <a:chExt cx="7130500" cy="4241425"/>
          </a:xfrm>
        </p:grpSpPr>
        <p:sp>
          <p:nvSpPr>
            <p:cNvPr id="75" name="Google Shape;7794;p67">
              <a:extLst>
                <a:ext uri="{FF2B5EF4-FFF2-40B4-BE49-F238E27FC236}">
                  <a16:creationId xmlns:a16="http://schemas.microsoft.com/office/drawing/2014/main" id="{DD2BAF00-2232-40B3-9D22-399E875BAFE5}"/>
                </a:ext>
              </a:extLst>
            </p:cNvPr>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795;p67">
              <a:extLst>
                <a:ext uri="{FF2B5EF4-FFF2-40B4-BE49-F238E27FC236}">
                  <a16:creationId xmlns:a16="http://schemas.microsoft.com/office/drawing/2014/main" id="{E4789F35-9AE7-4CB9-B136-3F67E74E8595}"/>
                </a:ext>
              </a:extLst>
            </p:cNvPr>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96;p67">
              <a:extLst>
                <a:ext uri="{FF2B5EF4-FFF2-40B4-BE49-F238E27FC236}">
                  <a16:creationId xmlns:a16="http://schemas.microsoft.com/office/drawing/2014/main" id="{47E1DE5E-33A4-438C-AA80-6D72CA9ECA66}"/>
                </a:ext>
              </a:extLst>
            </p:cNvPr>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97;p67">
              <a:extLst>
                <a:ext uri="{FF2B5EF4-FFF2-40B4-BE49-F238E27FC236}">
                  <a16:creationId xmlns:a16="http://schemas.microsoft.com/office/drawing/2014/main" id="{949B57FA-C98F-4DA5-9236-3D87AF6AC75B}"/>
                </a:ext>
              </a:extLst>
            </p:cNvPr>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98;p67">
              <a:extLst>
                <a:ext uri="{FF2B5EF4-FFF2-40B4-BE49-F238E27FC236}">
                  <a16:creationId xmlns:a16="http://schemas.microsoft.com/office/drawing/2014/main" id="{70194CEE-C273-4F1F-B762-56CDD4C20721}"/>
                </a:ext>
              </a:extLst>
            </p:cNvPr>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99;p67">
              <a:extLst>
                <a:ext uri="{FF2B5EF4-FFF2-40B4-BE49-F238E27FC236}">
                  <a16:creationId xmlns:a16="http://schemas.microsoft.com/office/drawing/2014/main" id="{7759D0F4-67BF-4ECB-8151-2C9CC7CB0AB3}"/>
                </a:ext>
              </a:extLst>
            </p:cNvPr>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800;p67">
              <a:extLst>
                <a:ext uri="{FF2B5EF4-FFF2-40B4-BE49-F238E27FC236}">
                  <a16:creationId xmlns:a16="http://schemas.microsoft.com/office/drawing/2014/main" id="{BCBA746A-3E35-43A9-AE3B-3C3D18ABDC6E}"/>
                </a:ext>
              </a:extLst>
            </p:cNvPr>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801;p67">
              <a:extLst>
                <a:ext uri="{FF2B5EF4-FFF2-40B4-BE49-F238E27FC236}">
                  <a16:creationId xmlns:a16="http://schemas.microsoft.com/office/drawing/2014/main" id="{C726418C-3111-4568-A884-D52B0415DF4B}"/>
                </a:ext>
              </a:extLst>
            </p:cNvPr>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802;p67">
              <a:extLst>
                <a:ext uri="{FF2B5EF4-FFF2-40B4-BE49-F238E27FC236}">
                  <a16:creationId xmlns:a16="http://schemas.microsoft.com/office/drawing/2014/main" id="{4E2F341D-0193-49BE-8C56-57EB72D2517A}"/>
                </a:ext>
              </a:extLst>
            </p:cNvPr>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803;p67">
              <a:extLst>
                <a:ext uri="{FF2B5EF4-FFF2-40B4-BE49-F238E27FC236}">
                  <a16:creationId xmlns:a16="http://schemas.microsoft.com/office/drawing/2014/main" id="{442CDF3B-727E-42D8-93D1-86480DE4AA9B}"/>
                </a:ext>
              </a:extLst>
            </p:cNvPr>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804;p67">
              <a:extLst>
                <a:ext uri="{FF2B5EF4-FFF2-40B4-BE49-F238E27FC236}">
                  <a16:creationId xmlns:a16="http://schemas.microsoft.com/office/drawing/2014/main" id="{5F7AE572-6131-4235-AA35-C6D0A0C4B95A}"/>
                </a:ext>
              </a:extLst>
            </p:cNvPr>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5;p67">
              <a:extLst>
                <a:ext uri="{FF2B5EF4-FFF2-40B4-BE49-F238E27FC236}">
                  <a16:creationId xmlns:a16="http://schemas.microsoft.com/office/drawing/2014/main" id="{A12F32CD-57FA-4F09-86D8-577942AA201D}"/>
                </a:ext>
              </a:extLst>
            </p:cNvPr>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06;p67">
              <a:extLst>
                <a:ext uri="{FF2B5EF4-FFF2-40B4-BE49-F238E27FC236}">
                  <a16:creationId xmlns:a16="http://schemas.microsoft.com/office/drawing/2014/main" id="{3ADB5087-D518-45A3-89AB-81C8E4C6B4EE}"/>
                </a:ext>
              </a:extLst>
            </p:cNvPr>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07;p67">
              <a:extLst>
                <a:ext uri="{FF2B5EF4-FFF2-40B4-BE49-F238E27FC236}">
                  <a16:creationId xmlns:a16="http://schemas.microsoft.com/office/drawing/2014/main" id="{44E89D20-48DE-4BC3-91A1-1A208E332555}"/>
                </a:ext>
              </a:extLst>
            </p:cNvPr>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08;p67">
              <a:extLst>
                <a:ext uri="{FF2B5EF4-FFF2-40B4-BE49-F238E27FC236}">
                  <a16:creationId xmlns:a16="http://schemas.microsoft.com/office/drawing/2014/main" id="{A07E51B2-FF48-430F-8FC2-2650F614B57F}"/>
                </a:ext>
              </a:extLst>
            </p:cNvPr>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09;p67">
              <a:extLst>
                <a:ext uri="{FF2B5EF4-FFF2-40B4-BE49-F238E27FC236}">
                  <a16:creationId xmlns:a16="http://schemas.microsoft.com/office/drawing/2014/main" id="{7B922D09-6907-4184-A3DD-85D6C67FCBE6}"/>
                </a:ext>
              </a:extLst>
            </p:cNvPr>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10;p67">
              <a:extLst>
                <a:ext uri="{FF2B5EF4-FFF2-40B4-BE49-F238E27FC236}">
                  <a16:creationId xmlns:a16="http://schemas.microsoft.com/office/drawing/2014/main" id="{665A5A1D-FD6C-46E4-935D-3BC12AF9DCFF}"/>
                </a:ext>
              </a:extLst>
            </p:cNvPr>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11;p67">
              <a:extLst>
                <a:ext uri="{FF2B5EF4-FFF2-40B4-BE49-F238E27FC236}">
                  <a16:creationId xmlns:a16="http://schemas.microsoft.com/office/drawing/2014/main" id="{C2DB725D-3324-4CAB-9886-0A5F89E63BDC}"/>
                </a:ext>
              </a:extLst>
            </p:cNvPr>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12;p67">
              <a:extLst>
                <a:ext uri="{FF2B5EF4-FFF2-40B4-BE49-F238E27FC236}">
                  <a16:creationId xmlns:a16="http://schemas.microsoft.com/office/drawing/2014/main" id="{1EA2BEC7-CBAB-40CC-B0D2-7594F7281A4D}"/>
                </a:ext>
              </a:extLst>
            </p:cNvPr>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13;p67">
              <a:extLst>
                <a:ext uri="{FF2B5EF4-FFF2-40B4-BE49-F238E27FC236}">
                  <a16:creationId xmlns:a16="http://schemas.microsoft.com/office/drawing/2014/main" id="{A63227D1-D4F7-4B15-BF16-37AD167A5DC1}"/>
                </a:ext>
              </a:extLst>
            </p:cNvPr>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14;p67">
              <a:extLst>
                <a:ext uri="{FF2B5EF4-FFF2-40B4-BE49-F238E27FC236}">
                  <a16:creationId xmlns:a16="http://schemas.microsoft.com/office/drawing/2014/main" id="{BD2E7EDC-DEF4-45D2-8F79-64B0CA02EEA2}"/>
                </a:ext>
              </a:extLst>
            </p:cNvPr>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15;p67">
              <a:extLst>
                <a:ext uri="{FF2B5EF4-FFF2-40B4-BE49-F238E27FC236}">
                  <a16:creationId xmlns:a16="http://schemas.microsoft.com/office/drawing/2014/main" id="{DC053C80-4362-40B6-802C-88A259D63725}"/>
                </a:ext>
              </a:extLst>
            </p:cNvPr>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16;p67">
              <a:extLst>
                <a:ext uri="{FF2B5EF4-FFF2-40B4-BE49-F238E27FC236}">
                  <a16:creationId xmlns:a16="http://schemas.microsoft.com/office/drawing/2014/main" id="{80CA2391-2124-47DC-9011-6EA7D2EBE62A}"/>
                </a:ext>
              </a:extLst>
            </p:cNvPr>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817;p67">
              <a:extLst>
                <a:ext uri="{FF2B5EF4-FFF2-40B4-BE49-F238E27FC236}">
                  <a16:creationId xmlns:a16="http://schemas.microsoft.com/office/drawing/2014/main" id="{53AC4F5C-F7F0-4E38-B493-AF51BADA04CF}"/>
                </a:ext>
              </a:extLst>
            </p:cNvPr>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818;p67">
              <a:extLst>
                <a:ext uri="{FF2B5EF4-FFF2-40B4-BE49-F238E27FC236}">
                  <a16:creationId xmlns:a16="http://schemas.microsoft.com/office/drawing/2014/main" id="{C50BF096-8A43-4A2D-B774-1DB03D2CFCD2}"/>
                </a:ext>
              </a:extLst>
            </p:cNvPr>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819;p67">
              <a:extLst>
                <a:ext uri="{FF2B5EF4-FFF2-40B4-BE49-F238E27FC236}">
                  <a16:creationId xmlns:a16="http://schemas.microsoft.com/office/drawing/2014/main" id="{E10E7591-DE0D-401A-82B6-378420BB3F0F}"/>
                </a:ext>
              </a:extLst>
            </p:cNvPr>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820;p67">
              <a:extLst>
                <a:ext uri="{FF2B5EF4-FFF2-40B4-BE49-F238E27FC236}">
                  <a16:creationId xmlns:a16="http://schemas.microsoft.com/office/drawing/2014/main" id="{291E8311-F7C9-434D-B5C1-C369F645F3C1}"/>
                </a:ext>
              </a:extLst>
            </p:cNvPr>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821;p67">
              <a:extLst>
                <a:ext uri="{FF2B5EF4-FFF2-40B4-BE49-F238E27FC236}">
                  <a16:creationId xmlns:a16="http://schemas.microsoft.com/office/drawing/2014/main" id="{3A8FA5F0-16C5-4748-BA48-B34FA08ADD4B}"/>
                </a:ext>
              </a:extLst>
            </p:cNvPr>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822;p67">
              <a:extLst>
                <a:ext uri="{FF2B5EF4-FFF2-40B4-BE49-F238E27FC236}">
                  <a16:creationId xmlns:a16="http://schemas.microsoft.com/office/drawing/2014/main" id="{FB38BD5A-7D05-4CF3-9FFE-DCA3189B1671}"/>
                </a:ext>
              </a:extLst>
            </p:cNvPr>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823;p67">
              <a:extLst>
                <a:ext uri="{FF2B5EF4-FFF2-40B4-BE49-F238E27FC236}">
                  <a16:creationId xmlns:a16="http://schemas.microsoft.com/office/drawing/2014/main" id="{F7C8E3B1-E74E-4251-B952-C8A27A67A64D}"/>
                </a:ext>
              </a:extLst>
            </p:cNvPr>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824;p67">
              <a:extLst>
                <a:ext uri="{FF2B5EF4-FFF2-40B4-BE49-F238E27FC236}">
                  <a16:creationId xmlns:a16="http://schemas.microsoft.com/office/drawing/2014/main" id="{C7CC4269-19FD-4182-924F-804FE9FA5AE7}"/>
                </a:ext>
              </a:extLst>
            </p:cNvPr>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825;p67">
              <a:extLst>
                <a:ext uri="{FF2B5EF4-FFF2-40B4-BE49-F238E27FC236}">
                  <a16:creationId xmlns:a16="http://schemas.microsoft.com/office/drawing/2014/main" id="{66AD188F-E954-4432-829E-5B6EB674A052}"/>
                </a:ext>
              </a:extLst>
            </p:cNvPr>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826;p67">
              <a:extLst>
                <a:ext uri="{FF2B5EF4-FFF2-40B4-BE49-F238E27FC236}">
                  <a16:creationId xmlns:a16="http://schemas.microsoft.com/office/drawing/2014/main" id="{A6D6E29A-0F2F-4EE2-99C9-27FEF4EEDAB9}"/>
                </a:ext>
              </a:extLst>
            </p:cNvPr>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827;p67">
              <a:extLst>
                <a:ext uri="{FF2B5EF4-FFF2-40B4-BE49-F238E27FC236}">
                  <a16:creationId xmlns:a16="http://schemas.microsoft.com/office/drawing/2014/main" id="{9BA08023-12B8-4E6D-A58C-AC428583E592}"/>
                </a:ext>
              </a:extLst>
            </p:cNvPr>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828;p67">
              <a:extLst>
                <a:ext uri="{FF2B5EF4-FFF2-40B4-BE49-F238E27FC236}">
                  <a16:creationId xmlns:a16="http://schemas.microsoft.com/office/drawing/2014/main" id="{A7702314-6D3E-40D0-8B3E-6414445F2277}"/>
                </a:ext>
              </a:extLst>
            </p:cNvPr>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829;p67">
              <a:extLst>
                <a:ext uri="{FF2B5EF4-FFF2-40B4-BE49-F238E27FC236}">
                  <a16:creationId xmlns:a16="http://schemas.microsoft.com/office/drawing/2014/main" id="{1BF2AC4E-9E71-4C3A-A953-DA00964150B1}"/>
                </a:ext>
              </a:extLst>
            </p:cNvPr>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830;p67">
              <a:extLst>
                <a:ext uri="{FF2B5EF4-FFF2-40B4-BE49-F238E27FC236}">
                  <a16:creationId xmlns:a16="http://schemas.microsoft.com/office/drawing/2014/main" id="{8317347E-959A-45A1-8546-864EAB71FB6A}"/>
                </a:ext>
              </a:extLst>
            </p:cNvPr>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831;p67">
              <a:extLst>
                <a:ext uri="{FF2B5EF4-FFF2-40B4-BE49-F238E27FC236}">
                  <a16:creationId xmlns:a16="http://schemas.microsoft.com/office/drawing/2014/main" id="{FAEDE82F-D078-4CAF-96FC-44BC44A60C89}"/>
                </a:ext>
              </a:extLst>
            </p:cNvPr>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832;p67">
              <a:extLst>
                <a:ext uri="{FF2B5EF4-FFF2-40B4-BE49-F238E27FC236}">
                  <a16:creationId xmlns:a16="http://schemas.microsoft.com/office/drawing/2014/main" id="{0742D845-7D09-4596-8F7C-DB06535CA426}"/>
                </a:ext>
              </a:extLst>
            </p:cNvPr>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833;p67">
              <a:extLst>
                <a:ext uri="{FF2B5EF4-FFF2-40B4-BE49-F238E27FC236}">
                  <a16:creationId xmlns:a16="http://schemas.microsoft.com/office/drawing/2014/main" id="{200C5A55-CAA5-4B88-A1F7-F1FD1C6F8B06}"/>
                </a:ext>
              </a:extLst>
            </p:cNvPr>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834;p67">
              <a:extLst>
                <a:ext uri="{FF2B5EF4-FFF2-40B4-BE49-F238E27FC236}">
                  <a16:creationId xmlns:a16="http://schemas.microsoft.com/office/drawing/2014/main" id="{304A0CA9-2F3A-4695-A5A1-C651B7EE9AD0}"/>
                </a:ext>
              </a:extLst>
            </p:cNvPr>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835;p67">
              <a:extLst>
                <a:ext uri="{FF2B5EF4-FFF2-40B4-BE49-F238E27FC236}">
                  <a16:creationId xmlns:a16="http://schemas.microsoft.com/office/drawing/2014/main" id="{6EA79FBC-EB5C-4D41-826C-9B77C6C962C9}"/>
                </a:ext>
              </a:extLst>
            </p:cNvPr>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836;p67">
              <a:extLst>
                <a:ext uri="{FF2B5EF4-FFF2-40B4-BE49-F238E27FC236}">
                  <a16:creationId xmlns:a16="http://schemas.microsoft.com/office/drawing/2014/main" id="{DD6BC308-DE2F-402A-A9B6-B8E844193DE4}"/>
                </a:ext>
              </a:extLst>
            </p:cNvPr>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837;p67">
              <a:extLst>
                <a:ext uri="{FF2B5EF4-FFF2-40B4-BE49-F238E27FC236}">
                  <a16:creationId xmlns:a16="http://schemas.microsoft.com/office/drawing/2014/main" id="{F5999CE5-2A3A-45E0-B68A-6015C18D802D}"/>
                </a:ext>
              </a:extLst>
            </p:cNvPr>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838;p67">
              <a:extLst>
                <a:ext uri="{FF2B5EF4-FFF2-40B4-BE49-F238E27FC236}">
                  <a16:creationId xmlns:a16="http://schemas.microsoft.com/office/drawing/2014/main" id="{212A2E97-870F-4F94-BEA8-FB0B98E772C0}"/>
                </a:ext>
              </a:extLst>
            </p:cNvPr>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839;p67">
              <a:extLst>
                <a:ext uri="{FF2B5EF4-FFF2-40B4-BE49-F238E27FC236}">
                  <a16:creationId xmlns:a16="http://schemas.microsoft.com/office/drawing/2014/main" id="{451185E7-03EB-46D9-8069-932C7356091C}"/>
                </a:ext>
              </a:extLst>
            </p:cNvPr>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840;p67">
              <a:extLst>
                <a:ext uri="{FF2B5EF4-FFF2-40B4-BE49-F238E27FC236}">
                  <a16:creationId xmlns:a16="http://schemas.microsoft.com/office/drawing/2014/main" id="{0FB52957-B6EA-4AD1-A914-136D94ECEE56}"/>
                </a:ext>
              </a:extLst>
            </p:cNvPr>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841;p67">
              <a:extLst>
                <a:ext uri="{FF2B5EF4-FFF2-40B4-BE49-F238E27FC236}">
                  <a16:creationId xmlns:a16="http://schemas.microsoft.com/office/drawing/2014/main" id="{38647EA8-39C8-4380-B0EA-FAD9699727DB}"/>
                </a:ext>
              </a:extLst>
            </p:cNvPr>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842;p67">
              <a:extLst>
                <a:ext uri="{FF2B5EF4-FFF2-40B4-BE49-F238E27FC236}">
                  <a16:creationId xmlns:a16="http://schemas.microsoft.com/office/drawing/2014/main" id="{FDE3C527-04B6-4AD8-B19F-3C5CC67E5F28}"/>
                </a:ext>
              </a:extLst>
            </p:cNvPr>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843;p67">
              <a:extLst>
                <a:ext uri="{FF2B5EF4-FFF2-40B4-BE49-F238E27FC236}">
                  <a16:creationId xmlns:a16="http://schemas.microsoft.com/office/drawing/2014/main" id="{30E4DCD8-7FA4-4326-B49C-514E56464073}"/>
                </a:ext>
              </a:extLst>
            </p:cNvPr>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844;p67">
              <a:extLst>
                <a:ext uri="{FF2B5EF4-FFF2-40B4-BE49-F238E27FC236}">
                  <a16:creationId xmlns:a16="http://schemas.microsoft.com/office/drawing/2014/main" id="{8A412C0B-EAA5-4FC0-B1C2-4F811DF72053}"/>
                </a:ext>
              </a:extLst>
            </p:cNvPr>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845;p67">
              <a:extLst>
                <a:ext uri="{FF2B5EF4-FFF2-40B4-BE49-F238E27FC236}">
                  <a16:creationId xmlns:a16="http://schemas.microsoft.com/office/drawing/2014/main" id="{6756EA94-99E3-46C8-B6C3-5E7E61F703F1}"/>
                </a:ext>
              </a:extLst>
            </p:cNvPr>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846;p67">
              <a:extLst>
                <a:ext uri="{FF2B5EF4-FFF2-40B4-BE49-F238E27FC236}">
                  <a16:creationId xmlns:a16="http://schemas.microsoft.com/office/drawing/2014/main" id="{926BCAFC-B532-400F-8035-70DA651C2618}"/>
                </a:ext>
              </a:extLst>
            </p:cNvPr>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847;p67">
              <a:extLst>
                <a:ext uri="{FF2B5EF4-FFF2-40B4-BE49-F238E27FC236}">
                  <a16:creationId xmlns:a16="http://schemas.microsoft.com/office/drawing/2014/main" id="{F36236F2-016D-47FE-AF37-8631E7BF15E7}"/>
                </a:ext>
              </a:extLst>
            </p:cNvPr>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848;p67">
              <a:extLst>
                <a:ext uri="{FF2B5EF4-FFF2-40B4-BE49-F238E27FC236}">
                  <a16:creationId xmlns:a16="http://schemas.microsoft.com/office/drawing/2014/main" id="{A1118F6E-4FAF-4784-8BC4-FAF6FC1C5722}"/>
                </a:ext>
              </a:extLst>
            </p:cNvPr>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849;p67">
              <a:extLst>
                <a:ext uri="{FF2B5EF4-FFF2-40B4-BE49-F238E27FC236}">
                  <a16:creationId xmlns:a16="http://schemas.microsoft.com/office/drawing/2014/main" id="{F026998C-4588-4C40-B3C1-7CBACEB0CB3E}"/>
                </a:ext>
              </a:extLst>
            </p:cNvPr>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850;p67">
              <a:extLst>
                <a:ext uri="{FF2B5EF4-FFF2-40B4-BE49-F238E27FC236}">
                  <a16:creationId xmlns:a16="http://schemas.microsoft.com/office/drawing/2014/main" id="{1EA144AF-793A-4CF4-989F-0C30FBB6761F}"/>
                </a:ext>
              </a:extLst>
            </p:cNvPr>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851;p67">
              <a:extLst>
                <a:ext uri="{FF2B5EF4-FFF2-40B4-BE49-F238E27FC236}">
                  <a16:creationId xmlns:a16="http://schemas.microsoft.com/office/drawing/2014/main" id="{9E6C7540-2BDE-4FAD-8C9D-410654353C2A}"/>
                </a:ext>
              </a:extLst>
            </p:cNvPr>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852;p67">
              <a:extLst>
                <a:ext uri="{FF2B5EF4-FFF2-40B4-BE49-F238E27FC236}">
                  <a16:creationId xmlns:a16="http://schemas.microsoft.com/office/drawing/2014/main" id="{6FCA8238-D736-4182-B8BD-413842751330}"/>
                </a:ext>
              </a:extLst>
            </p:cNvPr>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853;p67">
              <a:extLst>
                <a:ext uri="{FF2B5EF4-FFF2-40B4-BE49-F238E27FC236}">
                  <a16:creationId xmlns:a16="http://schemas.microsoft.com/office/drawing/2014/main" id="{5AC50BAE-ACD0-4B19-84DC-C1E2A3DE7EC5}"/>
                </a:ext>
              </a:extLst>
            </p:cNvPr>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854;p67">
              <a:extLst>
                <a:ext uri="{FF2B5EF4-FFF2-40B4-BE49-F238E27FC236}">
                  <a16:creationId xmlns:a16="http://schemas.microsoft.com/office/drawing/2014/main" id="{7DF71652-E83B-4C7A-9C31-5159D12B6818}"/>
                </a:ext>
              </a:extLst>
            </p:cNvPr>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855;p67">
              <a:extLst>
                <a:ext uri="{FF2B5EF4-FFF2-40B4-BE49-F238E27FC236}">
                  <a16:creationId xmlns:a16="http://schemas.microsoft.com/office/drawing/2014/main" id="{A67F4799-BC45-45E9-BD46-B2CA617947FD}"/>
                </a:ext>
              </a:extLst>
            </p:cNvPr>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856;p67">
              <a:extLst>
                <a:ext uri="{FF2B5EF4-FFF2-40B4-BE49-F238E27FC236}">
                  <a16:creationId xmlns:a16="http://schemas.microsoft.com/office/drawing/2014/main" id="{54DE34D7-0944-4ACE-A207-D9CF8EA5BA9A}"/>
                </a:ext>
              </a:extLst>
            </p:cNvPr>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857;p67">
              <a:extLst>
                <a:ext uri="{FF2B5EF4-FFF2-40B4-BE49-F238E27FC236}">
                  <a16:creationId xmlns:a16="http://schemas.microsoft.com/office/drawing/2014/main" id="{4E6CFAE3-18B2-4411-9C63-704AAB1EC552}"/>
                </a:ext>
              </a:extLst>
            </p:cNvPr>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858;p67">
              <a:extLst>
                <a:ext uri="{FF2B5EF4-FFF2-40B4-BE49-F238E27FC236}">
                  <a16:creationId xmlns:a16="http://schemas.microsoft.com/office/drawing/2014/main" id="{B15C4B62-33CF-4D01-915A-7A4E216DDBC2}"/>
                </a:ext>
              </a:extLst>
            </p:cNvPr>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859;p67">
              <a:extLst>
                <a:ext uri="{FF2B5EF4-FFF2-40B4-BE49-F238E27FC236}">
                  <a16:creationId xmlns:a16="http://schemas.microsoft.com/office/drawing/2014/main" id="{648F3DA2-0565-43AE-9C8D-6BA3BF1262A3}"/>
                </a:ext>
              </a:extLst>
            </p:cNvPr>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860;p67">
              <a:extLst>
                <a:ext uri="{FF2B5EF4-FFF2-40B4-BE49-F238E27FC236}">
                  <a16:creationId xmlns:a16="http://schemas.microsoft.com/office/drawing/2014/main" id="{E988F211-A99C-4326-86EC-F219F832FD52}"/>
                </a:ext>
              </a:extLst>
            </p:cNvPr>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861;p67">
              <a:extLst>
                <a:ext uri="{FF2B5EF4-FFF2-40B4-BE49-F238E27FC236}">
                  <a16:creationId xmlns:a16="http://schemas.microsoft.com/office/drawing/2014/main" id="{8CABD449-7834-4CEB-A794-DC1C7C43085D}"/>
                </a:ext>
              </a:extLst>
            </p:cNvPr>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862;p67">
              <a:extLst>
                <a:ext uri="{FF2B5EF4-FFF2-40B4-BE49-F238E27FC236}">
                  <a16:creationId xmlns:a16="http://schemas.microsoft.com/office/drawing/2014/main" id="{A8CA0216-85AF-43E0-9BC6-72862E33199D}"/>
                </a:ext>
              </a:extLst>
            </p:cNvPr>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863;p67">
              <a:extLst>
                <a:ext uri="{FF2B5EF4-FFF2-40B4-BE49-F238E27FC236}">
                  <a16:creationId xmlns:a16="http://schemas.microsoft.com/office/drawing/2014/main" id="{3B1B7706-0F1E-4646-A3C9-047D3A25BE2A}"/>
                </a:ext>
              </a:extLst>
            </p:cNvPr>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864;p67">
              <a:extLst>
                <a:ext uri="{FF2B5EF4-FFF2-40B4-BE49-F238E27FC236}">
                  <a16:creationId xmlns:a16="http://schemas.microsoft.com/office/drawing/2014/main" id="{2D25A12A-8AD9-43A8-AD35-B8DD7828CE68}"/>
                </a:ext>
              </a:extLst>
            </p:cNvPr>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865;p67">
              <a:extLst>
                <a:ext uri="{FF2B5EF4-FFF2-40B4-BE49-F238E27FC236}">
                  <a16:creationId xmlns:a16="http://schemas.microsoft.com/office/drawing/2014/main" id="{CF070FFB-4ACD-4D54-99D9-6EB4325E4FA7}"/>
                </a:ext>
              </a:extLst>
            </p:cNvPr>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866;p67">
              <a:extLst>
                <a:ext uri="{FF2B5EF4-FFF2-40B4-BE49-F238E27FC236}">
                  <a16:creationId xmlns:a16="http://schemas.microsoft.com/office/drawing/2014/main" id="{CFE49A89-C7FB-45EB-AFFE-DD3545C24C81}"/>
                </a:ext>
              </a:extLst>
            </p:cNvPr>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867;p67">
              <a:extLst>
                <a:ext uri="{FF2B5EF4-FFF2-40B4-BE49-F238E27FC236}">
                  <a16:creationId xmlns:a16="http://schemas.microsoft.com/office/drawing/2014/main" id="{8527F325-70B7-4F44-A7DC-C10A99E38B17}"/>
                </a:ext>
              </a:extLst>
            </p:cNvPr>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868;p67">
              <a:extLst>
                <a:ext uri="{FF2B5EF4-FFF2-40B4-BE49-F238E27FC236}">
                  <a16:creationId xmlns:a16="http://schemas.microsoft.com/office/drawing/2014/main" id="{E7178D46-3858-4E63-8864-D33F1C34555E}"/>
                </a:ext>
              </a:extLst>
            </p:cNvPr>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869;p67">
              <a:extLst>
                <a:ext uri="{FF2B5EF4-FFF2-40B4-BE49-F238E27FC236}">
                  <a16:creationId xmlns:a16="http://schemas.microsoft.com/office/drawing/2014/main" id="{31FA9A5C-EE77-417D-A96C-3DC370653369}"/>
                </a:ext>
              </a:extLst>
            </p:cNvPr>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870;p67">
              <a:extLst>
                <a:ext uri="{FF2B5EF4-FFF2-40B4-BE49-F238E27FC236}">
                  <a16:creationId xmlns:a16="http://schemas.microsoft.com/office/drawing/2014/main" id="{A5BE7652-EAC4-474A-98F3-8142885C942E}"/>
                </a:ext>
              </a:extLst>
            </p:cNvPr>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871;p67">
              <a:extLst>
                <a:ext uri="{FF2B5EF4-FFF2-40B4-BE49-F238E27FC236}">
                  <a16:creationId xmlns:a16="http://schemas.microsoft.com/office/drawing/2014/main" id="{85BC5523-25B7-4C5D-B423-FB16A5923B88}"/>
                </a:ext>
              </a:extLst>
            </p:cNvPr>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872;p67">
              <a:extLst>
                <a:ext uri="{FF2B5EF4-FFF2-40B4-BE49-F238E27FC236}">
                  <a16:creationId xmlns:a16="http://schemas.microsoft.com/office/drawing/2014/main" id="{1781DF56-F60E-43BB-8B7C-6A83CD18CB6F}"/>
                </a:ext>
              </a:extLst>
            </p:cNvPr>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873;p67">
              <a:extLst>
                <a:ext uri="{FF2B5EF4-FFF2-40B4-BE49-F238E27FC236}">
                  <a16:creationId xmlns:a16="http://schemas.microsoft.com/office/drawing/2014/main" id="{E72E3999-B001-48D1-AC38-7171FE34ED05}"/>
                </a:ext>
              </a:extLst>
            </p:cNvPr>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874;p67">
              <a:extLst>
                <a:ext uri="{FF2B5EF4-FFF2-40B4-BE49-F238E27FC236}">
                  <a16:creationId xmlns:a16="http://schemas.microsoft.com/office/drawing/2014/main" id="{A4117804-9B03-43FE-85D2-48758A32A526}"/>
                </a:ext>
              </a:extLst>
            </p:cNvPr>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875;p67">
              <a:extLst>
                <a:ext uri="{FF2B5EF4-FFF2-40B4-BE49-F238E27FC236}">
                  <a16:creationId xmlns:a16="http://schemas.microsoft.com/office/drawing/2014/main" id="{437CF452-90D5-4506-A09A-1A5B99198A86}"/>
                </a:ext>
              </a:extLst>
            </p:cNvPr>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876;p67">
              <a:extLst>
                <a:ext uri="{FF2B5EF4-FFF2-40B4-BE49-F238E27FC236}">
                  <a16:creationId xmlns:a16="http://schemas.microsoft.com/office/drawing/2014/main" id="{691A850D-113E-4E98-A2BF-57BF92BEDE16}"/>
                </a:ext>
              </a:extLst>
            </p:cNvPr>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877;p67">
              <a:extLst>
                <a:ext uri="{FF2B5EF4-FFF2-40B4-BE49-F238E27FC236}">
                  <a16:creationId xmlns:a16="http://schemas.microsoft.com/office/drawing/2014/main" id="{E5154EF2-6DCB-46A1-8738-9273BC98DEAF}"/>
                </a:ext>
              </a:extLst>
            </p:cNvPr>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878;p67">
              <a:extLst>
                <a:ext uri="{FF2B5EF4-FFF2-40B4-BE49-F238E27FC236}">
                  <a16:creationId xmlns:a16="http://schemas.microsoft.com/office/drawing/2014/main" id="{615C5A4A-C043-436A-9A27-AFC6664F2FA7}"/>
                </a:ext>
              </a:extLst>
            </p:cNvPr>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879;p67">
              <a:extLst>
                <a:ext uri="{FF2B5EF4-FFF2-40B4-BE49-F238E27FC236}">
                  <a16:creationId xmlns:a16="http://schemas.microsoft.com/office/drawing/2014/main" id="{9A159271-306E-470C-94B4-688FABF9600C}"/>
                </a:ext>
              </a:extLst>
            </p:cNvPr>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880;p67">
              <a:extLst>
                <a:ext uri="{FF2B5EF4-FFF2-40B4-BE49-F238E27FC236}">
                  <a16:creationId xmlns:a16="http://schemas.microsoft.com/office/drawing/2014/main" id="{572D984E-7694-4668-AAD5-A48009834B1A}"/>
                </a:ext>
              </a:extLst>
            </p:cNvPr>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881;p67">
              <a:extLst>
                <a:ext uri="{FF2B5EF4-FFF2-40B4-BE49-F238E27FC236}">
                  <a16:creationId xmlns:a16="http://schemas.microsoft.com/office/drawing/2014/main" id="{1CEFADC8-C040-45B5-9C77-150ECAF55250}"/>
                </a:ext>
              </a:extLst>
            </p:cNvPr>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882;p67">
              <a:extLst>
                <a:ext uri="{FF2B5EF4-FFF2-40B4-BE49-F238E27FC236}">
                  <a16:creationId xmlns:a16="http://schemas.microsoft.com/office/drawing/2014/main" id="{325F6CDC-6B9C-492A-B233-2AB359BEB007}"/>
                </a:ext>
              </a:extLst>
            </p:cNvPr>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883;p67">
              <a:extLst>
                <a:ext uri="{FF2B5EF4-FFF2-40B4-BE49-F238E27FC236}">
                  <a16:creationId xmlns:a16="http://schemas.microsoft.com/office/drawing/2014/main" id="{AEEF73A5-BC0A-4055-BC5D-7C7B6393F295}"/>
                </a:ext>
              </a:extLst>
            </p:cNvPr>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884;p67">
              <a:extLst>
                <a:ext uri="{FF2B5EF4-FFF2-40B4-BE49-F238E27FC236}">
                  <a16:creationId xmlns:a16="http://schemas.microsoft.com/office/drawing/2014/main" id="{3213F1B8-C9DC-42BF-86F7-AF5EB4E9B1A1}"/>
                </a:ext>
              </a:extLst>
            </p:cNvPr>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885;p67">
              <a:extLst>
                <a:ext uri="{FF2B5EF4-FFF2-40B4-BE49-F238E27FC236}">
                  <a16:creationId xmlns:a16="http://schemas.microsoft.com/office/drawing/2014/main" id="{B831F179-6DFC-403E-9813-7CD8A3AD1BE5}"/>
                </a:ext>
              </a:extLst>
            </p:cNvPr>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886;p67">
              <a:extLst>
                <a:ext uri="{FF2B5EF4-FFF2-40B4-BE49-F238E27FC236}">
                  <a16:creationId xmlns:a16="http://schemas.microsoft.com/office/drawing/2014/main" id="{47A7B633-E0A7-4089-84E8-B8FB9E34D5AB}"/>
                </a:ext>
              </a:extLst>
            </p:cNvPr>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887;p67">
              <a:extLst>
                <a:ext uri="{FF2B5EF4-FFF2-40B4-BE49-F238E27FC236}">
                  <a16:creationId xmlns:a16="http://schemas.microsoft.com/office/drawing/2014/main" id="{74142731-AAB1-4B1E-B7CD-95EF5A765382}"/>
                </a:ext>
              </a:extLst>
            </p:cNvPr>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888;p67">
              <a:extLst>
                <a:ext uri="{FF2B5EF4-FFF2-40B4-BE49-F238E27FC236}">
                  <a16:creationId xmlns:a16="http://schemas.microsoft.com/office/drawing/2014/main" id="{6ED5DAFA-C8D6-4A34-9EC6-0A02956BBD6F}"/>
                </a:ext>
              </a:extLst>
            </p:cNvPr>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889;p67">
              <a:extLst>
                <a:ext uri="{FF2B5EF4-FFF2-40B4-BE49-F238E27FC236}">
                  <a16:creationId xmlns:a16="http://schemas.microsoft.com/office/drawing/2014/main" id="{3AA37516-4D6C-4B69-B78B-A38EDA469FF6}"/>
                </a:ext>
              </a:extLst>
            </p:cNvPr>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890;p67">
              <a:extLst>
                <a:ext uri="{FF2B5EF4-FFF2-40B4-BE49-F238E27FC236}">
                  <a16:creationId xmlns:a16="http://schemas.microsoft.com/office/drawing/2014/main" id="{D87E6345-4C14-4EE7-8D5F-31FA2D37812B}"/>
                </a:ext>
              </a:extLst>
            </p:cNvPr>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891;p67">
              <a:extLst>
                <a:ext uri="{FF2B5EF4-FFF2-40B4-BE49-F238E27FC236}">
                  <a16:creationId xmlns:a16="http://schemas.microsoft.com/office/drawing/2014/main" id="{057501B5-E12B-43A4-B4BF-FC09C9D83BE0}"/>
                </a:ext>
              </a:extLst>
            </p:cNvPr>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892;p67">
              <a:extLst>
                <a:ext uri="{FF2B5EF4-FFF2-40B4-BE49-F238E27FC236}">
                  <a16:creationId xmlns:a16="http://schemas.microsoft.com/office/drawing/2014/main" id="{5C020F68-12EC-4C4E-8B29-319FC6F7865F}"/>
                </a:ext>
              </a:extLst>
            </p:cNvPr>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893;p67">
              <a:extLst>
                <a:ext uri="{FF2B5EF4-FFF2-40B4-BE49-F238E27FC236}">
                  <a16:creationId xmlns:a16="http://schemas.microsoft.com/office/drawing/2014/main" id="{33D62771-8127-46F8-99E3-6E32B3F88BB5}"/>
                </a:ext>
              </a:extLst>
            </p:cNvPr>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894;p67">
              <a:extLst>
                <a:ext uri="{FF2B5EF4-FFF2-40B4-BE49-F238E27FC236}">
                  <a16:creationId xmlns:a16="http://schemas.microsoft.com/office/drawing/2014/main" id="{CA8987BA-5547-43A9-BAF9-9FE16BCDE98C}"/>
                </a:ext>
              </a:extLst>
            </p:cNvPr>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895;p67">
              <a:extLst>
                <a:ext uri="{FF2B5EF4-FFF2-40B4-BE49-F238E27FC236}">
                  <a16:creationId xmlns:a16="http://schemas.microsoft.com/office/drawing/2014/main" id="{C46D249A-C1F0-418F-BE09-2B9473AF0973}"/>
                </a:ext>
              </a:extLst>
            </p:cNvPr>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896;p67">
              <a:extLst>
                <a:ext uri="{FF2B5EF4-FFF2-40B4-BE49-F238E27FC236}">
                  <a16:creationId xmlns:a16="http://schemas.microsoft.com/office/drawing/2014/main" id="{1BCA9E5D-0ECF-4A40-91C4-06DA12933166}"/>
                </a:ext>
              </a:extLst>
            </p:cNvPr>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897;p67">
              <a:extLst>
                <a:ext uri="{FF2B5EF4-FFF2-40B4-BE49-F238E27FC236}">
                  <a16:creationId xmlns:a16="http://schemas.microsoft.com/office/drawing/2014/main" id="{8C5478E5-3BC0-48F7-96CE-3571BC2235CE}"/>
                </a:ext>
              </a:extLst>
            </p:cNvPr>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898;p67">
              <a:extLst>
                <a:ext uri="{FF2B5EF4-FFF2-40B4-BE49-F238E27FC236}">
                  <a16:creationId xmlns:a16="http://schemas.microsoft.com/office/drawing/2014/main" id="{4C60C517-4451-4603-B9B4-BA92AEE21657}"/>
                </a:ext>
              </a:extLst>
            </p:cNvPr>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899;p67">
              <a:extLst>
                <a:ext uri="{FF2B5EF4-FFF2-40B4-BE49-F238E27FC236}">
                  <a16:creationId xmlns:a16="http://schemas.microsoft.com/office/drawing/2014/main" id="{D7A87033-97A8-409F-909C-C304DD0FCD31}"/>
                </a:ext>
              </a:extLst>
            </p:cNvPr>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900;p67">
              <a:extLst>
                <a:ext uri="{FF2B5EF4-FFF2-40B4-BE49-F238E27FC236}">
                  <a16:creationId xmlns:a16="http://schemas.microsoft.com/office/drawing/2014/main" id="{3B9A819D-C3CA-48B2-A7C6-DAA733F1302E}"/>
                </a:ext>
              </a:extLst>
            </p:cNvPr>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901;p67">
              <a:extLst>
                <a:ext uri="{FF2B5EF4-FFF2-40B4-BE49-F238E27FC236}">
                  <a16:creationId xmlns:a16="http://schemas.microsoft.com/office/drawing/2014/main" id="{7F71D720-84E5-43BF-9453-31DEC62DD51B}"/>
                </a:ext>
              </a:extLst>
            </p:cNvPr>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902;p67">
              <a:extLst>
                <a:ext uri="{FF2B5EF4-FFF2-40B4-BE49-F238E27FC236}">
                  <a16:creationId xmlns:a16="http://schemas.microsoft.com/office/drawing/2014/main" id="{DC644505-455F-4DFA-9E2B-94149E4C6F7F}"/>
                </a:ext>
              </a:extLst>
            </p:cNvPr>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903;p67">
              <a:extLst>
                <a:ext uri="{FF2B5EF4-FFF2-40B4-BE49-F238E27FC236}">
                  <a16:creationId xmlns:a16="http://schemas.microsoft.com/office/drawing/2014/main" id="{FEF3FAF5-78B8-4A81-828D-0C9586136AE3}"/>
                </a:ext>
              </a:extLst>
            </p:cNvPr>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904;p67">
              <a:extLst>
                <a:ext uri="{FF2B5EF4-FFF2-40B4-BE49-F238E27FC236}">
                  <a16:creationId xmlns:a16="http://schemas.microsoft.com/office/drawing/2014/main" id="{DC86A021-09FD-4D51-93E7-9EBEFBFE233E}"/>
                </a:ext>
              </a:extLst>
            </p:cNvPr>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905;p67">
              <a:extLst>
                <a:ext uri="{FF2B5EF4-FFF2-40B4-BE49-F238E27FC236}">
                  <a16:creationId xmlns:a16="http://schemas.microsoft.com/office/drawing/2014/main" id="{528F3CD2-BCA5-4B82-83F6-4B28E99FD6E6}"/>
                </a:ext>
              </a:extLst>
            </p:cNvPr>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906;p67">
              <a:extLst>
                <a:ext uri="{FF2B5EF4-FFF2-40B4-BE49-F238E27FC236}">
                  <a16:creationId xmlns:a16="http://schemas.microsoft.com/office/drawing/2014/main" id="{C84E3B93-922A-4B88-AEF9-01802FA7F897}"/>
                </a:ext>
              </a:extLst>
            </p:cNvPr>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907;p67">
              <a:extLst>
                <a:ext uri="{FF2B5EF4-FFF2-40B4-BE49-F238E27FC236}">
                  <a16:creationId xmlns:a16="http://schemas.microsoft.com/office/drawing/2014/main" id="{D337F9B6-22A1-48B0-8B91-3C07DA3FC3A4}"/>
                </a:ext>
              </a:extLst>
            </p:cNvPr>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AE2DBE6-9843-4D28-A9AF-A34EBE8D2252}"/>
              </a:ext>
            </a:extLst>
          </p:cNvPr>
          <p:cNvSpPr txBox="1"/>
          <p:nvPr/>
        </p:nvSpPr>
        <p:spPr>
          <a:xfrm>
            <a:off x="6217144" y="2741769"/>
            <a:ext cx="1407493" cy="461665"/>
          </a:xfrm>
          <a:prstGeom prst="rect">
            <a:avLst/>
          </a:prstGeom>
          <a:noFill/>
        </p:spPr>
        <p:txBody>
          <a:bodyPr wrap="square" rtlCol="0">
            <a:spAutoFit/>
          </a:bodyPr>
          <a:lstStyle/>
          <a:p>
            <a:r>
              <a:rPr lang="en-US" sz="2400" dirty="0">
                <a:solidFill>
                  <a:schemeClr val="dk1"/>
                </a:solidFill>
                <a:latin typeface="Domine"/>
              </a:rPr>
              <a:t>Europe</a:t>
            </a:r>
          </a:p>
        </p:txBody>
      </p:sp>
      <p:sp>
        <p:nvSpPr>
          <p:cNvPr id="3" name="TextBox 2">
            <a:extLst>
              <a:ext uri="{FF2B5EF4-FFF2-40B4-BE49-F238E27FC236}">
                <a16:creationId xmlns:a16="http://schemas.microsoft.com/office/drawing/2014/main" id="{0F072B2A-1E79-4F74-8D9B-158654B3EB3B}"/>
              </a:ext>
            </a:extLst>
          </p:cNvPr>
          <p:cNvSpPr txBox="1"/>
          <p:nvPr/>
        </p:nvSpPr>
        <p:spPr>
          <a:xfrm>
            <a:off x="6203250" y="3240395"/>
            <a:ext cx="1045479" cy="461665"/>
          </a:xfrm>
          <a:prstGeom prst="rect">
            <a:avLst/>
          </a:prstGeom>
          <a:noFill/>
        </p:spPr>
        <p:txBody>
          <a:bodyPr wrap="none" rtlCol="0">
            <a:spAutoFit/>
          </a:bodyPr>
          <a:lstStyle/>
          <a:p>
            <a:r>
              <a:rPr lang="en-US" sz="2400" dirty="0">
                <a:solidFill>
                  <a:schemeClr val="dk1"/>
                </a:solidFill>
                <a:latin typeface="Domine"/>
              </a:rPr>
              <a:t>Egypt</a:t>
            </a:r>
          </a:p>
        </p:txBody>
      </p:sp>
      <p:cxnSp>
        <p:nvCxnSpPr>
          <p:cNvPr id="191" name="Google Shape;1219;p57">
            <a:extLst>
              <a:ext uri="{FF2B5EF4-FFF2-40B4-BE49-F238E27FC236}">
                <a16:creationId xmlns:a16="http://schemas.microsoft.com/office/drawing/2014/main" id="{48F12B59-CE74-4466-8B68-CB603A5C278F}"/>
              </a:ext>
            </a:extLst>
          </p:cNvPr>
          <p:cNvCxnSpPr/>
          <p:nvPr/>
        </p:nvCxnSpPr>
        <p:spPr>
          <a:xfrm>
            <a:off x="6328060" y="3228208"/>
            <a:ext cx="438300" cy="0"/>
          </a:xfrm>
          <a:prstGeom prst="straightConnector1">
            <a:avLst/>
          </a:prstGeom>
          <a:noFill/>
          <a:ln w="9525" cap="flat" cmpd="sng">
            <a:solidFill>
              <a:schemeClr val="dk1"/>
            </a:solidFill>
            <a:prstDash val="solid"/>
            <a:round/>
            <a:headEnd type="none" w="med" len="med"/>
            <a:tailEnd type="none" w="med" len="med"/>
          </a:ln>
        </p:spPr>
      </p:cxnSp>
      <p:sp>
        <p:nvSpPr>
          <p:cNvPr id="4" name="TextBox 3">
            <a:extLst>
              <a:ext uri="{FF2B5EF4-FFF2-40B4-BE49-F238E27FC236}">
                <a16:creationId xmlns:a16="http://schemas.microsoft.com/office/drawing/2014/main" id="{27C0B40B-A482-445E-B675-1666120DF0C0}"/>
              </a:ext>
            </a:extLst>
          </p:cNvPr>
          <p:cNvSpPr txBox="1"/>
          <p:nvPr/>
        </p:nvSpPr>
        <p:spPr>
          <a:xfrm>
            <a:off x="6222441" y="3714246"/>
            <a:ext cx="649537" cy="461665"/>
          </a:xfrm>
          <a:prstGeom prst="rect">
            <a:avLst/>
          </a:prstGeom>
          <a:noFill/>
        </p:spPr>
        <p:txBody>
          <a:bodyPr wrap="none" rtlCol="0">
            <a:spAutoFit/>
          </a:bodyPr>
          <a:lstStyle/>
          <a:p>
            <a:r>
              <a:rPr lang="en-US" sz="2400" dirty="0">
                <a:solidFill>
                  <a:schemeClr val="dk1"/>
                </a:solidFill>
                <a:latin typeface="Domine"/>
              </a:rPr>
              <a:t>UK</a:t>
            </a:r>
          </a:p>
        </p:txBody>
      </p:sp>
      <p:sp>
        <p:nvSpPr>
          <p:cNvPr id="5" name="TextBox 4">
            <a:extLst>
              <a:ext uri="{FF2B5EF4-FFF2-40B4-BE49-F238E27FC236}">
                <a16:creationId xmlns:a16="http://schemas.microsoft.com/office/drawing/2014/main" id="{F1ED2455-5BA1-49B2-8F7B-6176B36E8348}"/>
              </a:ext>
            </a:extLst>
          </p:cNvPr>
          <p:cNvSpPr txBox="1"/>
          <p:nvPr/>
        </p:nvSpPr>
        <p:spPr>
          <a:xfrm>
            <a:off x="6217144" y="4146835"/>
            <a:ext cx="1702617" cy="461665"/>
          </a:xfrm>
          <a:prstGeom prst="rect">
            <a:avLst/>
          </a:prstGeom>
          <a:noFill/>
        </p:spPr>
        <p:txBody>
          <a:bodyPr wrap="square" rtlCol="0">
            <a:spAutoFit/>
          </a:bodyPr>
          <a:lstStyle/>
          <a:p>
            <a:r>
              <a:rPr lang="en-US" sz="2400" dirty="0">
                <a:solidFill>
                  <a:schemeClr val="dk1"/>
                </a:solidFill>
                <a:latin typeface="Domine"/>
              </a:rPr>
              <a:t>Australia</a:t>
            </a:r>
          </a:p>
        </p:txBody>
      </p:sp>
      <p:cxnSp>
        <p:nvCxnSpPr>
          <p:cNvPr id="194" name="Google Shape;1219;p57">
            <a:extLst>
              <a:ext uri="{FF2B5EF4-FFF2-40B4-BE49-F238E27FC236}">
                <a16:creationId xmlns:a16="http://schemas.microsoft.com/office/drawing/2014/main" id="{5DDE158D-3DD1-4287-8AE2-C4539EDD57C9}"/>
              </a:ext>
            </a:extLst>
          </p:cNvPr>
          <p:cNvCxnSpPr/>
          <p:nvPr/>
        </p:nvCxnSpPr>
        <p:spPr>
          <a:xfrm>
            <a:off x="6354159" y="3692648"/>
            <a:ext cx="438300" cy="0"/>
          </a:xfrm>
          <a:prstGeom prst="straightConnector1">
            <a:avLst/>
          </a:prstGeom>
          <a:noFill/>
          <a:ln w="9525" cap="flat" cmpd="sng">
            <a:solidFill>
              <a:schemeClr val="dk1"/>
            </a:solidFill>
            <a:prstDash val="solid"/>
            <a:round/>
            <a:headEnd type="none" w="med" len="med"/>
            <a:tailEnd type="none" w="med" len="med"/>
          </a:ln>
        </p:spPr>
      </p:cxnSp>
      <p:cxnSp>
        <p:nvCxnSpPr>
          <p:cNvPr id="195" name="Google Shape;1219;p57">
            <a:extLst>
              <a:ext uri="{FF2B5EF4-FFF2-40B4-BE49-F238E27FC236}">
                <a16:creationId xmlns:a16="http://schemas.microsoft.com/office/drawing/2014/main" id="{CC73B02B-F4E3-42B9-BBC1-13618F6A37E8}"/>
              </a:ext>
            </a:extLst>
          </p:cNvPr>
          <p:cNvCxnSpPr/>
          <p:nvPr/>
        </p:nvCxnSpPr>
        <p:spPr>
          <a:xfrm>
            <a:off x="6354159" y="4133603"/>
            <a:ext cx="438300" cy="0"/>
          </a:xfrm>
          <a:prstGeom prst="straightConnector1">
            <a:avLst/>
          </a:prstGeom>
          <a:noFill/>
          <a:ln w="9525" cap="flat" cmpd="sng">
            <a:solidFill>
              <a:schemeClr val="dk1"/>
            </a:solidFill>
            <a:prstDash val="solid"/>
            <a:round/>
            <a:headEnd type="none" w="med" len="med"/>
            <a:tailEnd type="none" w="med" len="med"/>
          </a:ln>
        </p:spPr>
      </p:cxnSp>
      <p:cxnSp>
        <p:nvCxnSpPr>
          <p:cNvPr id="196" name="Google Shape;1219;p57">
            <a:extLst>
              <a:ext uri="{FF2B5EF4-FFF2-40B4-BE49-F238E27FC236}">
                <a16:creationId xmlns:a16="http://schemas.microsoft.com/office/drawing/2014/main" id="{E6034BC5-124F-4018-89F9-6A0BF469C6B5}"/>
              </a:ext>
            </a:extLst>
          </p:cNvPr>
          <p:cNvCxnSpPr/>
          <p:nvPr/>
        </p:nvCxnSpPr>
        <p:spPr>
          <a:xfrm>
            <a:off x="6364626" y="4608500"/>
            <a:ext cx="4383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58"/>
          <p:cNvSpPr txBox="1">
            <a:spLocks noGrp="1"/>
          </p:cNvSpPr>
          <p:nvPr>
            <p:ph type="subTitle" idx="1"/>
          </p:nvPr>
        </p:nvSpPr>
        <p:spPr>
          <a:xfrm>
            <a:off x="715100" y="3880400"/>
            <a:ext cx="7713900" cy="7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Choose us as your partner for all your ingredient needs and experience the difference our expertise and trustworthiness can make</a:t>
            </a:r>
          </a:p>
        </p:txBody>
      </p:sp>
      <p:cxnSp>
        <p:nvCxnSpPr>
          <p:cNvPr id="1239" name="Google Shape;1239;p58"/>
          <p:cNvCxnSpPr/>
          <p:nvPr/>
        </p:nvCxnSpPr>
        <p:spPr>
          <a:xfrm>
            <a:off x="816965" y="3880394"/>
            <a:ext cx="438300" cy="0"/>
          </a:xfrm>
          <a:prstGeom prst="straightConnector1">
            <a:avLst/>
          </a:prstGeom>
          <a:noFill/>
          <a:ln w="9525" cap="flat" cmpd="sng">
            <a:solidFill>
              <a:schemeClr val="dk1"/>
            </a:solidFill>
            <a:prstDash val="solid"/>
            <a:round/>
            <a:headEnd type="none" w="med" len="med"/>
            <a:tailEnd type="none" w="med" len="med"/>
          </a:ln>
        </p:spPr>
      </p:cxnSp>
      <p:pic>
        <p:nvPicPr>
          <p:cNvPr id="1240" name="Google Shape;1240;p58"/>
          <p:cNvPicPr preferRelativeResize="0"/>
          <p:nvPr/>
        </p:nvPicPr>
        <p:blipFill rotWithShape="1">
          <a:blip r:embed="rId3">
            <a:alphaModFix/>
          </a:blip>
          <a:srcRect t="26711" b="26711"/>
          <a:stretch/>
        </p:blipFill>
        <p:spPr>
          <a:xfrm>
            <a:off x="0" y="-12"/>
            <a:ext cx="9143997" cy="2838627"/>
          </a:xfrm>
          <a:prstGeom prst="rect">
            <a:avLst/>
          </a:prstGeom>
          <a:noFill/>
          <a:ln>
            <a:noFill/>
          </a:ln>
        </p:spPr>
      </p:pic>
      <p:grpSp>
        <p:nvGrpSpPr>
          <p:cNvPr id="1241" name="Google Shape;1241;p58"/>
          <p:cNvGrpSpPr/>
          <p:nvPr/>
        </p:nvGrpSpPr>
        <p:grpSpPr>
          <a:xfrm rot="-5400000">
            <a:off x="7556367" y="3053588"/>
            <a:ext cx="1802595" cy="1372667"/>
            <a:chOff x="510150" y="3107400"/>
            <a:chExt cx="1696400" cy="1291800"/>
          </a:xfrm>
        </p:grpSpPr>
        <p:sp>
          <p:nvSpPr>
            <p:cNvPr id="1242" name="Google Shape;1242;p58"/>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8"/>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8"/>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8"/>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8"/>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8"/>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8"/>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8"/>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8"/>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58"/>
          <p:cNvGrpSpPr/>
          <p:nvPr/>
        </p:nvGrpSpPr>
        <p:grpSpPr>
          <a:xfrm rot="5400000" flipH="1">
            <a:off x="812876" y="2025741"/>
            <a:ext cx="851536" cy="2477306"/>
            <a:chOff x="4740125" y="687050"/>
            <a:chExt cx="757325" cy="2203225"/>
          </a:xfrm>
        </p:grpSpPr>
        <p:sp>
          <p:nvSpPr>
            <p:cNvPr id="1256" name="Google Shape;1256;p58"/>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8"/>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58"/>
          <p:cNvSpPr txBox="1">
            <a:spLocks noGrp="1"/>
          </p:cNvSpPr>
          <p:nvPr>
            <p:ph type="title"/>
          </p:nvPr>
        </p:nvSpPr>
        <p:spPr>
          <a:xfrm>
            <a:off x="715100" y="3462923"/>
            <a:ext cx="7713900" cy="4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Conclusion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39"/>
          <p:cNvPicPr preferRelativeResize="0"/>
          <p:nvPr/>
        </p:nvPicPr>
        <p:blipFill rotWithShape="1">
          <a:blip r:embed="rId3">
            <a:alphaModFix/>
          </a:blip>
          <a:srcRect t="26711" b="26711"/>
          <a:stretch/>
        </p:blipFill>
        <p:spPr>
          <a:xfrm>
            <a:off x="0" y="0"/>
            <a:ext cx="9143997" cy="2838627"/>
          </a:xfrm>
          <a:prstGeom prst="rect">
            <a:avLst/>
          </a:prstGeom>
          <a:noFill/>
          <a:ln>
            <a:noFill/>
          </a:ln>
        </p:spPr>
      </p:pic>
      <p:sp>
        <p:nvSpPr>
          <p:cNvPr id="498" name="Google Shape;498;p39"/>
          <p:cNvSpPr/>
          <p:nvPr/>
        </p:nvSpPr>
        <p:spPr>
          <a:xfrm>
            <a:off x="1510832" y="1011393"/>
            <a:ext cx="6084600" cy="284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39"/>
          <p:cNvSpPr txBox="1">
            <a:spLocks noGrp="1"/>
          </p:cNvSpPr>
          <p:nvPr>
            <p:ph type="title"/>
          </p:nvPr>
        </p:nvSpPr>
        <p:spPr>
          <a:xfrm>
            <a:off x="2206198" y="1254610"/>
            <a:ext cx="4731600" cy="14173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Thanks!</a:t>
            </a:r>
            <a:endParaRPr dirty="0"/>
          </a:p>
        </p:txBody>
      </p:sp>
      <p:grpSp>
        <p:nvGrpSpPr>
          <p:cNvPr id="500" name="Google Shape;500;p39"/>
          <p:cNvGrpSpPr/>
          <p:nvPr/>
        </p:nvGrpSpPr>
        <p:grpSpPr>
          <a:xfrm>
            <a:off x="5821325" y="2477353"/>
            <a:ext cx="1802595" cy="1372667"/>
            <a:chOff x="510150" y="3107400"/>
            <a:chExt cx="1696400" cy="1291800"/>
          </a:xfrm>
        </p:grpSpPr>
        <p:sp>
          <p:nvSpPr>
            <p:cNvPr id="501" name="Google Shape;501;p39"/>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9"/>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9"/>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9"/>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9"/>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9"/>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9"/>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9"/>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9"/>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9"/>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9"/>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9"/>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39"/>
          <p:cNvGrpSpPr/>
          <p:nvPr/>
        </p:nvGrpSpPr>
        <p:grpSpPr>
          <a:xfrm rot="5400000" flipH="1">
            <a:off x="2342651" y="328591"/>
            <a:ext cx="851536" cy="2477306"/>
            <a:chOff x="4740125" y="687050"/>
            <a:chExt cx="757325" cy="2203225"/>
          </a:xfrm>
        </p:grpSpPr>
        <p:sp>
          <p:nvSpPr>
            <p:cNvPr id="516" name="Google Shape;516;p39"/>
            <p:cNvSpPr/>
            <p:nvPr/>
          </p:nvSpPr>
          <p:spPr>
            <a:xfrm>
              <a:off x="5468250" y="1028350"/>
              <a:ext cx="29200" cy="167000"/>
            </a:xfrm>
            <a:custGeom>
              <a:avLst/>
              <a:gdLst/>
              <a:ahLst/>
              <a:cxnLst/>
              <a:rect l="l" t="t" r="r" b="b"/>
              <a:pathLst>
                <a:path w="1168" h="6680" extrusionOk="0">
                  <a:moveTo>
                    <a:pt x="204" y="0"/>
                  </a:moveTo>
                  <a:cubicBezTo>
                    <a:pt x="136" y="17"/>
                    <a:pt x="68" y="33"/>
                    <a:pt x="1" y="50"/>
                  </a:cubicBezTo>
                  <a:cubicBezTo>
                    <a:pt x="480" y="2247"/>
                    <a:pt x="856" y="4457"/>
                    <a:pt x="1168" y="6680"/>
                  </a:cubicBezTo>
                  <a:lnTo>
                    <a:pt x="1168" y="3394"/>
                  </a:lnTo>
                  <a:cubicBezTo>
                    <a:pt x="1064" y="2898"/>
                    <a:pt x="954" y="2402"/>
                    <a:pt x="832" y="1910"/>
                  </a:cubicBezTo>
                  <a:cubicBezTo>
                    <a:pt x="671" y="1262"/>
                    <a:pt x="416" y="636"/>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a:off x="5314825" y="687050"/>
              <a:ext cx="182625" cy="879375"/>
            </a:xfrm>
            <a:custGeom>
              <a:avLst/>
              <a:gdLst/>
              <a:ahLst/>
              <a:cxnLst/>
              <a:rect l="l" t="t" r="r" b="b"/>
              <a:pathLst>
                <a:path w="7305" h="35175" extrusionOk="0">
                  <a:moveTo>
                    <a:pt x="1760" y="1"/>
                  </a:moveTo>
                  <a:cubicBezTo>
                    <a:pt x="1383" y="455"/>
                    <a:pt x="1441" y="938"/>
                    <a:pt x="1476" y="1426"/>
                  </a:cubicBezTo>
                  <a:cubicBezTo>
                    <a:pt x="1539" y="2298"/>
                    <a:pt x="1698" y="3186"/>
                    <a:pt x="1605" y="4043"/>
                  </a:cubicBezTo>
                  <a:cubicBezTo>
                    <a:pt x="1408" y="5843"/>
                    <a:pt x="1047" y="7625"/>
                    <a:pt x="801" y="9422"/>
                  </a:cubicBezTo>
                  <a:cubicBezTo>
                    <a:pt x="560" y="11181"/>
                    <a:pt x="187" y="12918"/>
                    <a:pt x="101" y="14708"/>
                  </a:cubicBezTo>
                  <a:cubicBezTo>
                    <a:pt x="1" y="16795"/>
                    <a:pt x="204" y="18849"/>
                    <a:pt x="536" y="20893"/>
                  </a:cubicBezTo>
                  <a:cubicBezTo>
                    <a:pt x="888" y="23052"/>
                    <a:pt x="1710" y="25072"/>
                    <a:pt x="2717" y="26995"/>
                  </a:cubicBezTo>
                  <a:cubicBezTo>
                    <a:pt x="3705" y="28885"/>
                    <a:pt x="4783" y="30731"/>
                    <a:pt x="5893" y="32552"/>
                  </a:cubicBezTo>
                  <a:cubicBezTo>
                    <a:pt x="6413" y="33406"/>
                    <a:pt x="6888" y="34276"/>
                    <a:pt x="7305" y="35174"/>
                  </a:cubicBezTo>
                  <a:lnTo>
                    <a:pt x="7305" y="33499"/>
                  </a:lnTo>
                  <a:cubicBezTo>
                    <a:pt x="6569" y="32194"/>
                    <a:pt x="5832" y="30887"/>
                    <a:pt x="5065" y="29600"/>
                  </a:cubicBezTo>
                  <a:cubicBezTo>
                    <a:pt x="3987" y="27789"/>
                    <a:pt x="3029" y="25914"/>
                    <a:pt x="2335" y="23933"/>
                  </a:cubicBezTo>
                  <a:cubicBezTo>
                    <a:pt x="1856" y="22568"/>
                    <a:pt x="1556" y="21123"/>
                    <a:pt x="1324" y="19691"/>
                  </a:cubicBezTo>
                  <a:cubicBezTo>
                    <a:pt x="835" y="16669"/>
                    <a:pt x="880" y="13636"/>
                    <a:pt x="1378" y="10608"/>
                  </a:cubicBezTo>
                  <a:cubicBezTo>
                    <a:pt x="1539" y="9623"/>
                    <a:pt x="1593" y="8620"/>
                    <a:pt x="1701" y="7626"/>
                  </a:cubicBezTo>
                  <a:cubicBezTo>
                    <a:pt x="1826" y="6470"/>
                    <a:pt x="1996" y="5318"/>
                    <a:pt x="2076" y="4159"/>
                  </a:cubicBezTo>
                  <a:cubicBezTo>
                    <a:pt x="2133" y="3321"/>
                    <a:pt x="2071" y="2474"/>
                    <a:pt x="2064" y="1632"/>
                  </a:cubicBezTo>
                  <a:cubicBezTo>
                    <a:pt x="2061" y="1345"/>
                    <a:pt x="2062" y="1058"/>
                    <a:pt x="2062" y="748"/>
                  </a:cubicBezTo>
                  <a:lnTo>
                    <a:pt x="2062" y="748"/>
                  </a:lnTo>
                  <a:cubicBezTo>
                    <a:pt x="3005" y="840"/>
                    <a:pt x="3632" y="1446"/>
                    <a:pt x="4270" y="1963"/>
                  </a:cubicBezTo>
                  <a:cubicBezTo>
                    <a:pt x="5389" y="2870"/>
                    <a:pt x="6386" y="3903"/>
                    <a:pt x="7305" y="5005"/>
                  </a:cubicBezTo>
                  <a:lnTo>
                    <a:pt x="7305" y="3852"/>
                  </a:lnTo>
                  <a:cubicBezTo>
                    <a:pt x="6590" y="3080"/>
                    <a:pt x="5832" y="2353"/>
                    <a:pt x="4977" y="1720"/>
                  </a:cubicBezTo>
                  <a:lnTo>
                    <a:pt x="4977" y="1718"/>
                  </a:lnTo>
                  <a:cubicBezTo>
                    <a:pt x="3987" y="984"/>
                    <a:pt x="2915" y="428"/>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4740125" y="1567000"/>
              <a:ext cx="757325" cy="1323275"/>
            </a:xfrm>
            <a:custGeom>
              <a:avLst/>
              <a:gdLst/>
              <a:ahLst/>
              <a:cxnLst/>
              <a:rect l="l" t="t" r="r" b="b"/>
              <a:pathLst>
                <a:path w="30293" h="52931" extrusionOk="0">
                  <a:moveTo>
                    <a:pt x="14676" y="20208"/>
                  </a:moveTo>
                  <a:cubicBezTo>
                    <a:pt x="15300" y="21853"/>
                    <a:pt x="15898" y="23313"/>
                    <a:pt x="16399" y="24805"/>
                  </a:cubicBezTo>
                  <a:cubicBezTo>
                    <a:pt x="16601" y="25407"/>
                    <a:pt x="16613" y="26079"/>
                    <a:pt x="16665" y="26724"/>
                  </a:cubicBezTo>
                  <a:cubicBezTo>
                    <a:pt x="16859" y="29079"/>
                    <a:pt x="16554" y="31377"/>
                    <a:pt x="15822" y="33620"/>
                  </a:cubicBezTo>
                  <a:cubicBezTo>
                    <a:pt x="15632" y="34199"/>
                    <a:pt x="15461" y="34783"/>
                    <a:pt x="15237" y="35508"/>
                  </a:cubicBezTo>
                  <a:cubicBezTo>
                    <a:pt x="15095" y="35237"/>
                    <a:pt x="14984" y="35097"/>
                    <a:pt x="14945" y="34939"/>
                  </a:cubicBezTo>
                  <a:cubicBezTo>
                    <a:pt x="14578" y="33455"/>
                    <a:pt x="14492" y="31935"/>
                    <a:pt x="14396" y="30417"/>
                  </a:cubicBezTo>
                  <a:cubicBezTo>
                    <a:pt x="14345" y="29613"/>
                    <a:pt x="14301" y="28807"/>
                    <a:pt x="14222" y="28002"/>
                  </a:cubicBezTo>
                  <a:lnTo>
                    <a:pt x="14222" y="28002"/>
                  </a:lnTo>
                  <a:cubicBezTo>
                    <a:pt x="13742" y="30838"/>
                    <a:pt x="13930" y="33657"/>
                    <a:pt x="14611" y="36565"/>
                  </a:cubicBezTo>
                  <a:cubicBezTo>
                    <a:pt x="14143" y="36387"/>
                    <a:pt x="14080" y="36051"/>
                    <a:pt x="13978" y="35793"/>
                  </a:cubicBezTo>
                  <a:cubicBezTo>
                    <a:pt x="13270" y="34023"/>
                    <a:pt x="12531" y="32263"/>
                    <a:pt x="12390" y="30327"/>
                  </a:cubicBezTo>
                  <a:cubicBezTo>
                    <a:pt x="12321" y="29362"/>
                    <a:pt x="12149" y="28395"/>
                    <a:pt x="12173" y="27431"/>
                  </a:cubicBezTo>
                  <a:cubicBezTo>
                    <a:pt x="12228" y="25267"/>
                    <a:pt x="12804" y="23222"/>
                    <a:pt x="13852" y="21322"/>
                  </a:cubicBezTo>
                  <a:cubicBezTo>
                    <a:pt x="14052" y="20962"/>
                    <a:pt x="14343" y="20652"/>
                    <a:pt x="14676" y="20208"/>
                  </a:cubicBezTo>
                  <a:close/>
                  <a:moveTo>
                    <a:pt x="21760" y="0"/>
                  </a:moveTo>
                  <a:lnTo>
                    <a:pt x="21760" y="0"/>
                  </a:lnTo>
                  <a:cubicBezTo>
                    <a:pt x="21735" y="269"/>
                    <a:pt x="21713" y="543"/>
                    <a:pt x="21811" y="764"/>
                  </a:cubicBezTo>
                  <a:cubicBezTo>
                    <a:pt x="22217" y="1674"/>
                    <a:pt x="22631" y="2584"/>
                    <a:pt x="23095" y="3465"/>
                  </a:cubicBezTo>
                  <a:cubicBezTo>
                    <a:pt x="23563" y="4352"/>
                    <a:pt x="24135" y="5184"/>
                    <a:pt x="24592" y="6074"/>
                  </a:cubicBezTo>
                  <a:cubicBezTo>
                    <a:pt x="25714" y="8261"/>
                    <a:pt x="26411" y="10558"/>
                    <a:pt x="26419" y="13050"/>
                  </a:cubicBezTo>
                  <a:cubicBezTo>
                    <a:pt x="26425" y="14975"/>
                    <a:pt x="26231" y="16868"/>
                    <a:pt x="25766" y="18733"/>
                  </a:cubicBezTo>
                  <a:cubicBezTo>
                    <a:pt x="25492" y="19828"/>
                    <a:pt x="25180" y="20915"/>
                    <a:pt x="24847" y="21995"/>
                  </a:cubicBezTo>
                  <a:cubicBezTo>
                    <a:pt x="24775" y="22232"/>
                    <a:pt x="24760" y="22575"/>
                    <a:pt x="24399" y="22679"/>
                  </a:cubicBezTo>
                  <a:cubicBezTo>
                    <a:pt x="24422" y="22103"/>
                    <a:pt x="24486" y="21560"/>
                    <a:pt x="24455" y="21023"/>
                  </a:cubicBezTo>
                  <a:cubicBezTo>
                    <a:pt x="24363" y="19474"/>
                    <a:pt x="24216" y="17928"/>
                    <a:pt x="24123" y="16380"/>
                  </a:cubicBezTo>
                  <a:cubicBezTo>
                    <a:pt x="24002" y="14373"/>
                    <a:pt x="23759" y="12385"/>
                    <a:pt x="23365" y="10414"/>
                  </a:cubicBezTo>
                  <a:cubicBezTo>
                    <a:pt x="23237" y="9775"/>
                    <a:pt x="23079" y="9336"/>
                    <a:pt x="22786" y="8985"/>
                  </a:cubicBezTo>
                  <a:lnTo>
                    <a:pt x="22786" y="8985"/>
                  </a:lnTo>
                  <a:cubicBezTo>
                    <a:pt x="22796" y="9146"/>
                    <a:pt x="22802" y="9274"/>
                    <a:pt x="22814" y="9400"/>
                  </a:cubicBezTo>
                  <a:cubicBezTo>
                    <a:pt x="23047" y="11718"/>
                    <a:pt x="23300" y="14035"/>
                    <a:pt x="23506" y="16355"/>
                  </a:cubicBezTo>
                  <a:cubicBezTo>
                    <a:pt x="23628" y="17737"/>
                    <a:pt x="23679" y="19127"/>
                    <a:pt x="23750" y="20515"/>
                  </a:cubicBezTo>
                  <a:cubicBezTo>
                    <a:pt x="23757" y="20676"/>
                    <a:pt x="23686" y="20841"/>
                    <a:pt x="23613" y="21190"/>
                  </a:cubicBezTo>
                  <a:cubicBezTo>
                    <a:pt x="23292" y="19992"/>
                    <a:pt x="23088" y="18974"/>
                    <a:pt x="22745" y="18005"/>
                  </a:cubicBezTo>
                  <a:cubicBezTo>
                    <a:pt x="22250" y="16607"/>
                    <a:pt x="21572" y="15271"/>
                    <a:pt x="21121" y="13862"/>
                  </a:cubicBezTo>
                  <a:cubicBezTo>
                    <a:pt x="20531" y="12019"/>
                    <a:pt x="19817" y="10196"/>
                    <a:pt x="19629" y="8246"/>
                  </a:cubicBezTo>
                  <a:cubicBezTo>
                    <a:pt x="19494" y="6834"/>
                    <a:pt x="19395" y="5421"/>
                    <a:pt x="19798" y="4023"/>
                  </a:cubicBezTo>
                  <a:cubicBezTo>
                    <a:pt x="19956" y="3477"/>
                    <a:pt x="20019" y="2903"/>
                    <a:pt x="20124" y="2342"/>
                  </a:cubicBezTo>
                  <a:lnTo>
                    <a:pt x="20124" y="2342"/>
                  </a:lnTo>
                  <a:cubicBezTo>
                    <a:pt x="19894" y="2596"/>
                    <a:pt x="19682" y="2879"/>
                    <a:pt x="19592" y="3196"/>
                  </a:cubicBezTo>
                  <a:cubicBezTo>
                    <a:pt x="19356" y="4033"/>
                    <a:pt x="19159" y="4883"/>
                    <a:pt x="18971" y="5733"/>
                  </a:cubicBezTo>
                  <a:cubicBezTo>
                    <a:pt x="18659" y="7151"/>
                    <a:pt x="18816" y="8593"/>
                    <a:pt x="19107" y="9963"/>
                  </a:cubicBezTo>
                  <a:cubicBezTo>
                    <a:pt x="19571" y="12139"/>
                    <a:pt x="20384" y="14226"/>
                    <a:pt x="21294" y="16265"/>
                  </a:cubicBezTo>
                  <a:cubicBezTo>
                    <a:pt x="21912" y="17652"/>
                    <a:pt x="22414" y="19071"/>
                    <a:pt x="22789" y="20556"/>
                  </a:cubicBezTo>
                  <a:cubicBezTo>
                    <a:pt x="23261" y="22422"/>
                    <a:pt x="23207" y="24270"/>
                    <a:pt x="22959" y="26136"/>
                  </a:cubicBezTo>
                  <a:cubicBezTo>
                    <a:pt x="22849" y="26969"/>
                    <a:pt x="22616" y="27777"/>
                    <a:pt x="22107" y="28481"/>
                  </a:cubicBezTo>
                  <a:cubicBezTo>
                    <a:pt x="21163" y="29784"/>
                    <a:pt x="20244" y="31108"/>
                    <a:pt x="19295" y="32407"/>
                  </a:cubicBezTo>
                  <a:cubicBezTo>
                    <a:pt x="18644" y="33297"/>
                    <a:pt x="17962" y="34163"/>
                    <a:pt x="17288" y="35036"/>
                  </a:cubicBezTo>
                  <a:cubicBezTo>
                    <a:pt x="16758" y="35723"/>
                    <a:pt x="16223" y="36405"/>
                    <a:pt x="15680" y="37081"/>
                  </a:cubicBezTo>
                  <a:cubicBezTo>
                    <a:pt x="15635" y="37138"/>
                    <a:pt x="15513" y="37132"/>
                    <a:pt x="15292" y="37190"/>
                  </a:cubicBezTo>
                  <a:cubicBezTo>
                    <a:pt x="15495" y="36568"/>
                    <a:pt x="15668" y="36030"/>
                    <a:pt x="15844" y="35494"/>
                  </a:cubicBezTo>
                  <a:cubicBezTo>
                    <a:pt x="16462" y="33619"/>
                    <a:pt x="17145" y="31763"/>
                    <a:pt x="17346" y="29777"/>
                  </a:cubicBezTo>
                  <a:cubicBezTo>
                    <a:pt x="17593" y="27341"/>
                    <a:pt x="17342" y="24983"/>
                    <a:pt x="16152" y="22804"/>
                  </a:cubicBezTo>
                  <a:cubicBezTo>
                    <a:pt x="15694" y="21963"/>
                    <a:pt x="15384" y="21101"/>
                    <a:pt x="15265" y="20157"/>
                  </a:cubicBezTo>
                  <a:cubicBezTo>
                    <a:pt x="15237" y="19922"/>
                    <a:pt x="15127" y="19698"/>
                    <a:pt x="15010" y="19325"/>
                  </a:cubicBezTo>
                  <a:cubicBezTo>
                    <a:pt x="14688" y="19601"/>
                    <a:pt x="14434" y="19750"/>
                    <a:pt x="14273" y="19968"/>
                  </a:cubicBezTo>
                  <a:cubicBezTo>
                    <a:pt x="13867" y="20510"/>
                    <a:pt x="13471" y="21065"/>
                    <a:pt x="13131" y="21652"/>
                  </a:cubicBezTo>
                  <a:cubicBezTo>
                    <a:pt x="12211" y="23238"/>
                    <a:pt x="11602" y="24953"/>
                    <a:pt x="11399" y="26771"/>
                  </a:cubicBezTo>
                  <a:cubicBezTo>
                    <a:pt x="11178" y="28757"/>
                    <a:pt x="11486" y="30732"/>
                    <a:pt x="12035" y="32629"/>
                  </a:cubicBezTo>
                  <a:cubicBezTo>
                    <a:pt x="12543" y="34392"/>
                    <a:pt x="13253" y="36102"/>
                    <a:pt x="14181" y="37699"/>
                  </a:cubicBezTo>
                  <a:cubicBezTo>
                    <a:pt x="14428" y="38121"/>
                    <a:pt x="14382" y="38512"/>
                    <a:pt x="14173" y="38896"/>
                  </a:cubicBezTo>
                  <a:cubicBezTo>
                    <a:pt x="14035" y="39150"/>
                    <a:pt x="13834" y="39369"/>
                    <a:pt x="13646" y="39593"/>
                  </a:cubicBezTo>
                  <a:cubicBezTo>
                    <a:pt x="12091" y="41455"/>
                    <a:pt x="10506" y="43293"/>
                    <a:pt x="8982" y="45180"/>
                  </a:cubicBezTo>
                  <a:cubicBezTo>
                    <a:pt x="7423" y="47112"/>
                    <a:pt x="5924" y="49097"/>
                    <a:pt x="4390" y="51052"/>
                  </a:cubicBezTo>
                  <a:cubicBezTo>
                    <a:pt x="4136" y="51377"/>
                    <a:pt x="3838" y="51670"/>
                    <a:pt x="3560" y="51977"/>
                  </a:cubicBezTo>
                  <a:cubicBezTo>
                    <a:pt x="3710" y="51344"/>
                    <a:pt x="3958" y="50789"/>
                    <a:pt x="4182" y="50227"/>
                  </a:cubicBezTo>
                  <a:cubicBezTo>
                    <a:pt x="4779" y="48724"/>
                    <a:pt x="5295" y="47186"/>
                    <a:pt x="5975" y="45724"/>
                  </a:cubicBezTo>
                  <a:cubicBezTo>
                    <a:pt x="7151" y="43195"/>
                    <a:pt x="7256" y="40622"/>
                    <a:pt x="6563" y="37971"/>
                  </a:cubicBezTo>
                  <a:cubicBezTo>
                    <a:pt x="6473" y="37627"/>
                    <a:pt x="6408" y="37270"/>
                    <a:pt x="6268" y="36947"/>
                  </a:cubicBezTo>
                  <a:cubicBezTo>
                    <a:pt x="5709" y="35660"/>
                    <a:pt x="5130" y="34381"/>
                    <a:pt x="4868" y="32745"/>
                  </a:cubicBezTo>
                  <a:cubicBezTo>
                    <a:pt x="4736" y="33130"/>
                    <a:pt x="4611" y="33309"/>
                    <a:pt x="4632" y="33467"/>
                  </a:cubicBezTo>
                  <a:cubicBezTo>
                    <a:pt x="4700" y="33977"/>
                    <a:pt x="4823" y="34481"/>
                    <a:pt x="4924" y="34986"/>
                  </a:cubicBezTo>
                  <a:cubicBezTo>
                    <a:pt x="5169" y="36223"/>
                    <a:pt x="5945" y="37297"/>
                    <a:pt x="6024" y="38587"/>
                  </a:cubicBezTo>
                  <a:cubicBezTo>
                    <a:pt x="6045" y="38942"/>
                    <a:pt x="6091" y="39297"/>
                    <a:pt x="6152" y="39646"/>
                  </a:cubicBezTo>
                  <a:cubicBezTo>
                    <a:pt x="6473" y="41482"/>
                    <a:pt x="6166" y="43260"/>
                    <a:pt x="5570" y="44982"/>
                  </a:cubicBezTo>
                  <a:cubicBezTo>
                    <a:pt x="4967" y="46723"/>
                    <a:pt x="4250" y="48424"/>
                    <a:pt x="3596" y="50146"/>
                  </a:cubicBezTo>
                  <a:cubicBezTo>
                    <a:pt x="3466" y="50487"/>
                    <a:pt x="3343" y="50819"/>
                    <a:pt x="2994" y="51254"/>
                  </a:cubicBezTo>
                  <a:cubicBezTo>
                    <a:pt x="3241" y="48102"/>
                    <a:pt x="3734" y="45148"/>
                    <a:pt x="3291" y="42169"/>
                  </a:cubicBezTo>
                  <a:lnTo>
                    <a:pt x="3291" y="42169"/>
                  </a:lnTo>
                  <a:cubicBezTo>
                    <a:pt x="3166" y="42890"/>
                    <a:pt x="3133" y="43613"/>
                    <a:pt x="3097" y="44336"/>
                  </a:cubicBezTo>
                  <a:cubicBezTo>
                    <a:pt x="3059" y="45079"/>
                    <a:pt x="3127" y="45849"/>
                    <a:pt x="2948" y="46556"/>
                  </a:cubicBezTo>
                  <a:cubicBezTo>
                    <a:pt x="2770" y="47249"/>
                    <a:pt x="3003" y="48024"/>
                    <a:pt x="2513" y="48750"/>
                  </a:cubicBezTo>
                  <a:cubicBezTo>
                    <a:pt x="2194" y="47302"/>
                    <a:pt x="1943" y="45939"/>
                    <a:pt x="1590" y="44604"/>
                  </a:cubicBezTo>
                  <a:cubicBezTo>
                    <a:pt x="1071" y="42643"/>
                    <a:pt x="760" y="40666"/>
                    <a:pt x="1106" y="38652"/>
                  </a:cubicBezTo>
                  <a:cubicBezTo>
                    <a:pt x="1272" y="37676"/>
                    <a:pt x="1554" y="36700"/>
                    <a:pt x="1930" y="35783"/>
                  </a:cubicBezTo>
                  <a:cubicBezTo>
                    <a:pt x="2382" y="34681"/>
                    <a:pt x="2973" y="33631"/>
                    <a:pt x="3889" y="32814"/>
                  </a:cubicBezTo>
                  <a:cubicBezTo>
                    <a:pt x="3994" y="32721"/>
                    <a:pt x="4057" y="32581"/>
                    <a:pt x="4253" y="32302"/>
                  </a:cubicBezTo>
                  <a:lnTo>
                    <a:pt x="4253" y="32302"/>
                  </a:lnTo>
                  <a:cubicBezTo>
                    <a:pt x="2872" y="33035"/>
                    <a:pt x="2197" y="34159"/>
                    <a:pt x="1576" y="35255"/>
                  </a:cubicBezTo>
                  <a:cubicBezTo>
                    <a:pt x="357" y="37408"/>
                    <a:pt x="0" y="39771"/>
                    <a:pt x="421" y="42203"/>
                  </a:cubicBezTo>
                  <a:cubicBezTo>
                    <a:pt x="748" y="44084"/>
                    <a:pt x="1178" y="45950"/>
                    <a:pt x="1642" y="47803"/>
                  </a:cubicBezTo>
                  <a:cubicBezTo>
                    <a:pt x="2035" y="49365"/>
                    <a:pt x="2133" y="50941"/>
                    <a:pt x="2057" y="52531"/>
                  </a:cubicBezTo>
                  <a:cubicBezTo>
                    <a:pt x="2051" y="52664"/>
                    <a:pt x="2035" y="52797"/>
                    <a:pt x="2023" y="52931"/>
                  </a:cubicBezTo>
                  <a:lnTo>
                    <a:pt x="4426" y="52931"/>
                  </a:lnTo>
                  <a:cubicBezTo>
                    <a:pt x="4745" y="52664"/>
                    <a:pt x="5059" y="52388"/>
                    <a:pt x="5406" y="52164"/>
                  </a:cubicBezTo>
                  <a:cubicBezTo>
                    <a:pt x="7429" y="50860"/>
                    <a:pt x="9606" y="49870"/>
                    <a:pt x="11865" y="49051"/>
                  </a:cubicBezTo>
                  <a:cubicBezTo>
                    <a:pt x="13140" y="48589"/>
                    <a:pt x="14419" y="48135"/>
                    <a:pt x="15688" y="47657"/>
                  </a:cubicBezTo>
                  <a:cubicBezTo>
                    <a:pt x="16047" y="47521"/>
                    <a:pt x="16378" y="47311"/>
                    <a:pt x="16777" y="47108"/>
                  </a:cubicBezTo>
                  <a:cubicBezTo>
                    <a:pt x="16649" y="47045"/>
                    <a:pt x="16532" y="47020"/>
                    <a:pt x="16423" y="47020"/>
                  </a:cubicBezTo>
                  <a:cubicBezTo>
                    <a:pt x="16049" y="47020"/>
                    <a:pt x="15762" y="47313"/>
                    <a:pt x="15431" y="47376"/>
                  </a:cubicBezTo>
                  <a:cubicBezTo>
                    <a:pt x="14960" y="47464"/>
                    <a:pt x="14506" y="47652"/>
                    <a:pt x="14043" y="47789"/>
                  </a:cubicBezTo>
                  <a:cubicBezTo>
                    <a:pt x="13579" y="47926"/>
                    <a:pt x="13110" y="48042"/>
                    <a:pt x="12649" y="48188"/>
                  </a:cubicBezTo>
                  <a:cubicBezTo>
                    <a:pt x="12220" y="48323"/>
                    <a:pt x="11800" y="48485"/>
                    <a:pt x="11376" y="48639"/>
                  </a:cubicBezTo>
                  <a:cubicBezTo>
                    <a:pt x="10919" y="48804"/>
                    <a:pt x="10461" y="48965"/>
                    <a:pt x="10008" y="49141"/>
                  </a:cubicBezTo>
                  <a:cubicBezTo>
                    <a:pt x="9563" y="49315"/>
                    <a:pt x="9125" y="49505"/>
                    <a:pt x="8587" y="49729"/>
                  </a:cubicBezTo>
                  <a:cubicBezTo>
                    <a:pt x="9889" y="48252"/>
                    <a:pt x="15283" y="45174"/>
                    <a:pt x="18261" y="44124"/>
                  </a:cubicBezTo>
                  <a:cubicBezTo>
                    <a:pt x="20711" y="43261"/>
                    <a:pt x="25809" y="42287"/>
                    <a:pt x="28214" y="42287"/>
                  </a:cubicBezTo>
                  <a:cubicBezTo>
                    <a:pt x="28694" y="42287"/>
                    <a:pt x="29066" y="42326"/>
                    <a:pt x="29290" y="42412"/>
                  </a:cubicBezTo>
                  <a:cubicBezTo>
                    <a:pt x="29256" y="42493"/>
                    <a:pt x="29247" y="42610"/>
                    <a:pt x="29187" y="42651"/>
                  </a:cubicBezTo>
                  <a:cubicBezTo>
                    <a:pt x="28231" y="43293"/>
                    <a:pt x="27568" y="44216"/>
                    <a:pt x="26834" y="45075"/>
                  </a:cubicBezTo>
                  <a:cubicBezTo>
                    <a:pt x="26184" y="45836"/>
                    <a:pt x="25532" y="46606"/>
                    <a:pt x="24790" y="47273"/>
                  </a:cubicBezTo>
                  <a:cubicBezTo>
                    <a:pt x="23053" y="48836"/>
                    <a:pt x="20960" y="49621"/>
                    <a:pt x="18661" y="49934"/>
                  </a:cubicBezTo>
                  <a:cubicBezTo>
                    <a:pt x="15909" y="50306"/>
                    <a:pt x="13158" y="50694"/>
                    <a:pt x="10414" y="51120"/>
                  </a:cubicBezTo>
                  <a:cubicBezTo>
                    <a:pt x="8531" y="51413"/>
                    <a:pt x="6764" y="52082"/>
                    <a:pt x="5064" y="52931"/>
                  </a:cubicBezTo>
                  <a:lnTo>
                    <a:pt x="6250" y="52931"/>
                  </a:lnTo>
                  <a:cubicBezTo>
                    <a:pt x="6276" y="52923"/>
                    <a:pt x="6298" y="52913"/>
                    <a:pt x="6322" y="52903"/>
                  </a:cubicBezTo>
                  <a:cubicBezTo>
                    <a:pt x="8970" y="51982"/>
                    <a:pt x="11719" y="51595"/>
                    <a:pt x="14482" y="51257"/>
                  </a:cubicBezTo>
                  <a:cubicBezTo>
                    <a:pt x="16116" y="51058"/>
                    <a:pt x="17771" y="50949"/>
                    <a:pt x="19384" y="50630"/>
                  </a:cubicBezTo>
                  <a:cubicBezTo>
                    <a:pt x="22515" y="50013"/>
                    <a:pt x="25108" y="48472"/>
                    <a:pt x="27037" y="45866"/>
                  </a:cubicBezTo>
                  <a:cubicBezTo>
                    <a:pt x="27804" y="44828"/>
                    <a:pt x="28676" y="43869"/>
                    <a:pt x="29515" y="42885"/>
                  </a:cubicBezTo>
                  <a:cubicBezTo>
                    <a:pt x="29723" y="42642"/>
                    <a:pt x="29981" y="42439"/>
                    <a:pt x="30293" y="42151"/>
                  </a:cubicBezTo>
                  <a:lnTo>
                    <a:pt x="30293" y="42117"/>
                  </a:lnTo>
                  <a:cubicBezTo>
                    <a:pt x="30046" y="42018"/>
                    <a:pt x="29908" y="41942"/>
                    <a:pt x="29768" y="41915"/>
                  </a:cubicBezTo>
                  <a:cubicBezTo>
                    <a:pt x="29188" y="41799"/>
                    <a:pt x="28606" y="41748"/>
                    <a:pt x="28023" y="41748"/>
                  </a:cubicBezTo>
                  <a:cubicBezTo>
                    <a:pt x="27542" y="41748"/>
                    <a:pt x="27060" y="41783"/>
                    <a:pt x="26580" y="41845"/>
                  </a:cubicBezTo>
                  <a:cubicBezTo>
                    <a:pt x="25136" y="42030"/>
                    <a:pt x="23700" y="42236"/>
                    <a:pt x="22270" y="42533"/>
                  </a:cubicBezTo>
                  <a:cubicBezTo>
                    <a:pt x="20519" y="42899"/>
                    <a:pt x="18802" y="43329"/>
                    <a:pt x="17160" y="44033"/>
                  </a:cubicBezTo>
                  <a:cubicBezTo>
                    <a:pt x="16386" y="44363"/>
                    <a:pt x="15623" y="44720"/>
                    <a:pt x="14870" y="45093"/>
                  </a:cubicBezTo>
                  <a:cubicBezTo>
                    <a:pt x="12555" y="46242"/>
                    <a:pt x="10360" y="47589"/>
                    <a:pt x="8292" y="49137"/>
                  </a:cubicBezTo>
                  <a:cubicBezTo>
                    <a:pt x="6970" y="50126"/>
                    <a:pt x="5688" y="51165"/>
                    <a:pt x="4382" y="52177"/>
                  </a:cubicBezTo>
                  <a:cubicBezTo>
                    <a:pt x="4248" y="52281"/>
                    <a:pt x="4088" y="52350"/>
                    <a:pt x="3939" y="52436"/>
                  </a:cubicBezTo>
                  <a:cubicBezTo>
                    <a:pt x="3927" y="52198"/>
                    <a:pt x="3996" y="52061"/>
                    <a:pt x="4091" y="51944"/>
                  </a:cubicBezTo>
                  <a:cubicBezTo>
                    <a:pt x="5731" y="49900"/>
                    <a:pt x="7349" y="47837"/>
                    <a:pt x="9026" y="45821"/>
                  </a:cubicBezTo>
                  <a:cubicBezTo>
                    <a:pt x="10952" y="43505"/>
                    <a:pt x="12912" y="41218"/>
                    <a:pt x="14897" y="38951"/>
                  </a:cubicBezTo>
                  <a:cubicBezTo>
                    <a:pt x="15360" y="38424"/>
                    <a:pt x="15940" y="37968"/>
                    <a:pt x="16542" y="37601"/>
                  </a:cubicBezTo>
                  <a:cubicBezTo>
                    <a:pt x="18325" y="36512"/>
                    <a:pt x="20301" y="35861"/>
                    <a:pt x="22310" y="35356"/>
                  </a:cubicBezTo>
                  <a:cubicBezTo>
                    <a:pt x="24471" y="34813"/>
                    <a:pt x="26664" y="34396"/>
                    <a:pt x="28846" y="33936"/>
                  </a:cubicBezTo>
                  <a:cubicBezTo>
                    <a:pt x="29330" y="33834"/>
                    <a:pt x="29813" y="33723"/>
                    <a:pt x="30293" y="33605"/>
                  </a:cubicBezTo>
                  <a:lnTo>
                    <a:pt x="30293" y="32723"/>
                  </a:lnTo>
                  <a:cubicBezTo>
                    <a:pt x="28819" y="33094"/>
                    <a:pt x="27329" y="33402"/>
                    <a:pt x="25844" y="33724"/>
                  </a:cubicBezTo>
                  <a:cubicBezTo>
                    <a:pt x="23468" y="34242"/>
                    <a:pt x="21131" y="34860"/>
                    <a:pt x="18883" y="35795"/>
                  </a:cubicBezTo>
                  <a:cubicBezTo>
                    <a:pt x="18629" y="35902"/>
                    <a:pt x="18357" y="35966"/>
                    <a:pt x="18092" y="36051"/>
                  </a:cubicBezTo>
                  <a:cubicBezTo>
                    <a:pt x="18635" y="35553"/>
                    <a:pt x="19187" y="35097"/>
                    <a:pt x="19799" y="34751"/>
                  </a:cubicBezTo>
                  <a:cubicBezTo>
                    <a:pt x="21064" y="34037"/>
                    <a:pt x="22363" y="33386"/>
                    <a:pt x="23644" y="32703"/>
                  </a:cubicBezTo>
                  <a:cubicBezTo>
                    <a:pt x="25505" y="31714"/>
                    <a:pt x="27462" y="30960"/>
                    <a:pt x="29432" y="30225"/>
                  </a:cubicBezTo>
                  <a:cubicBezTo>
                    <a:pt x="29723" y="30117"/>
                    <a:pt x="30005" y="29990"/>
                    <a:pt x="30293" y="29873"/>
                  </a:cubicBezTo>
                  <a:lnTo>
                    <a:pt x="30293" y="29435"/>
                  </a:lnTo>
                  <a:cubicBezTo>
                    <a:pt x="30004" y="29565"/>
                    <a:pt x="29717" y="29699"/>
                    <a:pt x="29422" y="29816"/>
                  </a:cubicBezTo>
                  <a:cubicBezTo>
                    <a:pt x="27864" y="30435"/>
                    <a:pt x="26268" y="30974"/>
                    <a:pt x="24750" y="31679"/>
                  </a:cubicBezTo>
                  <a:cubicBezTo>
                    <a:pt x="23259" y="32372"/>
                    <a:pt x="21853" y="33246"/>
                    <a:pt x="20393" y="34008"/>
                  </a:cubicBezTo>
                  <a:cubicBezTo>
                    <a:pt x="20265" y="34076"/>
                    <a:pt x="20105" y="34084"/>
                    <a:pt x="19937" y="34084"/>
                  </a:cubicBezTo>
                  <a:cubicBezTo>
                    <a:pt x="19885" y="34084"/>
                    <a:pt x="19833" y="34083"/>
                    <a:pt x="19780" y="34083"/>
                  </a:cubicBezTo>
                  <a:cubicBezTo>
                    <a:pt x="19713" y="34083"/>
                    <a:pt x="19645" y="34084"/>
                    <a:pt x="19578" y="34090"/>
                  </a:cubicBezTo>
                  <a:cubicBezTo>
                    <a:pt x="19131" y="34417"/>
                    <a:pt x="18652" y="34768"/>
                    <a:pt x="18172" y="35120"/>
                  </a:cubicBezTo>
                  <a:cubicBezTo>
                    <a:pt x="18177" y="34798"/>
                    <a:pt x="18298" y="34590"/>
                    <a:pt x="18443" y="34399"/>
                  </a:cubicBezTo>
                  <a:cubicBezTo>
                    <a:pt x="19703" y="32717"/>
                    <a:pt x="21037" y="31085"/>
                    <a:pt x="22210" y="29344"/>
                  </a:cubicBezTo>
                  <a:cubicBezTo>
                    <a:pt x="23420" y="27547"/>
                    <a:pt x="24506" y="25664"/>
                    <a:pt x="25590" y="23786"/>
                  </a:cubicBezTo>
                  <a:cubicBezTo>
                    <a:pt x="26805" y="21682"/>
                    <a:pt x="27871" y="19503"/>
                    <a:pt x="28616" y="17180"/>
                  </a:cubicBezTo>
                  <a:cubicBezTo>
                    <a:pt x="28760" y="16728"/>
                    <a:pt x="29072" y="16378"/>
                    <a:pt x="29508" y="16198"/>
                  </a:cubicBezTo>
                  <a:cubicBezTo>
                    <a:pt x="29768" y="16091"/>
                    <a:pt x="30029" y="15987"/>
                    <a:pt x="30293" y="15885"/>
                  </a:cubicBezTo>
                  <a:lnTo>
                    <a:pt x="30293" y="14187"/>
                  </a:lnTo>
                  <a:cubicBezTo>
                    <a:pt x="30126" y="14389"/>
                    <a:pt x="29951" y="14584"/>
                    <a:pt x="29792" y="14793"/>
                  </a:cubicBezTo>
                  <a:cubicBezTo>
                    <a:pt x="29715" y="14895"/>
                    <a:pt x="29596" y="14966"/>
                    <a:pt x="29434" y="15103"/>
                  </a:cubicBezTo>
                  <a:cubicBezTo>
                    <a:pt x="29434" y="14925"/>
                    <a:pt x="29420" y="14862"/>
                    <a:pt x="29435" y="14807"/>
                  </a:cubicBezTo>
                  <a:cubicBezTo>
                    <a:pt x="29720" y="13755"/>
                    <a:pt x="30007" y="12704"/>
                    <a:pt x="30293" y="11653"/>
                  </a:cubicBezTo>
                  <a:lnTo>
                    <a:pt x="30293" y="9023"/>
                  </a:lnTo>
                  <a:cubicBezTo>
                    <a:pt x="29984" y="10351"/>
                    <a:pt x="29649" y="11671"/>
                    <a:pt x="29311" y="12992"/>
                  </a:cubicBezTo>
                  <a:cubicBezTo>
                    <a:pt x="29112" y="13772"/>
                    <a:pt x="28890" y="14551"/>
                    <a:pt x="28625" y="15312"/>
                  </a:cubicBezTo>
                  <a:cubicBezTo>
                    <a:pt x="28252" y="16380"/>
                    <a:pt x="27801" y="17419"/>
                    <a:pt x="27437" y="18488"/>
                  </a:cubicBezTo>
                  <a:cubicBezTo>
                    <a:pt x="26772" y="20444"/>
                    <a:pt x="25727" y="22207"/>
                    <a:pt x="24732" y="24004"/>
                  </a:cubicBezTo>
                  <a:cubicBezTo>
                    <a:pt x="24714" y="23801"/>
                    <a:pt x="24700" y="23590"/>
                    <a:pt x="24784" y="23432"/>
                  </a:cubicBezTo>
                  <a:cubicBezTo>
                    <a:pt x="25876" y="21375"/>
                    <a:pt x="26332" y="19124"/>
                    <a:pt x="26780" y="16876"/>
                  </a:cubicBezTo>
                  <a:cubicBezTo>
                    <a:pt x="26944" y="16055"/>
                    <a:pt x="26917" y="15198"/>
                    <a:pt x="27052" y="14369"/>
                  </a:cubicBezTo>
                  <a:cubicBezTo>
                    <a:pt x="27280" y="12966"/>
                    <a:pt x="27102" y="11578"/>
                    <a:pt x="26896" y="10208"/>
                  </a:cubicBezTo>
                  <a:cubicBezTo>
                    <a:pt x="26644" y="8524"/>
                    <a:pt x="25886" y="7002"/>
                    <a:pt x="25094" y="5509"/>
                  </a:cubicBezTo>
                  <a:cubicBezTo>
                    <a:pt x="24086" y="3614"/>
                    <a:pt x="22641" y="1987"/>
                    <a:pt x="21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a:off x="5262650" y="2232950"/>
              <a:ext cx="234800" cy="160625"/>
            </a:xfrm>
            <a:custGeom>
              <a:avLst/>
              <a:gdLst/>
              <a:ahLst/>
              <a:cxnLst/>
              <a:rect l="l" t="t" r="r" b="b"/>
              <a:pathLst>
                <a:path w="9392" h="6425" extrusionOk="0">
                  <a:moveTo>
                    <a:pt x="9392" y="0"/>
                  </a:moveTo>
                  <a:cubicBezTo>
                    <a:pt x="7916" y="721"/>
                    <a:pt x="6479" y="1513"/>
                    <a:pt x="5121" y="2450"/>
                  </a:cubicBezTo>
                  <a:cubicBezTo>
                    <a:pt x="3554" y="3531"/>
                    <a:pt x="2032" y="4680"/>
                    <a:pt x="501" y="5816"/>
                  </a:cubicBezTo>
                  <a:cubicBezTo>
                    <a:pt x="297" y="5967"/>
                    <a:pt x="166" y="6219"/>
                    <a:pt x="0" y="6425"/>
                  </a:cubicBezTo>
                  <a:cubicBezTo>
                    <a:pt x="1265" y="5606"/>
                    <a:pt x="2485" y="4790"/>
                    <a:pt x="3640" y="3891"/>
                  </a:cubicBezTo>
                  <a:cubicBezTo>
                    <a:pt x="4841" y="2955"/>
                    <a:pt x="6160" y="2217"/>
                    <a:pt x="7468" y="1465"/>
                  </a:cubicBezTo>
                  <a:cubicBezTo>
                    <a:pt x="8095" y="1104"/>
                    <a:pt x="8739" y="770"/>
                    <a:pt x="9392" y="458"/>
                  </a:cubicBezTo>
                  <a:lnTo>
                    <a:pt x="9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47E0722B-283D-4486-BD76-848CFEDF1BA5}"/>
              </a:ext>
            </a:extLst>
          </p:cNvPr>
          <p:cNvSpPr txBox="1"/>
          <p:nvPr/>
        </p:nvSpPr>
        <p:spPr>
          <a:xfrm>
            <a:off x="2380562" y="2411116"/>
            <a:ext cx="5032144" cy="892552"/>
          </a:xfrm>
          <a:prstGeom prst="rect">
            <a:avLst/>
          </a:prstGeom>
          <a:noFill/>
        </p:spPr>
        <p:txBody>
          <a:bodyPr wrap="square" rtlCol="0">
            <a:spAutoFit/>
          </a:bodyPr>
          <a:lstStyle/>
          <a:p>
            <a:pPr marL="0" lvl="0" indent="0" algn="l" rtl="0">
              <a:spcBef>
                <a:spcPts val="0"/>
              </a:spcBef>
              <a:spcAft>
                <a:spcPts val="0"/>
              </a:spcAft>
              <a:buNone/>
            </a:pPr>
            <a:r>
              <a:rPr lang="en-US" sz="2400" dirty="0">
                <a:latin typeface="Domine"/>
                <a:ea typeface="Domine"/>
                <a:cs typeface="Domine"/>
                <a:sym typeface="Domine"/>
              </a:rPr>
              <a:t>Do you have any questions?</a:t>
            </a:r>
            <a:endParaRPr lang="en-US" b="1" dirty="0">
              <a:latin typeface="Bahnschrift Light" panose="020B0502040204020203" pitchFamily="34" charset="0"/>
            </a:endParaRPr>
          </a:p>
          <a:p>
            <a:pPr marL="0" lvl="0" indent="0" algn="l" rtl="0">
              <a:spcBef>
                <a:spcPts val="0"/>
              </a:spcBef>
              <a:spcAft>
                <a:spcPts val="0"/>
              </a:spcAft>
              <a:buNone/>
            </a:pPr>
            <a:endParaRPr lang="en-US" b="1" dirty="0">
              <a:latin typeface="Bahnschrift Light" panose="020B0502040204020203" pitchFamily="34" charset="0"/>
            </a:endParaRPr>
          </a:p>
          <a:p>
            <a:endParaRPr lang="en-US" dirty="0"/>
          </a:p>
        </p:txBody>
      </p:sp>
      <p:cxnSp>
        <p:nvCxnSpPr>
          <p:cNvPr id="27" name="Google Shape;600;p43">
            <a:extLst>
              <a:ext uri="{FF2B5EF4-FFF2-40B4-BE49-F238E27FC236}">
                <a16:creationId xmlns:a16="http://schemas.microsoft.com/office/drawing/2014/main" id="{BA36C374-60CE-4A2A-8878-DA9BD4172DB2}"/>
              </a:ext>
            </a:extLst>
          </p:cNvPr>
          <p:cNvCxnSpPr>
            <a:cxnSpLocks/>
          </p:cNvCxnSpPr>
          <p:nvPr/>
        </p:nvCxnSpPr>
        <p:spPr>
          <a:xfrm>
            <a:off x="3006418" y="2308279"/>
            <a:ext cx="3111924" cy="0"/>
          </a:xfrm>
          <a:prstGeom prst="straightConnector1">
            <a:avLst/>
          </a:prstGeom>
          <a:noFill/>
          <a:ln w="9525"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DBB1A0BE-AFAB-4A46-B0E8-8C77B6944B82}"/>
              </a:ext>
            </a:extLst>
          </p:cNvPr>
          <p:cNvSpPr txBox="1"/>
          <p:nvPr/>
        </p:nvSpPr>
        <p:spPr>
          <a:xfrm>
            <a:off x="1872304" y="3554114"/>
            <a:ext cx="3032679" cy="307777"/>
          </a:xfrm>
          <a:prstGeom prst="rect">
            <a:avLst/>
          </a:prstGeom>
          <a:noFill/>
        </p:spPr>
        <p:txBody>
          <a:bodyPr wrap="square" rtlCol="0">
            <a:spAutoFit/>
          </a:bodyPr>
          <a:lstStyle/>
          <a:p>
            <a:pPr marL="0" lvl="0" indent="0" rtl="0">
              <a:spcBef>
                <a:spcPts val="0"/>
              </a:spcBef>
              <a:spcAft>
                <a:spcPts val="0"/>
              </a:spcAft>
              <a:buNone/>
            </a:pPr>
            <a:r>
              <a:rPr lang="en-US" b="1" dirty="0">
                <a:latin typeface="Bahnschrift Light" panose="020B0502040204020203" pitchFamily="34" charset="0"/>
              </a:rPr>
              <a:t>Business@chhayaglobal.com</a:t>
            </a:r>
          </a:p>
        </p:txBody>
      </p:sp>
      <p:sp>
        <p:nvSpPr>
          <p:cNvPr id="4" name="TextBox 3">
            <a:extLst>
              <a:ext uri="{FF2B5EF4-FFF2-40B4-BE49-F238E27FC236}">
                <a16:creationId xmlns:a16="http://schemas.microsoft.com/office/drawing/2014/main" id="{586B7AF3-21B8-4A6F-95E0-D78D3C017E95}"/>
              </a:ext>
            </a:extLst>
          </p:cNvPr>
          <p:cNvSpPr txBox="1"/>
          <p:nvPr/>
        </p:nvSpPr>
        <p:spPr>
          <a:xfrm>
            <a:off x="1799097" y="3272269"/>
            <a:ext cx="2123267" cy="307777"/>
          </a:xfrm>
          <a:prstGeom prst="rect">
            <a:avLst/>
          </a:prstGeom>
          <a:noFill/>
        </p:spPr>
        <p:txBody>
          <a:bodyPr wrap="square" rtlCol="0">
            <a:spAutoFit/>
          </a:bodyPr>
          <a:lstStyle/>
          <a:p>
            <a:r>
              <a:rPr lang="en-US" b="1" dirty="0">
                <a:latin typeface="Bahnschrift Light" panose="020B0502040204020203" pitchFamily="34" charset="0"/>
              </a:rPr>
              <a:t>+91 887-881-7746</a:t>
            </a:r>
          </a:p>
        </p:txBody>
      </p:sp>
      <p:pic>
        <p:nvPicPr>
          <p:cNvPr id="6" name="Graphic 5" descr="Speaker Phone">
            <a:extLst>
              <a:ext uri="{FF2B5EF4-FFF2-40B4-BE49-F238E27FC236}">
                <a16:creationId xmlns:a16="http://schemas.microsoft.com/office/drawing/2014/main" id="{0DC33770-56B2-4C1F-A70B-8177C8BF5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81320" flipH="1">
            <a:off x="1563851" y="3309582"/>
            <a:ext cx="256241" cy="256241"/>
          </a:xfrm>
          <a:prstGeom prst="rect">
            <a:avLst/>
          </a:prstGeom>
        </p:spPr>
      </p:pic>
      <p:pic>
        <p:nvPicPr>
          <p:cNvPr id="8" name="Graphic 7" descr="Internet">
            <a:extLst>
              <a:ext uri="{FF2B5EF4-FFF2-40B4-BE49-F238E27FC236}">
                <a16:creationId xmlns:a16="http://schemas.microsoft.com/office/drawing/2014/main" id="{11C4C0A5-7545-4068-BCF9-6492BE0F91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9982" y="3559751"/>
            <a:ext cx="296502" cy="2965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3"/>
          <p:cNvPicPr preferRelativeResize="0"/>
          <p:nvPr/>
        </p:nvPicPr>
        <p:blipFill rotWithShape="1">
          <a:blip r:embed="rId3">
            <a:alphaModFix/>
          </a:blip>
          <a:srcRect t="38653" b="14769"/>
          <a:stretch/>
        </p:blipFill>
        <p:spPr>
          <a:xfrm>
            <a:off x="0" y="2304763"/>
            <a:ext cx="9143997" cy="2838627"/>
          </a:xfrm>
          <a:prstGeom prst="rect">
            <a:avLst/>
          </a:prstGeom>
          <a:noFill/>
          <a:ln>
            <a:noFill/>
          </a:ln>
        </p:spPr>
      </p:pic>
      <p:sp>
        <p:nvSpPr>
          <p:cNvPr id="357" name="Google Shape;357;p33"/>
          <p:cNvSpPr txBox="1">
            <a:spLocks noGrp="1"/>
          </p:cNvSpPr>
          <p:nvPr>
            <p:ph type="title" idx="2"/>
          </p:nvPr>
        </p:nvSpPr>
        <p:spPr>
          <a:xfrm>
            <a:off x="1042650" y="535000"/>
            <a:ext cx="1149600" cy="95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358" name="Google Shape;358;p33"/>
          <p:cNvSpPr txBox="1">
            <a:spLocks noGrp="1"/>
          </p:cNvSpPr>
          <p:nvPr>
            <p:ph type="title"/>
          </p:nvPr>
        </p:nvSpPr>
        <p:spPr>
          <a:xfrm>
            <a:off x="2192250" y="535000"/>
            <a:ext cx="4553700" cy="95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t>About Us</a:t>
            </a:r>
            <a:endParaRPr sz="5400" dirty="0"/>
          </a:p>
        </p:txBody>
      </p:sp>
      <p:cxnSp>
        <p:nvCxnSpPr>
          <p:cNvPr id="360" name="Google Shape;360;p33"/>
          <p:cNvCxnSpPr/>
          <p:nvPr/>
        </p:nvCxnSpPr>
        <p:spPr>
          <a:xfrm>
            <a:off x="715100" y="1486900"/>
            <a:ext cx="1337700" cy="0"/>
          </a:xfrm>
          <a:prstGeom prst="straightConnector1">
            <a:avLst/>
          </a:prstGeom>
          <a:noFill/>
          <a:ln w="9525" cap="flat" cmpd="sng">
            <a:solidFill>
              <a:schemeClr val="dk1"/>
            </a:solidFill>
            <a:prstDash val="solid"/>
            <a:round/>
            <a:headEnd type="none" w="med" len="med"/>
            <a:tailEnd type="none" w="med" len="med"/>
          </a:ln>
        </p:spPr>
      </p:cxnSp>
      <p:sp>
        <p:nvSpPr>
          <p:cNvPr id="361" name="Google Shape;361;p33"/>
          <p:cNvSpPr/>
          <p:nvPr/>
        </p:nvSpPr>
        <p:spPr>
          <a:xfrm rot="7200079">
            <a:off x="6367711" y="240401"/>
            <a:ext cx="817887" cy="2317781"/>
          </a:xfrm>
          <a:custGeom>
            <a:avLst/>
            <a:gdLst/>
            <a:ahLst/>
            <a:cxnLst/>
            <a:rect l="l" t="t" r="r" b="b"/>
            <a:pathLst>
              <a:path w="35134" h="99565" extrusionOk="0">
                <a:moveTo>
                  <a:pt x="10446" y="21596"/>
                </a:moveTo>
                <a:cubicBezTo>
                  <a:pt x="12184" y="26780"/>
                  <a:pt x="15082" y="31629"/>
                  <a:pt x="19563" y="36861"/>
                </a:cubicBezTo>
                <a:cubicBezTo>
                  <a:pt x="19627" y="36935"/>
                  <a:pt x="19708" y="37001"/>
                  <a:pt x="19810" y="37063"/>
                </a:cubicBezTo>
                <a:cubicBezTo>
                  <a:pt x="19458" y="36279"/>
                  <a:pt x="19081" y="35685"/>
                  <a:pt x="18610" y="35160"/>
                </a:cubicBezTo>
                <a:cubicBezTo>
                  <a:pt x="18162" y="34661"/>
                  <a:pt x="17801" y="34074"/>
                  <a:pt x="17454" y="33508"/>
                </a:cubicBezTo>
                <a:lnTo>
                  <a:pt x="17127" y="32980"/>
                </a:lnTo>
                <a:cubicBezTo>
                  <a:pt x="15969" y="31162"/>
                  <a:pt x="14816" y="29341"/>
                  <a:pt x="13679" y="27509"/>
                </a:cubicBezTo>
                <a:cubicBezTo>
                  <a:pt x="12831" y="26142"/>
                  <a:pt x="12208" y="24716"/>
                  <a:pt x="11718" y="23020"/>
                </a:cubicBezTo>
                <a:lnTo>
                  <a:pt x="11923" y="22927"/>
                </a:lnTo>
                <a:cubicBezTo>
                  <a:pt x="12056" y="23130"/>
                  <a:pt x="12178" y="23307"/>
                  <a:pt x="12290" y="23468"/>
                </a:cubicBezTo>
                <a:cubicBezTo>
                  <a:pt x="12505" y="23783"/>
                  <a:pt x="12681" y="24040"/>
                  <a:pt x="12826" y="24313"/>
                </a:cubicBezTo>
                <a:cubicBezTo>
                  <a:pt x="14306" y="27106"/>
                  <a:pt x="16240" y="29569"/>
                  <a:pt x="18111" y="31813"/>
                </a:cubicBezTo>
                <a:cubicBezTo>
                  <a:pt x="19939" y="34010"/>
                  <a:pt x="21806" y="36175"/>
                  <a:pt x="23675" y="38338"/>
                </a:cubicBezTo>
                <a:lnTo>
                  <a:pt x="23923" y="38625"/>
                </a:lnTo>
                <a:cubicBezTo>
                  <a:pt x="24648" y="39469"/>
                  <a:pt x="25347" y="40330"/>
                  <a:pt x="26040" y="41202"/>
                </a:cubicBezTo>
                <a:cubicBezTo>
                  <a:pt x="27207" y="42675"/>
                  <a:pt x="28851" y="44493"/>
                  <a:pt x="31237" y="45496"/>
                </a:cubicBezTo>
                <a:lnTo>
                  <a:pt x="31382" y="45556"/>
                </a:lnTo>
                <a:lnTo>
                  <a:pt x="31281" y="45675"/>
                </a:lnTo>
                <a:cubicBezTo>
                  <a:pt x="31245" y="45717"/>
                  <a:pt x="31216" y="45759"/>
                  <a:pt x="31189" y="45796"/>
                </a:cubicBezTo>
                <a:cubicBezTo>
                  <a:pt x="31126" y="45884"/>
                  <a:pt x="31072" y="45960"/>
                  <a:pt x="30979" y="45984"/>
                </a:cubicBezTo>
                <a:cubicBezTo>
                  <a:pt x="29873" y="46248"/>
                  <a:pt x="28891" y="46374"/>
                  <a:pt x="27974" y="46374"/>
                </a:cubicBezTo>
                <a:cubicBezTo>
                  <a:pt x="26651" y="46374"/>
                  <a:pt x="25472" y="46111"/>
                  <a:pt x="24368" y="45568"/>
                </a:cubicBezTo>
                <a:cubicBezTo>
                  <a:pt x="23633" y="45207"/>
                  <a:pt x="22980" y="44599"/>
                  <a:pt x="22455" y="44114"/>
                </a:cubicBezTo>
                <a:cubicBezTo>
                  <a:pt x="19309" y="41193"/>
                  <a:pt x="17159" y="38545"/>
                  <a:pt x="15690" y="35780"/>
                </a:cubicBezTo>
                <a:cubicBezTo>
                  <a:pt x="13229" y="31150"/>
                  <a:pt x="11625" y="27132"/>
                  <a:pt x="10640" y="23137"/>
                </a:cubicBezTo>
                <a:cubicBezTo>
                  <a:pt x="10556" y="22798"/>
                  <a:pt x="10459" y="22461"/>
                  <a:pt x="10360" y="22125"/>
                </a:cubicBezTo>
                <a:lnTo>
                  <a:pt x="10228" y="21664"/>
                </a:lnTo>
                <a:lnTo>
                  <a:pt x="10446" y="21596"/>
                </a:lnTo>
                <a:close/>
                <a:moveTo>
                  <a:pt x="1" y="0"/>
                </a:moveTo>
                <a:lnTo>
                  <a:pt x="1" y="2238"/>
                </a:lnTo>
                <a:cubicBezTo>
                  <a:pt x="910" y="3781"/>
                  <a:pt x="1644" y="5369"/>
                  <a:pt x="2247" y="6824"/>
                </a:cubicBezTo>
                <a:cubicBezTo>
                  <a:pt x="3425" y="9667"/>
                  <a:pt x="3168" y="12731"/>
                  <a:pt x="2834" y="15381"/>
                </a:cubicBezTo>
                <a:cubicBezTo>
                  <a:pt x="2670" y="16688"/>
                  <a:pt x="2153" y="17966"/>
                  <a:pt x="1655" y="19204"/>
                </a:cubicBezTo>
                <a:cubicBezTo>
                  <a:pt x="1542" y="19486"/>
                  <a:pt x="1428" y="19767"/>
                  <a:pt x="1318" y="20047"/>
                </a:cubicBezTo>
                <a:cubicBezTo>
                  <a:pt x="1007" y="20853"/>
                  <a:pt x="640" y="21653"/>
                  <a:pt x="285" y="22425"/>
                </a:cubicBezTo>
                <a:cubicBezTo>
                  <a:pt x="187" y="22640"/>
                  <a:pt x="98" y="22858"/>
                  <a:pt x="1" y="23071"/>
                </a:cubicBezTo>
                <a:lnTo>
                  <a:pt x="1" y="26613"/>
                </a:lnTo>
                <a:cubicBezTo>
                  <a:pt x="240" y="25264"/>
                  <a:pt x="578" y="23891"/>
                  <a:pt x="1085" y="22548"/>
                </a:cubicBezTo>
                <a:lnTo>
                  <a:pt x="1180" y="22277"/>
                </a:lnTo>
                <a:cubicBezTo>
                  <a:pt x="1286" y="21958"/>
                  <a:pt x="1395" y="21629"/>
                  <a:pt x="1658" y="21310"/>
                </a:cubicBezTo>
                <a:lnTo>
                  <a:pt x="1834" y="21097"/>
                </a:lnTo>
                <a:lnTo>
                  <a:pt x="1861" y="21374"/>
                </a:lnTo>
                <a:cubicBezTo>
                  <a:pt x="1867" y="21444"/>
                  <a:pt x="1882" y="21519"/>
                  <a:pt x="1894" y="21595"/>
                </a:cubicBezTo>
                <a:cubicBezTo>
                  <a:pt x="1928" y="21774"/>
                  <a:pt x="1963" y="21960"/>
                  <a:pt x="1910" y="22131"/>
                </a:cubicBezTo>
                <a:cubicBezTo>
                  <a:pt x="1313" y="24047"/>
                  <a:pt x="1347" y="25984"/>
                  <a:pt x="1443" y="28135"/>
                </a:cubicBezTo>
                <a:cubicBezTo>
                  <a:pt x="1542" y="30283"/>
                  <a:pt x="1990" y="32411"/>
                  <a:pt x="2425" y="34471"/>
                </a:cubicBezTo>
                <a:lnTo>
                  <a:pt x="2450" y="34596"/>
                </a:lnTo>
                <a:cubicBezTo>
                  <a:pt x="3225" y="38282"/>
                  <a:pt x="3608" y="41625"/>
                  <a:pt x="3625" y="44815"/>
                </a:cubicBezTo>
                <a:cubicBezTo>
                  <a:pt x="3638" y="47457"/>
                  <a:pt x="3049" y="49989"/>
                  <a:pt x="2531" y="51899"/>
                </a:cubicBezTo>
                <a:cubicBezTo>
                  <a:pt x="2141" y="53349"/>
                  <a:pt x="1805" y="54840"/>
                  <a:pt x="1480" y="56284"/>
                </a:cubicBezTo>
                <a:lnTo>
                  <a:pt x="1318" y="57006"/>
                </a:lnTo>
                <a:cubicBezTo>
                  <a:pt x="1250" y="57300"/>
                  <a:pt x="1220" y="57607"/>
                  <a:pt x="1183" y="57977"/>
                </a:cubicBezTo>
                <a:cubicBezTo>
                  <a:pt x="1163" y="58176"/>
                  <a:pt x="1140" y="58392"/>
                  <a:pt x="1112" y="58636"/>
                </a:cubicBezTo>
                <a:lnTo>
                  <a:pt x="891" y="58663"/>
                </a:lnTo>
                <a:lnTo>
                  <a:pt x="616" y="57940"/>
                </a:lnTo>
                <a:cubicBezTo>
                  <a:pt x="407" y="57391"/>
                  <a:pt x="205" y="56852"/>
                  <a:pt x="1" y="56312"/>
                </a:cubicBezTo>
                <a:lnTo>
                  <a:pt x="1" y="58167"/>
                </a:lnTo>
                <a:cubicBezTo>
                  <a:pt x="107" y="58440"/>
                  <a:pt x="222" y="58710"/>
                  <a:pt x="322" y="58983"/>
                </a:cubicBezTo>
                <a:cubicBezTo>
                  <a:pt x="495" y="59443"/>
                  <a:pt x="745" y="59890"/>
                  <a:pt x="1008" y="60361"/>
                </a:cubicBezTo>
                <a:cubicBezTo>
                  <a:pt x="1089" y="60507"/>
                  <a:pt x="1172" y="60654"/>
                  <a:pt x="1258" y="60809"/>
                </a:cubicBezTo>
                <a:cubicBezTo>
                  <a:pt x="1300" y="60493"/>
                  <a:pt x="1334" y="60188"/>
                  <a:pt x="1372" y="59890"/>
                </a:cubicBezTo>
                <a:cubicBezTo>
                  <a:pt x="1474" y="59031"/>
                  <a:pt x="1572" y="58219"/>
                  <a:pt x="1768" y="57436"/>
                </a:cubicBezTo>
                <a:cubicBezTo>
                  <a:pt x="2041" y="56328"/>
                  <a:pt x="2363" y="55231"/>
                  <a:pt x="2686" y="54136"/>
                </a:cubicBezTo>
                <a:cubicBezTo>
                  <a:pt x="2959" y="53207"/>
                  <a:pt x="3231" y="52278"/>
                  <a:pt x="3474" y="51342"/>
                </a:cubicBezTo>
                <a:cubicBezTo>
                  <a:pt x="3808" y="50058"/>
                  <a:pt x="4186" y="48606"/>
                  <a:pt x="4329" y="47162"/>
                </a:cubicBezTo>
                <a:cubicBezTo>
                  <a:pt x="4483" y="45604"/>
                  <a:pt x="4429" y="43969"/>
                  <a:pt x="4383" y="42527"/>
                </a:cubicBezTo>
                <a:cubicBezTo>
                  <a:pt x="4307" y="40305"/>
                  <a:pt x="3989" y="37912"/>
                  <a:pt x="3405" y="35217"/>
                </a:cubicBezTo>
                <a:cubicBezTo>
                  <a:pt x="2927" y="32993"/>
                  <a:pt x="2560" y="31171"/>
                  <a:pt x="2250" y="29480"/>
                </a:cubicBezTo>
                <a:cubicBezTo>
                  <a:pt x="1631" y="26085"/>
                  <a:pt x="2142" y="22817"/>
                  <a:pt x="2725" y="20071"/>
                </a:cubicBezTo>
                <a:cubicBezTo>
                  <a:pt x="3446" y="16671"/>
                  <a:pt x="3756" y="13243"/>
                  <a:pt x="3647" y="9880"/>
                </a:cubicBezTo>
                <a:cubicBezTo>
                  <a:pt x="3643" y="9743"/>
                  <a:pt x="3646" y="9605"/>
                  <a:pt x="3647" y="9467"/>
                </a:cubicBezTo>
                <a:lnTo>
                  <a:pt x="3655" y="8997"/>
                </a:lnTo>
                <a:lnTo>
                  <a:pt x="3850" y="9223"/>
                </a:lnTo>
                <a:cubicBezTo>
                  <a:pt x="4229" y="9656"/>
                  <a:pt x="4495" y="10119"/>
                  <a:pt x="4662" y="10639"/>
                </a:cubicBezTo>
                <a:lnTo>
                  <a:pt x="5166" y="12184"/>
                </a:lnTo>
                <a:cubicBezTo>
                  <a:pt x="5735" y="13915"/>
                  <a:pt x="6321" y="15704"/>
                  <a:pt x="6808" y="17489"/>
                </a:cubicBezTo>
                <a:cubicBezTo>
                  <a:pt x="7332" y="19404"/>
                  <a:pt x="7783" y="21371"/>
                  <a:pt x="8219" y="23273"/>
                </a:cubicBezTo>
                <a:lnTo>
                  <a:pt x="8656" y="25160"/>
                </a:lnTo>
                <a:cubicBezTo>
                  <a:pt x="8798" y="25763"/>
                  <a:pt x="8926" y="26369"/>
                  <a:pt x="9055" y="26975"/>
                </a:cubicBezTo>
                <a:cubicBezTo>
                  <a:pt x="9287" y="28064"/>
                  <a:pt x="9524" y="29190"/>
                  <a:pt x="9837" y="30274"/>
                </a:cubicBezTo>
                <a:cubicBezTo>
                  <a:pt x="10121" y="31258"/>
                  <a:pt x="10482" y="32240"/>
                  <a:pt x="10832" y="33190"/>
                </a:cubicBezTo>
                <a:cubicBezTo>
                  <a:pt x="11082" y="33871"/>
                  <a:pt x="11332" y="34551"/>
                  <a:pt x="11559" y="35240"/>
                </a:cubicBezTo>
                <a:cubicBezTo>
                  <a:pt x="11992" y="36559"/>
                  <a:pt x="12410" y="37884"/>
                  <a:pt x="12828" y="39207"/>
                </a:cubicBezTo>
                <a:cubicBezTo>
                  <a:pt x="13275" y="40620"/>
                  <a:pt x="13720" y="42033"/>
                  <a:pt x="14184" y="43440"/>
                </a:cubicBezTo>
                <a:cubicBezTo>
                  <a:pt x="14981" y="45851"/>
                  <a:pt x="15375" y="48311"/>
                  <a:pt x="15356" y="50753"/>
                </a:cubicBezTo>
                <a:cubicBezTo>
                  <a:pt x="15342" y="52521"/>
                  <a:pt x="15251" y="54085"/>
                  <a:pt x="15075" y="55527"/>
                </a:cubicBezTo>
                <a:cubicBezTo>
                  <a:pt x="14843" y="57403"/>
                  <a:pt x="14242" y="59207"/>
                  <a:pt x="13660" y="60952"/>
                </a:cubicBezTo>
                <a:cubicBezTo>
                  <a:pt x="13345" y="61890"/>
                  <a:pt x="13022" y="62861"/>
                  <a:pt x="12760" y="63830"/>
                </a:cubicBezTo>
                <a:cubicBezTo>
                  <a:pt x="12574" y="64519"/>
                  <a:pt x="12350" y="65198"/>
                  <a:pt x="12126" y="65878"/>
                </a:cubicBezTo>
                <a:cubicBezTo>
                  <a:pt x="11866" y="66663"/>
                  <a:pt x="11596" y="67477"/>
                  <a:pt x="11396" y="68289"/>
                </a:cubicBezTo>
                <a:cubicBezTo>
                  <a:pt x="10885" y="70370"/>
                  <a:pt x="10441" y="72492"/>
                  <a:pt x="10078" y="74596"/>
                </a:cubicBezTo>
                <a:cubicBezTo>
                  <a:pt x="9805" y="76170"/>
                  <a:pt x="9637" y="77722"/>
                  <a:pt x="9578" y="79212"/>
                </a:cubicBezTo>
                <a:cubicBezTo>
                  <a:pt x="9455" y="82358"/>
                  <a:pt x="9687" y="85596"/>
                  <a:pt x="10268" y="88836"/>
                </a:cubicBezTo>
                <a:cubicBezTo>
                  <a:pt x="10578" y="90560"/>
                  <a:pt x="11147" y="92247"/>
                  <a:pt x="11607" y="93524"/>
                </a:cubicBezTo>
                <a:cubicBezTo>
                  <a:pt x="12046" y="94739"/>
                  <a:pt x="12574" y="95946"/>
                  <a:pt x="13082" y="97115"/>
                </a:cubicBezTo>
                <a:cubicBezTo>
                  <a:pt x="13308" y="97629"/>
                  <a:pt x="13532" y="98143"/>
                  <a:pt x="13750" y="98661"/>
                </a:cubicBezTo>
                <a:lnTo>
                  <a:pt x="14130" y="99564"/>
                </a:lnTo>
                <a:cubicBezTo>
                  <a:pt x="14353" y="99333"/>
                  <a:pt x="14463" y="99091"/>
                  <a:pt x="14509" y="98841"/>
                </a:cubicBezTo>
                <a:lnTo>
                  <a:pt x="14509" y="98841"/>
                </a:lnTo>
                <a:lnTo>
                  <a:pt x="14291" y="98931"/>
                </a:lnTo>
                <a:lnTo>
                  <a:pt x="14123" y="98943"/>
                </a:lnTo>
                <a:lnTo>
                  <a:pt x="13921" y="98286"/>
                </a:lnTo>
                <a:cubicBezTo>
                  <a:pt x="13802" y="97889"/>
                  <a:pt x="13685" y="97492"/>
                  <a:pt x="13535" y="97106"/>
                </a:cubicBezTo>
                <a:cubicBezTo>
                  <a:pt x="12572" y="94614"/>
                  <a:pt x="11601" y="91925"/>
                  <a:pt x="11035" y="89139"/>
                </a:cubicBezTo>
                <a:cubicBezTo>
                  <a:pt x="10882" y="88385"/>
                  <a:pt x="10829" y="87599"/>
                  <a:pt x="10777" y="86839"/>
                </a:cubicBezTo>
                <a:cubicBezTo>
                  <a:pt x="10756" y="86533"/>
                  <a:pt x="10735" y="86224"/>
                  <a:pt x="10708" y="85919"/>
                </a:cubicBezTo>
                <a:cubicBezTo>
                  <a:pt x="10455" y="83084"/>
                  <a:pt x="10252" y="80308"/>
                  <a:pt x="10560" y="77537"/>
                </a:cubicBezTo>
                <a:cubicBezTo>
                  <a:pt x="11005" y="73522"/>
                  <a:pt x="11682" y="70242"/>
                  <a:pt x="12690" y="67218"/>
                </a:cubicBezTo>
                <a:cubicBezTo>
                  <a:pt x="13017" y="66233"/>
                  <a:pt x="13318" y="65240"/>
                  <a:pt x="13607" y="64246"/>
                </a:cubicBezTo>
                <a:lnTo>
                  <a:pt x="14076" y="62637"/>
                </a:lnTo>
                <a:cubicBezTo>
                  <a:pt x="14532" y="61096"/>
                  <a:pt x="15001" y="59502"/>
                  <a:pt x="15380" y="57914"/>
                </a:cubicBezTo>
                <a:cubicBezTo>
                  <a:pt x="15851" y="55950"/>
                  <a:pt x="16042" y="53927"/>
                  <a:pt x="15948" y="51903"/>
                </a:cubicBezTo>
                <a:lnTo>
                  <a:pt x="15935" y="51615"/>
                </a:lnTo>
                <a:cubicBezTo>
                  <a:pt x="15878" y="50342"/>
                  <a:pt x="15819" y="49028"/>
                  <a:pt x="15634" y="47747"/>
                </a:cubicBezTo>
                <a:lnTo>
                  <a:pt x="15572" y="47335"/>
                </a:lnTo>
                <a:cubicBezTo>
                  <a:pt x="15484" y="46735"/>
                  <a:pt x="15390" y="46114"/>
                  <a:pt x="15363" y="45476"/>
                </a:cubicBezTo>
                <a:lnTo>
                  <a:pt x="15584" y="45434"/>
                </a:lnTo>
                <a:lnTo>
                  <a:pt x="15726" y="45822"/>
                </a:lnTo>
                <a:cubicBezTo>
                  <a:pt x="15834" y="46118"/>
                  <a:pt x="15944" y="46416"/>
                  <a:pt x="16030" y="46717"/>
                </a:cubicBezTo>
                <a:cubicBezTo>
                  <a:pt x="16963" y="50034"/>
                  <a:pt x="17642" y="53448"/>
                  <a:pt x="18233" y="56639"/>
                </a:cubicBezTo>
                <a:cubicBezTo>
                  <a:pt x="18857" y="60004"/>
                  <a:pt x="18822" y="63475"/>
                  <a:pt x="18129" y="67250"/>
                </a:cubicBezTo>
                <a:cubicBezTo>
                  <a:pt x="17992" y="67992"/>
                  <a:pt x="17775" y="68729"/>
                  <a:pt x="17565" y="69442"/>
                </a:cubicBezTo>
                <a:cubicBezTo>
                  <a:pt x="17407" y="69983"/>
                  <a:pt x="17248" y="70523"/>
                  <a:pt x="17121" y="71069"/>
                </a:cubicBezTo>
                <a:cubicBezTo>
                  <a:pt x="16846" y="72263"/>
                  <a:pt x="16496" y="73457"/>
                  <a:pt x="16156" y="74612"/>
                </a:cubicBezTo>
                <a:cubicBezTo>
                  <a:pt x="15590" y="76543"/>
                  <a:pt x="15004" y="78537"/>
                  <a:pt x="14757" y="80578"/>
                </a:cubicBezTo>
                <a:cubicBezTo>
                  <a:pt x="14748" y="80645"/>
                  <a:pt x="14742" y="80704"/>
                  <a:pt x="14744" y="80763"/>
                </a:cubicBezTo>
                <a:cubicBezTo>
                  <a:pt x="14950" y="80462"/>
                  <a:pt x="15034" y="80108"/>
                  <a:pt x="15124" y="79737"/>
                </a:cubicBezTo>
                <a:cubicBezTo>
                  <a:pt x="15166" y="79561"/>
                  <a:pt x="15208" y="79388"/>
                  <a:pt x="15264" y="79221"/>
                </a:cubicBezTo>
                <a:cubicBezTo>
                  <a:pt x="16028" y="76889"/>
                  <a:pt x="16651" y="74928"/>
                  <a:pt x="17198" y="72934"/>
                </a:cubicBezTo>
                <a:cubicBezTo>
                  <a:pt x="17345" y="72397"/>
                  <a:pt x="17500" y="71862"/>
                  <a:pt x="17655" y="71328"/>
                </a:cubicBezTo>
                <a:cubicBezTo>
                  <a:pt x="18202" y="69445"/>
                  <a:pt x="18768" y="67498"/>
                  <a:pt x="18959" y="65510"/>
                </a:cubicBezTo>
                <a:cubicBezTo>
                  <a:pt x="19055" y="64498"/>
                  <a:pt x="19085" y="63460"/>
                  <a:pt x="19114" y="62457"/>
                </a:cubicBezTo>
                <a:cubicBezTo>
                  <a:pt x="19132" y="61849"/>
                  <a:pt x="19148" y="61243"/>
                  <a:pt x="19180" y="60637"/>
                </a:cubicBezTo>
                <a:cubicBezTo>
                  <a:pt x="19311" y="58129"/>
                  <a:pt x="18732" y="55681"/>
                  <a:pt x="18172" y="53314"/>
                </a:cubicBezTo>
                <a:cubicBezTo>
                  <a:pt x="18018" y="52666"/>
                  <a:pt x="17864" y="52018"/>
                  <a:pt x="17724" y="51368"/>
                </a:cubicBezTo>
                <a:cubicBezTo>
                  <a:pt x="17375" y="49748"/>
                  <a:pt x="16969" y="48157"/>
                  <a:pt x="16538" y="46472"/>
                </a:cubicBezTo>
                <a:cubicBezTo>
                  <a:pt x="16344" y="45714"/>
                  <a:pt x="16147" y="44944"/>
                  <a:pt x="15951" y="44154"/>
                </a:cubicBezTo>
                <a:lnTo>
                  <a:pt x="16156" y="44060"/>
                </a:lnTo>
                <a:cubicBezTo>
                  <a:pt x="17202" y="45557"/>
                  <a:pt x="17912" y="47100"/>
                  <a:pt x="18598" y="48591"/>
                </a:cubicBezTo>
                <a:lnTo>
                  <a:pt x="19046" y="49554"/>
                </a:lnTo>
                <a:cubicBezTo>
                  <a:pt x="19329" y="50154"/>
                  <a:pt x="19575" y="50770"/>
                  <a:pt x="19824" y="51385"/>
                </a:cubicBezTo>
                <a:cubicBezTo>
                  <a:pt x="19947" y="51693"/>
                  <a:pt x="20070" y="52000"/>
                  <a:pt x="20198" y="52305"/>
                </a:cubicBezTo>
                <a:cubicBezTo>
                  <a:pt x="21057" y="54356"/>
                  <a:pt x="21669" y="56667"/>
                  <a:pt x="22121" y="59579"/>
                </a:cubicBezTo>
                <a:cubicBezTo>
                  <a:pt x="22517" y="62125"/>
                  <a:pt x="22475" y="64898"/>
                  <a:pt x="21992" y="68308"/>
                </a:cubicBezTo>
                <a:cubicBezTo>
                  <a:pt x="21440" y="72207"/>
                  <a:pt x="20577" y="76092"/>
                  <a:pt x="19425" y="79853"/>
                </a:cubicBezTo>
                <a:cubicBezTo>
                  <a:pt x="18784" y="81938"/>
                  <a:pt x="18123" y="84020"/>
                  <a:pt x="17461" y="86099"/>
                </a:cubicBezTo>
                <a:cubicBezTo>
                  <a:pt x="16987" y="87587"/>
                  <a:pt x="16515" y="89074"/>
                  <a:pt x="16051" y="90564"/>
                </a:cubicBezTo>
                <a:cubicBezTo>
                  <a:pt x="15926" y="90963"/>
                  <a:pt x="15819" y="91402"/>
                  <a:pt x="15717" y="91948"/>
                </a:cubicBezTo>
                <a:cubicBezTo>
                  <a:pt x="15443" y="93385"/>
                  <a:pt x="15175" y="94826"/>
                  <a:pt x="14932" y="96268"/>
                </a:cubicBezTo>
                <a:cubicBezTo>
                  <a:pt x="14902" y="96446"/>
                  <a:pt x="14893" y="96626"/>
                  <a:pt x="14891" y="96808"/>
                </a:cubicBezTo>
                <a:cubicBezTo>
                  <a:pt x="15016" y="96488"/>
                  <a:pt x="15129" y="96182"/>
                  <a:pt x="15172" y="95864"/>
                </a:cubicBezTo>
                <a:cubicBezTo>
                  <a:pt x="15417" y="94042"/>
                  <a:pt x="15963" y="92294"/>
                  <a:pt x="16503" y="90657"/>
                </a:cubicBezTo>
                <a:cubicBezTo>
                  <a:pt x="16854" y="89594"/>
                  <a:pt x="17239" y="88542"/>
                  <a:pt x="17622" y="87489"/>
                </a:cubicBezTo>
                <a:cubicBezTo>
                  <a:pt x="17812" y="86976"/>
                  <a:pt x="18442" y="85221"/>
                  <a:pt x="18442" y="85221"/>
                </a:cubicBezTo>
                <a:cubicBezTo>
                  <a:pt x="18771" y="84302"/>
                  <a:pt x="19099" y="83384"/>
                  <a:pt x="19413" y="82462"/>
                </a:cubicBezTo>
                <a:cubicBezTo>
                  <a:pt x="19568" y="82011"/>
                  <a:pt x="19726" y="81561"/>
                  <a:pt x="19884" y="81110"/>
                </a:cubicBezTo>
                <a:cubicBezTo>
                  <a:pt x="20309" y="79904"/>
                  <a:pt x="20748" y="78656"/>
                  <a:pt x="21079" y="77403"/>
                </a:cubicBezTo>
                <a:cubicBezTo>
                  <a:pt x="21497" y="75811"/>
                  <a:pt x="21846" y="74171"/>
                  <a:pt x="22185" y="72586"/>
                </a:cubicBezTo>
                <a:cubicBezTo>
                  <a:pt x="22338" y="71865"/>
                  <a:pt x="22491" y="71144"/>
                  <a:pt x="22652" y="70426"/>
                </a:cubicBezTo>
                <a:cubicBezTo>
                  <a:pt x="23103" y="68407"/>
                  <a:pt x="23315" y="66189"/>
                  <a:pt x="23321" y="63449"/>
                </a:cubicBezTo>
                <a:cubicBezTo>
                  <a:pt x="23327" y="60087"/>
                  <a:pt x="22634" y="56622"/>
                  <a:pt x="21117" y="52484"/>
                </a:cubicBezTo>
                <a:cubicBezTo>
                  <a:pt x="20924" y="51956"/>
                  <a:pt x="20723" y="51409"/>
                  <a:pt x="20476" y="50899"/>
                </a:cubicBezTo>
                <a:cubicBezTo>
                  <a:pt x="19003" y="47861"/>
                  <a:pt x="17300" y="44655"/>
                  <a:pt x="15272" y="41097"/>
                </a:cubicBezTo>
                <a:cubicBezTo>
                  <a:pt x="14087" y="39020"/>
                  <a:pt x="13014" y="36905"/>
                  <a:pt x="12087" y="34805"/>
                </a:cubicBezTo>
                <a:cubicBezTo>
                  <a:pt x="10616" y="31479"/>
                  <a:pt x="9844" y="27974"/>
                  <a:pt x="9335" y="25291"/>
                </a:cubicBezTo>
                <a:cubicBezTo>
                  <a:pt x="8992" y="23470"/>
                  <a:pt x="8607" y="21516"/>
                  <a:pt x="8130" y="19570"/>
                </a:cubicBezTo>
                <a:cubicBezTo>
                  <a:pt x="7786" y="18169"/>
                  <a:pt x="7375" y="16758"/>
                  <a:pt x="6977" y="15394"/>
                </a:cubicBezTo>
                <a:lnTo>
                  <a:pt x="6557" y="13943"/>
                </a:lnTo>
                <a:cubicBezTo>
                  <a:pt x="6491" y="13716"/>
                  <a:pt x="6411" y="13492"/>
                  <a:pt x="6332" y="13268"/>
                </a:cubicBezTo>
                <a:cubicBezTo>
                  <a:pt x="6198" y="12897"/>
                  <a:pt x="6061" y="12512"/>
                  <a:pt x="5993" y="12115"/>
                </a:cubicBezTo>
                <a:cubicBezTo>
                  <a:pt x="5954" y="11885"/>
                  <a:pt x="5852" y="11670"/>
                  <a:pt x="5742" y="11444"/>
                </a:cubicBezTo>
                <a:cubicBezTo>
                  <a:pt x="5563" y="11074"/>
                  <a:pt x="5377" y="10691"/>
                  <a:pt x="5491" y="10221"/>
                </a:cubicBezTo>
                <a:lnTo>
                  <a:pt x="5518" y="10109"/>
                </a:lnTo>
                <a:lnTo>
                  <a:pt x="5518" y="10109"/>
                </a:lnTo>
                <a:lnTo>
                  <a:pt x="5438" y="10145"/>
                </a:lnTo>
                <a:lnTo>
                  <a:pt x="4936" y="9283"/>
                </a:lnTo>
                <a:lnTo>
                  <a:pt x="4968" y="9131"/>
                </a:lnTo>
                <a:lnTo>
                  <a:pt x="5256" y="8996"/>
                </a:lnTo>
                <a:lnTo>
                  <a:pt x="5644" y="10049"/>
                </a:lnTo>
                <a:lnTo>
                  <a:pt x="5634" y="10055"/>
                </a:lnTo>
                <a:lnTo>
                  <a:pt x="6124" y="11062"/>
                </a:lnTo>
                <a:cubicBezTo>
                  <a:pt x="6455" y="11749"/>
                  <a:pt x="6789" y="12437"/>
                  <a:pt x="7144" y="13115"/>
                </a:cubicBezTo>
                <a:cubicBezTo>
                  <a:pt x="8109" y="14960"/>
                  <a:pt x="8846" y="17062"/>
                  <a:pt x="9396" y="19542"/>
                </a:cubicBezTo>
                <a:lnTo>
                  <a:pt x="9608" y="20500"/>
                </a:lnTo>
                <a:cubicBezTo>
                  <a:pt x="10108" y="22777"/>
                  <a:pt x="10625" y="25130"/>
                  <a:pt x="11399" y="27392"/>
                </a:cubicBezTo>
                <a:cubicBezTo>
                  <a:pt x="12159" y="29614"/>
                  <a:pt x="13150" y="31769"/>
                  <a:pt x="14108" y="33853"/>
                </a:cubicBezTo>
                <a:lnTo>
                  <a:pt x="14568" y="34855"/>
                </a:lnTo>
                <a:cubicBezTo>
                  <a:pt x="16070" y="38147"/>
                  <a:pt x="18366" y="40960"/>
                  <a:pt x="20624" y="43509"/>
                </a:cubicBezTo>
                <a:cubicBezTo>
                  <a:pt x="21499" y="44497"/>
                  <a:pt x="22375" y="45257"/>
                  <a:pt x="23303" y="45833"/>
                </a:cubicBezTo>
                <a:cubicBezTo>
                  <a:pt x="24682" y="46685"/>
                  <a:pt x="26030" y="47100"/>
                  <a:pt x="27422" y="47100"/>
                </a:cubicBezTo>
                <a:cubicBezTo>
                  <a:pt x="27884" y="47100"/>
                  <a:pt x="28355" y="47052"/>
                  <a:pt x="28821" y="46959"/>
                </a:cubicBezTo>
                <a:cubicBezTo>
                  <a:pt x="29603" y="46801"/>
                  <a:pt x="30412" y="46578"/>
                  <a:pt x="31225" y="46300"/>
                </a:cubicBezTo>
                <a:cubicBezTo>
                  <a:pt x="31959" y="46048"/>
                  <a:pt x="32818" y="45732"/>
                  <a:pt x="33610" y="45309"/>
                </a:cubicBezTo>
                <a:cubicBezTo>
                  <a:pt x="34652" y="44753"/>
                  <a:pt x="35134" y="43774"/>
                  <a:pt x="35040" y="42399"/>
                </a:cubicBezTo>
                <a:cubicBezTo>
                  <a:pt x="34940" y="40929"/>
                  <a:pt x="34440" y="39481"/>
                  <a:pt x="33513" y="37971"/>
                </a:cubicBezTo>
                <a:cubicBezTo>
                  <a:pt x="32630" y="36539"/>
                  <a:pt x="31544" y="35175"/>
                  <a:pt x="30188" y="33801"/>
                </a:cubicBezTo>
                <a:lnTo>
                  <a:pt x="30186" y="33801"/>
                </a:lnTo>
                <a:cubicBezTo>
                  <a:pt x="29899" y="33508"/>
                  <a:pt x="29538" y="33271"/>
                  <a:pt x="29188" y="33044"/>
                </a:cubicBezTo>
                <a:cubicBezTo>
                  <a:pt x="28944" y="32885"/>
                  <a:pt x="28700" y="32727"/>
                  <a:pt x="28467" y="32544"/>
                </a:cubicBezTo>
                <a:cubicBezTo>
                  <a:pt x="28461" y="32544"/>
                  <a:pt x="28452" y="32547"/>
                  <a:pt x="28442" y="32551"/>
                </a:cubicBezTo>
                <a:lnTo>
                  <a:pt x="28918" y="32917"/>
                </a:lnTo>
                <a:cubicBezTo>
                  <a:pt x="29058" y="33020"/>
                  <a:pt x="29153" y="33093"/>
                  <a:pt x="29234" y="33174"/>
                </a:cubicBezTo>
                <a:cubicBezTo>
                  <a:pt x="31027" y="34918"/>
                  <a:pt x="32255" y="37031"/>
                  <a:pt x="33359" y="39045"/>
                </a:cubicBezTo>
                <a:cubicBezTo>
                  <a:pt x="33914" y="40058"/>
                  <a:pt x="34209" y="41117"/>
                  <a:pt x="34260" y="42278"/>
                </a:cubicBezTo>
                <a:cubicBezTo>
                  <a:pt x="34275" y="42640"/>
                  <a:pt x="34242" y="42968"/>
                  <a:pt x="34161" y="43257"/>
                </a:cubicBezTo>
                <a:cubicBezTo>
                  <a:pt x="33872" y="44263"/>
                  <a:pt x="33292" y="44772"/>
                  <a:pt x="32433" y="44772"/>
                </a:cubicBezTo>
                <a:cubicBezTo>
                  <a:pt x="32195" y="44772"/>
                  <a:pt x="31932" y="44732"/>
                  <a:pt x="31651" y="44654"/>
                </a:cubicBezTo>
                <a:cubicBezTo>
                  <a:pt x="30540" y="44341"/>
                  <a:pt x="29658" y="43693"/>
                  <a:pt x="28597" y="42748"/>
                </a:cubicBezTo>
                <a:lnTo>
                  <a:pt x="28493" y="42658"/>
                </a:lnTo>
                <a:lnTo>
                  <a:pt x="28946" y="42314"/>
                </a:lnTo>
                <a:cubicBezTo>
                  <a:pt x="29161" y="42151"/>
                  <a:pt x="29350" y="42010"/>
                  <a:pt x="29523" y="41851"/>
                </a:cubicBezTo>
                <a:cubicBezTo>
                  <a:pt x="30261" y="41169"/>
                  <a:pt x="30582" y="40428"/>
                  <a:pt x="30532" y="39520"/>
                </a:cubicBezTo>
                <a:cubicBezTo>
                  <a:pt x="30463" y="38258"/>
                  <a:pt x="30134" y="36992"/>
                  <a:pt x="29497" y="35536"/>
                </a:cubicBezTo>
                <a:cubicBezTo>
                  <a:pt x="29350" y="35198"/>
                  <a:pt x="29192" y="34864"/>
                  <a:pt x="29036" y="34533"/>
                </a:cubicBezTo>
                <a:cubicBezTo>
                  <a:pt x="28885" y="34217"/>
                  <a:pt x="28737" y="33902"/>
                  <a:pt x="28597" y="33584"/>
                </a:cubicBezTo>
                <a:cubicBezTo>
                  <a:pt x="28544" y="33465"/>
                  <a:pt x="28528" y="33338"/>
                  <a:pt x="28502" y="33162"/>
                </a:cubicBezTo>
                <a:cubicBezTo>
                  <a:pt x="28488" y="33064"/>
                  <a:pt x="28473" y="32950"/>
                  <a:pt x="28448" y="32807"/>
                </a:cubicBezTo>
                <a:lnTo>
                  <a:pt x="28406" y="32569"/>
                </a:lnTo>
                <a:cubicBezTo>
                  <a:pt x="28388" y="32580"/>
                  <a:pt x="28370" y="32592"/>
                  <a:pt x="28355" y="32601"/>
                </a:cubicBezTo>
                <a:cubicBezTo>
                  <a:pt x="28290" y="32643"/>
                  <a:pt x="28224" y="32686"/>
                  <a:pt x="28144" y="32686"/>
                </a:cubicBezTo>
                <a:cubicBezTo>
                  <a:pt x="27962" y="32686"/>
                  <a:pt x="27914" y="32467"/>
                  <a:pt x="27899" y="32396"/>
                </a:cubicBezTo>
                <a:cubicBezTo>
                  <a:pt x="27819" y="32031"/>
                  <a:pt x="27570" y="31864"/>
                  <a:pt x="27260" y="31721"/>
                </a:cubicBezTo>
                <a:lnTo>
                  <a:pt x="27260" y="31721"/>
                </a:lnTo>
                <a:cubicBezTo>
                  <a:pt x="28249" y="33267"/>
                  <a:pt x="28915" y="34623"/>
                  <a:pt x="29343" y="35963"/>
                </a:cubicBezTo>
                <a:lnTo>
                  <a:pt x="29503" y="36455"/>
                </a:lnTo>
                <a:cubicBezTo>
                  <a:pt x="29809" y="37378"/>
                  <a:pt x="30123" y="38332"/>
                  <a:pt x="30117" y="39363"/>
                </a:cubicBezTo>
                <a:cubicBezTo>
                  <a:pt x="30111" y="40192"/>
                  <a:pt x="29731" y="40875"/>
                  <a:pt x="28953" y="41452"/>
                </a:cubicBezTo>
                <a:cubicBezTo>
                  <a:pt x="28606" y="41709"/>
                  <a:pt x="28335" y="41823"/>
                  <a:pt x="28070" y="41823"/>
                </a:cubicBezTo>
                <a:cubicBezTo>
                  <a:pt x="27746" y="41823"/>
                  <a:pt x="27440" y="41648"/>
                  <a:pt x="27049" y="41236"/>
                </a:cubicBezTo>
                <a:cubicBezTo>
                  <a:pt x="26854" y="41031"/>
                  <a:pt x="26661" y="40825"/>
                  <a:pt x="26479" y="40610"/>
                </a:cubicBezTo>
                <a:cubicBezTo>
                  <a:pt x="25795" y="39807"/>
                  <a:pt x="25114" y="38998"/>
                  <a:pt x="24431" y="38190"/>
                </a:cubicBezTo>
                <a:cubicBezTo>
                  <a:pt x="22933" y="36413"/>
                  <a:pt x="21385" y="34575"/>
                  <a:pt x="19812" y="32813"/>
                </a:cubicBezTo>
                <a:cubicBezTo>
                  <a:pt x="18069" y="30864"/>
                  <a:pt x="16491" y="28698"/>
                  <a:pt x="15097" y="26787"/>
                </a:cubicBezTo>
                <a:lnTo>
                  <a:pt x="14739" y="26307"/>
                </a:lnTo>
                <a:cubicBezTo>
                  <a:pt x="14378" y="25831"/>
                  <a:pt x="14005" y="25337"/>
                  <a:pt x="13729" y="24802"/>
                </a:cubicBezTo>
                <a:cubicBezTo>
                  <a:pt x="12854" y="23122"/>
                  <a:pt x="11838" y="21131"/>
                  <a:pt x="10933" y="19106"/>
                </a:cubicBezTo>
                <a:cubicBezTo>
                  <a:pt x="9951" y="16907"/>
                  <a:pt x="8980" y="14758"/>
                  <a:pt x="7883" y="12627"/>
                </a:cubicBezTo>
                <a:cubicBezTo>
                  <a:pt x="6088" y="9139"/>
                  <a:pt x="3936" y="5966"/>
                  <a:pt x="2068" y="3319"/>
                </a:cubicBezTo>
                <a:lnTo>
                  <a:pt x="1808" y="2952"/>
                </a:lnTo>
                <a:cubicBezTo>
                  <a:pt x="1148" y="2023"/>
                  <a:pt x="471" y="106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65"/>
        <p:cNvGrpSpPr/>
        <p:nvPr/>
      </p:nvGrpSpPr>
      <p:grpSpPr>
        <a:xfrm>
          <a:off x="0" y="0"/>
          <a:ext cx="0" cy="0"/>
          <a:chOff x="0" y="0"/>
          <a:chExt cx="0" cy="0"/>
        </a:xfrm>
      </p:grpSpPr>
      <p:sp>
        <p:nvSpPr>
          <p:cNvPr id="366" name="Google Shape;366;p34"/>
          <p:cNvSpPr/>
          <p:nvPr/>
        </p:nvSpPr>
        <p:spPr>
          <a:xfrm>
            <a:off x="232474" y="263473"/>
            <a:ext cx="5253926" cy="432402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67" name="Google Shape;367;p34"/>
          <p:cNvCxnSpPr/>
          <p:nvPr/>
        </p:nvCxnSpPr>
        <p:spPr>
          <a:xfrm>
            <a:off x="964804" y="2176375"/>
            <a:ext cx="1061400" cy="0"/>
          </a:xfrm>
          <a:prstGeom prst="straightConnector1">
            <a:avLst/>
          </a:prstGeom>
          <a:noFill/>
          <a:ln w="9525" cap="flat" cmpd="sng">
            <a:solidFill>
              <a:schemeClr val="dk1"/>
            </a:solidFill>
            <a:prstDash val="solid"/>
            <a:round/>
            <a:headEnd type="none" w="med" len="med"/>
            <a:tailEnd type="none" w="med" len="med"/>
          </a:ln>
        </p:spPr>
      </p:cxnSp>
      <p:grpSp>
        <p:nvGrpSpPr>
          <p:cNvPr id="368" name="Google Shape;368;p34"/>
          <p:cNvGrpSpPr/>
          <p:nvPr/>
        </p:nvGrpSpPr>
        <p:grpSpPr>
          <a:xfrm rot="5400000">
            <a:off x="1645622" y="129236"/>
            <a:ext cx="503926" cy="2318462"/>
            <a:chOff x="1999725" y="893050"/>
            <a:chExt cx="411200" cy="1891850"/>
          </a:xfrm>
        </p:grpSpPr>
        <p:sp>
          <p:nvSpPr>
            <p:cNvPr id="369" name="Google Shape;369;p34"/>
            <p:cNvSpPr/>
            <p:nvPr/>
          </p:nvSpPr>
          <p:spPr>
            <a:xfrm>
              <a:off x="2361925" y="1835450"/>
              <a:ext cx="11675" cy="39100"/>
            </a:xfrm>
            <a:custGeom>
              <a:avLst/>
              <a:gdLst/>
              <a:ahLst/>
              <a:cxnLst/>
              <a:rect l="l" t="t" r="r" b="b"/>
              <a:pathLst>
                <a:path w="467" h="1564" extrusionOk="0">
                  <a:moveTo>
                    <a:pt x="359" y="1"/>
                  </a:moveTo>
                  <a:lnTo>
                    <a:pt x="359" y="1"/>
                  </a:lnTo>
                  <a:cubicBezTo>
                    <a:pt x="269" y="520"/>
                    <a:pt x="0" y="1014"/>
                    <a:pt x="131" y="1563"/>
                  </a:cubicBezTo>
                  <a:cubicBezTo>
                    <a:pt x="466" y="1082"/>
                    <a:pt x="384" y="536"/>
                    <a:pt x="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2364775" y="1875200"/>
              <a:ext cx="550" cy="950"/>
            </a:xfrm>
            <a:custGeom>
              <a:avLst/>
              <a:gdLst/>
              <a:ahLst/>
              <a:cxnLst/>
              <a:rect l="l" t="t" r="r" b="b"/>
              <a:pathLst>
                <a:path w="22" h="38" extrusionOk="0">
                  <a:moveTo>
                    <a:pt x="0" y="0"/>
                  </a:moveTo>
                  <a:lnTo>
                    <a:pt x="0" y="0"/>
                  </a:lnTo>
                  <a:cubicBezTo>
                    <a:pt x="2" y="12"/>
                    <a:pt x="6" y="24"/>
                    <a:pt x="8" y="38"/>
                  </a:cubicBezTo>
                  <a:cubicBezTo>
                    <a:pt x="12" y="29"/>
                    <a:pt x="17" y="21"/>
                    <a:pt x="21"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2262050" y="1974750"/>
              <a:ext cx="975" cy="1575"/>
            </a:xfrm>
            <a:custGeom>
              <a:avLst/>
              <a:gdLst/>
              <a:ahLst/>
              <a:cxnLst/>
              <a:rect l="l" t="t" r="r" b="b"/>
              <a:pathLst>
                <a:path w="39" h="63" extrusionOk="0">
                  <a:moveTo>
                    <a:pt x="30" y="0"/>
                  </a:moveTo>
                  <a:cubicBezTo>
                    <a:pt x="25" y="9"/>
                    <a:pt x="21" y="18"/>
                    <a:pt x="16" y="26"/>
                  </a:cubicBezTo>
                  <a:cubicBezTo>
                    <a:pt x="12" y="38"/>
                    <a:pt x="6" y="50"/>
                    <a:pt x="1" y="62"/>
                  </a:cubicBezTo>
                  <a:cubicBezTo>
                    <a:pt x="13" y="54"/>
                    <a:pt x="28" y="48"/>
                    <a:pt x="39" y="41"/>
                  </a:cubicBezTo>
                  <a:cubicBezTo>
                    <a:pt x="34" y="27"/>
                    <a:pt x="34" y="14"/>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2364775" y="1874550"/>
              <a:ext cx="550" cy="975"/>
            </a:xfrm>
            <a:custGeom>
              <a:avLst/>
              <a:gdLst/>
              <a:ahLst/>
              <a:cxnLst/>
              <a:rect l="l" t="t" r="r" b="b"/>
              <a:pathLst>
                <a:path w="22" h="39" extrusionOk="0">
                  <a:moveTo>
                    <a:pt x="17" y="1"/>
                  </a:moveTo>
                  <a:cubicBezTo>
                    <a:pt x="11" y="8"/>
                    <a:pt x="6" y="17"/>
                    <a:pt x="0" y="26"/>
                  </a:cubicBezTo>
                  <a:lnTo>
                    <a:pt x="21" y="38"/>
                  </a:lnTo>
                  <a:cubicBezTo>
                    <a:pt x="17" y="25"/>
                    <a:pt x="20" y="13"/>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2014875" y="1834925"/>
              <a:ext cx="9150" cy="15450"/>
            </a:xfrm>
            <a:custGeom>
              <a:avLst/>
              <a:gdLst/>
              <a:ahLst/>
              <a:cxnLst/>
              <a:rect l="l" t="t" r="r" b="b"/>
              <a:pathLst>
                <a:path w="366" h="618" extrusionOk="0">
                  <a:moveTo>
                    <a:pt x="1" y="1"/>
                  </a:moveTo>
                  <a:lnTo>
                    <a:pt x="1" y="1"/>
                  </a:lnTo>
                  <a:cubicBezTo>
                    <a:pt x="112" y="207"/>
                    <a:pt x="223" y="413"/>
                    <a:pt x="334" y="617"/>
                  </a:cubicBezTo>
                  <a:cubicBezTo>
                    <a:pt x="366" y="353"/>
                    <a:pt x="352" y="10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a:off x="2002350" y="1488075"/>
              <a:ext cx="3900" cy="12550"/>
            </a:xfrm>
            <a:custGeom>
              <a:avLst/>
              <a:gdLst/>
              <a:ahLst/>
              <a:cxnLst/>
              <a:rect l="l" t="t" r="r" b="b"/>
              <a:pathLst>
                <a:path w="156" h="502" extrusionOk="0">
                  <a:moveTo>
                    <a:pt x="108" y="1"/>
                  </a:moveTo>
                  <a:cubicBezTo>
                    <a:pt x="78" y="4"/>
                    <a:pt x="47" y="5"/>
                    <a:pt x="17" y="7"/>
                  </a:cubicBezTo>
                  <a:cubicBezTo>
                    <a:pt x="11" y="172"/>
                    <a:pt x="7" y="338"/>
                    <a:pt x="1" y="502"/>
                  </a:cubicBezTo>
                  <a:cubicBezTo>
                    <a:pt x="53" y="496"/>
                    <a:pt x="105" y="488"/>
                    <a:pt x="156" y="482"/>
                  </a:cubicBezTo>
                  <a:cubicBezTo>
                    <a:pt x="139" y="321"/>
                    <a:pt x="124" y="162"/>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1999725" y="1515650"/>
              <a:ext cx="10925" cy="36475"/>
            </a:xfrm>
            <a:custGeom>
              <a:avLst/>
              <a:gdLst/>
              <a:ahLst/>
              <a:cxnLst/>
              <a:rect l="l" t="t" r="r" b="b"/>
              <a:pathLst>
                <a:path w="437" h="1459" extrusionOk="0">
                  <a:moveTo>
                    <a:pt x="178" y="0"/>
                  </a:moveTo>
                  <a:cubicBezTo>
                    <a:pt x="216" y="486"/>
                    <a:pt x="1" y="993"/>
                    <a:pt x="309" y="1459"/>
                  </a:cubicBezTo>
                  <a:cubicBezTo>
                    <a:pt x="166" y="981"/>
                    <a:pt x="437" y="469"/>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2194350" y="1725450"/>
              <a:ext cx="525" cy="1300"/>
            </a:xfrm>
            <a:custGeom>
              <a:avLst/>
              <a:gdLst/>
              <a:ahLst/>
              <a:cxnLst/>
              <a:rect l="l" t="t" r="r" b="b"/>
              <a:pathLst>
                <a:path w="21" h="52" extrusionOk="0">
                  <a:moveTo>
                    <a:pt x="19" y="1"/>
                  </a:moveTo>
                  <a:lnTo>
                    <a:pt x="19" y="1"/>
                  </a:lnTo>
                  <a:cubicBezTo>
                    <a:pt x="11" y="8"/>
                    <a:pt x="10" y="19"/>
                    <a:pt x="2" y="26"/>
                  </a:cubicBezTo>
                  <a:cubicBezTo>
                    <a:pt x="2" y="35"/>
                    <a:pt x="1" y="43"/>
                    <a:pt x="1" y="52"/>
                  </a:cubicBezTo>
                  <a:cubicBezTo>
                    <a:pt x="7" y="46"/>
                    <a:pt x="14" y="41"/>
                    <a:pt x="20" y="37"/>
                  </a:cubicBezTo>
                  <a:cubicBezTo>
                    <a:pt x="17" y="23"/>
                    <a:pt x="20" y="14"/>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2023225" y="1850350"/>
              <a:ext cx="400" cy="850"/>
            </a:xfrm>
            <a:custGeom>
              <a:avLst/>
              <a:gdLst/>
              <a:ahLst/>
              <a:cxnLst/>
              <a:rect l="l" t="t" r="r" b="b"/>
              <a:pathLst>
                <a:path w="16" h="34" extrusionOk="0">
                  <a:moveTo>
                    <a:pt x="0" y="0"/>
                  </a:moveTo>
                  <a:cubicBezTo>
                    <a:pt x="0" y="6"/>
                    <a:pt x="0" y="11"/>
                    <a:pt x="0" y="17"/>
                  </a:cubicBezTo>
                  <a:cubicBezTo>
                    <a:pt x="2" y="21"/>
                    <a:pt x="3" y="27"/>
                    <a:pt x="3" y="33"/>
                  </a:cubicBezTo>
                  <a:cubicBezTo>
                    <a:pt x="9" y="32"/>
                    <a:pt x="11" y="29"/>
                    <a:pt x="15" y="29"/>
                  </a:cubicBezTo>
                  <a:cubicBezTo>
                    <a:pt x="11" y="20"/>
                    <a:pt x="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2259575" y="1933200"/>
              <a:ext cx="24875" cy="41575"/>
            </a:xfrm>
            <a:custGeom>
              <a:avLst/>
              <a:gdLst/>
              <a:ahLst/>
              <a:cxnLst/>
              <a:rect l="l" t="t" r="r" b="b"/>
              <a:pathLst>
                <a:path w="995" h="1663" extrusionOk="0">
                  <a:moveTo>
                    <a:pt x="954" y="1"/>
                  </a:moveTo>
                  <a:lnTo>
                    <a:pt x="954" y="1"/>
                  </a:lnTo>
                  <a:cubicBezTo>
                    <a:pt x="774" y="220"/>
                    <a:pt x="572" y="390"/>
                    <a:pt x="471" y="607"/>
                  </a:cubicBezTo>
                  <a:cubicBezTo>
                    <a:pt x="317" y="942"/>
                    <a:pt x="1" y="1238"/>
                    <a:pt x="129" y="1662"/>
                  </a:cubicBezTo>
                  <a:cubicBezTo>
                    <a:pt x="274" y="1384"/>
                    <a:pt x="432" y="1112"/>
                    <a:pt x="560" y="826"/>
                  </a:cubicBezTo>
                  <a:cubicBezTo>
                    <a:pt x="679" y="556"/>
                    <a:pt x="995" y="365"/>
                    <a:pt x="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p:nvPr/>
          </p:nvSpPr>
          <p:spPr>
            <a:xfrm>
              <a:off x="2192750" y="1692325"/>
              <a:ext cx="12975" cy="33150"/>
            </a:xfrm>
            <a:custGeom>
              <a:avLst/>
              <a:gdLst/>
              <a:ahLst/>
              <a:cxnLst/>
              <a:rect l="l" t="t" r="r" b="b"/>
              <a:pathLst>
                <a:path w="519" h="1326" extrusionOk="0">
                  <a:moveTo>
                    <a:pt x="519" y="1"/>
                  </a:moveTo>
                  <a:lnTo>
                    <a:pt x="519" y="1"/>
                  </a:lnTo>
                  <a:cubicBezTo>
                    <a:pt x="284" y="414"/>
                    <a:pt x="0" y="813"/>
                    <a:pt x="83" y="1326"/>
                  </a:cubicBezTo>
                  <a:cubicBezTo>
                    <a:pt x="426" y="948"/>
                    <a:pt x="392" y="449"/>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4"/>
            <p:cNvSpPr/>
            <p:nvPr/>
          </p:nvSpPr>
          <p:spPr>
            <a:xfrm>
              <a:off x="2002050" y="893050"/>
              <a:ext cx="408875" cy="1891850"/>
            </a:xfrm>
            <a:custGeom>
              <a:avLst/>
              <a:gdLst/>
              <a:ahLst/>
              <a:cxnLst/>
              <a:rect l="l" t="t" r="r" b="b"/>
              <a:pathLst>
                <a:path w="16355" h="75674" extrusionOk="0">
                  <a:moveTo>
                    <a:pt x="12009" y="1280"/>
                  </a:moveTo>
                  <a:cubicBezTo>
                    <a:pt x="12178" y="2146"/>
                    <a:pt x="12075" y="2958"/>
                    <a:pt x="12015" y="3764"/>
                  </a:cubicBezTo>
                  <a:cubicBezTo>
                    <a:pt x="11897" y="5341"/>
                    <a:pt x="11499" y="6874"/>
                    <a:pt x="11186" y="8420"/>
                  </a:cubicBezTo>
                  <a:cubicBezTo>
                    <a:pt x="10950" y="9590"/>
                    <a:pt x="10750" y="10769"/>
                    <a:pt x="10467" y="11928"/>
                  </a:cubicBezTo>
                  <a:cubicBezTo>
                    <a:pt x="10162" y="13187"/>
                    <a:pt x="9787" y="14427"/>
                    <a:pt x="9430" y="15672"/>
                  </a:cubicBezTo>
                  <a:cubicBezTo>
                    <a:pt x="9079" y="16893"/>
                    <a:pt x="8736" y="18116"/>
                    <a:pt x="8342" y="19322"/>
                  </a:cubicBezTo>
                  <a:cubicBezTo>
                    <a:pt x="8017" y="20315"/>
                    <a:pt x="7711" y="21307"/>
                    <a:pt x="7554" y="22342"/>
                  </a:cubicBezTo>
                  <a:cubicBezTo>
                    <a:pt x="7544" y="22412"/>
                    <a:pt x="7488" y="22476"/>
                    <a:pt x="7402" y="22635"/>
                  </a:cubicBezTo>
                  <a:cubicBezTo>
                    <a:pt x="7363" y="22017"/>
                    <a:pt x="7469" y="21506"/>
                    <a:pt x="7535" y="20997"/>
                  </a:cubicBezTo>
                  <a:cubicBezTo>
                    <a:pt x="7610" y="20420"/>
                    <a:pt x="7738" y="19848"/>
                    <a:pt x="7842" y="19275"/>
                  </a:cubicBezTo>
                  <a:cubicBezTo>
                    <a:pt x="8193" y="17327"/>
                    <a:pt x="8553" y="15379"/>
                    <a:pt x="8894" y="13430"/>
                  </a:cubicBezTo>
                  <a:cubicBezTo>
                    <a:pt x="8993" y="12865"/>
                    <a:pt x="9045" y="12292"/>
                    <a:pt x="9124" y="11675"/>
                  </a:cubicBezTo>
                  <a:lnTo>
                    <a:pt x="9124" y="11675"/>
                  </a:lnTo>
                  <a:cubicBezTo>
                    <a:pt x="8702" y="12006"/>
                    <a:pt x="8760" y="12499"/>
                    <a:pt x="8660" y="12895"/>
                  </a:cubicBezTo>
                  <a:cubicBezTo>
                    <a:pt x="8398" y="13925"/>
                    <a:pt x="8237" y="14979"/>
                    <a:pt x="8022" y="16023"/>
                  </a:cubicBezTo>
                  <a:cubicBezTo>
                    <a:pt x="7739" y="17391"/>
                    <a:pt x="7443" y="18758"/>
                    <a:pt x="7157" y="20125"/>
                  </a:cubicBezTo>
                  <a:cubicBezTo>
                    <a:pt x="7017" y="20793"/>
                    <a:pt x="6887" y="21462"/>
                    <a:pt x="6679" y="22131"/>
                  </a:cubicBezTo>
                  <a:cubicBezTo>
                    <a:pt x="6666" y="21766"/>
                    <a:pt x="6639" y="21400"/>
                    <a:pt x="6642" y="21035"/>
                  </a:cubicBezTo>
                  <a:cubicBezTo>
                    <a:pt x="6651" y="19405"/>
                    <a:pt x="6560" y="17767"/>
                    <a:pt x="6711" y="16151"/>
                  </a:cubicBezTo>
                  <a:cubicBezTo>
                    <a:pt x="6950" y="13567"/>
                    <a:pt x="7248" y="10976"/>
                    <a:pt x="8225" y="8534"/>
                  </a:cubicBezTo>
                  <a:cubicBezTo>
                    <a:pt x="8744" y="7236"/>
                    <a:pt x="9243" y="5925"/>
                    <a:pt x="9866" y="4675"/>
                  </a:cubicBezTo>
                  <a:cubicBezTo>
                    <a:pt x="10431" y="3540"/>
                    <a:pt x="11150" y="2481"/>
                    <a:pt x="11806" y="1389"/>
                  </a:cubicBezTo>
                  <a:cubicBezTo>
                    <a:pt x="11827" y="1355"/>
                    <a:pt x="11888" y="1343"/>
                    <a:pt x="12009" y="1280"/>
                  </a:cubicBezTo>
                  <a:close/>
                  <a:moveTo>
                    <a:pt x="2099" y="53327"/>
                  </a:moveTo>
                  <a:cubicBezTo>
                    <a:pt x="5034" y="56117"/>
                    <a:pt x="7108" y="59497"/>
                    <a:pt x="8911" y="63099"/>
                  </a:cubicBezTo>
                  <a:cubicBezTo>
                    <a:pt x="7974" y="61824"/>
                    <a:pt x="7036" y="60548"/>
                    <a:pt x="6106" y="59282"/>
                  </a:cubicBezTo>
                  <a:cubicBezTo>
                    <a:pt x="6028" y="59321"/>
                    <a:pt x="6002" y="59326"/>
                    <a:pt x="5990" y="59342"/>
                  </a:cubicBezTo>
                  <a:cubicBezTo>
                    <a:pt x="5978" y="59359"/>
                    <a:pt x="5968" y="59389"/>
                    <a:pt x="5974" y="59408"/>
                  </a:cubicBezTo>
                  <a:cubicBezTo>
                    <a:pt x="5987" y="59457"/>
                    <a:pt x="6004" y="59506"/>
                    <a:pt x="6032" y="59547"/>
                  </a:cubicBezTo>
                  <a:cubicBezTo>
                    <a:pt x="7210" y="61263"/>
                    <a:pt x="8387" y="62978"/>
                    <a:pt x="9539" y="64654"/>
                  </a:cubicBezTo>
                  <a:cubicBezTo>
                    <a:pt x="9159" y="64490"/>
                    <a:pt x="8658" y="64085"/>
                    <a:pt x="8261" y="63687"/>
                  </a:cubicBezTo>
                  <a:cubicBezTo>
                    <a:pt x="6479" y="61900"/>
                    <a:pt x="5193" y="59777"/>
                    <a:pt x="4008" y="57572"/>
                  </a:cubicBezTo>
                  <a:cubicBezTo>
                    <a:pt x="3296" y="56246"/>
                    <a:pt x="2720" y="54864"/>
                    <a:pt x="2090" y="53503"/>
                  </a:cubicBezTo>
                  <a:cubicBezTo>
                    <a:pt x="2072" y="53464"/>
                    <a:pt x="2094" y="53405"/>
                    <a:pt x="2099" y="53327"/>
                  </a:cubicBezTo>
                  <a:close/>
                  <a:moveTo>
                    <a:pt x="4902" y="65215"/>
                  </a:moveTo>
                  <a:cubicBezTo>
                    <a:pt x="5205" y="65571"/>
                    <a:pt x="5475" y="65971"/>
                    <a:pt x="5826" y="66269"/>
                  </a:cubicBezTo>
                  <a:cubicBezTo>
                    <a:pt x="7109" y="67354"/>
                    <a:pt x="8249" y="68576"/>
                    <a:pt x="9345" y="69840"/>
                  </a:cubicBezTo>
                  <a:cubicBezTo>
                    <a:pt x="10109" y="70720"/>
                    <a:pt x="10851" y="71619"/>
                    <a:pt x="11589" y="72522"/>
                  </a:cubicBezTo>
                  <a:cubicBezTo>
                    <a:pt x="11724" y="72687"/>
                    <a:pt x="11792" y="72908"/>
                    <a:pt x="11968" y="73255"/>
                  </a:cubicBezTo>
                  <a:cubicBezTo>
                    <a:pt x="10341" y="72162"/>
                    <a:pt x="9243" y="70771"/>
                    <a:pt x="7969" y="69418"/>
                  </a:cubicBezTo>
                  <a:lnTo>
                    <a:pt x="7969" y="69418"/>
                  </a:lnTo>
                  <a:cubicBezTo>
                    <a:pt x="8117" y="69917"/>
                    <a:pt x="8670" y="70767"/>
                    <a:pt x="9123" y="71216"/>
                  </a:cubicBezTo>
                  <a:cubicBezTo>
                    <a:pt x="9646" y="71735"/>
                    <a:pt x="10162" y="72263"/>
                    <a:pt x="10714" y="72749"/>
                  </a:cubicBezTo>
                  <a:cubicBezTo>
                    <a:pt x="11240" y="73212"/>
                    <a:pt x="11810" y="73627"/>
                    <a:pt x="12303" y="74176"/>
                  </a:cubicBezTo>
                  <a:cubicBezTo>
                    <a:pt x="12172" y="74138"/>
                    <a:pt x="12030" y="74126"/>
                    <a:pt x="11914" y="74061"/>
                  </a:cubicBezTo>
                  <a:cubicBezTo>
                    <a:pt x="10088" y="73042"/>
                    <a:pt x="8544" y="71700"/>
                    <a:pt x="7339" y="69985"/>
                  </a:cubicBezTo>
                  <a:cubicBezTo>
                    <a:pt x="6302" y="68508"/>
                    <a:pt x="5345" y="66979"/>
                    <a:pt x="4514" y="65329"/>
                  </a:cubicBezTo>
                  <a:cubicBezTo>
                    <a:pt x="4647" y="65290"/>
                    <a:pt x="4774" y="65252"/>
                    <a:pt x="4902" y="65215"/>
                  </a:cubicBezTo>
                  <a:close/>
                  <a:moveTo>
                    <a:pt x="12379" y="0"/>
                  </a:moveTo>
                  <a:cubicBezTo>
                    <a:pt x="12159" y="0"/>
                    <a:pt x="12016" y="132"/>
                    <a:pt x="11909" y="305"/>
                  </a:cubicBezTo>
                  <a:cubicBezTo>
                    <a:pt x="11067" y="1668"/>
                    <a:pt x="10196" y="3015"/>
                    <a:pt x="9410" y="4409"/>
                  </a:cubicBezTo>
                  <a:cubicBezTo>
                    <a:pt x="8572" y="5898"/>
                    <a:pt x="7933" y="7487"/>
                    <a:pt x="7443" y="9122"/>
                  </a:cubicBezTo>
                  <a:cubicBezTo>
                    <a:pt x="7093" y="10290"/>
                    <a:pt x="6813" y="11487"/>
                    <a:pt x="6607" y="12689"/>
                  </a:cubicBezTo>
                  <a:cubicBezTo>
                    <a:pt x="6413" y="13814"/>
                    <a:pt x="6336" y="14961"/>
                    <a:pt x="6245" y="16101"/>
                  </a:cubicBezTo>
                  <a:cubicBezTo>
                    <a:pt x="6171" y="17012"/>
                    <a:pt x="6136" y="17927"/>
                    <a:pt x="6111" y="18841"/>
                  </a:cubicBezTo>
                  <a:cubicBezTo>
                    <a:pt x="6096" y="19424"/>
                    <a:pt x="6139" y="20009"/>
                    <a:pt x="6136" y="20593"/>
                  </a:cubicBezTo>
                  <a:cubicBezTo>
                    <a:pt x="6132" y="21862"/>
                    <a:pt x="6099" y="23131"/>
                    <a:pt x="6106" y="24400"/>
                  </a:cubicBezTo>
                  <a:cubicBezTo>
                    <a:pt x="6114" y="25695"/>
                    <a:pt x="6177" y="26988"/>
                    <a:pt x="6175" y="28283"/>
                  </a:cubicBezTo>
                  <a:cubicBezTo>
                    <a:pt x="6175" y="29196"/>
                    <a:pt x="6084" y="30110"/>
                    <a:pt x="6082" y="31025"/>
                  </a:cubicBezTo>
                  <a:cubicBezTo>
                    <a:pt x="6079" y="32425"/>
                    <a:pt x="6123" y="33825"/>
                    <a:pt x="6136" y="35225"/>
                  </a:cubicBezTo>
                  <a:cubicBezTo>
                    <a:pt x="6141" y="35537"/>
                    <a:pt x="6105" y="35852"/>
                    <a:pt x="6087" y="36164"/>
                  </a:cubicBezTo>
                  <a:cubicBezTo>
                    <a:pt x="5896" y="36017"/>
                    <a:pt x="5842" y="35862"/>
                    <a:pt x="5802" y="35703"/>
                  </a:cubicBezTo>
                  <a:cubicBezTo>
                    <a:pt x="5673" y="35161"/>
                    <a:pt x="5554" y="34619"/>
                    <a:pt x="5422" y="34079"/>
                  </a:cubicBezTo>
                  <a:cubicBezTo>
                    <a:pt x="5162" y="33014"/>
                    <a:pt x="4897" y="31949"/>
                    <a:pt x="4634" y="30885"/>
                  </a:cubicBezTo>
                  <a:cubicBezTo>
                    <a:pt x="4407" y="29970"/>
                    <a:pt x="4205" y="29049"/>
                    <a:pt x="3941" y="28146"/>
                  </a:cubicBezTo>
                  <a:cubicBezTo>
                    <a:pt x="3613" y="27026"/>
                    <a:pt x="2962" y="26082"/>
                    <a:pt x="2220" y="25196"/>
                  </a:cubicBezTo>
                  <a:cubicBezTo>
                    <a:pt x="1566" y="24414"/>
                    <a:pt x="995" y="23575"/>
                    <a:pt x="535" y="22666"/>
                  </a:cubicBezTo>
                  <a:cubicBezTo>
                    <a:pt x="398" y="22394"/>
                    <a:pt x="302" y="22101"/>
                    <a:pt x="186" y="21818"/>
                  </a:cubicBezTo>
                  <a:cubicBezTo>
                    <a:pt x="136" y="21826"/>
                    <a:pt x="85" y="21833"/>
                    <a:pt x="35" y="21841"/>
                  </a:cubicBezTo>
                  <a:cubicBezTo>
                    <a:pt x="23" y="22029"/>
                    <a:pt x="1" y="22217"/>
                    <a:pt x="4" y="22403"/>
                  </a:cubicBezTo>
                  <a:cubicBezTo>
                    <a:pt x="8" y="22629"/>
                    <a:pt x="35" y="22853"/>
                    <a:pt x="46" y="22984"/>
                  </a:cubicBezTo>
                  <a:cubicBezTo>
                    <a:pt x="219" y="23101"/>
                    <a:pt x="366" y="23152"/>
                    <a:pt x="434" y="23254"/>
                  </a:cubicBezTo>
                  <a:cubicBezTo>
                    <a:pt x="977" y="24082"/>
                    <a:pt x="1443" y="24967"/>
                    <a:pt x="2052" y="25742"/>
                  </a:cubicBezTo>
                  <a:cubicBezTo>
                    <a:pt x="2912" y="26835"/>
                    <a:pt x="3378" y="28077"/>
                    <a:pt x="3715" y="29394"/>
                  </a:cubicBezTo>
                  <a:cubicBezTo>
                    <a:pt x="4106" y="30922"/>
                    <a:pt x="4505" y="32450"/>
                    <a:pt x="4897" y="33979"/>
                  </a:cubicBezTo>
                  <a:cubicBezTo>
                    <a:pt x="5044" y="34555"/>
                    <a:pt x="5183" y="35133"/>
                    <a:pt x="5326" y="35710"/>
                  </a:cubicBezTo>
                  <a:cubicBezTo>
                    <a:pt x="3921" y="33804"/>
                    <a:pt x="3196" y="31593"/>
                    <a:pt x="2341" y="29441"/>
                  </a:cubicBezTo>
                  <a:lnTo>
                    <a:pt x="2341" y="29441"/>
                  </a:lnTo>
                  <a:cubicBezTo>
                    <a:pt x="2423" y="29982"/>
                    <a:pt x="2556" y="30506"/>
                    <a:pt x="2712" y="31022"/>
                  </a:cubicBezTo>
                  <a:cubicBezTo>
                    <a:pt x="2873" y="31552"/>
                    <a:pt x="3087" y="32070"/>
                    <a:pt x="3228" y="32607"/>
                  </a:cubicBezTo>
                  <a:cubicBezTo>
                    <a:pt x="3363" y="33119"/>
                    <a:pt x="3837" y="33525"/>
                    <a:pt x="3726" y="34235"/>
                  </a:cubicBezTo>
                  <a:cubicBezTo>
                    <a:pt x="3502" y="34011"/>
                    <a:pt x="3326" y="33871"/>
                    <a:pt x="3196" y="33697"/>
                  </a:cubicBezTo>
                  <a:cubicBezTo>
                    <a:pt x="2924" y="33331"/>
                    <a:pt x="2643" y="32967"/>
                    <a:pt x="2428" y="32570"/>
                  </a:cubicBezTo>
                  <a:cubicBezTo>
                    <a:pt x="1700" y="31232"/>
                    <a:pt x="1002" y="29883"/>
                    <a:pt x="735" y="28354"/>
                  </a:cubicBezTo>
                  <a:cubicBezTo>
                    <a:pt x="650" y="27880"/>
                    <a:pt x="620" y="27375"/>
                    <a:pt x="279" y="26972"/>
                  </a:cubicBezTo>
                  <a:lnTo>
                    <a:pt x="279" y="26972"/>
                  </a:lnTo>
                  <a:cubicBezTo>
                    <a:pt x="363" y="27569"/>
                    <a:pt x="500" y="28152"/>
                    <a:pt x="626" y="28737"/>
                  </a:cubicBezTo>
                  <a:cubicBezTo>
                    <a:pt x="825" y="29662"/>
                    <a:pt x="1151" y="30542"/>
                    <a:pt x="1553" y="31391"/>
                  </a:cubicBezTo>
                  <a:cubicBezTo>
                    <a:pt x="2139" y="32632"/>
                    <a:pt x="2960" y="33719"/>
                    <a:pt x="3808" y="34786"/>
                  </a:cubicBezTo>
                  <a:cubicBezTo>
                    <a:pt x="4490" y="35643"/>
                    <a:pt x="5177" y="36494"/>
                    <a:pt x="5875" y="37336"/>
                  </a:cubicBezTo>
                  <a:cubicBezTo>
                    <a:pt x="6100" y="37608"/>
                    <a:pt x="6181" y="37901"/>
                    <a:pt x="6199" y="38247"/>
                  </a:cubicBezTo>
                  <a:cubicBezTo>
                    <a:pt x="6314" y="40380"/>
                    <a:pt x="6411" y="42515"/>
                    <a:pt x="6578" y="44646"/>
                  </a:cubicBezTo>
                  <a:cubicBezTo>
                    <a:pt x="6699" y="46192"/>
                    <a:pt x="6902" y="47732"/>
                    <a:pt x="7099" y="49271"/>
                  </a:cubicBezTo>
                  <a:cubicBezTo>
                    <a:pt x="7196" y="50044"/>
                    <a:pt x="7363" y="50811"/>
                    <a:pt x="7499" y="51580"/>
                  </a:cubicBezTo>
                  <a:cubicBezTo>
                    <a:pt x="7309" y="51404"/>
                    <a:pt x="7192" y="51208"/>
                    <a:pt x="7126" y="50996"/>
                  </a:cubicBezTo>
                  <a:cubicBezTo>
                    <a:pt x="6601" y="49347"/>
                    <a:pt x="6100" y="47689"/>
                    <a:pt x="5563" y="46043"/>
                  </a:cubicBezTo>
                  <a:cubicBezTo>
                    <a:pt x="5186" y="44883"/>
                    <a:pt x="4802" y="43721"/>
                    <a:pt x="4347" y="42590"/>
                  </a:cubicBezTo>
                  <a:cubicBezTo>
                    <a:pt x="4053" y="41864"/>
                    <a:pt x="3608" y="41199"/>
                    <a:pt x="3261" y="40492"/>
                  </a:cubicBezTo>
                  <a:cubicBezTo>
                    <a:pt x="2656" y="39258"/>
                    <a:pt x="2043" y="38028"/>
                    <a:pt x="1264" y="36892"/>
                  </a:cubicBezTo>
                  <a:cubicBezTo>
                    <a:pt x="1016" y="36533"/>
                    <a:pt x="780" y="36133"/>
                    <a:pt x="309" y="35886"/>
                  </a:cubicBezTo>
                  <a:lnTo>
                    <a:pt x="309" y="35886"/>
                  </a:lnTo>
                  <a:cubicBezTo>
                    <a:pt x="219" y="36310"/>
                    <a:pt x="290" y="36680"/>
                    <a:pt x="619" y="36764"/>
                  </a:cubicBezTo>
                  <a:cubicBezTo>
                    <a:pt x="832" y="36819"/>
                    <a:pt x="902" y="36894"/>
                    <a:pt x="986" y="37041"/>
                  </a:cubicBezTo>
                  <a:cubicBezTo>
                    <a:pt x="1535" y="38017"/>
                    <a:pt x="2102" y="38983"/>
                    <a:pt x="2629" y="39969"/>
                  </a:cubicBezTo>
                  <a:cubicBezTo>
                    <a:pt x="3073" y="40798"/>
                    <a:pt x="3538" y="41625"/>
                    <a:pt x="3878" y="42498"/>
                  </a:cubicBezTo>
                  <a:cubicBezTo>
                    <a:pt x="4532" y="44180"/>
                    <a:pt x="5106" y="45892"/>
                    <a:pt x="5709" y="47595"/>
                  </a:cubicBezTo>
                  <a:cubicBezTo>
                    <a:pt x="6067" y="48601"/>
                    <a:pt x="6422" y="49608"/>
                    <a:pt x="6768" y="50617"/>
                  </a:cubicBezTo>
                  <a:cubicBezTo>
                    <a:pt x="6789" y="50682"/>
                    <a:pt x="6727" y="50777"/>
                    <a:pt x="6669" y="50978"/>
                  </a:cubicBezTo>
                  <a:cubicBezTo>
                    <a:pt x="6031" y="49726"/>
                    <a:pt x="5443" y="48599"/>
                    <a:pt x="4879" y="47459"/>
                  </a:cubicBezTo>
                  <a:cubicBezTo>
                    <a:pt x="4312" y="46311"/>
                    <a:pt x="3769" y="45148"/>
                    <a:pt x="3216" y="43992"/>
                  </a:cubicBezTo>
                  <a:lnTo>
                    <a:pt x="3216" y="43992"/>
                  </a:lnTo>
                  <a:cubicBezTo>
                    <a:pt x="3475" y="45052"/>
                    <a:pt x="3760" y="46085"/>
                    <a:pt x="4303" y="47037"/>
                  </a:cubicBezTo>
                  <a:cubicBezTo>
                    <a:pt x="4847" y="47992"/>
                    <a:pt x="5281" y="49010"/>
                    <a:pt x="5778" y="50031"/>
                  </a:cubicBezTo>
                  <a:cubicBezTo>
                    <a:pt x="5705" y="50007"/>
                    <a:pt x="5673" y="50007"/>
                    <a:pt x="5658" y="49990"/>
                  </a:cubicBezTo>
                  <a:cubicBezTo>
                    <a:pt x="5490" y="49801"/>
                    <a:pt x="5324" y="49611"/>
                    <a:pt x="5159" y="49419"/>
                  </a:cubicBezTo>
                  <a:cubicBezTo>
                    <a:pt x="4123" y="48210"/>
                    <a:pt x="3275" y="46876"/>
                    <a:pt x="2720" y="45386"/>
                  </a:cubicBezTo>
                  <a:cubicBezTo>
                    <a:pt x="2078" y="43665"/>
                    <a:pt x="1544" y="41910"/>
                    <a:pt x="1256" y="40089"/>
                  </a:cubicBezTo>
                  <a:cubicBezTo>
                    <a:pt x="1162" y="39494"/>
                    <a:pt x="989" y="38912"/>
                    <a:pt x="850" y="38325"/>
                  </a:cubicBezTo>
                  <a:cubicBezTo>
                    <a:pt x="676" y="38360"/>
                    <a:pt x="720" y="38489"/>
                    <a:pt x="739" y="38607"/>
                  </a:cubicBezTo>
                  <a:cubicBezTo>
                    <a:pt x="1064" y="40513"/>
                    <a:pt x="1299" y="42440"/>
                    <a:pt x="1926" y="44283"/>
                  </a:cubicBezTo>
                  <a:cubicBezTo>
                    <a:pt x="2368" y="45583"/>
                    <a:pt x="2807" y="46889"/>
                    <a:pt x="3623" y="48019"/>
                  </a:cubicBezTo>
                  <a:cubicBezTo>
                    <a:pt x="3981" y="48511"/>
                    <a:pt x="4354" y="48993"/>
                    <a:pt x="4729" y="49473"/>
                  </a:cubicBezTo>
                  <a:cubicBezTo>
                    <a:pt x="5667" y="50673"/>
                    <a:pt x="6614" y="51867"/>
                    <a:pt x="7545" y="53072"/>
                  </a:cubicBezTo>
                  <a:cubicBezTo>
                    <a:pt x="7678" y="53243"/>
                    <a:pt x="7778" y="53461"/>
                    <a:pt x="7827" y="53672"/>
                  </a:cubicBezTo>
                  <a:cubicBezTo>
                    <a:pt x="8102" y="54882"/>
                    <a:pt x="8348" y="56100"/>
                    <a:pt x="8619" y="57311"/>
                  </a:cubicBezTo>
                  <a:cubicBezTo>
                    <a:pt x="8935" y="58727"/>
                    <a:pt x="9251" y="60142"/>
                    <a:pt x="9592" y="61551"/>
                  </a:cubicBezTo>
                  <a:cubicBezTo>
                    <a:pt x="9729" y="62118"/>
                    <a:pt x="9954" y="62664"/>
                    <a:pt x="10102" y="63230"/>
                  </a:cubicBezTo>
                  <a:cubicBezTo>
                    <a:pt x="10225" y="63699"/>
                    <a:pt x="10410" y="64165"/>
                    <a:pt x="10386" y="64792"/>
                  </a:cubicBezTo>
                  <a:cubicBezTo>
                    <a:pt x="10215" y="64603"/>
                    <a:pt x="10114" y="64523"/>
                    <a:pt x="10057" y="64421"/>
                  </a:cubicBezTo>
                  <a:cubicBezTo>
                    <a:pt x="9839" y="64022"/>
                    <a:pt x="9637" y="63615"/>
                    <a:pt x="9425" y="63213"/>
                  </a:cubicBezTo>
                  <a:cubicBezTo>
                    <a:pt x="8953" y="62315"/>
                    <a:pt x="8478" y="61419"/>
                    <a:pt x="8002" y="60524"/>
                  </a:cubicBezTo>
                  <a:cubicBezTo>
                    <a:pt x="7154" y="58927"/>
                    <a:pt x="6263" y="57357"/>
                    <a:pt x="5058" y="55995"/>
                  </a:cubicBezTo>
                  <a:cubicBezTo>
                    <a:pt x="4047" y="54851"/>
                    <a:pt x="3004" y="53733"/>
                    <a:pt x="1968" y="52611"/>
                  </a:cubicBezTo>
                  <a:cubicBezTo>
                    <a:pt x="1858" y="52493"/>
                    <a:pt x="1697" y="52422"/>
                    <a:pt x="1482" y="52276"/>
                  </a:cubicBezTo>
                  <a:cubicBezTo>
                    <a:pt x="1461" y="52487"/>
                    <a:pt x="1408" y="52617"/>
                    <a:pt x="1446" y="52714"/>
                  </a:cubicBezTo>
                  <a:cubicBezTo>
                    <a:pt x="1793" y="53611"/>
                    <a:pt x="2159" y="54502"/>
                    <a:pt x="2512" y="55396"/>
                  </a:cubicBezTo>
                  <a:cubicBezTo>
                    <a:pt x="3102" y="56890"/>
                    <a:pt x="3903" y="58275"/>
                    <a:pt x="4651" y="59690"/>
                  </a:cubicBezTo>
                  <a:cubicBezTo>
                    <a:pt x="5359" y="61031"/>
                    <a:pt x="6285" y="62200"/>
                    <a:pt x="7279" y="63321"/>
                  </a:cubicBezTo>
                  <a:cubicBezTo>
                    <a:pt x="8108" y="64257"/>
                    <a:pt x="9031" y="65093"/>
                    <a:pt x="10145" y="65694"/>
                  </a:cubicBezTo>
                  <a:cubicBezTo>
                    <a:pt x="10766" y="66028"/>
                    <a:pt x="11166" y="66533"/>
                    <a:pt x="11360" y="67231"/>
                  </a:cubicBezTo>
                  <a:cubicBezTo>
                    <a:pt x="11557" y="67941"/>
                    <a:pt x="11798" y="68642"/>
                    <a:pt x="12075" y="69324"/>
                  </a:cubicBezTo>
                  <a:cubicBezTo>
                    <a:pt x="12733" y="70949"/>
                    <a:pt x="13428" y="72559"/>
                    <a:pt x="14100" y="74177"/>
                  </a:cubicBezTo>
                  <a:cubicBezTo>
                    <a:pt x="14154" y="74308"/>
                    <a:pt x="14154" y="74461"/>
                    <a:pt x="14201" y="74725"/>
                  </a:cubicBezTo>
                  <a:cubicBezTo>
                    <a:pt x="13914" y="74522"/>
                    <a:pt x="13681" y="74410"/>
                    <a:pt x="13520" y="74234"/>
                  </a:cubicBezTo>
                  <a:cubicBezTo>
                    <a:pt x="12786" y="73433"/>
                    <a:pt x="12057" y="72624"/>
                    <a:pt x="11353" y="71795"/>
                  </a:cubicBezTo>
                  <a:cubicBezTo>
                    <a:pt x="10828" y="71177"/>
                    <a:pt x="10354" y="70515"/>
                    <a:pt x="9836" y="69891"/>
                  </a:cubicBezTo>
                  <a:cubicBezTo>
                    <a:pt x="9542" y="69539"/>
                    <a:pt x="9189" y="69237"/>
                    <a:pt x="8890" y="68890"/>
                  </a:cubicBezTo>
                  <a:cubicBezTo>
                    <a:pt x="7757" y="67576"/>
                    <a:pt x="6469" y="66422"/>
                    <a:pt x="5166" y="65284"/>
                  </a:cubicBezTo>
                  <a:cubicBezTo>
                    <a:pt x="5102" y="65227"/>
                    <a:pt x="4990" y="65222"/>
                    <a:pt x="4897" y="65198"/>
                  </a:cubicBezTo>
                  <a:cubicBezTo>
                    <a:pt x="4202" y="64356"/>
                    <a:pt x="4094" y="64275"/>
                    <a:pt x="3566" y="64228"/>
                  </a:cubicBezTo>
                  <a:lnTo>
                    <a:pt x="3566" y="64228"/>
                  </a:lnTo>
                  <a:cubicBezTo>
                    <a:pt x="3583" y="64356"/>
                    <a:pt x="3568" y="64488"/>
                    <a:pt x="3617" y="64589"/>
                  </a:cubicBezTo>
                  <a:cubicBezTo>
                    <a:pt x="4020" y="65383"/>
                    <a:pt x="4411" y="66183"/>
                    <a:pt x="4851" y="66957"/>
                  </a:cubicBezTo>
                  <a:cubicBezTo>
                    <a:pt x="5605" y="68285"/>
                    <a:pt x="6431" y="69570"/>
                    <a:pt x="7392" y="70762"/>
                  </a:cubicBezTo>
                  <a:cubicBezTo>
                    <a:pt x="8390" y="72001"/>
                    <a:pt x="9553" y="73052"/>
                    <a:pt x="10915" y="73885"/>
                  </a:cubicBezTo>
                  <a:cubicBezTo>
                    <a:pt x="11422" y="74194"/>
                    <a:pt x="11971" y="74362"/>
                    <a:pt x="12527" y="74547"/>
                  </a:cubicBezTo>
                  <a:cubicBezTo>
                    <a:pt x="13288" y="74800"/>
                    <a:pt x="14010" y="75170"/>
                    <a:pt x="14733" y="75482"/>
                  </a:cubicBezTo>
                  <a:cubicBezTo>
                    <a:pt x="14757" y="75547"/>
                    <a:pt x="14777" y="75609"/>
                    <a:pt x="14798" y="75673"/>
                  </a:cubicBezTo>
                  <a:lnTo>
                    <a:pt x="15318" y="75673"/>
                  </a:lnTo>
                  <a:cubicBezTo>
                    <a:pt x="15263" y="75469"/>
                    <a:pt x="15227" y="75260"/>
                    <a:pt x="15249" y="75040"/>
                  </a:cubicBezTo>
                  <a:lnTo>
                    <a:pt x="15249" y="75039"/>
                  </a:lnTo>
                  <a:cubicBezTo>
                    <a:pt x="15341" y="74156"/>
                    <a:pt x="15409" y="73258"/>
                    <a:pt x="15633" y="72404"/>
                  </a:cubicBezTo>
                  <a:cubicBezTo>
                    <a:pt x="15836" y="71633"/>
                    <a:pt x="16096" y="70875"/>
                    <a:pt x="16354" y="70118"/>
                  </a:cubicBezTo>
                  <a:lnTo>
                    <a:pt x="16354" y="68394"/>
                  </a:lnTo>
                  <a:cubicBezTo>
                    <a:pt x="16225" y="68902"/>
                    <a:pt x="16082" y="69407"/>
                    <a:pt x="15971" y="69920"/>
                  </a:cubicBezTo>
                  <a:cubicBezTo>
                    <a:pt x="15741" y="70983"/>
                    <a:pt x="15341" y="72010"/>
                    <a:pt x="15278" y="73109"/>
                  </a:cubicBezTo>
                  <a:cubicBezTo>
                    <a:pt x="15273" y="73182"/>
                    <a:pt x="15176" y="73246"/>
                    <a:pt x="15024" y="73436"/>
                  </a:cubicBezTo>
                  <a:cubicBezTo>
                    <a:pt x="14926" y="71488"/>
                    <a:pt x="15201" y="69711"/>
                    <a:pt x="15335" y="67921"/>
                  </a:cubicBezTo>
                  <a:lnTo>
                    <a:pt x="15335" y="67921"/>
                  </a:lnTo>
                  <a:cubicBezTo>
                    <a:pt x="15201" y="68353"/>
                    <a:pt x="15176" y="68803"/>
                    <a:pt x="15069" y="69231"/>
                  </a:cubicBezTo>
                  <a:cubicBezTo>
                    <a:pt x="14851" y="70102"/>
                    <a:pt x="14864" y="70982"/>
                    <a:pt x="14830" y="71867"/>
                  </a:cubicBezTo>
                  <a:cubicBezTo>
                    <a:pt x="14804" y="72544"/>
                    <a:pt x="14974" y="73284"/>
                    <a:pt x="14439" y="73891"/>
                  </a:cubicBezTo>
                  <a:cubicBezTo>
                    <a:pt x="14401" y="73828"/>
                    <a:pt x="14360" y="73773"/>
                    <a:pt x="14333" y="73711"/>
                  </a:cubicBezTo>
                  <a:cubicBezTo>
                    <a:pt x="13418" y="71529"/>
                    <a:pt x="12551" y="69329"/>
                    <a:pt x="11751" y="67099"/>
                  </a:cubicBezTo>
                  <a:cubicBezTo>
                    <a:pt x="11248" y="65699"/>
                    <a:pt x="11351" y="64401"/>
                    <a:pt x="11768" y="63072"/>
                  </a:cubicBezTo>
                  <a:cubicBezTo>
                    <a:pt x="12034" y="62224"/>
                    <a:pt x="12386" y="61401"/>
                    <a:pt x="12724" y="60577"/>
                  </a:cubicBezTo>
                  <a:cubicBezTo>
                    <a:pt x="13385" y="58972"/>
                    <a:pt x="13994" y="57347"/>
                    <a:pt x="14227" y="55620"/>
                  </a:cubicBezTo>
                  <a:cubicBezTo>
                    <a:pt x="14407" y="54290"/>
                    <a:pt x="14500" y="52948"/>
                    <a:pt x="14588" y="51604"/>
                  </a:cubicBezTo>
                  <a:cubicBezTo>
                    <a:pt x="14658" y="50517"/>
                    <a:pt x="14648" y="49425"/>
                    <a:pt x="14759" y="48341"/>
                  </a:cubicBezTo>
                  <a:cubicBezTo>
                    <a:pt x="14800" y="47962"/>
                    <a:pt x="14769" y="47611"/>
                    <a:pt x="14592" y="47249"/>
                  </a:cubicBezTo>
                  <a:cubicBezTo>
                    <a:pt x="14243" y="47416"/>
                    <a:pt x="14197" y="47709"/>
                    <a:pt x="14093" y="47957"/>
                  </a:cubicBezTo>
                  <a:cubicBezTo>
                    <a:pt x="13957" y="48286"/>
                    <a:pt x="13837" y="48623"/>
                    <a:pt x="13706" y="48954"/>
                  </a:cubicBezTo>
                  <a:cubicBezTo>
                    <a:pt x="13236" y="50135"/>
                    <a:pt x="12720" y="51299"/>
                    <a:pt x="12303" y="52499"/>
                  </a:cubicBezTo>
                  <a:cubicBezTo>
                    <a:pt x="11738" y="54126"/>
                    <a:pt x="11163" y="55754"/>
                    <a:pt x="11003" y="57497"/>
                  </a:cubicBezTo>
                  <a:cubicBezTo>
                    <a:pt x="10951" y="58045"/>
                    <a:pt x="10866" y="58577"/>
                    <a:pt x="10977" y="59120"/>
                  </a:cubicBezTo>
                  <a:cubicBezTo>
                    <a:pt x="11037" y="59024"/>
                    <a:pt x="11129" y="58930"/>
                    <a:pt x="11135" y="58831"/>
                  </a:cubicBezTo>
                  <a:cubicBezTo>
                    <a:pt x="11216" y="57663"/>
                    <a:pt x="11368" y="56509"/>
                    <a:pt x="11733" y="55390"/>
                  </a:cubicBezTo>
                  <a:cubicBezTo>
                    <a:pt x="12121" y="54207"/>
                    <a:pt x="12479" y="53013"/>
                    <a:pt x="12905" y="51843"/>
                  </a:cubicBezTo>
                  <a:cubicBezTo>
                    <a:pt x="13339" y="50650"/>
                    <a:pt x="13839" y="49481"/>
                    <a:pt x="14314" y="48303"/>
                  </a:cubicBezTo>
                  <a:cubicBezTo>
                    <a:pt x="14339" y="48238"/>
                    <a:pt x="14403" y="48189"/>
                    <a:pt x="14527" y="48035"/>
                  </a:cubicBezTo>
                  <a:lnTo>
                    <a:pt x="14527" y="48035"/>
                  </a:lnTo>
                  <a:cubicBezTo>
                    <a:pt x="14490" y="49014"/>
                    <a:pt x="14478" y="49850"/>
                    <a:pt x="14419" y="50684"/>
                  </a:cubicBezTo>
                  <a:cubicBezTo>
                    <a:pt x="14344" y="51745"/>
                    <a:pt x="14213" y="52802"/>
                    <a:pt x="14139" y="53864"/>
                  </a:cubicBezTo>
                  <a:cubicBezTo>
                    <a:pt x="14073" y="54829"/>
                    <a:pt x="13905" y="55771"/>
                    <a:pt x="13643" y="56700"/>
                  </a:cubicBezTo>
                  <a:cubicBezTo>
                    <a:pt x="13138" y="58494"/>
                    <a:pt x="12407" y="60202"/>
                    <a:pt x="11708" y="61923"/>
                  </a:cubicBezTo>
                  <a:cubicBezTo>
                    <a:pt x="11660" y="62040"/>
                    <a:pt x="11568" y="62139"/>
                    <a:pt x="11497" y="62248"/>
                  </a:cubicBezTo>
                  <a:cubicBezTo>
                    <a:pt x="11592" y="61287"/>
                    <a:pt x="11780" y="60371"/>
                    <a:pt x="11935" y="59451"/>
                  </a:cubicBezTo>
                  <a:cubicBezTo>
                    <a:pt x="12096" y="58499"/>
                    <a:pt x="12195" y="57536"/>
                    <a:pt x="12378" y="56590"/>
                  </a:cubicBezTo>
                  <a:cubicBezTo>
                    <a:pt x="12553" y="55696"/>
                    <a:pt x="12803" y="54816"/>
                    <a:pt x="13019" y="53929"/>
                  </a:cubicBezTo>
                  <a:lnTo>
                    <a:pt x="13019" y="53929"/>
                  </a:lnTo>
                  <a:cubicBezTo>
                    <a:pt x="12569" y="54583"/>
                    <a:pt x="12299" y="55287"/>
                    <a:pt x="12168" y="56043"/>
                  </a:cubicBezTo>
                  <a:cubicBezTo>
                    <a:pt x="12022" y="56896"/>
                    <a:pt x="11861" y="57745"/>
                    <a:pt x="11721" y="58598"/>
                  </a:cubicBezTo>
                  <a:cubicBezTo>
                    <a:pt x="11527" y="59775"/>
                    <a:pt x="11345" y="60954"/>
                    <a:pt x="11156" y="62132"/>
                  </a:cubicBezTo>
                  <a:cubicBezTo>
                    <a:pt x="11141" y="62224"/>
                    <a:pt x="11121" y="62357"/>
                    <a:pt x="11061" y="62391"/>
                  </a:cubicBezTo>
                  <a:cubicBezTo>
                    <a:pt x="10827" y="62518"/>
                    <a:pt x="10864" y="62702"/>
                    <a:pt x="10879" y="62914"/>
                  </a:cubicBezTo>
                  <a:cubicBezTo>
                    <a:pt x="10906" y="63270"/>
                    <a:pt x="10933" y="63634"/>
                    <a:pt x="10790" y="63989"/>
                  </a:cubicBezTo>
                  <a:cubicBezTo>
                    <a:pt x="10670" y="63700"/>
                    <a:pt x="10640" y="63401"/>
                    <a:pt x="10563" y="63115"/>
                  </a:cubicBezTo>
                  <a:cubicBezTo>
                    <a:pt x="10198" y="61742"/>
                    <a:pt x="9787" y="60378"/>
                    <a:pt x="9455" y="58998"/>
                  </a:cubicBezTo>
                  <a:cubicBezTo>
                    <a:pt x="9177" y="57839"/>
                    <a:pt x="9011" y="56651"/>
                    <a:pt x="8738" y="55491"/>
                  </a:cubicBezTo>
                  <a:cubicBezTo>
                    <a:pt x="8575" y="54801"/>
                    <a:pt x="8578" y="54136"/>
                    <a:pt x="8738" y="53461"/>
                  </a:cubicBezTo>
                  <a:cubicBezTo>
                    <a:pt x="8821" y="53115"/>
                    <a:pt x="8947" y="52780"/>
                    <a:pt x="9016" y="52432"/>
                  </a:cubicBezTo>
                  <a:cubicBezTo>
                    <a:pt x="9336" y="50832"/>
                    <a:pt x="10085" y="49417"/>
                    <a:pt x="10884" y="48022"/>
                  </a:cubicBezTo>
                  <a:cubicBezTo>
                    <a:pt x="11589" y="46787"/>
                    <a:pt x="12299" y="45554"/>
                    <a:pt x="13013" y="44324"/>
                  </a:cubicBezTo>
                  <a:cubicBezTo>
                    <a:pt x="13831" y="42916"/>
                    <a:pt x="14206" y="41359"/>
                    <a:pt x="14573" y="39798"/>
                  </a:cubicBezTo>
                  <a:cubicBezTo>
                    <a:pt x="14607" y="39652"/>
                    <a:pt x="14544" y="39483"/>
                    <a:pt x="14517" y="39322"/>
                  </a:cubicBezTo>
                  <a:cubicBezTo>
                    <a:pt x="14476" y="39402"/>
                    <a:pt x="14425" y="39480"/>
                    <a:pt x="14406" y="39565"/>
                  </a:cubicBezTo>
                  <a:cubicBezTo>
                    <a:pt x="14182" y="40556"/>
                    <a:pt x="13944" y="41544"/>
                    <a:pt x="13518" y="42468"/>
                  </a:cubicBezTo>
                  <a:cubicBezTo>
                    <a:pt x="13150" y="43273"/>
                    <a:pt x="12763" y="44073"/>
                    <a:pt x="12327" y="44841"/>
                  </a:cubicBezTo>
                  <a:cubicBezTo>
                    <a:pt x="11502" y="46300"/>
                    <a:pt x="10520" y="47668"/>
                    <a:pt x="9818" y="49199"/>
                  </a:cubicBezTo>
                  <a:cubicBezTo>
                    <a:pt x="9601" y="49671"/>
                    <a:pt x="9357" y="50130"/>
                    <a:pt x="9127" y="50595"/>
                  </a:cubicBezTo>
                  <a:cubicBezTo>
                    <a:pt x="9190" y="49990"/>
                    <a:pt x="9338" y="49411"/>
                    <a:pt x="9514" y="48841"/>
                  </a:cubicBezTo>
                  <a:cubicBezTo>
                    <a:pt x="9684" y="48286"/>
                    <a:pt x="9864" y="47733"/>
                    <a:pt x="10079" y="47193"/>
                  </a:cubicBezTo>
                  <a:cubicBezTo>
                    <a:pt x="10305" y="46629"/>
                    <a:pt x="10587" y="46089"/>
                    <a:pt x="10821" y="45529"/>
                  </a:cubicBezTo>
                  <a:cubicBezTo>
                    <a:pt x="11043" y="44995"/>
                    <a:pt x="11236" y="44447"/>
                    <a:pt x="11442" y="43906"/>
                  </a:cubicBezTo>
                  <a:lnTo>
                    <a:pt x="11442" y="43906"/>
                  </a:lnTo>
                  <a:cubicBezTo>
                    <a:pt x="11196" y="44118"/>
                    <a:pt x="11031" y="44368"/>
                    <a:pt x="10900" y="44635"/>
                  </a:cubicBezTo>
                  <a:cubicBezTo>
                    <a:pt x="10723" y="44996"/>
                    <a:pt x="10563" y="45366"/>
                    <a:pt x="10410" y="45739"/>
                  </a:cubicBezTo>
                  <a:cubicBezTo>
                    <a:pt x="10151" y="46368"/>
                    <a:pt x="9882" y="46995"/>
                    <a:pt x="9657" y="47635"/>
                  </a:cubicBezTo>
                  <a:cubicBezTo>
                    <a:pt x="9431" y="48279"/>
                    <a:pt x="9258" y="48941"/>
                    <a:pt x="9048" y="49590"/>
                  </a:cubicBezTo>
                  <a:cubicBezTo>
                    <a:pt x="9011" y="49705"/>
                    <a:pt x="8909" y="49799"/>
                    <a:pt x="8837" y="49903"/>
                  </a:cubicBezTo>
                  <a:cubicBezTo>
                    <a:pt x="8811" y="48744"/>
                    <a:pt x="8975" y="47643"/>
                    <a:pt x="9231" y="46560"/>
                  </a:cubicBezTo>
                  <a:cubicBezTo>
                    <a:pt x="9345" y="46070"/>
                    <a:pt x="9602" y="45610"/>
                    <a:pt x="9693" y="45118"/>
                  </a:cubicBezTo>
                  <a:cubicBezTo>
                    <a:pt x="9813" y="44467"/>
                    <a:pt x="10175" y="43929"/>
                    <a:pt x="10401" y="43330"/>
                  </a:cubicBezTo>
                  <a:lnTo>
                    <a:pt x="10401" y="43330"/>
                  </a:lnTo>
                  <a:cubicBezTo>
                    <a:pt x="10281" y="43393"/>
                    <a:pt x="10129" y="43441"/>
                    <a:pt x="10079" y="43541"/>
                  </a:cubicBezTo>
                  <a:cubicBezTo>
                    <a:pt x="9875" y="43948"/>
                    <a:pt x="9690" y="44369"/>
                    <a:pt x="9535" y="44798"/>
                  </a:cubicBezTo>
                  <a:cubicBezTo>
                    <a:pt x="9184" y="45777"/>
                    <a:pt x="8858" y="46763"/>
                    <a:pt x="8730" y="47801"/>
                  </a:cubicBezTo>
                  <a:cubicBezTo>
                    <a:pt x="8599" y="48859"/>
                    <a:pt x="8428" y="49917"/>
                    <a:pt x="8359" y="50978"/>
                  </a:cubicBezTo>
                  <a:cubicBezTo>
                    <a:pt x="8332" y="51414"/>
                    <a:pt x="8284" y="51819"/>
                    <a:pt x="8109" y="52293"/>
                  </a:cubicBezTo>
                  <a:cubicBezTo>
                    <a:pt x="8051" y="51963"/>
                    <a:pt x="8002" y="51714"/>
                    <a:pt x="7963" y="51462"/>
                  </a:cubicBezTo>
                  <a:cubicBezTo>
                    <a:pt x="7732" y="49927"/>
                    <a:pt x="7457" y="48395"/>
                    <a:pt x="7282" y="46852"/>
                  </a:cubicBezTo>
                  <a:cubicBezTo>
                    <a:pt x="7045" y="44753"/>
                    <a:pt x="6855" y="42646"/>
                    <a:pt x="6703" y="40536"/>
                  </a:cubicBezTo>
                  <a:cubicBezTo>
                    <a:pt x="6626" y="39483"/>
                    <a:pt x="6593" y="38411"/>
                    <a:pt x="7214" y="37452"/>
                  </a:cubicBezTo>
                  <a:cubicBezTo>
                    <a:pt x="7476" y="37047"/>
                    <a:pt x="7678" y="36605"/>
                    <a:pt x="7900" y="36177"/>
                  </a:cubicBezTo>
                  <a:cubicBezTo>
                    <a:pt x="8345" y="35318"/>
                    <a:pt x="8780" y="34453"/>
                    <a:pt x="9233" y="33599"/>
                  </a:cubicBezTo>
                  <a:cubicBezTo>
                    <a:pt x="10054" y="32047"/>
                    <a:pt x="10887" y="30501"/>
                    <a:pt x="11712" y="28951"/>
                  </a:cubicBezTo>
                  <a:cubicBezTo>
                    <a:pt x="12392" y="27676"/>
                    <a:pt x="13034" y="26378"/>
                    <a:pt x="13754" y="25125"/>
                  </a:cubicBezTo>
                  <a:cubicBezTo>
                    <a:pt x="14747" y="23397"/>
                    <a:pt x="15595" y="21605"/>
                    <a:pt x="16353" y="19767"/>
                  </a:cubicBezTo>
                  <a:lnTo>
                    <a:pt x="16353" y="18808"/>
                  </a:lnTo>
                  <a:cubicBezTo>
                    <a:pt x="16153" y="19294"/>
                    <a:pt x="15932" y="19772"/>
                    <a:pt x="15747" y="20265"/>
                  </a:cubicBezTo>
                  <a:cubicBezTo>
                    <a:pt x="15249" y="21600"/>
                    <a:pt x="14539" y="22832"/>
                    <a:pt x="13869" y="24080"/>
                  </a:cubicBezTo>
                  <a:cubicBezTo>
                    <a:pt x="13112" y="25491"/>
                    <a:pt x="12275" y="26856"/>
                    <a:pt x="11515" y="28265"/>
                  </a:cubicBezTo>
                  <a:cubicBezTo>
                    <a:pt x="10684" y="29808"/>
                    <a:pt x="9905" y="31379"/>
                    <a:pt x="9090" y="32930"/>
                  </a:cubicBezTo>
                  <a:cubicBezTo>
                    <a:pt x="8951" y="33195"/>
                    <a:pt x="8741" y="33420"/>
                    <a:pt x="8563" y="33662"/>
                  </a:cubicBezTo>
                  <a:cubicBezTo>
                    <a:pt x="8396" y="34142"/>
                    <a:pt x="8321" y="34667"/>
                    <a:pt x="7831" y="35196"/>
                  </a:cubicBezTo>
                  <a:cubicBezTo>
                    <a:pt x="7948" y="34494"/>
                    <a:pt x="8138" y="34023"/>
                    <a:pt x="8505" y="33626"/>
                  </a:cubicBezTo>
                  <a:cubicBezTo>
                    <a:pt x="8541" y="33431"/>
                    <a:pt x="8542" y="33220"/>
                    <a:pt x="8619" y="33043"/>
                  </a:cubicBezTo>
                  <a:cubicBezTo>
                    <a:pt x="9075" y="31996"/>
                    <a:pt x="9536" y="30952"/>
                    <a:pt x="10018" y="29918"/>
                  </a:cubicBezTo>
                  <a:cubicBezTo>
                    <a:pt x="10393" y="29113"/>
                    <a:pt x="10809" y="28327"/>
                    <a:pt x="11192" y="27525"/>
                  </a:cubicBezTo>
                  <a:cubicBezTo>
                    <a:pt x="11242" y="27424"/>
                    <a:pt x="11213" y="27288"/>
                    <a:pt x="11228" y="27014"/>
                  </a:cubicBezTo>
                  <a:lnTo>
                    <a:pt x="11228" y="27014"/>
                  </a:lnTo>
                  <a:cubicBezTo>
                    <a:pt x="9637" y="29558"/>
                    <a:pt x="8610" y="32182"/>
                    <a:pt x="7493" y="34773"/>
                  </a:cubicBezTo>
                  <a:cubicBezTo>
                    <a:pt x="7490" y="34492"/>
                    <a:pt x="7571" y="34237"/>
                    <a:pt x="7622" y="33975"/>
                  </a:cubicBezTo>
                  <a:cubicBezTo>
                    <a:pt x="7663" y="33769"/>
                    <a:pt x="7672" y="33557"/>
                    <a:pt x="7691" y="33346"/>
                  </a:cubicBezTo>
                  <a:lnTo>
                    <a:pt x="7691" y="33346"/>
                  </a:lnTo>
                  <a:cubicBezTo>
                    <a:pt x="7657" y="33373"/>
                    <a:pt x="7616" y="33398"/>
                    <a:pt x="7608" y="33431"/>
                  </a:cubicBezTo>
                  <a:cubicBezTo>
                    <a:pt x="7390" y="34312"/>
                    <a:pt x="7177" y="35195"/>
                    <a:pt x="6963" y="36077"/>
                  </a:cubicBezTo>
                  <a:cubicBezTo>
                    <a:pt x="6858" y="36516"/>
                    <a:pt x="6753" y="36957"/>
                    <a:pt x="6648" y="37396"/>
                  </a:cubicBezTo>
                  <a:cubicBezTo>
                    <a:pt x="6551" y="37214"/>
                    <a:pt x="6524" y="37041"/>
                    <a:pt x="6524" y="36867"/>
                  </a:cubicBezTo>
                  <a:cubicBezTo>
                    <a:pt x="6526" y="35706"/>
                    <a:pt x="6530" y="34545"/>
                    <a:pt x="6541" y="33384"/>
                  </a:cubicBezTo>
                  <a:cubicBezTo>
                    <a:pt x="6551" y="32366"/>
                    <a:pt x="6518" y="31343"/>
                    <a:pt x="6604" y="30331"/>
                  </a:cubicBezTo>
                  <a:cubicBezTo>
                    <a:pt x="6694" y="29241"/>
                    <a:pt x="6908" y="28161"/>
                    <a:pt x="7055" y="27076"/>
                  </a:cubicBezTo>
                  <a:cubicBezTo>
                    <a:pt x="7473" y="24014"/>
                    <a:pt x="8291" y="21047"/>
                    <a:pt x="9183" y="18096"/>
                  </a:cubicBezTo>
                  <a:cubicBezTo>
                    <a:pt x="9742" y="16248"/>
                    <a:pt x="10348" y="14412"/>
                    <a:pt x="10824" y="12543"/>
                  </a:cubicBezTo>
                  <a:cubicBezTo>
                    <a:pt x="11365" y="10424"/>
                    <a:pt x="11783" y="8274"/>
                    <a:pt x="12255" y="6138"/>
                  </a:cubicBezTo>
                  <a:cubicBezTo>
                    <a:pt x="12338" y="5765"/>
                    <a:pt x="12470" y="5394"/>
                    <a:pt x="12490" y="5018"/>
                  </a:cubicBezTo>
                  <a:cubicBezTo>
                    <a:pt x="12568" y="3597"/>
                    <a:pt x="12615" y="2176"/>
                    <a:pt x="12661" y="753"/>
                  </a:cubicBezTo>
                  <a:cubicBezTo>
                    <a:pt x="12670" y="510"/>
                    <a:pt x="12625" y="263"/>
                    <a:pt x="12607" y="41"/>
                  </a:cubicBezTo>
                  <a:cubicBezTo>
                    <a:pt x="12523" y="13"/>
                    <a:pt x="12448" y="0"/>
                    <a:pt x="12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a:off x="2233750" y="1340550"/>
              <a:ext cx="177175" cy="276100"/>
            </a:xfrm>
            <a:custGeom>
              <a:avLst/>
              <a:gdLst/>
              <a:ahLst/>
              <a:cxnLst/>
              <a:rect l="l" t="t" r="r" b="b"/>
              <a:pathLst>
                <a:path w="7087" h="11044" extrusionOk="0">
                  <a:moveTo>
                    <a:pt x="7086" y="1"/>
                  </a:moveTo>
                  <a:cubicBezTo>
                    <a:pt x="7044" y="34"/>
                    <a:pt x="6998" y="64"/>
                    <a:pt x="6962" y="100"/>
                  </a:cubicBezTo>
                  <a:cubicBezTo>
                    <a:pt x="6291" y="786"/>
                    <a:pt x="5593" y="1451"/>
                    <a:pt x="4984" y="2188"/>
                  </a:cubicBezTo>
                  <a:cubicBezTo>
                    <a:pt x="4204" y="3127"/>
                    <a:pt x="3419" y="4081"/>
                    <a:pt x="2781" y="5117"/>
                  </a:cubicBezTo>
                  <a:cubicBezTo>
                    <a:pt x="1810" y="6694"/>
                    <a:pt x="984" y="8361"/>
                    <a:pt x="253" y="10067"/>
                  </a:cubicBezTo>
                  <a:cubicBezTo>
                    <a:pt x="122" y="10373"/>
                    <a:pt x="77" y="10715"/>
                    <a:pt x="1" y="11043"/>
                  </a:cubicBezTo>
                  <a:cubicBezTo>
                    <a:pt x="95" y="10946"/>
                    <a:pt x="214" y="10857"/>
                    <a:pt x="256" y="10741"/>
                  </a:cubicBezTo>
                  <a:cubicBezTo>
                    <a:pt x="760" y="9347"/>
                    <a:pt x="1533" y="8087"/>
                    <a:pt x="2196" y="6773"/>
                  </a:cubicBezTo>
                  <a:cubicBezTo>
                    <a:pt x="2862" y="5452"/>
                    <a:pt x="3632" y="4201"/>
                    <a:pt x="4610" y="3087"/>
                  </a:cubicBezTo>
                  <a:cubicBezTo>
                    <a:pt x="4912" y="2742"/>
                    <a:pt x="5255" y="2427"/>
                    <a:pt x="5518" y="2055"/>
                  </a:cubicBezTo>
                  <a:cubicBezTo>
                    <a:pt x="5933" y="1469"/>
                    <a:pt x="6505" y="1058"/>
                    <a:pt x="7086" y="466"/>
                  </a:cubicBezTo>
                  <a:lnTo>
                    <a:pt x="7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a:off x="2285000" y="1547225"/>
              <a:ext cx="14150" cy="20500"/>
            </a:xfrm>
            <a:custGeom>
              <a:avLst/>
              <a:gdLst/>
              <a:ahLst/>
              <a:cxnLst/>
              <a:rect l="l" t="t" r="r" b="b"/>
              <a:pathLst>
                <a:path w="566" h="820" extrusionOk="0">
                  <a:moveTo>
                    <a:pt x="566" y="0"/>
                  </a:moveTo>
                  <a:lnTo>
                    <a:pt x="566" y="0"/>
                  </a:lnTo>
                  <a:cubicBezTo>
                    <a:pt x="280" y="152"/>
                    <a:pt x="0" y="309"/>
                    <a:pt x="71" y="820"/>
                  </a:cubicBezTo>
                  <a:cubicBezTo>
                    <a:pt x="282" y="471"/>
                    <a:pt x="424" y="236"/>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a:off x="2272450" y="2409600"/>
              <a:ext cx="7150" cy="20850"/>
            </a:xfrm>
            <a:custGeom>
              <a:avLst/>
              <a:gdLst/>
              <a:ahLst/>
              <a:cxnLst/>
              <a:rect l="l" t="t" r="r" b="b"/>
              <a:pathLst>
                <a:path w="286" h="834" extrusionOk="0">
                  <a:moveTo>
                    <a:pt x="39" y="1"/>
                  </a:moveTo>
                  <a:cubicBezTo>
                    <a:pt x="29" y="229"/>
                    <a:pt x="18" y="459"/>
                    <a:pt x="0" y="834"/>
                  </a:cubicBezTo>
                  <a:cubicBezTo>
                    <a:pt x="286" y="462"/>
                    <a:pt x="98" y="213"/>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4"/>
            <p:cNvSpPr/>
            <p:nvPr/>
          </p:nvSpPr>
          <p:spPr>
            <a:xfrm>
              <a:off x="2269575" y="2372300"/>
              <a:ext cx="10450" cy="23900"/>
            </a:xfrm>
            <a:custGeom>
              <a:avLst/>
              <a:gdLst/>
              <a:ahLst/>
              <a:cxnLst/>
              <a:rect l="l" t="t" r="r" b="b"/>
              <a:pathLst>
                <a:path w="418" h="956" extrusionOk="0">
                  <a:moveTo>
                    <a:pt x="273" y="1"/>
                  </a:moveTo>
                  <a:cubicBezTo>
                    <a:pt x="109" y="276"/>
                    <a:pt x="1" y="557"/>
                    <a:pt x="243" y="956"/>
                  </a:cubicBezTo>
                  <a:cubicBezTo>
                    <a:pt x="276" y="581"/>
                    <a:pt x="417" y="300"/>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4"/>
            <p:cNvSpPr/>
            <p:nvPr/>
          </p:nvSpPr>
          <p:spPr>
            <a:xfrm>
              <a:off x="2232900" y="1616625"/>
              <a:ext cx="875" cy="1700"/>
            </a:xfrm>
            <a:custGeom>
              <a:avLst/>
              <a:gdLst/>
              <a:ahLst/>
              <a:cxnLst/>
              <a:rect l="l" t="t" r="r" b="b"/>
              <a:pathLst>
                <a:path w="35" h="68" extrusionOk="0">
                  <a:moveTo>
                    <a:pt x="35" y="0"/>
                  </a:moveTo>
                  <a:lnTo>
                    <a:pt x="35" y="0"/>
                  </a:lnTo>
                  <a:cubicBezTo>
                    <a:pt x="24" y="11"/>
                    <a:pt x="11" y="21"/>
                    <a:pt x="0" y="33"/>
                  </a:cubicBezTo>
                  <a:cubicBezTo>
                    <a:pt x="2" y="44"/>
                    <a:pt x="6" y="56"/>
                    <a:pt x="8" y="68"/>
                  </a:cubicBezTo>
                  <a:cubicBezTo>
                    <a:pt x="14" y="62"/>
                    <a:pt x="18" y="54"/>
                    <a:pt x="24" y="48"/>
                  </a:cubicBezTo>
                  <a:cubicBezTo>
                    <a:pt x="29" y="32"/>
                    <a:pt x="30" y="15"/>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a:off x="2338725" y="1835425"/>
              <a:ext cx="8850" cy="10050"/>
            </a:xfrm>
            <a:custGeom>
              <a:avLst/>
              <a:gdLst/>
              <a:ahLst/>
              <a:cxnLst/>
              <a:rect l="l" t="t" r="r" b="b"/>
              <a:pathLst>
                <a:path w="354" h="402" extrusionOk="0">
                  <a:moveTo>
                    <a:pt x="262" y="0"/>
                  </a:moveTo>
                  <a:cubicBezTo>
                    <a:pt x="199" y="97"/>
                    <a:pt x="136" y="194"/>
                    <a:pt x="0" y="402"/>
                  </a:cubicBezTo>
                  <a:cubicBezTo>
                    <a:pt x="160" y="298"/>
                    <a:pt x="221" y="276"/>
                    <a:pt x="256" y="232"/>
                  </a:cubicBezTo>
                  <a:cubicBezTo>
                    <a:pt x="299" y="178"/>
                    <a:pt x="322" y="107"/>
                    <a:pt x="354" y="42"/>
                  </a:cubicBezTo>
                  <a:lnTo>
                    <a:pt x="2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a:off x="2212750" y="1618300"/>
              <a:ext cx="21975" cy="50750"/>
            </a:xfrm>
            <a:custGeom>
              <a:avLst/>
              <a:gdLst/>
              <a:ahLst/>
              <a:cxnLst/>
              <a:rect l="l" t="t" r="r" b="b"/>
              <a:pathLst>
                <a:path w="879" h="2030" extrusionOk="0">
                  <a:moveTo>
                    <a:pt x="814" y="1"/>
                  </a:moveTo>
                  <a:cubicBezTo>
                    <a:pt x="269" y="563"/>
                    <a:pt x="253" y="1339"/>
                    <a:pt x="0" y="2030"/>
                  </a:cubicBezTo>
                  <a:cubicBezTo>
                    <a:pt x="131" y="1951"/>
                    <a:pt x="232" y="1854"/>
                    <a:pt x="283" y="1733"/>
                  </a:cubicBezTo>
                  <a:cubicBezTo>
                    <a:pt x="481" y="1269"/>
                    <a:pt x="674" y="802"/>
                    <a:pt x="845" y="327"/>
                  </a:cubicBezTo>
                  <a:cubicBezTo>
                    <a:pt x="878" y="234"/>
                    <a:pt x="835" y="114"/>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p:cNvSpPr/>
            <p:nvPr/>
          </p:nvSpPr>
          <p:spPr>
            <a:xfrm>
              <a:off x="2276125" y="2371025"/>
              <a:ext cx="475" cy="1300"/>
            </a:xfrm>
            <a:custGeom>
              <a:avLst/>
              <a:gdLst/>
              <a:ahLst/>
              <a:cxnLst/>
              <a:rect l="l" t="t" r="r" b="b"/>
              <a:pathLst>
                <a:path w="19" h="52" extrusionOk="0">
                  <a:moveTo>
                    <a:pt x="14" y="1"/>
                  </a:moveTo>
                  <a:cubicBezTo>
                    <a:pt x="11" y="8"/>
                    <a:pt x="5" y="14"/>
                    <a:pt x="0" y="22"/>
                  </a:cubicBezTo>
                  <a:cubicBezTo>
                    <a:pt x="6" y="32"/>
                    <a:pt x="5" y="41"/>
                    <a:pt x="11" y="52"/>
                  </a:cubicBezTo>
                  <a:cubicBezTo>
                    <a:pt x="14" y="47"/>
                    <a:pt x="15" y="41"/>
                    <a:pt x="18" y="37"/>
                  </a:cubicBezTo>
                  <a:cubicBezTo>
                    <a:pt x="15" y="25"/>
                    <a:pt x="17" y="13"/>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2347900" y="2377350"/>
              <a:ext cx="63025" cy="349725"/>
            </a:xfrm>
            <a:custGeom>
              <a:avLst/>
              <a:gdLst/>
              <a:ahLst/>
              <a:cxnLst/>
              <a:rect l="l" t="t" r="r" b="b"/>
              <a:pathLst>
                <a:path w="2521" h="13989" extrusionOk="0">
                  <a:moveTo>
                    <a:pt x="2520" y="0"/>
                  </a:moveTo>
                  <a:cubicBezTo>
                    <a:pt x="2301" y="100"/>
                    <a:pt x="2250" y="312"/>
                    <a:pt x="2191" y="497"/>
                  </a:cubicBezTo>
                  <a:cubicBezTo>
                    <a:pt x="1940" y="1297"/>
                    <a:pt x="1684" y="2097"/>
                    <a:pt x="1475" y="2909"/>
                  </a:cubicBezTo>
                  <a:cubicBezTo>
                    <a:pt x="1160" y="4140"/>
                    <a:pt x="902" y="5387"/>
                    <a:pt x="581" y="6617"/>
                  </a:cubicBezTo>
                  <a:cubicBezTo>
                    <a:pt x="131" y="8334"/>
                    <a:pt x="0" y="10062"/>
                    <a:pt x="223" y="11826"/>
                  </a:cubicBezTo>
                  <a:cubicBezTo>
                    <a:pt x="311" y="12519"/>
                    <a:pt x="400" y="13201"/>
                    <a:pt x="677" y="13989"/>
                  </a:cubicBezTo>
                  <a:cubicBezTo>
                    <a:pt x="760" y="13780"/>
                    <a:pt x="844" y="13673"/>
                    <a:pt x="818" y="13617"/>
                  </a:cubicBezTo>
                  <a:cubicBezTo>
                    <a:pt x="545" y="13046"/>
                    <a:pt x="585" y="12426"/>
                    <a:pt x="531" y="11822"/>
                  </a:cubicBezTo>
                  <a:cubicBezTo>
                    <a:pt x="408" y="10447"/>
                    <a:pt x="454" y="9074"/>
                    <a:pt x="755" y="7728"/>
                  </a:cubicBezTo>
                  <a:cubicBezTo>
                    <a:pt x="1152" y="5964"/>
                    <a:pt x="1606" y="4216"/>
                    <a:pt x="2045" y="2462"/>
                  </a:cubicBezTo>
                  <a:cubicBezTo>
                    <a:pt x="2090" y="2283"/>
                    <a:pt x="2194" y="2119"/>
                    <a:pt x="2317" y="1841"/>
                  </a:cubicBezTo>
                  <a:cubicBezTo>
                    <a:pt x="2390" y="2346"/>
                    <a:pt x="2457" y="2799"/>
                    <a:pt x="2520" y="3235"/>
                  </a:cubicBezTo>
                  <a:lnTo>
                    <a:pt x="2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2370400" y="1786325"/>
              <a:ext cx="13150" cy="20700"/>
            </a:xfrm>
            <a:custGeom>
              <a:avLst/>
              <a:gdLst/>
              <a:ahLst/>
              <a:cxnLst/>
              <a:rect l="l" t="t" r="r" b="b"/>
              <a:pathLst>
                <a:path w="526" h="828" extrusionOk="0">
                  <a:moveTo>
                    <a:pt x="526" y="0"/>
                  </a:moveTo>
                  <a:lnTo>
                    <a:pt x="526" y="0"/>
                  </a:lnTo>
                  <a:cubicBezTo>
                    <a:pt x="138" y="303"/>
                    <a:pt x="1" y="501"/>
                    <a:pt x="148" y="788"/>
                  </a:cubicBezTo>
                  <a:lnTo>
                    <a:pt x="363" y="827"/>
                  </a:lnTo>
                  <a:cubicBezTo>
                    <a:pt x="407" y="606"/>
                    <a:pt x="451" y="385"/>
                    <a:pt x="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1" name="Google Shape;391;p34"/>
          <p:cNvPicPr preferRelativeResize="0"/>
          <p:nvPr/>
        </p:nvPicPr>
        <p:blipFill rotWithShape="1">
          <a:blip r:embed="rId3">
            <a:alphaModFix/>
          </a:blip>
          <a:srcRect l="15892" r="39603"/>
          <a:stretch/>
        </p:blipFill>
        <p:spPr>
          <a:xfrm>
            <a:off x="5714575" y="0"/>
            <a:ext cx="3429427" cy="5143502"/>
          </a:xfrm>
          <a:prstGeom prst="rect">
            <a:avLst/>
          </a:prstGeom>
          <a:noFill/>
          <a:ln>
            <a:noFill/>
          </a:ln>
        </p:spPr>
      </p:pic>
      <p:sp>
        <p:nvSpPr>
          <p:cNvPr id="392" name="Google Shape;392;p34"/>
          <p:cNvSpPr txBox="1">
            <a:spLocks noGrp="1"/>
          </p:cNvSpPr>
          <p:nvPr>
            <p:ph type="title"/>
          </p:nvPr>
        </p:nvSpPr>
        <p:spPr>
          <a:xfrm>
            <a:off x="849350" y="1258932"/>
            <a:ext cx="3541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Introduction</a:t>
            </a:r>
            <a:endParaRPr dirty="0"/>
          </a:p>
        </p:txBody>
      </p:sp>
      <p:sp>
        <p:nvSpPr>
          <p:cNvPr id="393" name="Google Shape;393;p34"/>
          <p:cNvSpPr txBox="1">
            <a:spLocks noGrp="1"/>
          </p:cNvSpPr>
          <p:nvPr>
            <p:ph type="subTitle" idx="1"/>
          </p:nvPr>
        </p:nvSpPr>
        <p:spPr>
          <a:xfrm>
            <a:off x="849350" y="2139366"/>
            <a:ext cx="3541800" cy="253083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300" dirty="0">
                <a:solidFill>
                  <a:srgbClr val="000000"/>
                </a:solidFill>
                <a:latin typeface="Bahnschrift Light" panose="020B0502040204020203" pitchFamily="34" charset="0"/>
              </a:rPr>
              <a:t>A </a:t>
            </a:r>
            <a:r>
              <a:rPr lang="en-US" sz="1300" b="0" i="0" dirty="0">
                <a:solidFill>
                  <a:srgbClr val="000000"/>
                </a:solidFill>
                <a:effectLst/>
                <a:latin typeface="Bahnschrift Light" panose="020B0502040204020203" pitchFamily="34" charset="0"/>
              </a:rPr>
              <a:t>leading supplier of nutraceutical, herbal, ayurvedic, and pharmaceutical ingredients across the world from India.</a:t>
            </a:r>
          </a:p>
          <a:p>
            <a:pPr marL="285750" lvl="0" indent="-285750" algn="l" rtl="0">
              <a:spcBef>
                <a:spcPts val="0"/>
              </a:spcBef>
              <a:spcAft>
                <a:spcPts val="0"/>
              </a:spcAft>
              <a:buFont typeface="Arial" panose="020B0604020202020204" pitchFamily="34" charset="0"/>
              <a:buChar char="•"/>
            </a:pPr>
            <a:r>
              <a:rPr lang="en-US" sz="1300" b="0" i="0" dirty="0">
                <a:solidFill>
                  <a:srgbClr val="000000"/>
                </a:solidFill>
                <a:effectLst/>
                <a:latin typeface="Bahnschrift Light" panose="020B0502040204020203" pitchFamily="34" charset="0"/>
              </a:rPr>
              <a:t>For the past 5 years, we have been dealing with these products in the market and have an extensive network. </a:t>
            </a:r>
          </a:p>
          <a:p>
            <a:pPr marL="285750" lvl="0" indent="-285750" algn="l" rtl="0">
              <a:spcBef>
                <a:spcPts val="0"/>
              </a:spcBef>
              <a:spcAft>
                <a:spcPts val="0"/>
              </a:spcAft>
              <a:buFont typeface="Arial" panose="020B0604020202020204" pitchFamily="34" charset="0"/>
              <a:buChar char="•"/>
            </a:pPr>
            <a:r>
              <a:rPr lang="en-US" sz="1300" b="0" i="0" dirty="0">
                <a:solidFill>
                  <a:srgbClr val="000000"/>
                </a:solidFill>
                <a:effectLst/>
                <a:latin typeface="Bahnschrift Light" panose="020B0502040204020203" pitchFamily="34" charset="0"/>
              </a:rPr>
              <a:t>At Chhaya Global Exports, we bridge the gap between buyers and manufacturers and build strong relationships within all parties.</a:t>
            </a:r>
            <a:endParaRPr sz="1300" dirty="0">
              <a:latin typeface="Bahnschrift Light"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65"/>
        <p:cNvGrpSpPr/>
        <p:nvPr/>
      </p:nvGrpSpPr>
      <p:grpSpPr>
        <a:xfrm>
          <a:off x="0" y="0"/>
          <a:ext cx="0" cy="0"/>
          <a:chOff x="0" y="0"/>
          <a:chExt cx="0" cy="0"/>
        </a:xfrm>
      </p:grpSpPr>
      <p:sp>
        <p:nvSpPr>
          <p:cNvPr id="366" name="Google Shape;366;p34"/>
          <p:cNvSpPr/>
          <p:nvPr/>
        </p:nvSpPr>
        <p:spPr>
          <a:xfrm>
            <a:off x="233658" y="277036"/>
            <a:ext cx="5253926" cy="432402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67" name="Google Shape;367;p34"/>
          <p:cNvCxnSpPr/>
          <p:nvPr/>
        </p:nvCxnSpPr>
        <p:spPr>
          <a:xfrm>
            <a:off x="747715" y="417317"/>
            <a:ext cx="1061400" cy="0"/>
          </a:xfrm>
          <a:prstGeom prst="straightConnector1">
            <a:avLst/>
          </a:prstGeom>
          <a:noFill/>
          <a:ln w="9525" cap="flat" cmpd="sng">
            <a:solidFill>
              <a:schemeClr val="dk1"/>
            </a:solidFill>
            <a:prstDash val="solid"/>
            <a:round/>
            <a:headEnd type="none" w="med" len="med"/>
            <a:tailEnd type="none" w="med" len="med"/>
          </a:ln>
        </p:spPr>
      </p:cxnSp>
      <p:grpSp>
        <p:nvGrpSpPr>
          <p:cNvPr id="368" name="Google Shape;368;p34"/>
          <p:cNvGrpSpPr/>
          <p:nvPr/>
        </p:nvGrpSpPr>
        <p:grpSpPr>
          <a:xfrm rot="5400000">
            <a:off x="1654983" y="-298624"/>
            <a:ext cx="503926" cy="2318462"/>
            <a:chOff x="1999725" y="893050"/>
            <a:chExt cx="411200" cy="1891850"/>
          </a:xfrm>
        </p:grpSpPr>
        <p:sp>
          <p:nvSpPr>
            <p:cNvPr id="369" name="Google Shape;369;p34"/>
            <p:cNvSpPr/>
            <p:nvPr/>
          </p:nvSpPr>
          <p:spPr>
            <a:xfrm>
              <a:off x="2361925" y="1835450"/>
              <a:ext cx="11675" cy="39100"/>
            </a:xfrm>
            <a:custGeom>
              <a:avLst/>
              <a:gdLst/>
              <a:ahLst/>
              <a:cxnLst/>
              <a:rect l="l" t="t" r="r" b="b"/>
              <a:pathLst>
                <a:path w="467" h="1564" extrusionOk="0">
                  <a:moveTo>
                    <a:pt x="359" y="1"/>
                  </a:moveTo>
                  <a:lnTo>
                    <a:pt x="359" y="1"/>
                  </a:lnTo>
                  <a:cubicBezTo>
                    <a:pt x="269" y="520"/>
                    <a:pt x="0" y="1014"/>
                    <a:pt x="131" y="1563"/>
                  </a:cubicBezTo>
                  <a:cubicBezTo>
                    <a:pt x="466" y="1082"/>
                    <a:pt x="384" y="536"/>
                    <a:pt x="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2364775" y="1875200"/>
              <a:ext cx="550" cy="950"/>
            </a:xfrm>
            <a:custGeom>
              <a:avLst/>
              <a:gdLst/>
              <a:ahLst/>
              <a:cxnLst/>
              <a:rect l="l" t="t" r="r" b="b"/>
              <a:pathLst>
                <a:path w="22" h="38" extrusionOk="0">
                  <a:moveTo>
                    <a:pt x="0" y="0"/>
                  </a:moveTo>
                  <a:lnTo>
                    <a:pt x="0" y="0"/>
                  </a:lnTo>
                  <a:cubicBezTo>
                    <a:pt x="2" y="12"/>
                    <a:pt x="6" y="24"/>
                    <a:pt x="8" y="38"/>
                  </a:cubicBezTo>
                  <a:cubicBezTo>
                    <a:pt x="12" y="29"/>
                    <a:pt x="17" y="21"/>
                    <a:pt x="21"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2262050" y="1974750"/>
              <a:ext cx="975" cy="1575"/>
            </a:xfrm>
            <a:custGeom>
              <a:avLst/>
              <a:gdLst/>
              <a:ahLst/>
              <a:cxnLst/>
              <a:rect l="l" t="t" r="r" b="b"/>
              <a:pathLst>
                <a:path w="39" h="63" extrusionOk="0">
                  <a:moveTo>
                    <a:pt x="30" y="0"/>
                  </a:moveTo>
                  <a:cubicBezTo>
                    <a:pt x="25" y="9"/>
                    <a:pt x="21" y="18"/>
                    <a:pt x="16" y="26"/>
                  </a:cubicBezTo>
                  <a:cubicBezTo>
                    <a:pt x="12" y="38"/>
                    <a:pt x="6" y="50"/>
                    <a:pt x="1" y="62"/>
                  </a:cubicBezTo>
                  <a:cubicBezTo>
                    <a:pt x="13" y="54"/>
                    <a:pt x="28" y="48"/>
                    <a:pt x="39" y="41"/>
                  </a:cubicBezTo>
                  <a:cubicBezTo>
                    <a:pt x="34" y="27"/>
                    <a:pt x="34" y="14"/>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2364775" y="1874550"/>
              <a:ext cx="550" cy="975"/>
            </a:xfrm>
            <a:custGeom>
              <a:avLst/>
              <a:gdLst/>
              <a:ahLst/>
              <a:cxnLst/>
              <a:rect l="l" t="t" r="r" b="b"/>
              <a:pathLst>
                <a:path w="22" h="39" extrusionOk="0">
                  <a:moveTo>
                    <a:pt x="17" y="1"/>
                  </a:moveTo>
                  <a:cubicBezTo>
                    <a:pt x="11" y="8"/>
                    <a:pt x="6" y="17"/>
                    <a:pt x="0" y="26"/>
                  </a:cubicBezTo>
                  <a:lnTo>
                    <a:pt x="21" y="38"/>
                  </a:lnTo>
                  <a:cubicBezTo>
                    <a:pt x="17" y="25"/>
                    <a:pt x="20" y="13"/>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2014875" y="1834925"/>
              <a:ext cx="9150" cy="15450"/>
            </a:xfrm>
            <a:custGeom>
              <a:avLst/>
              <a:gdLst/>
              <a:ahLst/>
              <a:cxnLst/>
              <a:rect l="l" t="t" r="r" b="b"/>
              <a:pathLst>
                <a:path w="366" h="618" extrusionOk="0">
                  <a:moveTo>
                    <a:pt x="1" y="1"/>
                  </a:moveTo>
                  <a:lnTo>
                    <a:pt x="1" y="1"/>
                  </a:lnTo>
                  <a:cubicBezTo>
                    <a:pt x="112" y="207"/>
                    <a:pt x="223" y="413"/>
                    <a:pt x="334" y="617"/>
                  </a:cubicBezTo>
                  <a:cubicBezTo>
                    <a:pt x="366" y="353"/>
                    <a:pt x="352" y="10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a:off x="2002350" y="1488075"/>
              <a:ext cx="3900" cy="12550"/>
            </a:xfrm>
            <a:custGeom>
              <a:avLst/>
              <a:gdLst/>
              <a:ahLst/>
              <a:cxnLst/>
              <a:rect l="l" t="t" r="r" b="b"/>
              <a:pathLst>
                <a:path w="156" h="502" extrusionOk="0">
                  <a:moveTo>
                    <a:pt x="108" y="1"/>
                  </a:moveTo>
                  <a:cubicBezTo>
                    <a:pt x="78" y="4"/>
                    <a:pt x="47" y="5"/>
                    <a:pt x="17" y="7"/>
                  </a:cubicBezTo>
                  <a:cubicBezTo>
                    <a:pt x="11" y="172"/>
                    <a:pt x="7" y="338"/>
                    <a:pt x="1" y="502"/>
                  </a:cubicBezTo>
                  <a:cubicBezTo>
                    <a:pt x="53" y="496"/>
                    <a:pt x="105" y="488"/>
                    <a:pt x="156" y="482"/>
                  </a:cubicBezTo>
                  <a:cubicBezTo>
                    <a:pt x="139" y="321"/>
                    <a:pt x="124" y="162"/>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1999725" y="1515650"/>
              <a:ext cx="10925" cy="36475"/>
            </a:xfrm>
            <a:custGeom>
              <a:avLst/>
              <a:gdLst/>
              <a:ahLst/>
              <a:cxnLst/>
              <a:rect l="l" t="t" r="r" b="b"/>
              <a:pathLst>
                <a:path w="437" h="1459" extrusionOk="0">
                  <a:moveTo>
                    <a:pt x="178" y="0"/>
                  </a:moveTo>
                  <a:cubicBezTo>
                    <a:pt x="216" y="486"/>
                    <a:pt x="1" y="993"/>
                    <a:pt x="309" y="1459"/>
                  </a:cubicBezTo>
                  <a:cubicBezTo>
                    <a:pt x="166" y="981"/>
                    <a:pt x="437" y="469"/>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2194350" y="1725450"/>
              <a:ext cx="525" cy="1300"/>
            </a:xfrm>
            <a:custGeom>
              <a:avLst/>
              <a:gdLst/>
              <a:ahLst/>
              <a:cxnLst/>
              <a:rect l="l" t="t" r="r" b="b"/>
              <a:pathLst>
                <a:path w="21" h="52" extrusionOk="0">
                  <a:moveTo>
                    <a:pt x="19" y="1"/>
                  </a:moveTo>
                  <a:lnTo>
                    <a:pt x="19" y="1"/>
                  </a:lnTo>
                  <a:cubicBezTo>
                    <a:pt x="11" y="8"/>
                    <a:pt x="10" y="19"/>
                    <a:pt x="2" y="26"/>
                  </a:cubicBezTo>
                  <a:cubicBezTo>
                    <a:pt x="2" y="35"/>
                    <a:pt x="1" y="43"/>
                    <a:pt x="1" y="52"/>
                  </a:cubicBezTo>
                  <a:cubicBezTo>
                    <a:pt x="7" y="46"/>
                    <a:pt x="14" y="41"/>
                    <a:pt x="20" y="37"/>
                  </a:cubicBezTo>
                  <a:cubicBezTo>
                    <a:pt x="17" y="23"/>
                    <a:pt x="20" y="14"/>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2023225" y="1850350"/>
              <a:ext cx="400" cy="850"/>
            </a:xfrm>
            <a:custGeom>
              <a:avLst/>
              <a:gdLst/>
              <a:ahLst/>
              <a:cxnLst/>
              <a:rect l="l" t="t" r="r" b="b"/>
              <a:pathLst>
                <a:path w="16" h="34" extrusionOk="0">
                  <a:moveTo>
                    <a:pt x="0" y="0"/>
                  </a:moveTo>
                  <a:cubicBezTo>
                    <a:pt x="0" y="6"/>
                    <a:pt x="0" y="11"/>
                    <a:pt x="0" y="17"/>
                  </a:cubicBezTo>
                  <a:cubicBezTo>
                    <a:pt x="2" y="21"/>
                    <a:pt x="3" y="27"/>
                    <a:pt x="3" y="33"/>
                  </a:cubicBezTo>
                  <a:cubicBezTo>
                    <a:pt x="9" y="32"/>
                    <a:pt x="11" y="29"/>
                    <a:pt x="15" y="29"/>
                  </a:cubicBezTo>
                  <a:cubicBezTo>
                    <a:pt x="11" y="20"/>
                    <a:pt x="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2259575" y="1933200"/>
              <a:ext cx="24875" cy="41575"/>
            </a:xfrm>
            <a:custGeom>
              <a:avLst/>
              <a:gdLst/>
              <a:ahLst/>
              <a:cxnLst/>
              <a:rect l="l" t="t" r="r" b="b"/>
              <a:pathLst>
                <a:path w="995" h="1663" extrusionOk="0">
                  <a:moveTo>
                    <a:pt x="954" y="1"/>
                  </a:moveTo>
                  <a:lnTo>
                    <a:pt x="954" y="1"/>
                  </a:lnTo>
                  <a:cubicBezTo>
                    <a:pt x="774" y="220"/>
                    <a:pt x="572" y="390"/>
                    <a:pt x="471" y="607"/>
                  </a:cubicBezTo>
                  <a:cubicBezTo>
                    <a:pt x="317" y="942"/>
                    <a:pt x="1" y="1238"/>
                    <a:pt x="129" y="1662"/>
                  </a:cubicBezTo>
                  <a:cubicBezTo>
                    <a:pt x="274" y="1384"/>
                    <a:pt x="432" y="1112"/>
                    <a:pt x="560" y="826"/>
                  </a:cubicBezTo>
                  <a:cubicBezTo>
                    <a:pt x="679" y="556"/>
                    <a:pt x="995" y="365"/>
                    <a:pt x="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p:nvPr/>
          </p:nvSpPr>
          <p:spPr>
            <a:xfrm>
              <a:off x="2192750" y="1692325"/>
              <a:ext cx="12975" cy="33150"/>
            </a:xfrm>
            <a:custGeom>
              <a:avLst/>
              <a:gdLst/>
              <a:ahLst/>
              <a:cxnLst/>
              <a:rect l="l" t="t" r="r" b="b"/>
              <a:pathLst>
                <a:path w="519" h="1326" extrusionOk="0">
                  <a:moveTo>
                    <a:pt x="519" y="1"/>
                  </a:moveTo>
                  <a:lnTo>
                    <a:pt x="519" y="1"/>
                  </a:lnTo>
                  <a:cubicBezTo>
                    <a:pt x="284" y="414"/>
                    <a:pt x="0" y="813"/>
                    <a:pt x="83" y="1326"/>
                  </a:cubicBezTo>
                  <a:cubicBezTo>
                    <a:pt x="426" y="948"/>
                    <a:pt x="392" y="449"/>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4"/>
            <p:cNvSpPr/>
            <p:nvPr/>
          </p:nvSpPr>
          <p:spPr>
            <a:xfrm>
              <a:off x="2002050" y="893050"/>
              <a:ext cx="408875" cy="1891850"/>
            </a:xfrm>
            <a:custGeom>
              <a:avLst/>
              <a:gdLst/>
              <a:ahLst/>
              <a:cxnLst/>
              <a:rect l="l" t="t" r="r" b="b"/>
              <a:pathLst>
                <a:path w="16355" h="75674" extrusionOk="0">
                  <a:moveTo>
                    <a:pt x="12009" y="1280"/>
                  </a:moveTo>
                  <a:cubicBezTo>
                    <a:pt x="12178" y="2146"/>
                    <a:pt x="12075" y="2958"/>
                    <a:pt x="12015" y="3764"/>
                  </a:cubicBezTo>
                  <a:cubicBezTo>
                    <a:pt x="11897" y="5341"/>
                    <a:pt x="11499" y="6874"/>
                    <a:pt x="11186" y="8420"/>
                  </a:cubicBezTo>
                  <a:cubicBezTo>
                    <a:pt x="10950" y="9590"/>
                    <a:pt x="10750" y="10769"/>
                    <a:pt x="10467" y="11928"/>
                  </a:cubicBezTo>
                  <a:cubicBezTo>
                    <a:pt x="10162" y="13187"/>
                    <a:pt x="9787" y="14427"/>
                    <a:pt x="9430" y="15672"/>
                  </a:cubicBezTo>
                  <a:cubicBezTo>
                    <a:pt x="9079" y="16893"/>
                    <a:pt x="8736" y="18116"/>
                    <a:pt x="8342" y="19322"/>
                  </a:cubicBezTo>
                  <a:cubicBezTo>
                    <a:pt x="8017" y="20315"/>
                    <a:pt x="7711" y="21307"/>
                    <a:pt x="7554" y="22342"/>
                  </a:cubicBezTo>
                  <a:cubicBezTo>
                    <a:pt x="7544" y="22412"/>
                    <a:pt x="7488" y="22476"/>
                    <a:pt x="7402" y="22635"/>
                  </a:cubicBezTo>
                  <a:cubicBezTo>
                    <a:pt x="7363" y="22017"/>
                    <a:pt x="7469" y="21506"/>
                    <a:pt x="7535" y="20997"/>
                  </a:cubicBezTo>
                  <a:cubicBezTo>
                    <a:pt x="7610" y="20420"/>
                    <a:pt x="7738" y="19848"/>
                    <a:pt x="7842" y="19275"/>
                  </a:cubicBezTo>
                  <a:cubicBezTo>
                    <a:pt x="8193" y="17327"/>
                    <a:pt x="8553" y="15379"/>
                    <a:pt x="8894" y="13430"/>
                  </a:cubicBezTo>
                  <a:cubicBezTo>
                    <a:pt x="8993" y="12865"/>
                    <a:pt x="9045" y="12292"/>
                    <a:pt x="9124" y="11675"/>
                  </a:cubicBezTo>
                  <a:lnTo>
                    <a:pt x="9124" y="11675"/>
                  </a:lnTo>
                  <a:cubicBezTo>
                    <a:pt x="8702" y="12006"/>
                    <a:pt x="8760" y="12499"/>
                    <a:pt x="8660" y="12895"/>
                  </a:cubicBezTo>
                  <a:cubicBezTo>
                    <a:pt x="8398" y="13925"/>
                    <a:pt x="8237" y="14979"/>
                    <a:pt x="8022" y="16023"/>
                  </a:cubicBezTo>
                  <a:cubicBezTo>
                    <a:pt x="7739" y="17391"/>
                    <a:pt x="7443" y="18758"/>
                    <a:pt x="7157" y="20125"/>
                  </a:cubicBezTo>
                  <a:cubicBezTo>
                    <a:pt x="7017" y="20793"/>
                    <a:pt x="6887" y="21462"/>
                    <a:pt x="6679" y="22131"/>
                  </a:cubicBezTo>
                  <a:cubicBezTo>
                    <a:pt x="6666" y="21766"/>
                    <a:pt x="6639" y="21400"/>
                    <a:pt x="6642" y="21035"/>
                  </a:cubicBezTo>
                  <a:cubicBezTo>
                    <a:pt x="6651" y="19405"/>
                    <a:pt x="6560" y="17767"/>
                    <a:pt x="6711" y="16151"/>
                  </a:cubicBezTo>
                  <a:cubicBezTo>
                    <a:pt x="6950" y="13567"/>
                    <a:pt x="7248" y="10976"/>
                    <a:pt x="8225" y="8534"/>
                  </a:cubicBezTo>
                  <a:cubicBezTo>
                    <a:pt x="8744" y="7236"/>
                    <a:pt x="9243" y="5925"/>
                    <a:pt x="9866" y="4675"/>
                  </a:cubicBezTo>
                  <a:cubicBezTo>
                    <a:pt x="10431" y="3540"/>
                    <a:pt x="11150" y="2481"/>
                    <a:pt x="11806" y="1389"/>
                  </a:cubicBezTo>
                  <a:cubicBezTo>
                    <a:pt x="11827" y="1355"/>
                    <a:pt x="11888" y="1343"/>
                    <a:pt x="12009" y="1280"/>
                  </a:cubicBezTo>
                  <a:close/>
                  <a:moveTo>
                    <a:pt x="2099" y="53327"/>
                  </a:moveTo>
                  <a:cubicBezTo>
                    <a:pt x="5034" y="56117"/>
                    <a:pt x="7108" y="59497"/>
                    <a:pt x="8911" y="63099"/>
                  </a:cubicBezTo>
                  <a:cubicBezTo>
                    <a:pt x="7974" y="61824"/>
                    <a:pt x="7036" y="60548"/>
                    <a:pt x="6106" y="59282"/>
                  </a:cubicBezTo>
                  <a:cubicBezTo>
                    <a:pt x="6028" y="59321"/>
                    <a:pt x="6002" y="59326"/>
                    <a:pt x="5990" y="59342"/>
                  </a:cubicBezTo>
                  <a:cubicBezTo>
                    <a:pt x="5978" y="59359"/>
                    <a:pt x="5968" y="59389"/>
                    <a:pt x="5974" y="59408"/>
                  </a:cubicBezTo>
                  <a:cubicBezTo>
                    <a:pt x="5987" y="59457"/>
                    <a:pt x="6004" y="59506"/>
                    <a:pt x="6032" y="59547"/>
                  </a:cubicBezTo>
                  <a:cubicBezTo>
                    <a:pt x="7210" y="61263"/>
                    <a:pt x="8387" y="62978"/>
                    <a:pt x="9539" y="64654"/>
                  </a:cubicBezTo>
                  <a:cubicBezTo>
                    <a:pt x="9159" y="64490"/>
                    <a:pt x="8658" y="64085"/>
                    <a:pt x="8261" y="63687"/>
                  </a:cubicBezTo>
                  <a:cubicBezTo>
                    <a:pt x="6479" y="61900"/>
                    <a:pt x="5193" y="59777"/>
                    <a:pt x="4008" y="57572"/>
                  </a:cubicBezTo>
                  <a:cubicBezTo>
                    <a:pt x="3296" y="56246"/>
                    <a:pt x="2720" y="54864"/>
                    <a:pt x="2090" y="53503"/>
                  </a:cubicBezTo>
                  <a:cubicBezTo>
                    <a:pt x="2072" y="53464"/>
                    <a:pt x="2094" y="53405"/>
                    <a:pt x="2099" y="53327"/>
                  </a:cubicBezTo>
                  <a:close/>
                  <a:moveTo>
                    <a:pt x="4902" y="65215"/>
                  </a:moveTo>
                  <a:cubicBezTo>
                    <a:pt x="5205" y="65571"/>
                    <a:pt x="5475" y="65971"/>
                    <a:pt x="5826" y="66269"/>
                  </a:cubicBezTo>
                  <a:cubicBezTo>
                    <a:pt x="7109" y="67354"/>
                    <a:pt x="8249" y="68576"/>
                    <a:pt x="9345" y="69840"/>
                  </a:cubicBezTo>
                  <a:cubicBezTo>
                    <a:pt x="10109" y="70720"/>
                    <a:pt x="10851" y="71619"/>
                    <a:pt x="11589" y="72522"/>
                  </a:cubicBezTo>
                  <a:cubicBezTo>
                    <a:pt x="11724" y="72687"/>
                    <a:pt x="11792" y="72908"/>
                    <a:pt x="11968" y="73255"/>
                  </a:cubicBezTo>
                  <a:cubicBezTo>
                    <a:pt x="10341" y="72162"/>
                    <a:pt x="9243" y="70771"/>
                    <a:pt x="7969" y="69418"/>
                  </a:cubicBezTo>
                  <a:lnTo>
                    <a:pt x="7969" y="69418"/>
                  </a:lnTo>
                  <a:cubicBezTo>
                    <a:pt x="8117" y="69917"/>
                    <a:pt x="8670" y="70767"/>
                    <a:pt x="9123" y="71216"/>
                  </a:cubicBezTo>
                  <a:cubicBezTo>
                    <a:pt x="9646" y="71735"/>
                    <a:pt x="10162" y="72263"/>
                    <a:pt x="10714" y="72749"/>
                  </a:cubicBezTo>
                  <a:cubicBezTo>
                    <a:pt x="11240" y="73212"/>
                    <a:pt x="11810" y="73627"/>
                    <a:pt x="12303" y="74176"/>
                  </a:cubicBezTo>
                  <a:cubicBezTo>
                    <a:pt x="12172" y="74138"/>
                    <a:pt x="12030" y="74126"/>
                    <a:pt x="11914" y="74061"/>
                  </a:cubicBezTo>
                  <a:cubicBezTo>
                    <a:pt x="10088" y="73042"/>
                    <a:pt x="8544" y="71700"/>
                    <a:pt x="7339" y="69985"/>
                  </a:cubicBezTo>
                  <a:cubicBezTo>
                    <a:pt x="6302" y="68508"/>
                    <a:pt x="5345" y="66979"/>
                    <a:pt x="4514" y="65329"/>
                  </a:cubicBezTo>
                  <a:cubicBezTo>
                    <a:pt x="4647" y="65290"/>
                    <a:pt x="4774" y="65252"/>
                    <a:pt x="4902" y="65215"/>
                  </a:cubicBezTo>
                  <a:close/>
                  <a:moveTo>
                    <a:pt x="12379" y="0"/>
                  </a:moveTo>
                  <a:cubicBezTo>
                    <a:pt x="12159" y="0"/>
                    <a:pt x="12016" y="132"/>
                    <a:pt x="11909" y="305"/>
                  </a:cubicBezTo>
                  <a:cubicBezTo>
                    <a:pt x="11067" y="1668"/>
                    <a:pt x="10196" y="3015"/>
                    <a:pt x="9410" y="4409"/>
                  </a:cubicBezTo>
                  <a:cubicBezTo>
                    <a:pt x="8572" y="5898"/>
                    <a:pt x="7933" y="7487"/>
                    <a:pt x="7443" y="9122"/>
                  </a:cubicBezTo>
                  <a:cubicBezTo>
                    <a:pt x="7093" y="10290"/>
                    <a:pt x="6813" y="11487"/>
                    <a:pt x="6607" y="12689"/>
                  </a:cubicBezTo>
                  <a:cubicBezTo>
                    <a:pt x="6413" y="13814"/>
                    <a:pt x="6336" y="14961"/>
                    <a:pt x="6245" y="16101"/>
                  </a:cubicBezTo>
                  <a:cubicBezTo>
                    <a:pt x="6171" y="17012"/>
                    <a:pt x="6136" y="17927"/>
                    <a:pt x="6111" y="18841"/>
                  </a:cubicBezTo>
                  <a:cubicBezTo>
                    <a:pt x="6096" y="19424"/>
                    <a:pt x="6139" y="20009"/>
                    <a:pt x="6136" y="20593"/>
                  </a:cubicBezTo>
                  <a:cubicBezTo>
                    <a:pt x="6132" y="21862"/>
                    <a:pt x="6099" y="23131"/>
                    <a:pt x="6106" y="24400"/>
                  </a:cubicBezTo>
                  <a:cubicBezTo>
                    <a:pt x="6114" y="25695"/>
                    <a:pt x="6177" y="26988"/>
                    <a:pt x="6175" y="28283"/>
                  </a:cubicBezTo>
                  <a:cubicBezTo>
                    <a:pt x="6175" y="29196"/>
                    <a:pt x="6084" y="30110"/>
                    <a:pt x="6082" y="31025"/>
                  </a:cubicBezTo>
                  <a:cubicBezTo>
                    <a:pt x="6079" y="32425"/>
                    <a:pt x="6123" y="33825"/>
                    <a:pt x="6136" y="35225"/>
                  </a:cubicBezTo>
                  <a:cubicBezTo>
                    <a:pt x="6141" y="35537"/>
                    <a:pt x="6105" y="35852"/>
                    <a:pt x="6087" y="36164"/>
                  </a:cubicBezTo>
                  <a:cubicBezTo>
                    <a:pt x="5896" y="36017"/>
                    <a:pt x="5842" y="35862"/>
                    <a:pt x="5802" y="35703"/>
                  </a:cubicBezTo>
                  <a:cubicBezTo>
                    <a:pt x="5673" y="35161"/>
                    <a:pt x="5554" y="34619"/>
                    <a:pt x="5422" y="34079"/>
                  </a:cubicBezTo>
                  <a:cubicBezTo>
                    <a:pt x="5162" y="33014"/>
                    <a:pt x="4897" y="31949"/>
                    <a:pt x="4634" y="30885"/>
                  </a:cubicBezTo>
                  <a:cubicBezTo>
                    <a:pt x="4407" y="29970"/>
                    <a:pt x="4205" y="29049"/>
                    <a:pt x="3941" y="28146"/>
                  </a:cubicBezTo>
                  <a:cubicBezTo>
                    <a:pt x="3613" y="27026"/>
                    <a:pt x="2962" y="26082"/>
                    <a:pt x="2220" y="25196"/>
                  </a:cubicBezTo>
                  <a:cubicBezTo>
                    <a:pt x="1566" y="24414"/>
                    <a:pt x="995" y="23575"/>
                    <a:pt x="535" y="22666"/>
                  </a:cubicBezTo>
                  <a:cubicBezTo>
                    <a:pt x="398" y="22394"/>
                    <a:pt x="302" y="22101"/>
                    <a:pt x="186" y="21818"/>
                  </a:cubicBezTo>
                  <a:cubicBezTo>
                    <a:pt x="136" y="21826"/>
                    <a:pt x="85" y="21833"/>
                    <a:pt x="35" y="21841"/>
                  </a:cubicBezTo>
                  <a:cubicBezTo>
                    <a:pt x="23" y="22029"/>
                    <a:pt x="1" y="22217"/>
                    <a:pt x="4" y="22403"/>
                  </a:cubicBezTo>
                  <a:cubicBezTo>
                    <a:pt x="8" y="22629"/>
                    <a:pt x="35" y="22853"/>
                    <a:pt x="46" y="22984"/>
                  </a:cubicBezTo>
                  <a:cubicBezTo>
                    <a:pt x="219" y="23101"/>
                    <a:pt x="366" y="23152"/>
                    <a:pt x="434" y="23254"/>
                  </a:cubicBezTo>
                  <a:cubicBezTo>
                    <a:pt x="977" y="24082"/>
                    <a:pt x="1443" y="24967"/>
                    <a:pt x="2052" y="25742"/>
                  </a:cubicBezTo>
                  <a:cubicBezTo>
                    <a:pt x="2912" y="26835"/>
                    <a:pt x="3378" y="28077"/>
                    <a:pt x="3715" y="29394"/>
                  </a:cubicBezTo>
                  <a:cubicBezTo>
                    <a:pt x="4106" y="30922"/>
                    <a:pt x="4505" y="32450"/>
                    <a:pt x="4897" y="33979"/>
                  </a:cubicBezTo>
                  <a:cubicBezTo>
                    <a:pt x="5044" y="34555"/>
                    <a:pt x="5183" y="35133"/>
                    <a:pt x="5326" y="35710"/>
                  </a:cubicBezTo>
                  <a:cubicBezTo>
                    <a:pt x="3921" y="33804"/>
                    <a:pt x="3196" y="31593"/>
                    <a:pt x="2341" y="29441"/>
                  </a:cubicBezTo>
                  <a:lnTo>
                    <a:pt x="2341" y="29441"/>
                  </a:lnTo>
                  <a:cubicBezTo>
                    <a:pt x="2423" y="29982"/>
                    <a:pt x="2556" y="30506"/>
                    <a:pt x="2712" y="31022"/>
                  </a:cubicBezTo>
                  <a:cubicBezTo>
                    <a:pt x="2873" y="31552"/>
                    <a:pt x="3087" y="32070"/>
                    <a:pt x="3228" y="32607"/>
                  </a:cubicBezTo>
                  <a:cubicBezTo>
                    <a:pt x="3363" y="33119"/>
                    <a:pt x="3837" y="33525"/>
                    <a:pt x="3726" y="34235"/>
                  </a:cubicBezTo>
                  <a:cubicBezTo>
                    <a:pt x="3502" y="34011"/>
                    <a:pt x="3326" y="33871"/>
                    <a:pt x="3196" y="33697"/>
                  </a:cubicBezTo>
                  <a:cubicBezTo>
                    <a:pt x="2924" y="33331"/>
                    <a:pt x="2643" y="32967"/>
                    <a:pt x="2428" y="32570"/>
                  </a:cubicBezTo>
                  <a:cubicBezTo>
                    <a:pt x="1700" y="31232"/>
                    <a:pt x="1002" y="29883"/>
                    <a:pt x="735" y="28354"/>
                  </a:cubicBezTo>
                  <a:cubicBezTo>
                    <a:pt x="650" y="27880"/>
                    <a:pt x="620" y="27375"/>
                    <a:pt x="279" y="26972"/>
                  </a:cubicBezTo>
                  <a:lnTo>
                    <a:pt x="279" y="26972"/>
                  </a:lnTo>
                  <a:cubicBezTo>
                    <a:pt x="363" y="27569"/>
                    <a:pt x="500" y="28152"/>
                    <a:pt x="626" y="28737"/>
                  </a:cubicBezTo>
                  <a:cubicBezTo>
                    <a:pt x="825" y="29662"/>
                    <a:pt x="1151" y="30542"/>
                    <a:pt x="1553" y="31391"/>
                  </a:cubicBezTo>
                  <a:cubicBezTo>
                    <a:pt x="2139" y="32632"/>
                    <a:pt x="2960" y="33719"/>
                    <a:pt x="3808" y="34786"/>
                  </a:cubicBezTo>
                  <a:cubicBezTo>
                    <a:pt x="4490" y="35643"/>
                    <a:pt x="5177" y="36494"/>
                    <a:pt x="5875" y="37336"/>
                  </a:cubicBezTo>
                  <a:cubicBezTo>
                    <a:pt x="6100" y="37608"/>
                    <a:pt x="6181" y="37901"/>
                    <a:pt x="6199" y="38247"/>
                  </a:cubicBezTo>
                  <a:cubicBezTo>
                    <a:pt x="6314" y="40380"/>
                    <a:pt x="6411" y="42515"/>
                    <a:pt x="6578" y="44646"/>
                  </a:cubicBezTo>
                  <a:cubicBezTo>
                    <a:pt x="6699" y="46192"/>
                    <a:pt x="6902" y="47732"/>
                    <a:pt x="7099" y="49271"/>
                  </a:cubicBezTo>
                  <a:cubicBezTo>
                    <a:pt x="7196" y="50044"/>
                    <a:pt x="7363" y="50811"/>
                    <a:pt x="7499" y="51580"/>
                  </a:cubicBezTo>
                  <a:cubicBezTo>
                    <a:pt x="7309" y="51404"/>
                    <a:pt x="7192" y="51208"/>
                    <a:pt x="7126" y="50996"/>
                  </a:cubicBezTo>
                  <a:cubicBezTo>
                    <a:pt x="6601" y="49347"/>
                    <a:pt x="6100" y="47689"/>
                    <a:pt x="5563" y="46043"/>
                  </a:cubicBezTo>
                  <a:cubicBezTo>
                    <a:pt x="5186" y="44883"/>
                    <a:pt x="4802" y="43721"/>
                    <a:pt x="4347" y="42590"/>
                  </a:cubicBezTo>
                  <a:cubicBezTo>
                    <a:pt x="4053" y="41864"/>
                    <a:pt x="3608" y="41199"/>
                    <a:pt x="3261" y="40492"/>
                  </a:cubicBezTo>
                  <a:cubicBezTo>
                    <a:pt x="2656" y="39258"/>
                    <a:pt x="2043" y="38028"/>
                    <a:pt x="1264" y="36892"/>
                  </a:cubicBezTo>
                  <a:cubicBezTo>
                    <a:pt x="1016" y="36533"/>
                    <a:pt x="780" y="36133"/>
                    <a:pt x="309" y="35886"/>
                  </a:cubicBezTo>
                  <a:lnTo>
                    <a:pt x="309" y="35886"/>
                  </a:lnTo>
                  <a:cubicBezTo>
                    <a:pt x="219" y="36310"/>
                    <a:pt x="290" y="36680"/>
                    <a:pt x="619" y="36764"/>
                  </a:cubicBezTo>
                  <a:cubicBezTo>
                    <a:pt x="832" y="36819"/>
                    <a:pt x="902" y="36894"/>
                    <a:pt x="986" y="37041"/>
                  </a:cubicBezTo>
                  <a:cubicBezTo>
                    <a:pt x="1535" y="38017"/>
                    <a:pt x="2102" y="38983"/>
                    <a:pt x="2629" y="39969"/>
                  </a:cubicBezTo>
                  <a:cubicBezTo>
                    <a:pt x="3073" y="40798"/>
                    <a:pt x="3538" y="41625"/>
                    <a:pt x="3878" y="42498"/>
                  </a:cubicBezTo>
                  <a:cubicBezTo>
                    <a:pt x="4532" y="44180"/>
                    <a:pt x="5106" y="45892"/>
                    <a:pt x="5709" y="47595"/>
                  </a:cubicBezTo>
                  <a:cubicBezTo>
                    <a:pt x="6067" y="48601"/>
                    <a:pt x="6422" y="49608"/>
                    <a:pt x="6768" y="50617"/>
                  </a:cubicBezTo>
                  <a:cubicBezTo>
                    <a:pt x="6789" y="50682"/>
                    <a:pt x="6727" y="50777"/>
                    <a:pt x="6669" y="50978"/>
                  </a:cubicBezTo>
                  <a:cubicBezTo>
                    <a:pt x="6031" y="49726"/>
                    <a:pt x="5443" y="48599"/>
                    <a:pt x="4879" y="47459"/>
                  </a:cubicBezTo>
                  <a:cubicBezTo>
                    <a:pt x="4312" y="46311"/>
                    <a:pt x="3769" y="45148"/>
                    <a:pt x="3216" y="43992"/>
                  </a:cubicBezTo>
                  <a:lnTo>
                    <a:pt x="3216" y="43992"/>
                  </a:lnTo>
                  <a:cubicBezTo>
                    <a:pt x="3475" y="45052"/>
                    <a:pt x="3760" y="46085"/>
                    <a:pt x="4303" y="47037"/>
                  </a:cubicBezTo>
                  <a:cubicBezTo>
                    <a:pt x="4847" y="47992"/>
                    <a:pt x="5281" y="49010"/>
                    <a:pt x="5778" y="50031"/>
                  </a:cubicBezTo>
                  <a:cubicBezTo>
                    <a:pt x="5705" y="50007"/>
                    <a:pt x="5673" y="50007"/>
                    <a:pt x="5658" y="49990"/>
                  </a:cubicBezTo>
                  <a:cubicBezTo>
                    <a:pt x="5490" y="49801"/>
                    <a:pt x="5324" y="49611"/>
                    <a:pt x="5159" y="49419"/>
                  </a:cubicBezTo>
                  <a:cubicBezTo>
                    <a:pt x="4123" y="48210"/>
                    <a:pt x="3275" y="46876"/>
                    <a:pt x="2720" y="45386"/>
                  </a:cubicBezTo>
                  <a:cubicBezTo>
                    <a:pt x="2078" y="43665"/>
                    <a:pt x="1544" y="41910"/>
                    <a:pt x="1256" y="40089"/>
                  </a:cubicBezTo>
                  <a:cubicBezTo>
                    <a:pt x="1162" y="39494"/>
                    <a:pt x="989" y="38912"/>
                    <a:pt x="850" y="38325"/>
                  </a:cubicBezTo>
                  <a:cubicBezTo>
                    <a:pt x="676" y="38360"/>
                    <a:pt x="720" y="38489"/>
                    <a:pt x="739" y="38607"/>
                  </a:cubicBezTo>
                  <a:cubicBezTo>
                    <a:pt x="1064" y="40513"/>
                    <a:pt x="1299" y="42440"/>
                    <a:pt x="1926" y="44283"/>
                  </a:cubicBezTo>
                  <a:cubicBezTo>
                    <a:pt x="2368" y="45583"/>
                    <a:pt x="2807" y="46889"/>
                    <a:pt x="3623" y="48019"/>
                  </a:cubicBezTo>
                  <a:cubicBezTo>
                    <a:pt x="3981" y="48511"/>
                    <a:pt x="4354" y="48993"/>
                    <a:pt x="4729" y="49473"/>
                  </a:cubicBezTo>
                  <a:cubicBezTo>
                    <a:pt x="5667" y="50673"/>
                    <a:pt x="6614" y="51867"/>
                    <a:pt x="7545" y="53072"/>
                  </a:cubicBezTo>
                  <a:cubicBezTo>
                    <a:pt x="7678" y="53243"/>
                    <a:pt x="7778" y="53461"/>
                    <a:pt x="7827" y="53672"/>
                  </a:cubicBezTo>
                  <a:cubicBezTo>
                    <a:pt x="8102" y="54882"/>
                    <a:pt x="8348" y="56100"/>
                    <a:pt x="8619" y="57311"/>
                  </a:cubicBezTo>
                  <a:cubicBezTo>
                    <a:pt x="8935" y="58727"/>
                    <a:pt x="9251" y="60142"/>
                    <a:pt x="9592" y="61551"/>
                  </a:cubicBezTo>
                  <a:cubicBezTo>
                    <a:pt x="9729" y="62118"/>
                    <a:pt x="9954" y="62664"/>
                    <a:pt x="10102" y="63230"/>
                  </a:cubicBezTo>
                  <a:cubicBezTo>
                    <a:pt x="10225" y="63699"/>
                    <a:pt x="10410" y="64165"/>
                    <a:pt x="10386" y="64792"/>
                  </a:cubicBezTo>
                  <a:cubicBezTo>
                    <a:pt x="10215" y="64603"/>
                    <a:pt x="10114" y="64523"/>
                    <a:pt x="10057" y="64421"/>
                  </a:cubicBezTo>
                  <a:cubicBezTo>
                    <a:pt x="9839" y="64022"/>
                    <a:pt x="9637" y="63615"/>
                    <a:pt x="9425" y="63213"/>
                  </a:cubicBezTo>
                  <a:cubicBezTo>
                    <a:pt x="8953" y="62315"/>
                    <a:pt x="8478" y="61419"/>
                    <a:pt x="8002" y="60524"/>
                  </a:cubicBezTo>
                  <a:cubicBezTo>
                    <a:pt x="7154" y="58927"/>
                    <a:pt x="6263" y="57357"/>
                    <a:pt x="5058" y="55995"/>
                  </a:cubicBezTo>
                  <a:cubicBezTo>
                    <a:pt x="4047" y="54851"/>
                    <a:pt x="3004" y="53733"/>
                    <a:pt x="1968" y="52611"/>
                  </a:cubicBezTo>
                  <a:cubicBezTo>
                    <a:pt x="1858" y="52493"/>
                    <a:pt x="1697" y="52422"/>
                    <a:pt x="1482" y="52276"/>
                  </a:cubicBezTo>
                  <a:cubicBezTo>
                    <a:pt x="1461" y="52487"/>
                    <a:pt x="1408" y="52617"/>
                    <a:pt x="1446" y="52714"/>
                  </a:cubicBezTo>
                  <a:cubicBezTo>
                    <a:pt x="1793" y="53611"/>
                    <a:pt x="2159" y="54502"/>
                    <a:pt x="2512" y="55396"/>
                  </a:cubicBezTo>
                  <a:cubicBezTo>
                    <a:pt x="3102" y="56890"/>
                    <a:pt x="3903" y="58275"/>
                    <a:pt x="4651" y="59690"/>
                  </a:cubicBezTo>
                  <a:cubicBezTo>
                    <a:pt x="5359" y="61031"/>
                    <a:pt x="6285" y="62200"/>
                    <a:pt x="7279" y="63321"/>
                  </a:cubicBezTo>
                  <a:cubicBezTo>
                    <a:pt x="8108" y="64257"/>
                    <a:pt x="9031" y="65093"/>
                    <a:pt x="10145" y="65694"/>
                  </a:cubicBezTo>
                  <a:cubicBezTo>
                    <a:pt x="10766" y="66028"/>
                    <a:pt x="11166" y="66533"/>
                    <a:pt x="11360" y="67231"/>
                  </a:cubicBezTo>
                  <a:cubicBezTo>
                    <a:pt x="11557" y="67941"/>
                    <a:pt x="11798" y="68642"/>
                    <a:pt x="12075" y="69324"/>
                  </a:cubicBezTo>
                  <a:cubicBezTo>
                    <a:pt x="12733" y="70949"/>
                    <a:pt x="13428" y="72559"/>
                    <a:pt x="14100" y="74177"/>
                  </a:cubicBezTo>
                  <a:cubicBezTo>
                    <a:pt x="14154" y="74308"/>
                    <a:pt x="14154" y="74461"/>
                    <a:pt x="14201" y="74725"/>
                  </a:cubicBezTo>
                  <a:cubicBezTo>
                    <a:pt x="13914" y="74522"/>
                    <a:pt x="13681" y="74410"/>
                    <a:pt x="13520" y="74234"/>
                  </a:cubicBezTo>
                  <a:cubicBezTo>
                    <a:pt x="12786" y="73433"/>
                    <a:pt x="12057" y="72624"/>
                    <a:pt x="11353" y="71795"/>
                  </a:cubicBezTo>
                  <a:cubicBezTo>
                    <a:pt x="10828" y="71177"/>
                    <a:pt x="10354" y="70515"/>
                    <a:pt x="9836" y="69891"/>
                  </a:cubicBezTo>
                  <a:cubicBezTo>
                    <a:pt x="9542" y="69539"/>
                    <a:pt x="9189" y="69237"/>
                    <a:pt x="8890" y="68890"/>
                  </a:cubicBezTo>
                  <a:cubicBezTo>
                    <a:pt x="7757" y="67576"/>
                    <a:pt x="6469" y="66422"/>
                    <a:pt x="5166" y="65284"/>
                  </a:cubicBezTo>
                  <a:cubicBezTo>
                    <a:pt x="5102" y="65227"/>
                    <a:pt x="4990" y="65222"/>
                    <a:pt x="4897" y="65198"/>
                  </a:cubicBezTo>
                  <a:cubicBezTo>
                    <a:pt x="4202" y="64356"/>
                    <a:pt x="4094" y="64275"/>
                    <a:pt x="3566" y="64228"/>
                  </a:cubicBezTo>
                  <a:lnTo>
                    <a:pt x="3566" y="64228"/>
                  </a:lnTo>
                  <a:cubicBezTo>
                    <a:pt x="3583" y="64356"/>
                    <a:pt x="3568" y="64488"/>
                    <a:pt x="3617" y="64589"/>
                  </a:cubicBezTo>
                  <a:cubicBezTo>
                    <a:pt x="4020" y="65383"/>
                    <a:pt x="4411" y="66183"/>
                    <a:pt x="4851" y="66957"/>
                  </a:cubicBezTo>
                  <a:cubicBezTo>
                    <a:pt x="5605" y="68285"/>
                    <a:pt x="6431" y="69570"/>
                    <a:pt x="7392" y="70762"/>
                  </a:cubicBezTo>
                  <a:cubicBezTo>
                    <a:pt x="8390" y="72001"/>
                    <a:pt x="9553" y="73052"/>
                    <a:pt x="10915" y="73885"/>
                  </a:cubicBezTo>
                  <a:cubicBezTo>
                    <a:pt x="11422" y="74194"/>
                    <a:pt x="11971" y="74362"/>
                    <a:pt x="12527" y="74547"/>
                  </a:cubicBezTo>
                  <a:cubicBezTo>
                    <a:pt x="13288" y="74800"/>
                    <a:pt x="14010" y="75170"/>
                    <a:pt x="14733" y="75482"/>
                  </a:cubicBezTo>
                  <a:cubicBezTo>
                    <a:pt x="14757" y="75547"/>
                    <a:pt x="14777" y="75609"/>
                    <a:pt x="14798" y="75673"/>
                  </a:cubicBezTo>
                  <a:lnTo>
                    <a:pt x="15318" y="75673"/>
                  </a:lnTo>
                  <a:cubicBezTo>
                    <a:pt x="15263" y="75469"/>
                    <a:pt x="15227" y="75260"/>
                    <a:pt x="15249" y="75040"/>
                  </a:cubicBezTo>
                  <a:lnTo>
                    <a:pt x="15249" y="75039"/>
                  </a:lnTo>
                  <a:cubicBezTo>
                    <a:pt x="15341" y="74156"/>
                    <a:pt x="15409" y="73258"/>
                    <a:pt x="15633" y="72404"/>
                  </a:cubicBezTo>
                  <a:cubicBezTo>
                    <a:pt x="15836" y="71633"/>
                    <a:pt x="16096" y="70875"/>
                    <a:pt x="16354" y="70118"/>
                  </a:cubicBezTo>
                  <a:lnTo>
                    <a:pt x="16354" y="68394"/>
                  </a:lnTo>
                  <a:cubicBezTo>
                    <a:pt x="16225" y="68902"/>
                    <a:pt x="16082" y="69407"/>
                    <a:pt x="15971" y="69920"/>
                  </a:cubicBezTo>
                  <a:cubicBezTo>
                    <a:pt x="15741" y="70983"/>
                    <a:pt x="15341" y="72010"/>
                    <a:pt x="15278" y="73109"/>
                  </a:cubicBezTo>
                  <a:cubicBezTo>
                    <a:pt x="15273" y="73182"/>
                    <a:pt x="15176" y="73246"/>
                    <a:pt x="15024" y="73436"/>
                  </a:cubicBezTo>
                  <a:cubicBezTo>
                    <a:pt x="14926" y="71488"/>
                    <a:pt x="15201" y="69711"/>
                    <a:pt x="15335" y="67921"/>
                  </a:cubicBezTo>
                  <a:lnTo>
                    <a:pt x="15335" y="67921"/>
                  </a:lnTo>
                  <a:cubicBezTo>
                    <a:pt x="15201" y="68353"/>
                    <a:pt x="15176" y="68803"/>
                    <a:pt x="15069" y="69231"/>
                  </a:cubicBezTo>
                  <a:cubicBezTo>
                    <a:pt x="14851" y="70102"/>
                    <a:pt x="14864" y="70982"/>
                    <a:pt x="14830" y="71867"/>
                  </a:cubicBezTo>
                  <a:cubicBezTo>
                    <a:pt x="14804" y="72544"/>
                    <a:pt x="14974" y="73284"/>
                    <a:pt x="14439" y="73891"/>
                  </a:cubicBezTo>
                  <a:cubicBezTo>
                    <a:pt x="14401" y="73828"/>
                    <a:pt x="14360" y="73773"/>
                    <a:pt x="14333" y="73711"/>
                  </a:cubicBezTo>
                  <a:cubicBezTo>
                    <a:pt x="13418" y="71529"/>
                    <a:pt x="12551" y="69329"/>
                    <a:pt x="11751" y="67099"/>
                  </a:cubicBezTo>
                  <a:cubicBezTo>
                    <a:pt x="11248" y="65699"/>
                    <a:pt x="11351" y="64401"/>
                    <a:pt x="11768" y="63072"/>
                  </a:cubicBezTo>
                  <a:cubicBezTo>
                    <a:pt x="12034" y="62224"/>
                    <a:pt x="12386" y="61401"/>
                    <a:pt x="12724" y="60577"/>
                  </a:cubicBezTo>
                  <a:cubicBezTo>
                    <a:pt x="13385" y="58972"/>
                    <a:pt x="13994" y="57347"/>
                    <a:pt x="14227" y="55620"/>
                  </a:cubicBezTo>
                  <a:cubicBezTo>
                    <a:pt x="14407" y="54290"/>
                    <a:pt x="14500" y="52948"/>
                    <a:pt x="14588" y="51604"/>
                  </a:cubicBezTo>
                  <a:cubicBezTo>
                    <a:pt x="14658" y="50517"/>
                    <a:pt x="14648" y="49425"/>
                    <a:pt x="14759" y="48341"/>
                  </a:cubicBezTo>
                  <a:cubicBezTo>
                    <a:pt x="14800" y="47962"/>
                    <a:pt x="14769" y="47611"/>
                    <a:pt x="14592" y="47249"/>
                  </a:cubicBezTo>
                  <a:cubicBezTo>
                    <a:pt x="14243" y="47416"/>
                    <a:pt x="14197" y="47709"/>
                    <a:pt x="14093" y="47957"/>
                  </a:cubicBezTo>
                  <a:cubicBezTo>
                    <a:pt x="13957" y="48286"/>
                    <a:pt x="13837" y="48623"/>
                    <a:pt x="13706" y="48954"/>
                  </a:cubicBezTo>
                  <a:cubicBezTo>
                    <a:pt x="13236" y="50135"/>
                    <a:pt x="12720" y="51299"/>
                    <a:pt x="12303" y="52499"/>
                  </a:cubicBezTo>
                  <a:cubicBezTo>
                    <a:pt x="11738" y="54126"/>
                    <a:pt x="11163" y="55754"/>
                    <a:pt x="11003" y="57497"/>
                  </a:cubicBezTo>
                  <a:cubicBezTo>
                    <a:pt x="10951" y="58045"/>
                    <a:pt x="10866" y="58577"/>
                    <a:pt x="10977" y="59120"/>
                  </a:cubicBezTo>
                  <a:cubicBezTo>
                    <a:pt x="11037" y="59024"/>
                    <a:pt x="11129" y="58930"/>
                    <a:pt x="11135" y="58831"/>
                  </a:cubicBezTo>
                  <a:cubicBezTo>
                    <a:pt x="11216" y="57663"/>
                    <a:pt x="11368" y="56509"/>
                    <a:pt x="11733" y="55390"/>
                  </a:cubicBezTo>
                  <a:cubicBezTo>
                    <a:pt x="12121" y="54207"/>
                    <a:pt x="12479" y="53013"/>
                    <a:pt x="12905" y="51843"/>
                  </a:cubicBezTo>
                  <a:cubicBezTo>
                    <a:pt x="13339" y="50650"/>
                    <a:pt x="13839" y="49481"/>
                    <a:pt x="14314" y="48303"/>
                  </a:cubicBezTo>
                  <a:cubicBezTo>
                    <a:pt x="14339" y="48238"/>
                    <a:pt x="14403" y="48189"/>
                    <a:pt x="14527" y="48035"/>
                  </a:cubicBezTo>
                  <a:lnTo>
                    <a:pt x="14527" y="48035"/>
                  </a:lnTo>
                  <a:cubicBezTo>
                    <a:pt x="14490" y="49014"/>
                    <a:pt x="14478" y="49850"/>
                    <a:pt x="14419" y="50684"/>
                  </a:cubicBezTo>
                  <a:cubicBezTo>
                    <a:pt x="14344" y="51745"/>
                    <a:pt x="14213" y="52802"/>
                    <a:pt x="14139" y="53864"/>
                  </a:cubicBezTo>
                  <a:cubicBezTo>
                    <a:pt x="14073" y="54829"/>
                    <a:pt x="13905" y="55771"/>
                    <a:pt x="13643" y="56700"/>
                  </a:cubicBezTo>
                  <a:cubicBezTo>
                    <a:pt x="13138" y="58494"/>
                    <a:pt x="12407" y="60202"/>
                    <a:pt x="11708" y="61923"/>
                  </a:cubicBezTo>
                  <a:cubicBezTo>
                    <a:pt x="11660" y="62040"/>
                    <a:pt x="11568" y="62139"/>
                    <a:pt x="11497" y="62248"/>
                  </a:cubicBezTo>
                  <a:cubicBezTo>
                    <a:pt x="11592" y="61287"/>
                    <a:pt x="11780" y="60371"/>
                    <a:pt x="11935" y="59451"/>
                  </a:cubicBezTo>
                  <a:cubicBezTo>
                    <a:pt x="12096" y="58499"/>
                    <a:pt x="12195" y="57536"/>
                    <a:pt x="12378" y="56590"/>
                  </a:cubicBezTo>
                  <a:cubicBezTo>
                    <a:pt x="12553" y="55696"/>
                    <a:pt x="12803" y="54816"/>
                    <a:pt x="13019" y="53929"/>
                  </a:cubicBezTo>
                  <a:lnTo>
                    <a:pt x="13019" y="53929"/>
                  </a:lnTo>
                  <a:cubicBezTo>
                    <a:pt x="12569" y="54583"/>
                    <a:pt x="12299" y="55287"/>
                    <a:pt x="12168" y="56043"/>
                  </a:cubicBezTo>
                  <a:cubicBezTo>
                    <a:pt x="12022" y="56896"/>
                    <a:pt x="11861" y="57745"/>
                    <a:pt x="11721" y="58598"/>
                  </a:cubicBezTo>
                  <a:cubicBezTo>
                    <a:pt x="11527" y="59775"/>
                    <a:pt x="11345" y="60954"/>
                    <a:pt x="11156" y="62132"/>
                  </a:cubicBezTo>
                  <a:cubicBezTo>
                    <a:pt x="11141" y="62224"/>
                    <a:pt x="11121" y="62357"/>
                    <a:pt x="11061" y="62391"/>
                  </a:cubicBezTo>
                  <a:cubicBezTo>
                    <a:pt x="10827" y="62518"/>
                    <a:pt x="10864" y="62702"/>
                    <a:pt x="10879" y="62914"/>
                  </a:cubicBezTo>
                  <a:cubicBezTo>
                    <a:pt x="10906" y="63270"/>
                    <a:pt x="10933" y="63634"/>
                    <a:pt x="10790" y="63989"/>
                  </a:cubicBezTo>
                  <a:cubicBezTo>
                    <a:pt x="10670" y="63700"/>
                    <a:pt x="10640" y="63401"/>
                    <a:pt x="10563" y="63115"/>
                  </a:cubicBezTo>
                  <a:cubicBezTo>
                    <a:pt x="10198" y="61742"/>
                    <a:pt x="9787" y="60378"/>
                    <a:pt x="9455" y="58998"/>
                  </a:cubicBezTo>
                  <a:cubicBezTo>
                    <a:pt x="9177" y="57839"/>
                    <a:pt x="9011" y="56651"/>
                    <a:pt x="8738" y="55491"/>
                  </a:cubicBezTo>
                  <a:cubicBezTo>
                    <a:pt x="8575" y="54801"/>
                    <a:pt x="8578" y="54136"/>
                    <a:pt x="8738" y="53461"/>
                  </a:cubicBezTo>
                  <a:cubicBezTo>
                    <a:pt x="8821" y="53115"/>
                    <a:pt x="8947" y="52780"/>
                    <a:pt x="9016" y="52432"/>
                  </a:cubicBezTo>
                  <a:cubicBezTo>
                    <a:pt x="9336" y="50832"/>
                    <a:pt x="10085" y="49417"/>
                    <a:pt x="10884" y="48022"/>
                  </a:cubicBezTo>
                  <a:cubicBezTo>
                    <a:pt x="11589" y="46787"/>
                    <a:pt x="12299" y="45554"/>
                    <a:pt x="13013" y="44324"/>
                  </a:cubicBezTo>
                  <a:cubicBezTo>
                    <a:pt x="13831" y="42916"/>
                    <a:pt x="14206" y="41359"/>
                    <a:pt x="14573" y="39798"/>
                  </a:cubicBezTo>
                  <a:cubicBezTo>
                    <a:pt x="14607" y="39652"/>
                    <a:pt x="14544" y="39483"/>
                    <a:pt x="14517" y="39322"/>
                  </a:cubicBezTo>
                  <a:cubicBezTo>
                    <a:pt x="14476" y="39402"/>
                    <a:pt x="14425" y="39480"/>
                    <a:pt x="14406" y="39565"/>
                  </a:cubicBezTo>
                  <a:cubicBezTo>
                    <a:pt x="14182" y="40556"/>
                    <a:pt x="13944" y="41544"/>
                    <a:pt x="13518" y="42468"/>
                  </a:cubicBezTo>
                  <a:cubicBezTo>
                    <a:pt x="13150" y="43273"/>
                    <a:pt x="12763" y="44073"/>
                    <a:pt x="12327" y="44841"/>
                  </a:cubicBezTo>
                  <a:cubicBezTo>
                    <a:pt x="11502" y="46300"/>
                    <a:pt x="10520" y="47668"/>
                    <a:pt x="9818" y="49199"/>
                  </a:cubicBezTo>
                  <a:cubicBezTo>
                    <a:pt x="9601" y="49671"/>
                    <a:pt x="9357" y="50130"/>
                    <a:pt x="9127" y="50595"/>
                  </a:cubicBezTo>
                  <a:cubicBezTo>
                    <a:pt x="9190" y="49990"/>
                    <a:pt x="9338" y="49411"/>
                    <a:pt x="9514" y="48841"/>
                  </a:cubicBezTo>
                  <a:cubicBezTo>
                    <a:pt x="9684" y="48286"/>
                    <a:pt x="9864" y="47733"/>
                    <a:pt x="10079" y="47193"/>
                  </a:cubicBezTo>
                  <a:cubicBezTo>
                    <a:pt x="10305" y="46629"/>
                    <a:pt x="10587" y="46089"/>
                    <a:pt x="10821" y="45529"/>
                  </a:cubicBezTo>
                  <a:cubicBezTo>
                    <a:pt x="11043" y="44995"/>
                    <a:pt x="11236" y="44447"/>
                    <a:pt x="11442" y="43906"/>
                  </a:cubicBezTo>
                  <a:lnTo>
                    <a:pt x="11442" y="43906"/>
                  </a:lnTo>
                  <a:cubicBezTo>
                    <a:pt x="11196" y="44118"/>
                    <a:pt x="11031" y="44368"/>
                    <a:pt x="10900" y="44635"/>
                  </a:cubicBezTo>
                  <a:cubicBezTo>
                    <a:pt x="10723" y="44996"/>
                    <a:pt x="10563" y="45366"/>
                    <a:pt x="10410" y="45739"/>
                  </a:cubicBezTo>
                  <a:cubicBezTo>
                    <a:pt x="10151" y="46368"/>
                    <a:pt x="9882" y="46995"/>
                    <a:pt x="9657" y="47635"/>
                  </a:cubicBezTo>
                  <a:cubicBezTo>
                    <a:pt x="9431" y="48279"/>
                    <a:pt x="9258" y="48941"/>
                    <a:pt x="9048" y="49590"/>
                  </a:cubicBezTo>
                  <a:cubicBezTo>
                    <a:pt x="9011" y="49705"/>
                    <a:pt x="8909" y="49799"/>
                    <a:pt x="8837" y="49903"/>
                  </a:cubicBezTo>
                  <a:cubicBezTo>
                    <a:pt x="8811" y="48744"/>
                    <a:pt x="8975" y="47643"/>
                    <a:pt x="9231" y="46560"/>
                  </a:cubicBezTo>
                  <a:cubicBezTo>
                    <a:pt x="9345" y="46070"/>
                    <a:pt x="9602" y="45610"/>
                    <a:pt x="9693" y="45118"/>
                  </a:cubicBezTo>
                  <a:cubicBezTo>
                    <a:pt x="9813" y="44467"/>
                    <a:pt x="10175" y="43929"/>
                    <a:pt x="10401" y="43330"/>
                  </a:cubicBezTo>
                  <a:lnTo>
                    <a:pt x="10401" y="43330"/>
                  </a:lnTo>
                  <a:cubicBezTo>
                    <a:pt x="10281" y="43393"/>
                    <a:pt x="10129" y="43441"/>
                    <a:pt x="10079" y="43541"/>
                  </a:cubicBezTo>
                  <a:cubicBezTo>
                    <a:pt x="9875" y="43948"/>
                    <a:pt x="9690" y="44369"/>
                    <a:pt x="9535" y="44798"/>
                  </a:cubicBezTo>
                  <a:cubicBezTo>
                    <a:pt x="9184" y="45777"/>
                    <a:pt x="8858" y="46763"/>
                    <a:pt x="8730" y="47801"/>
                  </a:cubicBezTo>
                  <a:cubicBezTo>
                    <a:pt x="8599" y="48859"/>
                    <a:pt x="8428" y="49917"/>
                    <a:pt x="8359" y="50978"/>
                  </a:cubicBezTo>
                  <a:cubicBezTo>
                    <a:pt x="8332" y="51414"/>
                    <a:pt x="8284" y="51819"/>
                    <a:pt x="8109" y="52293"/>
                  </a:cubicBezTo>
                  <a:cubicBezTo>
                    <a:pt x="8051" y="51963"/>
                    <a:pt x="8002" y="51714"/>
                    <a:pt x="7963" y="51462"/>
                  </a:cubicBezTo>
                  <a:cubicBezTo>
                    <a:pt x="7732" y="49927"/>
                    <a:pt x="7457" y="48395"/>
                    <a:pt x="7282" y="46852"/>
                  </a:cubicBezTo>
                  <a:cubicBezTo>
                    <a:pt x="7045" y="44753"/>
                    <a:pt x="6855" y="42646"/>
                    <a:pt x="6703" y="40536"/>
                  </a:cubicBezTo>
                  <a:cubicBezTo>
                    <a:pt x="6626" y="39483"/>
                    <a:pt x="6593" y="38411"/>
                    <a:pt x="7214" y="37452"/>
                  </a:cubicBezTo>
                  <a:cubicBezTo>
                    <a:pt x="7476" y="37047"/>
                    <a:pt x="7678" y="36605"/>
                    <a:pt x="7900" y="36177"/>
                  </a:cubicBezTo>
                  <a:cubicBezTo>
                    <a:pt x="8345" y="35318"/>
                    <a:pt x="8780" y="34453"/>
                    <a:pt x="9233" y="33599"/>
                  </a:cubicBezTo>
                  <a:cubicBezTo>
                    <a:pt x="10054" y="32047"/>
                    <a:pt x="10887" y="30501"/>
                    <a:pt x="11712" y="28951"/>
                  </a:cubicBezTo>
                  <a:cubicBezTo>
                    <a:pt x="12392" y="27676"/>
                    <a:pt x="13034" y="26378"/>
                    <a:pt x="13754" y="25125"/>
                  </a:cubicBezTo>
                  <a:cubicBezTo>
                    <a:pt x="14747" y="23397"/>
                    <a:pt x="15595" y="21605"/>
                    <a:pt x="16353" y="19767"/>
                  </a:cubicBezTo>
                  <a:lnTo>
                    <a:pt x="16353" y="18808"/>
                  </a:lnTo>
                  <a:cubicBezTo>
                    <a:pt x="16153" y="19294"/>
                    <a:pt x="15932" y="19772"/>
                    <a:pt x="15747" y="20265"/>
                  </a:cubicBezTo>
                  <a:cubicBezTo>
                    <a:pt x="15249" y="21600"/>
                    <a:pt x="14539" y="22832"/>
                    <a:pt x="13869" y="24080"/>
                  </a:cubicBezTo>
                  <a:cubicBezTo>
                    <a:pt x="13112" y="25491"/>
                    <a:pt x="12275" y="26856"/>
                    <a:pt x="11515" y="28265"/>
                  </a:cubicBezTo>
                  <a:cubicBezTo>
                    <a:pt x="10684" y="29808"/>
                    <a:pt x="9905" y="31379"/>
                    <a:pt x="9090" y="32930"/>
                  </a:cubicBezTo>
                  <a:cubicBezTo>
                    <a:pt x="8951" y="33195"/>
                    <a:pt x="8741" y="33420"/>
                    <a:pt x="8563" y="33662"/>
                  </a:cubicBezTo>
                  <a:cubicBezTo>
                    <a:pt x="8396" y="34142"/>
                    <a:pt x="8321" y="34667"/>
                    <a:pt x="7831" y="35196"/>
                  </a:cubicBezTo>
                  <a:cubicBezTo>
                    <a:pt x="7948" y="34494"/>
                    <a:pt x="8138" y="34023"/>
                    <a:pt x="8505" y="33626"/>
                  </a:cubicBezTo>
                  <a:cubicBezTo>
                    <a:pt x="8541" y="33431"/>
                    <a:pt x="8542" y="33220"/>
                    <a:pt x="8619" y="33043"/>
                  </a:cubicBezTo>
                  <a:cubicBezTo>
                    <a:pt x="9075" y="31996"/>
                    <a:pt x="9536" y="30952"/>
                    <a:pt x="10018" y="29918"/>
                  </a:cubicBezTo>
                  <a:cubicBezTo>
                    <a:pt x="10393" y="29113"/>
                    <a:pt x="10809" y="28327"/>
                    <a:pt x="11192" y="27525"/>
                  </a:cubicBezTo>
                  <a:cubicBezTo>
                    <a:pt x="11242" y="27424"/>
                    <a:pt x="11213" y="27288"/>
                    <a:pt x="11228" y="27014"/>
                  </a:cubicBezTo>
                  <a:lnTo>
                    <a:pt x="11228" y="27014"/>
                  </a:lnTo>
                  <a:cubicBezTo>
                    <a:pt x="9637" y="29558"/>
                    <a:pt x="8610" y="32182"/>
                    <a:pt x="7493" y="34773"/>
                  </a:cubicBezTo>
                  <a:cubicBezTo>
                    <a:pt x="7490" y="34492"/>
                    <a:pt x="7571" y="34237"/>
                    <a:pt x="7622" y="33975"/>
                  </a:cubicBezTo>
                  <a:cubicBezTo>
                    <a:pt x="7663" y="33769"/>
                    <a:pt x="7672" y="33557"/>
                    <a:pt x="7691" y="33346"/>
                  </a:cubicBezTo>
                  <a:lnTo>
                    <a:pt x="7691" y="33346"/>
                  </a:lnTo>
                  <a:cubicBezTo>
                    <a:pt x="7657" y="33373"/>
                    <a:pt x="7616" y="33398"/>
                    <a:pt x="7608" y="33431"/>
                  </a:cubicBezTo>
                  <a:cubicBezTo>
                    <a:pt x="7390" y="34312"/>
                    <a:pt x="7177" y="35195"/>
                    <a:pt x="6963" y="36077"/>
                  </a:cubicBezTo>
                  <a:cubicBezTo>
                    <a:pt x="6858" y="36516"/>
                    <a:pt x="6753" y="36957"/>
                    <a:pt x="6648" y="37396"/>
                  </a:cubicBezTo>
                  <a:cubicBezTo>
                    <a:pt x="6551" y="37214"/>
                    <a:pt x="6524" y="37041"/>
                    <a:pt x="6524" y="36867"/>
                  </a:cubicBezTo>
                  <a:cubicBezTo>
                    <a:pt x="6526" y="35706"/>
                    <a:pt x="6530" y="34545"/>
                    <a:pt x="6541" y="33384"/>
                  </a:cubicBezTo>
                  <a:cubicBezTo>
                    <a:pt x="6551" y="32366"/>
                    <a:pt x="6518" y="31343"/>
                    <a:pt x="6604" y="30331"/>
                  </a:cubicBezTo>
                  <a:cubicBezTo>
                    <a:pt x="6694" y="29241"/>
                    <a:pt x="6908" y="28161"/>
                    <a:pt x="7055" y="27076"/>
                  </a:cubicBezTo>
                  <a:cubicBezTo>
                    <a:pt x="7473" y="24014"/>
                    <a:pt x="8291" y="21047"/>
                    <a:pt x="9183" y="18096"/>
                  </a:cubicBezTo>
                  <a:cubicBezTo>
                    <a:pt x="9742" y="16248"/>
                    <a:pt x="10348" y="14412"/>
                    <a:pt x="10824" y="12543"/>
                  </a:cubicBezTo>
                  <a:cubicBezTo>
                    <a:pt x="11365" y="10424"/>
                    <a:pt x="11783" y="8274"/>
                    <a:pt x="12255" y="6138"/>
                  </a:cubicBezTo>
                  <a:cubicBezTo>
                    <a:pt x="12338" y="5765"/>
                    <a:pt x="12470" y="5394"/>
                    <a:pt x="12490" y="5018"/>
                  </a:cubicBezTo>
                  <a:cubicBezTo>
                    <a:pt x="12568" y="3597"/>
                    <a:pt x="12615" y="2176"/>
                    <a:pt x="12661" y="753"/>
                  </a:cubicBezTo>
                  <a:cubicBezTo>
                    <a:pt x="12670" y="510"/>
                    <a:pt x="12625" y="263"/>
                    <a:pt x="12607" y="41"/>
                  </a:cubicBezTo>
                  <a:cubicBezTo>
                    <a:pt x="12523" y="13"/>
                    <a:pt x="12448" y="0"/>
                    <a:pt x="12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a:off x="2233750" y="1340550"/>
              <a:ext cx="177175" cy="276100"/>
            </a:xfrm>
            <a:custGeom>
              <a:avLst/>
              <a:gdLst/>
              <a:ahLst/>
              <a:cxnLst/>
              <a:rect l="l" t="t" r="r" b="b"/>
              <a:pathLst>
                <a:path w="7087" h="11044" extrusionOk="0">
                  <a:moveTo>
                    <a:pt x="7086" y="1"/>
                  </a:moveTo>
                  <a:cubicBezTo>
                    <a:pt x="7044" y="34"/>
                    <a:pt x="6998" y="64"/>
                    <a:pt x="6962" y="100"/>
                  </a:cubicBezTo>
                  <a:cubicBezTo>
                    <a:pt x="6291" y="786"/>
                    <a:pt x="5593" y="1451"/>
                    <a:pt x="4984" y="2188"/>
                  </a:cubicBezTo>
                  <a:cubicBezTo>
                    <a:pt x="4204" y="3127"/>
                    <a:pt x="3419" y="4081"/>
                    <a:pt x="2781" y="5117"/>
                  </a:cubicBezTo>
                  <a:cubicBezTo>
                    <a:pt x="1810" y="6694"/>
                    <a:pt x="984" y="8361"/>
                    <a:pt x="253" y="10067"/>
                  </a:cubicBezTo>
                  <a:cubicBezTo>
                    <a:pt x="122" y="10373"/>
                    <a:pt x="77" y="10715"/>
                    <a:pt x="1" y="11043"/>
                  </a:cubicBezTo>
                  <a:cubicBezTo>
                    <a:pt x="95" y="10946"/>
                    <a:pt x="214" y="10857"/>
                    <a:pt x="256" y="10741"/>
                  </a:cubicBezTo>
                  <a:cubicBezTo>
                    <a:pt x="760" y="9347"/>
                    <a:pt x="1533" y="8087"/>
                    <a:pt x="2196" y="6773"/>
                  </a:cubicBezTo>
                  <a:cubicBezTo>
                    <a:pt x="2862" y="5452"/>
                    <a:pt x="3632" y="4201"/>
                    <a:pt x="4610" y="3087"/>
                  </a:cubicBezTo>
                  <a:cubicBezTo>
                    <a:pt x="4912" y="2742"/>
                    <a:pt x="5255" y="2427"/>
                    <a:pt x="5518" y="2055"/>
                  </a:cubicBezTo>
                  <a:cubicBezTo>
                    <a:pt x="5933" y="1469"/>
                    <a:pt x="6505" y="1058"/>
                    <a:pt x="7086" y="466"/>
                  </a:cubicBezTo>
                  <a:lnTo>
                    <a:pt x="7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a:off x="2285000" y="1547225"/>
              <a:ext cx="14150" cy="20500"/>
            </a:xfrm>
            <a:custGeom>
              <a:avLst/>
              <a:gdLst/>
              <a:ahLst/>
              <a:cxnLst/>
              <a:rect l="l" t="t" r="r" b="b"/>
              <a:pathLst>
                <a:path w="566" h="820" extrusionOk="0">
                  <a:moveTo>
                    <a:pt x="566" y="0"/>
                  </a:moveTo>
                  <a:lnTo>
                    <a:pt x="566" y="0"/>
                  </a:lnTo>
                  <a:cubicBezTo>
                    <a:pt x="280" y="152"/>
                    <a:pt x="0" y="309"/>
                    <a:pt x="71" y="820"/>
                  </a:cubicBezTo>
                  <a:cubicBezTo>
                    <a:pt x="282" y="471"/>
                    <a:pt x="424" y="236"/>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a:off x="2272450" y="2409600"/>
              <a:ext cx="7150" cy="20850"/>
            </a:xfrm>
            <a:custGeom>
              <a:avLst/>
              <a:gdLst/>
              <a:ahLst/>
              <a:cxnLst/>
              <a:rect l="l" t="t" r="r" b="b"/>
              <a:pathLst>
                <a:path w="286" h="834" extrusionOk="0">
                  <a:moveTo>
                    <a:pt x="39" y="1"/>
                  </a:moveTo>
                  <a:cubicBezTo>
                    <a:pt x="29" y="229"/>
                    <a:pt x="18" y="459"/>
                    <a:pt x="0" y="834"/>
                  </a:cubicBezTo>
                  <a:cubicBezTo>
                    <a:pt x="286" y="462"/>
                    <a:pt x="98" y="213"/>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4"/>
            <p:cNvSpPr/>
            <p:nvPr/>
          </p:nvSpPr>
          <p:spPr>
            <a:xfrm>
              <a:off x="2269575" y="2372300"/>
              <a:ext cx="10450" cy="23900"/>
            </a:xfrm>
            <a:custGeom>
              <a:avLst/>
              <a:gdLst/>
              <a:ahLst/>
              <a:cxnLst/>
              <a:rect l="l" t="t" r="r" b="b"/>
              <a:pathLst>
                <a:path w="418" h="956" extrusionOk="0">
                  <a:moveTo>
                    <a:pt x="273" y="1"/>
                  </a:moveTo>
                  <a:cubicBezTo>
                    <a:pt x="109" y="276"/>
                    <a:pt x="1" y="557"/>
                    <a:pt x="243" y="956"/>
                  </a:cubicBezTo>
                  <a:cubicBezTo>
                    <a:pt x="276" y="581"/>
                    <a:pt x="417" y="300"/>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4"/>
            <p:cNvSpPr/>
            <p:nvPr/>
          </p:nvSpPr>
          <p:spPr>
            <a:xfrm>
              <a:off x="2232900" y="1616625"/>
              <a:ext cx="875" cy="1700"/>
            </a:xfrm>
            <a:custGeom>
              <a:avLst/>
              <a:gdLst/>
              <a:ahLst/>
              <a:cxnLst/>
              <a:rect l="l" t="t" r="r" b="b"/>
              <a:pathLst>
                <a:path w="35" h="68" extrusionOk="0">
                  <a:moveTo>
                    <a:pt x="35" y="0"/>
                  </a:moveTo>
                  <a:lnTo>
                    <a:pt x="35" y="0"/>
                  </a:lnTo>
                  <a:cubicBezTo>
                    <a:pt x="24" y="11"/>
                    <a:pt x="11" y="21"/>
                    <a:pt x="0" y="33"/>
                  </a:cubicBezTo>
                  <a:cubicBezTo>
                    <a:pt x="2" y="44"/>
                    <a:pt x="6" y="56"/>
                    <a:pt x="8" y="68"/>
                  </a:cubicBezTo>
                  <a:cubicBezTo>
                    <a:pt x="14" y="62"/>
                    <a:pt x="18" y="54"/>
                    <a:pt x="24" y="48"/>
                  </a:cubicBezTo>
                  <a:cubicBezTo>
                    <a:pt x="29" y="32"/>
                    <a:pt x="30" y="15"/>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a:off x="2338725" y="1835425"/>
              <a:ext cx="8850" cy="10050"/>
            </a:xfrm>
            <a:custGeom>
              <a:avLst/>
              <a:gdLst/>
              <a:ahLst/>
              <a:cxnLst/>
              <a:rect l="l" t="t" r="r" b="b"/>
              <a:pathLst>
                <a:path w="354" h="402" extrusionOk="0">
                  <a:moveTo>
                    <a:pt x="262" y="0"/>
                  </a:moveTo>
                  <a:cubicBezTo>
                    <a:pt x="199" y="97"/>
                    <a:pt x="136" y="194"/>
                    <a:pt x="0" y="402"/>
                  </a:cubicBezTo>
                  <a:cubicBezTo>
                    <a:pt x="160" y="298"/>
                    <a:pt x="221" y="276"/>
                    <a:pt x="256" y="232"/>
                  </a:cubicBezTo>
                  <a:cubicBezTo>
                    <a:pt x="299" y="178"/>
                    <a:pt x="322" y="107"/>
                    <a:pt x="354" y="42"/>
                  </a:cubicBezTo>
                  <a:lnTo>
                    <a:pt x="2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a:off x="2212750" y="1618300"/>
              <a:ext cx="21975" cy="50750"/>
            </a:xfrm>
            <a:custGeom>
              <a:avLst/>
              <a:gdLst/>
              <a:ahLst/>
              <a:cxnLst/>
              <a:rect l="l" t="t" r="r" b="b"/>
              <a:pathLst>
                <a:path w="879" h="2030" extrusionOk="0">
                  <a:moveTo>
                    <a:pt x="814" y="1"/>
                  </a:moveTo>
                  <a:cubicBezTo>
                    <a:pt x="269" y="563"/>
                    <a:pt x="253" y="1339"/>
                    <a:pt x="0" y="2030"/>
                  </a:cubicBezTo>
                  <a:cubicBezTo>
                    <a:pt x="131" y="1951"/>
                    <a:pt x="232" y="1854"/>
                    <a:pt x="283" y="1733"/>
                  </a:cubicBezTo>
                  <a:cubicBezTo>
                    <a:pt x="481" y="1269"/>
                    <a:pt x="674" y="802"/>
                    <a:pt x="845" y="327"/>
                  </a:cubicBezTo>
                  <a:cubicBezTo>
                    <a:pt x="878" y="234"/>
                    <a:pt x="835" y="114"/>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p:cNvSpPr/>
            <p:nvPr/>
          </p:nvSpPr>
          <p:spPr>
            <a:xfrm>
              <a:off x="2276125" y="2371025"/>
              <a:ext cx="475" cy="1300"/>
            </a:xfrm>
            <a:custGeom>
              <a:avLst/>
              <a:gdLst/>
              <a:ahLst/>
              <a:cxnLst/>
              <a:rect l="l" t="t" r="r" b="b"/>
              <a:pathLst>
                <a:path w="19" h="52" extrusionOk="0">
                  <a:moveTo>
                    <a:pt x="14" y="1"/>
                  </a:moveTo>
                  <a:cubicBezTo>
                    <a:pt x="11" y="8"/>
                    <a:pt x="5" y="14"/>
                    <a:pt x="0" y="22"/>
                  </a:cubicBezTo>
                  <a:cubicBezTo>
                    <a:pt x="6" y="32"/>
                    <a:pt x="5" y="41"/>
                    <a:pt x="11" y="52"/>
                  </a:cubicBezTo>
                  <a:cubicBezTo>
                    <a:pt x="14" y="47"/>
                    <a:pt x="15" y="41"/>
                    <a:pt x="18" y="37"/>
                  </a:cubicBezTo>
                  <a:cubicBezTo>
                    <a:pt x="15" y="25"/>
                    <a:pt x="17" y="13"/>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2347900" y="2377350"/>
              <a:ext cx="63025" cy="349725"/>
            </a:xfrm>
            <a:custGeom>
              <a:avLst/>
              <a:gdLst/>
              <a:ahLst/>
              <a:cxnLst/>
              <a:rect l="l" t="t" r="r" b="b"/>
              <a:pathLst>
                <a:path w="2521" h="13989" extrusionOk="0">
                  <a:moveTo>
                    <a:pt x="2520" y="0"/>
                  </a:moveTo>
                  <a:cubicBezTo>
                    <a:pt x="2301" y="100"/>
                    <a:pt x="2250" y="312"/>
                    <a:pt x="2191" y="497"/>
                  </a:cubicBezTo>
                  <a:cubicBezTo>
                    <a:pt x="1940" y="1297"/>
                    <a:pt x="1684" y="2097"/>
                    <a:pt x="1475" y="2909"/>
                  </a:cubicBezTo>
                  <a:cubicBezTo>
                    <a:pt x="1160" y="4140"/>
                    <a:pt x="902" y="5387"/>
                    <a:pt x="581" y="6617"/>
                  </a:cubicBezTo>
                  <a:cubicBezTo>
                    <a:pt x="131" y="8334"/>
                    <a:pt x="0" y="10062"/>
                    <a:pt x="223" y="11826"/>
                  </a:cubicBezTo>
                  <a:cubicBezTo>
                    <a:pt x="311" y="12519"/>
                    <a:pt x="400" y="13201"/>
                    <a:pt x="677" y="13989"/>
                  </a:cubicBezTo>
                  <a:cubicBezTo>
                    <a:pt x="760" y="13780"/>
                    <a:pt x="844" y="13673"/>
                    <a:pt x="818" y="13617"/>
                  </a:cubicBezTo>
                  <a:cubicBezTo>
                    <a:pt x="545" y="13046"/>
                    <a:pt x="585" y="12426"/>
                    <a:pt x="531" y="11822"/>
                  </a:cubicBezTo>
                  <a:cubicBezTo>
                    <a:pt x="408" y="10447"/>
                    <a:pt x="454" y="9074"/>
                    <a:pt x="755" y="7728"/>
                  </a:cubicBezTo>
                  <a:cubicBezTo>
                    <a:pt x="1152" y="5964"/>
                    <a:pt x="1606" y="4216"/>
                    <a:pt x="2045" y="2462"/>
                  </a:cubicBezTo>
                  <a:cubicBezTo>
                    <a:pt x="2090" y="2283"/>
                    <a:pt x="2194" y="2119"/>
                    <a:pt x="2317" y="1841"/>
                  </a:cubicBezTo>
                  <a:cubicBezTo>
                    <a:pt x="2390" y="2346"/>
                    <a:pt x="2457" y="2799"/>
                    <a:pt x="2520" y="3235"/>
                  </a:cubicBezTo>
                  <a:lnTo>
                    <a:pt x="2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2370400" y="1786325"/>
              <a:ext cx="13150" cy="20700"/>
            </a:xfrm>
            <a:custGeom>
              <a:avLst/>
              <a:gdLst/>
              <a:ahLst/>
              <a:cxnLst/>
              <a:rect l="l" t="t" r="r" b="b"/>
              <a:pathLst>
                <a:path w="526" h="828" extrusionOk="0">
                  <a:moveTo>
                    <a:pt x="526" y="0"/>
                  </a:moveTo>
                  <a:lnTo>
                    <a:pt x="526" y="0"/>
                  </a:lnTo>
                  <a:cubicBezTo>
                    <a:pt x="138" y="303"/>
                    <a:pt x="1" y="501"/>
                    <a:pt x="148" y="788"/>
                  </a:cubicBezTo>
                  <a:lnTo>
                    <a:pt x="363" y="827"/>
                  </a:lnTo>
                  <a:cubicBezTo>
                    <a:pt x="407" y="606"/>
                    <a:pt x="451" y="385"/>
                    <a:pt x="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1" name="Google Shape;391;p34"/>
          <p:cNvPicPr preferRelativeResize="0"/>
          <p:nvPr/>
        </p:nvPicPr>
        <p:blipFill rotWithShape="1">
          <a:blip r:embed="rId3">
            <a:alphaModFix/>
          </a:blip>
          <a:srcRect l="15892" r="39603"/>
          <a:stretch/>
        </p:blipFill>
        <p:spPr>
          <a:xfrm>
            <a:off x="5714575" y="0"/>
            <a:ext cx="3429427" cy="5143502"/>
          </a:xfrm>
          <a:prstGeom prst="rect">
            <a:avLst/>
          </a:prstGeom>
          <a:noFill/>
          <a:ln>
            <a:noFill/>
          </a:ln>
        </p:spPr>
      </p:pic>
      <p:sp>
        <p:nvSpPr>
          <p:cNvPr id="393" name="Google Shape;393;p34"/>
          <p:cNvSpPr txBox="1">
            <a:spLocks noGrp="1"/>
          </p:cNvSpPr>
          <p:nvPr>
            <p:ph type="subTitle" idx="1"/>
          </p:nvPr>
        </p:nvSpPr>
        <p:spPr>
          <a:xfrm>
            <a:off x="1030200" y="1259171"/>
            <a:ext cx="3541800" cy="2530839"/>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300" dirty="0">
                <a:latin typeface="Bahnschrift Light" panose="020B0502040204020203" pitchFamily="34" charset="0"/>
              </a:rPr>
              <a:t>We regularly work with customers from various countries such as the USA, Canada, UK, Europe, France, Turkey, Egypt, Poland, Australia, Spain, Greece, Germany, UAE, and India, and stay in regular communication regarding their requirements.</a:t>
            </a:r>
          </a:p>
          <a:p>
            <a:pPr marL="171450" lvl="0" indent="-171450" algn="l" rtl="0">
              <a:spcBef>
                <a:spcPts val="0"/>
              </a:spcBef>
              <a:spcAft>
                <a:spcPts val="0"/>
              </a:spcAft>
              <a:buFont typeface="Arial" panose="020B0604020202020204" pitchFamily="34" charset="0"/>
              <a:buChar char="•"/>
            </a:pPr>
            <a:r>
              <a:rPr lang="en-US" sz="1300" dirty="0">
                <a:latin typeface="Bahnschrift Light" panose="020B0502040204020203" pitchFamily="34" charset="0"/>
              </a:rPr>
              <a:t>We have garnered rich experience and expertise in sourcing and supplying high-quality Nutraceutical, Herbal, Ayurvedic and Pharmaceutical ingredients.</a:t>
            </a:r>
          </a:p>
          <a:p>
            <a:pPr marL="171450" lvl="0" indent="-171450" algn="l" rtl="0">
              <a:spcBef>
                <a:spcPts val="0"/>
              </a:spcBef>
              <a:spcAft>
                <a:spcPts val="0"/>
              </a:spcAft>
              <a:buFont typeface="Arial" panose="020B0604020202020204" pitchFamily="34" charset="0"/>
              <a:buChar char="•"/>
            </a:pPr>
            <a:r>
              <a:rPr lang="en-US" sz="1300" dirty="0">
                <a:latin typeface="Bahnschrift Light" panose="020B0502040204020203" pitchFamily="34" charset="0"/>
              </a:rPr>
              <a:t>We believe in conducting business in a clean and transparent manner, earning the trust and loyalty of our clients.</a:t>
            </a:r>
          </a:p>
        </p:txBody>
      </p:sp>
    </p:spTree>
    <p:extLst>
      <p:ext uri="{BB962C8B-B14F-4D97-AF65-F5344CB8AC3E}">
        <p14:creationId xmlns:p14="http://schemas.microsoft.com/office/powerpoint/2010/main" val="215187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7"/>
        <p:cNvGrpSpPr/>
        <p:nvPr/>
      </p:nvGrpSpPr>
      <p:grpSpPr>
        <a:xfrm>
          <a:off x="0" y="0"/>
          <a:ext cx="0" cy="0"/>
          <a:chOff x="0" y="0"/>
          <a:chExt cx="0" cy="0"/>
        </a:xfrm>
      </p:grpSpPr>
      <p:pic>
        <p:nvPicPr>
          <p:cNvPr id="398" name="Google Shape;398;p35"/>
          <p:cNvPicPr preferRelativeResize="0"/>
          <p:nvPr/>
        </p:nvPicPr>
        <p:blipFill rotWithShape="1">
          <a:blip r:embed="rId3">
            <a:alphaModFix/>
          </a:blip>
          <a:srcRect l="4512" t="8637" r="12842" b="8629"/>
          <a:stretch/>
        </p:blipFill>
        <p:spPr>
          <a:xfrm>
            <a:off x="5714575" y="0"/>
            <a:ext cx="3429424" cy="5143501"/>
          </a:xfrm>
          <a:prstGeom prst="rect">
            <a:avLst/>
          </a:prstGeom>
          <a:noFill/>
          <a:ln>
            <a:noFill/>
          </a:ln>
        </p:spPr>
      </p:pic>
      <p:sp>
        <p:nvSpPr>
          <p:cNvPr id="400" name="Google Shape;400;p35"/>
          <p:cNvSpPr txBox="1">
            <a:spLocks noGrp="1"/>
          </p:cNvSpPr>
          <p:nvPr>
            <p:ph type="body" idx="1"/>
          </p:nvPr>
        </p:nvSpPr>
        <p:spPr>
          <a:xfrm>
            <a:off x="776025" y="1951105"/>
            <a:ext cx="3936900" cy="6280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US" sz="2000" b="1" dirty="0">
                <a:solidFill>
                  <a:schemeClr val="lt1"/>
                </a:solidFill>
                <a:latin typeface="Bahnschrift Light" panose="020B0502040204020203" pitchFamily="34" charset="0"/>
              </a:rPr>
              <a:t>Our vision is to contribute to human health and promote Earth's sustainability.</a:t>
            </a:r>
          </a:p>
        </p:txBody>
      </p:sp>
      <p:cxnSp>
        <p:nvCxnSpPr>
          <p:cNvPr id="401" name="Google Shape;401;p35"/>
          <p:cNvCxnSpPr/>
          <p:nvPr/>
        </p:nvCxnSpPr>
        <p:spPr>
          <a:xfrm>
            <a:off x="776025" y="1886508"/>
            <a:ext cx="1061400" cy="0"/>
          </a:xfrm>
          <a:prstGeom prst="straightConnector1">
            <a:avLst/>
          </a:prstGeom>
          <a:noFill/>
          <a:ln w="9525" cap="flat" cmpd="sng">
            <a:solidFill>
              <a:schemeClr val="lt1"/>
            </a:solidFill>
            <a:prstDash val="solid"/>
            <a:round/>
            <a:headEnd type="none" w="med" len="med"/>
            <a:tailEnd type="none" w="med" len="med"/>
          </a:ln>
        </p:spPr>
      </p:cxnSp>
      <p:sp>
        <p:nvSpPr>
          <p:cNvPr id="3" name="Title 2">
            <a:extLst>
              <a:ext uri="{FF2B5EF4-FFF2-40B4-BE49-F238E27FC236}">
                <a16:creationId xmlns:a16="http://schemas.microsoft.com/office/drawing/2014/main" id="{39B05159-0946-4B67-BDFB-998067FFC7EF}"/>
              </a:ext>
            </a:extLst>
          </p:cNvPr>
          <p:cNvSpPr>
            <a:spLocks noGrp="1"/>
          </p:cNvSpPr>
          <p:nvPr>
            <p:ph type="title"/>
          </p:nvPr>
        </p:nvSpPr>
        <p:spPr>
          <a:xfrm>
            <a:off x="715125" y="545217"/>
            <a:ext cx="3997800" cy="1011900"/>
          </a:xfrm>
        </p:spPr>
        <p:txBody>
          <a:bodyPr/>
          <a:lstStyle/>
          <a:p>
            <a:r>
              <a:rPr lang="en-US" dirty="0"/>
              <a:t>Our </a:t>
            </a:r>
            <a:r>
              <a:rPr lang="en-US" sz="6000" dirty="0"/>
              <a:t>Vision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subTitle" idx="13"/>
          </p:nvPr>
        </p:nvSpPr>
        <p:spPr>
          <a:xfrm>
            <a:off x="713492" y="2450919"/>
            <a:ext cx="21120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Herbal</a:t>
            </a:r>
            <a:endParaRPr dirty="0"/>
          </a:p>
        </p:txBody>
      </p:sp>
      <p:sp>
        <p:nvSpPr>
          <p:cNvPr id="407" name="Google Shape;407;p36"/>
          <p:cNvSpPr txBox="1">
            <a:spLocks noGrp="1"/>
          </p:cNvSpPr>
          <p:nvPr>
            <p:ph type="subTitle" idx="15"/>
          </p:nvPr>
        </p:nvSpPr>
        <p:spPr>
          <a:xfrm>
            <a:off x="3226277" y="3614939"/>
            <a:ext cx="21123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Oil</a:t>
            </a:r>
            <a:r>
              <a:rPr lang="en" dirty="0"/>
              <a:t> </a:t>
            </a:r>
            <a:r>
              <a:rPr lang="en" sz="2000" dirty="0"/>
              <a:t>Seeds</a:t>
            </a:r>
            <a:endParaRPr sz="2000" dirty="0"/>
          </a:p>
        </p:txBody>
      </p:sp>
      <p:sp>
        <p:nvSpPr>
          <p:cNvPr id="408" name="Google Shape;408;p36"/>
          <p:cNvSpPr txBox="1">
            <a:spLocks noGrp="1"/>
          </p:cNvSpPr>
          <p:nvPr>
            <p:ph type="subTitle" idx="7"/>
          </p:nvPr>
        </p:nvSpPr>
        <p:spPr>
          <a:xfrm>
            <a:off x="712942" y="1286900"/>
            <a:ext cx="21120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Nutraceutical</a:t>
            </a:r>
            <a:endParaRPr dirty="0"/>
          </a:p>
        </p:txBody>
      </p:sp>
      <p:sp>
        <p:nvSpPr>
          <p:cNvPr id="409" name="Google Shape;409;p36"/>
          <p:cNvSpPr txBox="1">
            <a:spLocks noGrp="1"/>
          </p:cNvSpPr>
          <p:nvPr>
            <p:ph type="subTitle" idx="8"/>
          </p:nvPr>
        </p:nvSpPr>
        <p:spPr>
          <a:xfrm>
            <a:off x="3226277" y="1286900"/>
            <a:ext cx="21123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Ayurvedic</a:t>
            </a:r>
            <a:endParaRPr dirty="0"/>
          </a:p>
        </p:txBody>
      </p:sp>
      <p:sp>
        <p:nvSpPr>
          <p:cNvPr id="410" name="Google Shape;410;p36"/>
          <p:cNvSpPr txBox="1">
            <a:spLocks noGrp="1"/>
          </p:cNvSpPr>
          <p:nvPr>
            <p:ph type="subTitle" idx="9"/>
          </p:nvPr>
        </p:nvSpPr>
        <p:spPr>
          <a:xfrm>
            <a:off x="3226277" y="2450919"/>
            <a:ext cx="21123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Pharmaceutical</a:t>
            </a:r>
            <a:endParaRPr dirty="0"/>
          </a:p>
        </p:txBody>
      </p:sp>
      <p:sp>
        <p:nvSpPr>
          <p:cNvPr id="411" name="Google Shape;411;p36"/>
          <p:cNvSpPr txBox="1">
            <a:spLocks noGrp="1"/>
          </p:cNvSpPr>
          <p:nvPr>
            <p:ph type="subTitle" idx="14"/>
          </p:nvPr>
        </p:nvSpPr>
        <p:spPr>
          <a:xfrm>
            <a:off x="712809" y="3614939"/>
            <a:ext cx="21123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Enzymes</a:t>
            </a:r>
            <a:endParaRPr sz="2000" dirty="0"/>
          </a:p>
        </p:txBody>
      </p:sp>
      <p:sp>
        <p:nvSpPr>
          <p:cNvPr id="412" name="Google Shape;412;p36"/>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Deal in:-</a:t>
            </a:r>
            <a:endParaRPr dirty="0"/>
          </a:p>
        </p:txBody>
      </p:sp>
      <p:sp>
        <p:nvSpPr>
          <p:cNvPr id="413" name="Google Shape;413;p36"/>
          <p:cNvSpPr txBox="1">
            <a:spLocks noGrp="1"/>
          </p:cNvSpPr>
          <p:nvPr>
            <p:ph type="subTitle" idx="4"/>
          </p:nvPr>
        </p:nvSpPr>
        <p:spPr>
          <a:xfrm>
            <a:off x="713492" y="2830767"/>
            <a:ext cx="2112000" cy="484800"/>
          </a:xfrm>
          <a:prstGeom prst="rect">
            <a:avLst/>
          </a:prstGeom>
        </p:spPr>
        <p:txBody>
          <a:bodyPr spcFirstLastPara="1" wrap="square" lIns="91425" tIns="91425" rIns="91425" bIns="91425" anchor="t" anchorCtr="0">
            <a:noAutofit/>
          </a:bodyPr>
          <a:lstStyle/>
          <a:p>
            <a:pPr marL="0" indent="0"/>
            <a:r>
              <a:rPr lang="en-US" sz="1300" dirty="0">
                <a:solidFill>
                  <a:srgbClr val="001D35"/>
                </a:solidFill>
                <a:latin typeface="Bahnschrift Light" panose="020B0502040204020203" pitchFamily="34" charset="0"/>
              </a:rPr>
              <a:t>Substances derived from plants and used for therapeutic purposes</a:t>
            </a:r>
            <a:endParaRPr sz="1300" dirty="0">
              <a:solidFill>
                <a:srgbClr val="001D35"/>
              </a:solidFill>
              <a:latin typeface="Bahnschrift Light" panose="020B0502040204020203" pitchFamily="34" charset="0"/>
            </a:endParaRPr>
          </a:p>
        </p:txBody>
      </p:sp>
      <p:sp>
        <p:nvSpPr>
          <p:cNvPr id="414" name="Google Shape;414;p36"/>
          <p:cNvSpPr txBox="1">
            <a:spLocks noGrp="1"/>
          </p:cNvSpPr>
          <p:nvPr>
            <p:ph type="subTitle" idx="5"/>
          </p:nvPr>
        </p:nvSpPr>
        <p:spPr>
          <a:xfrm>
            <a:off x="719999" y="3994791"/>
            <a:ext cx="2481107" cy="385720"/>
          </a:xfrm>
          <a:prstGeom prst="rect">
            <a:avLst/>
          </a:prstGeom>
        </p:spPr>
        <p:txBody>
          <a:bodyPr spcFirstLastPara="1" wrap="square" lIns="91425" tIns="91425" rIns="91425" bIns="91425" anchor="t" anchorCtr="0">
            <a:noAutofit/>
          </a:bodyPr>
          <a:lstStyle/>
          <a:p>
            <a:pPr marL="0" lvl="0" indent="0"/>
            <a:r>
              <a:rPr lang="en-US" sz="1250" dirty="0">
                <a:solidFill>
                  <a:srgbClr val="001D35"/>
                </a:solidFill>
                <a:latin typeface="Bahnschrift Light" panose="020B0502040204020203" pitchFamily="34" charset="0"/>
              </a:rPr>
              <a:t>Protein that acts as a biological catalyst by accelerating chemical reactions</a:t>
            </a:r>
            <a:endParaRPr sz="1300" dirty="0">
              <a:solidFill>
                <a:srgbClr val="001D35"/>
              </a:solidFill>
              <a:latin typeface="Bahnschrift Light" panose="020B0502040204020203" pitchFamily="34" charset="0"/>
            </a:endParaRPr>
          </a:p>
        </p:txBody>
      </p:sp>
      <p:sp>
        <p:nvSpPr>
          <p:cNvPr id="415" name="Google Shape;415;p36"/>
          <p:cNvSpPr txBox="1">
            <a:spLocks noGrp="1"/>
          </p:cNvSpPr>
          <p:nvPr>
            <p:ph type="subTitle" idx="1"/>
          </p:nvPr>
        </p:nvSpPr>
        <p:spPr>
          <a:xfrm>
            <a:off x="712942" y="1666743"/>
            <a:ext cx="21120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solidFill>
                  <a:srgbClr val="001D35"/>
                </a:solidFill>
                <a:latin typeface="Bahnschrift Light" panose="020B0502040204020203" pitchFamily="34" charset="0"/>
              </a:rPr>
              <a:t>F</a:t>
            </a:r>
            <a:r>
              <a:rPr lang="en-US" sz="1300" b="0" i="0" dirty="0">
                <a:solidFill>
                  <a:srgbClr val="001D35"/>
                </a:solidFill>
                <a:effectLst/>
                <a:latin typeface="Bahnschrift Light" panose="020B0502040204020203" pitchFamily="34" charset="0"/>
              </a:rPr>
              <a:t>ood components that provide health benefits beyond basic nutrition</a:t>
            </a:r>
            <a:endParaRPr sz="1300" dirty="0">
              <a:latin typeface="Bahnschrift Light" panose="020B0502040204020203" pitchFamily="34" charset="0"/>
            </a:endParaRPr>
          </a:p>
        </p:txBody>
      </p:sp>
      <p:sp>
        <p:nvSpPr>
          <p:cNvPr id="416" name="Google Shape;416;p36"/>
          <p:cNvSpPr txBox="1">
            <a:spLocks noGrp="1"/>
          </p:cNvSpPr>
          <p:nvPr>
            <p:ph type="subTitle" idx="2"/>
          </p:nvPr>
        </p:nvSpPr>
        <p:spPr>
          <a:xfrm>
            <a:off x="3226276" y="1666743"/>
            <a:ext cx="2337615" cy="484800"/>
          </a:xfrm>
          <a:prstGeom prst="rect">
            <a:avLst/>
          </a:prstGeom>
        </p:spPr>
        <p:txBody>
          <a:bodyPr spcFirstLastPara="1" wrap="square" lIns="91425" tIns="91425" rIns="91425" bIns="91425" anchor="t" anchorCtr="0">
            <a:noAutofit/>
          </a:bodyPr>
          <a:lstStyle/>
          <a:p>
            <a:pPr marL="0" lvl="0" indent="0"/>
            <a:r>
              <a:rPr lang="en-US" sz="1300" dirty="0">
                <a:solidFill>
                  <a:srgbClr val="001D35"/>
                </a:solidFill>
                <a:latin typeface="Bahnschrift Light" panose="020B0502040204020203" pitchFamily="34" charset="0"/>
              </a:rPr>
              <a:t>Remedies derived from the ancient Indian medical system of Ayurveda</a:t>
            </a:r>
            <a:endParaRPr sz="1300" dirty="0">
              <a:solidFill>
                <a:srgbClr val="001D35"/>
              </a:solidFill>
              <a:latin typeface="Bahnschrift Light" panose="020B0502040204020203" pitchFamily="34" charset="0"/>
            </a:endParaRPr>
          </a:p>
        </p:txBody>
      </p:sp>
      <p:sp>
        <p:nvSpPr>
          <p:cNvPr id="417" name="Google Shape;417;p36"/>
          <p:cNvSpPr txBox="1">
            <a:spLocks noGrp="1"/>
          </p:cNvSpPr>
          <p:nvPr>
            <p:ph type="subTitle" idx="3"/>
          </p:nvPr>
        </p:nvSpPr>
        <p:spPr>
          <a:xfrm>
            <a:off x="3226277" y="2830767"/>
            <a:ext cx="2107500" cy="484800"/>
          </a:xfrm>
          <a:prstGeom prst="rect">
            <a:avLst/>
          </a:prstGeom>
        </p:spPr>
        <p:txBody>
          <a:bodyPr spcFirstLastPara="1" wrap="square" lIns="91425" tIns="91425" rIns="91425" bIns="91425" anchor="t" anchorCtr="0">
            <a:noAutofit/>
          </a:bodyPr>
          <a:lstStyle/>
          <a:p>
            <a:pPr marL="0" indent="0"/>
            <a:r>
              <a:rPr lang="en-US" sz="1300" dirty="0">
                <a:solidFill>
                  <a:srgbClr val="001D35"/>
                </a:solidFill>
                <a:latin typeface="Bahnschrift Light" panose="020B0502040204020203" pitchFamily="34" charset="0"/>
              </a:rPr>
              <a:t>Substances used to treat, prevent, or diagnose diseases</a:t>
            </a:r>
          </a:p>
        </p:txBody>
      </p:sp>
      <p:sp>
        <p:nvSpPr>
          <p:cNvPr id="418" name="Google Shape;418;p36"/>
          <p:cNvSpPr txBox="1">
            <a:spLocks noGrp="1"/>
          </p:cNvSpPr>
          <p:nvPr>
            <p:ph type="subTitle" idx="6"/>
          </p:nvPr>
        </p:nvSpPr>
        <p:spPr>
          <a:xfrm>
            <a:off x="3226277" y="3994791"/>
            <a:ext cx="2107500" cy="484800"/>
          </a:xfrm>
          <a:prstGeom prst="rect">
            <a:avLst/>
          </a:prstGeom>
        </p:spPr>
        <p:txBody>
          <a:bodyPr spcFirstLastPara="1" wrap="square" lIns="91425" tIns="91425" rIns="91425" bIns="91425" anchor="t" anchorCtr="0">
            <a:noAutofit/>
          </a:bodyPr>
          <a:lstStyle/>
          <a:p>
            <a:pPr marL="0" lvl="0" indent="0"/>
            <a:r>
              <a:rPr lang="en-US" sz="1300" dirty="0">
                <a:solidFill>
                  <a:srgbClr val="001D35"/>
                </a:solidFill>
                <a:latin typeface="Bahnschrift Light" panose="020B0502040204020203" pitchFamily="34" charset="0"/>
              </a:rPr>
              <a:t>Seeds grown primarily for the extraction of oil</a:t>
            </a:r>
            <a:endParaRPr sz="1300" dirty="0">
              <a:solidFill>
                <a:srgbClr val="001D35"/>
              </a:solidFill>
              <a:latin typeface="Bahnschrift Light" panose="020B0502040204020203" pitchFamily="34" charset="0"/>
            </a:endParaRPr>
          </a:p>
        </p:txBody>
      </p:sp>
      <p:cxnSp>
        <p:nvCxnSpPr>
          <p:cNvPr id="419" name="Google Shape;419;p36"/>
          <p:cNvCxnSpPr>
            <a:cxnSpLocks/>
          </p:cNvCxnSpPr>
          <p:nvPr/>
        </p:nvCxnSpPr>
        <p:spPr>
          <a:xfrm flipV="1">
            <a:off x="819755" y="1694896"/>
            <a:ext cx="1638321" cy="1899"/>
          </a:xfrm>
          <a:prstGeom prst="straightConnector1">
            <a:avLst/>
          </a:prstGeom>
          <a:noFill/>
          <a:ln w="9525" cap="flat" cmpd="sng">
            <a:solidFill>
              <a:schemeClr val="dk1"/>
            </a:solidFill>
            <a:prstDash val="solid"/>
            <a:round/>
            <a:headEnd type="none" w="med" len="med"/>
            <a:tailEnd type="none" w="med" len="med"/>
          </a:ln>
        </p:spPr>
      </p:cxnSp>
      <p:cxnSp>
        <p:nvCxnSpPr>
          <p:cNvPr id="420" name="Google Shape;420;p36"/>
          <p:cNvCxnSpPr>
            <a:cxnSpLocks/>
          </p:cNvCxnSpPr>
          <p:nvPr/>
        </p:nvCxnSpPr>
        <p:spPr>
          <a:xfrm>
            <a:off x="819755" y="2857990"/>
            <a:ext cx="819160" cy="0"/>
          </a:xfrm>
          <a:prstGeom prst="straightConnector1">
            <a:avLst/>
          </a:prstGeom>
          <a:noFill/>
          <a:ln w="9525" cap="flat" cmpd="sng">
            <a:solidFill>
              <a:schemeClr val="dk1"/>
            </a:solidFill>
            <a:prstDash val="solid"/>
            <a:round/>
            <a:headEnd type="none" w="med" len="med"/>
            <a:tailEnd type="none" w="med" len="med"/>
          </a:ln>
        </p:spPr>
      </p:cxnSp>
      <p:cxnSp>
        <p:nvCxnSpPr>
          <p:cNvPr id="421" name="Google Shape;421;p36"/>
          <p:cNvCxnSpPr/>
          <p:nvPr/>
        </p:nvCxnSpPr>
        <p:spPr>
          <a:xfrm>
            <a:off x="819755" y="4022601"/>
            <a:ext cx="438300" cy="0"/>
          </a:xfrm>
          <a:prstGeom prst="straightConnector1">
            <a:avLst/>
          </a:prstGeom>
          <a:noFill/>
          <a:ln w="9525" cap="flat" cmpd="sng">
            <a:solidFill>
              <a:schemeClr val="dk1"/>
            </a:solidFill>
            <a:prstDash val="solid"/>
            <a:round/>
            <a:headEnd type="none" w="med" len="med"/>
            <a:tailEnd type="none" w="med" len="med"/>
          </a:ln>
        </p:spPr>
      </p:cxnSp>
      <p:cxnSp>
        <p:nvCxnSpPr>
          <p:cNvPr id="422" name="Google Shape;422;p36"/>
          <p:cNvCxnSpPr/>
          <p:nvPr/>
        </p:nvCxnSpPr>
        <p:spPr>
          <a:xfrm>
            <a:off x="3334355" y="1696794"/>
            <a:ext cx="438300" cy="0"/>
          </a:xfrm>
          <a:prstGeom prst="straightConnector1">
            <a:avLst/>
          </a:prstGeom>
          <a:noFill/>
          <a:ln w="9525" cap="flat" cmpd="sng">
            <a:solidFill>
              <a:schemeClr val="dk1"/>
            </a:solidFill>
            <a:prstDash val="solid"/>
            <a:round/>
            <a:headEnd type="none" w="med" len="med"/>
            <a:tailEnd type="none" w="med" len="med"/>
          </a:ln>
        </p:spPr>
      </p:cxnSp>
      <p:cxnSp>
        <p:nvCxnSpPr>
          <p:cNvPr id="423" name="Google Shape;423;p36"/>
          <p:cNvCxnSpPr>
            <a:cxnSpLocks/>
          </p:cNvCxnSpPr>
          <p:nvPr/>
        </p:nvCxnSpPr>
        <p:spPr>
          <a:xfrm flipV="1">
            <a:off x="3334355" y="2830767"/>
            <a:ext cx="1873076" cy="27223"/>
          </a:xfrm>
          <a:prstGeom prst="straightConnector1">
            <a:avLst/>
          </a:prstGeom>
          <a:noFill/>
          <a:ln w="9525" cap="flat" cmpd="sng">
            <a:solidFill>
              <a:schemeClr val="dk1"/>
            </a:solidFill>
            <a:prstDash val="solid"/>
            <a:round/>
            <a:headEnd type="none" w="med" len="med"/>
            <a:tailEnd type="none" w="med" len="med"/>
          </a:ln>
        </p:spPr>
      </p:cxnSp>
      <p:cxnSp>
        <p:nvCxnSpPr>
          <p:cNvPr id="424" name="Google Shape;424;p36"/>
          <p:cNvCxnSpPr/>
          <p:nvPr/>
        </p:nvCxnSpPr>
        <p:spPr>
          <a:xfrm>
            <a:off x="3334355" y="4022601"/>
            <a:ext cx="438300" cy="0"/>
          </a:xfrm>
          <a:prstGeom prst="straightConnector1">
            <a:avLst/>
          </a:prstGeom>
          <a:noFill/>
          <a:ln w="9525" cap="flat" cmpd="sng">
            <a:solidFill>
              <a:schemeClr val="dk1"/>
            </a:solidFill>
            <a:prstDash val="solid"/>
            <a:round/>
            <a:headEnd type="none" w="med" len="med"/>
            <a:tailEnd type="none" w="med" len="med"/>
          </a:ln>
        </p:spPr>
      </p:cxnSp>
      <p:pic>
        <p:nvPicPr>
          <p:cNvPr id="425" name="Google Shape;425;p36"/>
          <p:cNvPicPr preferRelativeResize="0"/>
          <p:nvPr/>
        </p:nvPicPr>
        <p:blipFill rotWithShape="1">
          <a:blip r:embed="rId3">
            <a:alphaModFix/>
          </a:blip>
          <a:srcRect t="19" b="19"/>
          <a:stretch/>
        </p:blipFill>
        <p:spPr>
          <a:xfrm>
            <a:off x="5714575" y="0"/>
            <a:ext cx="3429423" cy="5143501"/>
          </a:xfrm>
          <a:prstGeom prst="rect">
            <a:avLst/>
          </a:prstGeom>
          <a:noFill/>
          <a:ln>
            <a:noFill/>
          </a:ln>
        </p:spPr>
      </p:pic>
      <p:sp>
        <p:nvSpPr>
          <p:cNvPr id="426" name="Google Shape;426;p36"/>
          <p:cNvSpPr/>
          <p:nvPr/>
        </p:nvSpPr>
        <p:spPr>
          <a:xfrm rot="7200079">
            <a:off x="4133511" y="-184674"/>
            <a:ext cx="817887" cy="2317781"/>
          </a:xfrm>
          <a:custGeom>
            <a:avLst/>
            <a:gdLst/>
            <a:ahLst/>
            <a:cxnLst/>
            <a:rect l="l" t="t" r="r" b="b"/>
            <a:pathLst>
              <a:path w="35134" h="99565" extrusionOk="0">
                <a:moveTo>
                  <a:pt x="10446" y="21596"/>
                </a:moveTo>
                <a:cubicBezTo>
                  <a:pt x="12184" y="26780"/>
                  <a:pt x="15082" y="31629"/>
                  <a:pt x="19563" y="36861"/>
                </a:cubicBezTo>
                <a:cubicBezTo>
                  <a:pt x="19627" y="36935"/>
                  <a:pt x="19708" y="37001"/>
                  <a:pt x="19810" y="37063"/>
                </a:cubicBezTo>
                <a:cubicBezTo>
                  <a:pt x="19458" y="36279"/>
                  <a:pt x="19081" y="35685"/>
                  <a:pt x="18610" y="35160"/>
                </a:cubicBezTo>
                <a:cubicBezTo>
                  <a:pt x="18162" y="34661"/>
                  <a:pt x="17801" y="34074"/>
                  <a:pt x="17454" y="33508"/>
                </a:cubicBezTo>
                <a:lnTo>
                  <a:pt x="17127" y="32980"/>
                </a:lnTo>
                <a:cubicBezTo>
                  <a:pt x="15969" y="31162"/>
                  <a:pt x="14816" y="29341"/>
                  <a:pt x="13679" y="27509"/>
                </a:cubicBezTo>
                <a:cubicBezTo>
                  <a:pt x="12831" y="26142"/>
                  <a:pt x="12208" y="24716"/>
                  <a:pt x="11718" y="23020"/>
                </a:cubicBezTo>
                <a:lnTo>
                  <a:pt x="11923" y="22927"/>
                </a:lnTo>
                <a:cubicBezTo>
                  <a:pt x="12056" y="23130"/>
                  <a:pt x="12178" y="23307"/>
                  <a:pt x="12290" y="23468"/>
                </a:cubicBezTo>
                <a:cubicBezTo>
                  <a:pt x="12505" y="23783"/>
                  <a:pt x="12681" y="24040"/>
                  <a:pt x="12826" y="24313"/>
                </a:cubicBezTo>
                <a:cubicBezTo>
                  <a:pt x="14306" y="27106"/>
                  <a:pt x="16240" y="29569"/>
                  <a:pt x="18111" y="31813"/>
                </a:cubicBezTo>
                <a:cubicBezTo>
                  <a:pt x="19939" y="34010"/>
                  <a:pt x="21806" y="36175"/>
                  <a:pt x="23675" y="38338"/>
                </a:cubicBezTo>
                <a:lnTo>
                  <a:pt x="23923" y="38625"/>
                </a:lnTo>
                <a:cubicBezTo>
                  <a:pt x="24648" y="39469"/>
                  <a:pt x="25347" y="40330"/>
                  <a:pt x="26040" y="41202"/>
                </a:cubicBezTo>
                <a:cubicBezTo>
                  <a:pt x="27207" y="42675"/>
                  <a:pt x="28851" y="44493"/>
                  <a:pt x="31237" y="45496"/>
                </a:cubicBezTo>
                <a:lnTo>
                  <a:pt x="31382" y="45556"/>
                </a:lnTo>
                <a:lnTo>
                  <a:pt x="31281" y="45675"/>
                </a:lnTo>
                <a:cubicBezTo>
                  <a:pt x="31245" y="45717"/>
                  <a:pt x="31216" y="45759"/>
                  <a:pt x="31189" y="45796"/>
                </a:cubicBezTo>
                <a:cubicBezTo>
                  <a:pt x="31126" y="45884"/>
                  <a:pt x="31072" y="45960"/>
                  <a:pt x="30979" y="45984"/>
                </a:cubicBezTo>
                <a:cubicBezTo>
                  <a:pt x="29873" y="46248"/>
                  <a:pt x="28891" y="46374"/>
                  <a:pt x="27974" y="46374"/>
                </a:cubicBezTo>
                <a:cubicBezTo>
                  <a:pt x="26651" y="46374"/>
                  <a:pt x="25472" y="46111"/>
                  <a:pt x="24368" y="45568"/>
                </a:cubicBezTo>
                <a:cubicBezTo>
                  <a:pt x="23633" y="45207"/>
                  <a:pt x="22980" y="44599"/>
                  <a:pt x="22455" y="44114"/>
                </a:cubicBezTo>
                <a:cubicBezTo>
                  <a:pt x="19309" y="41193"/>
                  <a:pt x="17159" y="38545"/>
                  <a:pt x="15690" y="35780"/>
                </a:cubicBezTo>
                <a:cubicBezTo>
                  <a:pt x="13229" y="31150"/>
                  <a:pt x="11625" y="27132"/>
                  <a:pt x="10640" y="23137"/>
                </a:cubicBezTo>
                <a:cubicBezTo>
                  <a:pt x="10556" y="22798"/>
                  <a:pt x="10459" y="22461"/>
                  <a:pt x="10360" y="22125"/>
                </a:cubicBezTo>
                <a:lnTo>
                  <a:pt x="10228" y="21664"/>
                </a:lnTo>
                <a:lnTo>
                  <a:pt x="10446" y="21596"/>
                </a:lnTo>
                <a:close/>
                <a:moveTo>
                  <a:pt x="1" y="0"/>
                </a:moveTo>
                <a:lnTo>
                  <a:pt x="1" y="2238"/>
                </a:lnTo>
                <a:cubicBezTo>
                  <a:pt x="910" y="3781"/>
                  <a:pt x="1644" y="5369"/>
                  <a:pt x="2247" y="6824"/>
                </a:cubicBezTo>
                <a:cubicBezTo>
                  <a:pt x="3425" y="9667"/>
                  <a:pt x="3168" y="12731"/>
                  <a:pt x="2834" y="15381"/>
                </a:cubicBezTo>
                <a:cubicBezTo>
                  <a:pt x="2670" y="16688"/>
                  <a:pt x="2153" y="17966"/>
                  <a:pt x="1655" y="19204"/>
                </a:cubicBezTo>
                <a:cubicBezTo>
                  <a:pt x="1542" y="19486"/>
                  <a:pt x="1428" y="19767"/>
                  <a:pt x="1318" y="20047"/>
                </a:cubicBezTo>
                <a:cubicBezTo>
                  <a:pt x="1007" y="20853"/>
                  <a:pt x="640" y="21653"/>
                  <a:pt x="285" y="22425"/>
                </a:cubicBezTo>
                <a:cubicBezTo>
                  <a:pt x="187" y="22640"/>
                  <a:pt x="98" y="22858"/>
                  <a:pt x="1" y="23071"/>
                </a:cubicBezTo>
                <a:lnTo>
                  <a:pt x="1" y="26613"/>
                </a:lnTo>
                <a:cubicBezTo>
                  <a:pt x="240" y="25264"/>
                  <a:pt x="578" y="23891"/>
                  <a:pt x="1085" y="22548"/>
                </a:cubicBezTo>
                <a:lnTo>
                  <a:pt x="1180" y="22277"/>
                </a:lnTo>
                <a:cubicBezTo>
                  <a:pt x="1286" y="21958"/>
                  <a:pt x="1395" y="21629"/>
                  <a:pt x="1658" y="21310"/>
                </a:cubicBezTo>
                <a:lnTo>
                  <a:pt x="1834" y="21097"/>
                </a:lnTo>
                <a:lnTo>
                  <a:pt x="1861" y="21374"/>
                </a:lnTo>
                <a:cubicBezTo>
                  <a:pt x="1867" y="21444"/>
                  <a:pt x="1882" y="21519"/>
                  <a:pt x="1894" y="21595"/>
                </a:cubicBezTo>
                <a:cubicBezTo>
                  <a:pt x="1928" y="21774"/>
                  <a:pt x="1963" y="21960"/>
                  <a:pt x="1910" y="22131"/>
                </a:cubicBezTo>
                <a:cubicBezTo>
                  <a:pt x="1313" y="24047"/>
                  <a:pt x="1347" y="25984"/>
                  <a:pt x="1443" y="28135"/>
                </a:cubicBezTo>
                <a:cubicBezTo>
                  <a:pt x="1542" y="30283"/>
                  <a:pt x="1990" y="32411"/>
                  <a:pt x="2425" y="34471"/>
                </a:cubicBezTo>
                <a:lnTo>
                  <a:pt x="2450" y="34596"/>
                </a:lnTo>
                <a:cubicBezTo>
                  <a:pt x="3225" y="38282"/>
                  <a:pt x="3608" y="41625"/>
                  <a:pt x="3625" y="44815"/>
                </a:cubicBezTo>
                <a:cubicBezTo>
                  <a:pt x="3638" y="47457"/>
                  <a:pt x="3049" y="49989"/>
                  <a:pt x="2531" y="51899"/>
                </a:cubicBezTo>
                <a:cubicBezTo>
                  <a:pt x="2141" y="53349"/>
                  <a:pt x="1805" y="54840"/>
                  <a:pt x="1480" y="56284"/>
                </a:cubicBezTo>
                <a:lnTo>
                  <a:pt x="1318" y="57006"/>
                </a:lnTo>
                <a:cubicBezTo>
                  <a:pt x="1250" y="57300"/>
                  <a:pt x="1220" y="57607"/>
                  <a:pt x="1183" y="57977"/>
                </a:cubicBezTo>
                <a:cubicBezTo>
                  <a:pt x="1163" y="58176"/>
                  <a:pt x="1140" y="58392"/>
                  <a:pt x="1112" y="58636"/>
                </a:cubicBezTo>
                <a:lnTo>
                  <a:pt x="891" y="58663"/>
                </a:lnTo>
                <a:lnTo>
                  <a:pt x="616" y="57940"/>
                </a:lnTo>
                <a:cubicBezTo>
                  <a:pt x="407" y="57391"/>
                  <a:pt x="205" y="56852"/>
                  <a:pt x="1" y="56312"/>
                </a:cubicBezTo>
                <a:lnTo>
                  <a:pt x="1" y="58167"/>
                </a:lnTo>
                <a:cubicBezTo>
                  <a:pt x="107" y="58440"/>
                  <a:pt x="222" y="58710"/>
                  <a:pt x="322" y="58983"/>
                </a:cubicBezTo>
                <a:cubicBezTo>
                  <a:pt x="495" y="59443"/>
                  <a:pt x="745" y="59890"/>
                  <a:pt x="1008" y="60361"/>
                </a:cubicBezTo>
                <a:cubicBezTo>
                  <a:pt x="1089" y="60507"/>
                  <a:pt x="1172" y="60654"/>
                  <a:pt x="1258" y="60809"/>
                </a:cubicBezTo>
                <a:cubicBezTo>
                  <a:pt x="1300" y="60493"/>
                  <a:pt x="1334" y="60188"/>
                  <a:pt x="1372" y="59890"/>
                </a:cubicBezTo>
                <a:cubicBezTo>
                  <a:pt x="1474" y="59031"/>
                  <a:pt x="1572" y="58219"/>
                  <a:pt x="1768" y="57436"/>
                </a:cubicBezTo>
                <a:cubicBezTo>
                  <a:pt x="2041" y="56328"/>
                  <a:pt x="2363" y="55231"/>
                  <a:pt x="2686" y="54136"/>
                </a:cubicBezTo>
                <a:cubicBezTo>
                  <a:pt x="2959" y="53207"/>
                  <a:pt x="3231" y="52278"/>
                  <a:pt x="3474" y="51342"/>
                </a:cubicBezTo>
                <a:cubicBezTo>
                  <a:pt x="3808" y="50058"/>
                  <a:pt x="4186" y="48606"/>
                  <a:pt x="4329" y="47162"/>
                </a:cubicBezTo>
                <a:cubicBezTo>
                  <a:pt x="4483" y="45604"/>
                  <a:pt x="4429" y="43969"/>
                  <a:pt x="4383" y="42527"/>
                </a:cubicBezTo>
                <a:cubicBezTo>
                  <a:pt x="4307" y="40305"/>
                  <a:pt x="3989" y="37912"/>
                  <a:pt x="3405" y="35217"/>
                </a:cubicBezTo>
                <a:cubicBezTo>
                  <a:pt x="2927" y="32993"/>
                  <a:pt x="2560" y="31171"/>
                  <a:pt x="2250" y="29480"/>
                </a:cubicBezTo>
                <a:cubicBezTo>
                  <a:pt x="1631" y="26085"/>
                  <a:pt x="2142" y="22817"/>
                  <a:pt x="2725" y="20071"/>
                </a:cubicBezTo>
                <a:cubicBezTo>
                  <a:pt x="3446" y="16671"/>
                  <a:pt x="3756" y="13243"/>
                  <a:pt x="3647" y="9880"/>
                </a:cubicBezTo>
                <a:cubicBezTo>
                  <a:pt x="3643" y="9743"/>
                  <a:pt x="3646" y="9605"/>
                  <a:pt x="3647" y="9467"/>
                </a:cubicBezTo>
                <a:lnTo>
                  <a:pt x="3655" y="8997"/>
                </a:lnTo>
                <a:lnTo>
                  <a:pt x="3850" y="9223"/>
                </a:lnTo>
                <a:cubicBezTo>
                  <a:pt x="4229" y="9656"/>
                  <a:pt x="4495" y="10119"/>
                  <a:pt x="4662" y="10639"/>
                </a:cubicBezTo>
                <a:lnTo>
                  <a:pt x="5166" y="12184"/>
                </a:lnTo>
                <a:cubicBezTo>
                  <a:pt x="5735" y="13915"/>
                  <a:pt x="6321" y="15704"/>
                  <a:pt x="6808" y="17489"/>
                </a:cubicBezTo>
                <a:cubicBezTo>
                  <a:pt x="7332" y="19404"/>
                  <a:pt x="7783" y="21371"/>
                  <a:pt x="8219" y="23273"/>
                </a:cubicBezTo>
                <a:lnTo>
                  <a:pt x="8656" y="25160"/>
                </a:lnTo>
                <a:cubicBezTo>
                  <a:pt x="8798" y="25763"/>
                  <a:pt x="8926" y="26369"/>
                  <a:pt x="9055" y="26975"/>
                </a:cubicBezTo>
                <a:cubicBezTo>
                  <a:pt x="9287" y="28064"/>
                  <a:pt x="9524" y="29190"/>
                  <a:pt x="9837" y="30274"/>
                </a:cubicBezTo>
                <a:cubicBezTo>
                  <a:pt x="10121" y="31258"/>
                  <a:pt x="10482" y="32240"/>
                  <a:pt x="10832" y="33190"/>
                </a:cubicBezTo>
                <a:cubicBezTo>
                  <a:pt x="11082" y="33871"/>
                  <a:pt x="11332" y="34551"/>
                  <a:pt x="11559" y="35240"/>
                </a:cubicBezTo>
                <a:cubicBezTo>
                  <a:pt x="11992" y="36559"/>
                  <a:pt x="12410" y="37884"/>
                  <a:pt x="12828" y="39207"/>
                </a:cubicBezTo>
                <a:cubicBezTo>
                  <a:pt x="13275" y="40620"/>
                  <a:pt x="13720" y="42033"/>
                  <a:pt x="14184" y="43440"/>
                </a:cubicBezTo>
                <a:cubicBezTo>
                  <a:pt x="14981" y="45851"/>
                  <a:pt x="15375" y="48311"/>
                  <a:pt x="15356" y="50753"/>
                </a:cubicBezTo>
                <a:cubicBezTo>
                  <a:pt x="15342" y="52521"/>
                  <a:pt x="15251" y="54085"/>
                  <a:pt x="15075" y="55527"/>
                </a:cubicBezTo>
                <a:cubicBezTo>
                  <a:pt x="14843" y="57403"/>
                  <a:pt x="14242" y="59207"/>
                  <a:pt x="13660" y="60952"/>
                </a:cubicBezTo>
                <a:cubicBezTo>
                  <a:pt x="13345" y="61890"/>
                  <a:pt x="13022" y="62861"/>
                  <a:pt x="12760" y="63830"/>
                </a:cubicBezTo>
                <a:cubicBezTo>
                  <a:pt x="12574" y="64519"/>
                  <a:pt x="12350" y="65198"/>
                  <a:pt x="12126" y="65878"/>
                </a:cubicBezTo>
                <a:cubicBezTo>
                  <a:pt x="11866" y="66663"/>
                  <a:pt x="11596" y="67477"/>
                  <a:pt x="11396" y="68289"/>
                </a:cubicBezTo>
                <a:cubicBezTo>
                  <a:pt x="10885" y="70370"/>
                  <a:pt x="10441" y="72492"/>
                  <a:pt x="10078" y="74596"/>
                </a:cubicBezTo>
                <a:cubicBezTo>
                  <a:pt x="9805" y="76170"/>
                  <a:pt x="9637" y="77722"/>
                  <a:pt x="9578" y="79212"/>
                </a:cubicBezTo>
                <a:cubicBezTo>
                  <a:pt x="9455" y="82358"/>
                  <a:pt x="9687" y="85596"/>
                  <a:pt x="10268" y="88836"/>
                </a:cubicBezTo>
                <a:cubicBezTo>
                  <a:pt x="10578" y="90560"/>
                  <a:pt x="11147" y="92247"/>
                  <a:pt x="11607" y="93524"/>
                </a:cubicBezTo>
                <a:cubicBezTo>
                  <a:pt x="12046" y="94739"/>
                  <a:pt x="12574" y="95946"/>
                  <a:pt x="13082" y="97115"/>
                </a:cubicBezTo>
                <a:cubicBezTo>
                  <a:pt x="13308" y="97629"/>
                  <a:pt x="13532" y="98143"/>
                  <a:pt x="13750" y="98661"/>
                </a:cubicBezTo>
                <a:lnTo>
                  <a:pt x="14130" y="99564"/>
                </a:lnTo>
                <a:cubicBezTo>
                  <a:pt x="14353" y="99333"/>
                  <a:pt x="14463" y="99091"/>
                  <a:pt x="14509" y="98841"/>
                </a:cubicBezTo>
                <a:lnTo>
                  <a:pt x="14509" y="98841"/>
                </a:lnTo>
                <a:lnTo>
                  <a:pt x="14291" y="98931"/>
                </a:lnTo>
                <a:lnTo>
                  <a:pt x="14123" y="98943"/>
                </a:lnTo>
                <a:lnTo>
                  <a:pt x="13921" y="98286"/>
                </a:lnTo>
                <a:cubicBezTo>
                  <a:pt x="13802" y="97889"/>
                  <a:pt x="13685" y="97492"/>
                  <a:pt x="13535" y="97106"/>
                </a:cubicBezTo>
                <a:cubicBezTo>
                  <a:pt x="12572" y="94614"/>
                  <a:pt x="11601" y="91925"/>
                  <a:pt x="11035" y="89139"/>
                </a:cubicBezTo>
                <a:cubicBezTo>
                  <a:pt x="10882" y="88385"/>
                  <a:pt x="10829" y="87599"/>
                  <a:pt x="10777" y="86839"/>
                </a:cubicBezTo>
                <a:cubicBezTo>
                  <a:pt x="10756" y="86533"/>
                  <a:pt x="10735" y="86224"/>
                  <a:pt x="10708" y="85919"/>
                </a:cubicBezTo>
                <a:cubicBezTo>
                  <a:pt x="10455" y="83084"/>
                  <a:pt x="10252" y="80308"/>
                  <a:pt x="10560" y="77537"/>
                </a:cubicBezTo>
                <a:cubicBezTo>
                  <a:pt x="11005" y="73522"/>
                  <a:pt x="11682" y="70242"/>
                  <a:pt x="12690" y="67218"/>
                </a:cubicBezTo>
                <a:cubicBezTo>
                  <a:pt x="13017" y="66233"/>
                  <a:pt x="13318" y="65240"/>
                  <a:pt x="13607" y="64246"/>
                </a:cubicBezTo>
                <a:lnTo>
                  <a:pt x="14076" y="62637"/>
                </a:lnTo>
                <a:cubicBezTo>
                  <a:pt x="14532" y="61096"/>
                  <a:pt x="15001" y="59502"/>
                  <a:pt x="15380" y="57914"/>
                </a:cubicBezTo>
                <a:cubicBezTo>
                  <a:pt x="15851" y="55950"/>
                  <a:pt x="16042" y="53927"/>
                  <a:pt x="15948" y="51903"/>
                </a:cubicBezTo>
                <a:lnTo>
                  <a:pt x="15935" y="51615"/>
                </a:lnTo>
                <a:cubicBezTo>
                  <a:pt x="15878" y="50342"/>
                  <a:pt x="15819" y="49028"/>
                  <a:pt x="15634" y="47747"/>
                </a:cubicBezTo>
                <a:lnTo>
                  <a:pt x="15572" y="47335"/>
                </a:lnTo>
                <a:cubicBezTo>
                  <a:pt x="15484" y="46735"/>
                  <a:pt x="15390" y="46114"/>
                  <a:pt x="15363" y="45476"/>
                </a:cubicBezTo>
                <a:lnTo>
                  <a:pt x="15584" y="45434"/>
                </a:lnTo>
                <a:lnTo>
                  <a:pt x="15726" y="45822"/>
                </a:lnTo>
                <a:cubicBezTo>
                  <a:pt x="15834" y="46118"/>
                  <a:pt x="15944" y="46416"/>
                  <a:pt x="16030" y="46717"/>
                </a:cubicBezTo>
                <a:cubicBezTo>
                  <a:pt x="16963" y="50034"/>
                  <a:pt x="17642" y="53448"/>
                  <a:pt x="18233" y="56639"/>
                </a:cubicBezTo>
                <a:cubicBezTo>
                  <a:pt x="18857" y="60004"/>
                  <a:pt x="18822" y="63475"/>
                  <a:pt x="18129" y="67250"/>
                </a:cubicBezTo>
                <a:cubicBezTo>
                  <a:pt x="17992" y="67992"/>
                  <a:pt x="17775" y="68729"/>
                  <a:pt x="17565" y="69442"/>
                </a:cubicBezTo>
                <a:cubicBezTo>
                  <a:pt x="17407" y="69983"/>
                  <a:pt x="17248" y="70523"/>
                  <a:pt x="17121" y="71069"/>
                </a:cubicBezTo>
                <a:cubicBezTo>
                  <a:pt x="16846" y="72263"/>
                  <a:pt x="16496" y="73457"/>
                  <a:pt x="16156" y="74612"/>
                </a:cubicBezTo>
                <a:cubicBezTo>
                  <a:pt x="15590" y="76543"/>
                  <a:pt x="15004" y="78537"/>
                  <a:pt x="14757" y="80578"/>
                </a:cubicBezTo>
                <a:cubicBezTo>
                  <a:pt x="14748" y="80645"/>
                  <a:pt x="14742" y="80704"/>
                  <a:pt x="14744" y="80763"/>
                </a:cubicBezTo>
                <a:cubicBezTo>
                  <a:pt x="14950" y="80462"/>
                  <a:pt x="15034" y="80108"/>
                  <a:pt x="15124" y="79737"/>
                </a:cubicBezTo>
                <a:cubicBezTo>
                  <a:pt x="15166" y="79561"/>
                  <a:pt x="15208" y="79388"/>
                  <a:pt x="15264" y="79221"/>
                </a:cubicBezTo>
                <a:cubicBezTo>
                  <a:pt x="16028" y="76889"/>
                  <a:pt x="16651" y="74928"/>
                  <a:pt x="17198" y="72934"/>
                </a:cubicBezTo>
                <a:cubicBezTo>
                  <a:pt x="17345" y="72397"/>
                  <a:pt x="17500" y="71862"/>
                  <a:pt x="17655" y="71328"/>
                </a:cubicBezTo>
                <a:cubicBezTo>
                  <a:pt x="18202" y="69445"/>
                  <a:pt x="18768" y="67498"/>
                  <a:pt x="18959" y="65510"/>
                </a:cubicBezTo>
                <a:cubicBezTo>
                  <a:pt x="19055" y="64498"/>
                  <a:pt x="19085" y="63460"/>
                  <a:pt x="19114" y="62457"/>
                </a:cubicBezTo>
                <a:cubicBezTo>
                  <a:pt x="19132" y="61849"/>
                  <a:pt x="19148" y="61243"/>
                  <a:pt x="19180" y="60637"/>
                </a:cubicBezTo>
                <a:cubicBezTo>
                  <a:pt x="19311" y="58129"/>
                  <a:pt x="18732" y="55681"/>
                  <a:pt x="18172" y="53314"/>
                </a:cubicBezTo>
                <a:cubicBezTo>
                  <a:pt x="18018" y="52666"/>
                  <a:pt x="17864" y="52018"/>
                  <a:pt x="17724" y="51368"/>
                </a:cubicBezTo>
                <a:cubicBezTo>
                  <a:pt x="17375" y="49748"/>
                  <a:pt x="16969" y="48157"/>
                  <a:pt x="16538" y="46472"/>
                </a:cubicBezTo>
                <a:cubicBezTo>
                  <a:pt x="16344" y="45714"/>
                  <a:pt x="16147" y="44944"/>
                  <a:pt x="15951" y="44154"/>
                </a:cubicBezTo>
                <a:lnTo>
                  <a:pt x="16156" y="44060"/>
                </a:lnTo>
                <a:cubicBezTo>
                  <a:pt x="17202" y="45557"/>
                  <a:pt x="17912" y="47100"/>
                  <a:pt x="18598" y="48591"/>
                </a:cubicBezTo>
                <a:lnTo>
                  <a:pt x="19046" y="49554"/>
                </a:lnTo>
                <a:cubicBezTo>
                  <a:pt x="19329" y="50154"/>
                  <a:pt x="19575" y="50770"/>
                  <a:pt x="19824" y="51385"/>
                </a:cubicBezTo>
                <a:cubicBezTo>
                  <a:pt x="19947" y="51693"/>
                  <a:pt x="20070" y="52000"/>
                  <a:pt x="20198" y="52305"/>
                </a:cubicBezTo>
                <a:cubicBezTo>
                  <a:pt x="21057" y="54356"/>
                  <a:pt x="21669" y="56667"/>
                  <a:pt x="22121" y="59579"/>
                </a:cubicBezTo>
                <a:cubicBezTo>
                  <a:pt x="22517" y="62125"/>
                  <a:pt x="22475" y="64898"/>
                  <a:pt x="21992" y="68308"/>
                </a:cubicBezTo>
                <a:cubicBezTo>
                  <a:pt x="21440" y="72207"/>
                  <a:pt x="20577" y="76092"/>
                  <a:pt x="19425" y="79853"/>
                </a:cubicBezTo>
                <a:cubicBezTo>
                  <a:pt x="18784" y="81938"/>
                  <a:pt x="18123" y="84020"/>
                  <a:pt x="17461" y="86099"/>
                </a:cubicBezTo>
                <a:cubicBezTo>
                  <a:pt x="16987" y="87587"/>
                  <a:pt x="16515" y="89074"/>
                  <a:pt x="16051" y="90564"/>
                </a:cubicBezTo>
                <a:cubicBezTo>
                  <a:pt x="15926" y="90963"/>
                  <a:pt x="15819" y="91402"/>
                  <a:pt x="15717" y="91948"/>
                </a:cubicBezTo>
                <a:cubicBezTo>
                  <a:pt x="15443" y="93385"/>
                  <a:pt x="15175" y="94826"/>
                  <a:pt x="14932" y="96268"/>
                </a:cubicBezTo>
                <a:cubicBezTo>
                  <a:pt x="14902" y="96446"/>
                  <a:pt x="14893" y="96626"/>
                  <a:pt x="14891" y="96808"/>
                </a:cubicBezTo>
                <a:cubicBezTo>
                  <a:pt x="15016" y="96488"/>
                  <a:pt x="15129" y="96182"/>
                  <a:pt x="15172" y="95864"/>
                </a:cubicBezTo>
                <a:cubicBezTo>
                  <a:pt x="15417" y="94042"/>
                  <a:pt x="15963" y="92294"/>
                  <a:pt x="16503" y="90657"/>
                </a:cubicBezTo>
                <a:cubicBezTo>
                  <a:pt x="16854" y="89594"/>
                  <a:pt x="17239" y="88542"/>
                  <a:pt x="17622" y="87489"/>
                </a:cubicBezTo>
                <a:cubicBezTo>
                  <a:pt x="17812" y="86976"/>
                  <a:pt x="18442" y="85221"/>
                  <a:pt x="18442" y="85221"/>
                </a:cubicBezTo>
                <a:cubicBezTo>
                  <a:pt x="18771" y="84302"/>
                  <a:pt x="19099" y="83384"/>
                  <a:pt x="19413" y="82462"/>
                </a:cubicBezTo>
                <a:cubicBezTo>
                  <a:pt x="19568" y="82011"/>
                  <a:pt x="19726" y="81561"/>
                  <a:pt x="19884" y="81110"/>
                </a:cubicBezTo>
                <a:cubicBezTo>
                  <a:pt x="20309" y="79904"/>
                  <a:pt x="20748" y="78656"/>
                  <a:pt x="21079" y="77403"/>
                </a:cubicBezTo>
                <a:cubicBezTo>
                  <a:pt x="21497" y="75811"/>
                  <a:pt x="21846" y="74171"/>
                  <a:pt x="22185" y="72586"/>
                </a:cubicBezTo>
                <a:cubicBezTo>
                  <a:pt x="22338" y="71865"/>
                  <a:pt x="22491" y="71144"/>
                  <a:pt x="22652" y="70426"/>
                </a:cubicBezTo>
                <a:cubicBezTo>
                  <a:pt x="23103" y="68407"/>
                  <a:pt x="23315" y="66189"/>
                  <a:pt x="23321" y="63449"/>
                </a:cubicBezTo>
                <a:cubicBezTo>
                  <a:pt x="23327" y="60087"/>
                  <a:pt x="22634" y="56622"/>
                  <a:pt x="21117" y="52484"/>
                </a:cubicBezTo>
                <a:cubicBezTo>
                  <a:pt x="20924" y="51956"/>
                  <a:pt x="20723" y="51409"/>
                  <a:pt x="20476" y="50899"/>
                </a:cubicBezTo>
                <a:cubicBezTo>
                  <a:pt x="19003" y="47861"/>
                  <a:pt x="17300" y="44655"/>
                  <a:pt x="15272" y="41097"/>
                </a:cubicBezTo>
                <a:cubicBezTo>
                  <a:pt x="14087" y="39020"/>
                  <a:pt x="13014" y="36905"/>
                  <a:pt x="12087" y="34805"/>
                </a:cubicBezTo>
                <a:cubicBezTo>
                  <a:pt x="10616" y="31479"/>
                  <a:pt x="9844" y="27974"/>
                  <a:pt x="9335" y="25291"/>
                </a:cubicBezTo>
                <a:cubicBezTo>
                  <a:pt x="8992" y="23470"/>
                  <a:pt x="8607" y="21516"/>
                  <a:pt x="8130" y="19570"/>
                </a:cubicBezTo>
                <a:cubicBezTo>
                  <a:pt x="7786" y="18169"/>
                  <a:pt x="7375" y="16758"/>
                  <a:pt x="6977" y="15394"/>
                </a:cubicBezTo>
                <a:lnTo>
                  <a:pt x="6557" y="13943"/>
                </a:lnTo>
                <a:cubicBezTo>
                  <a:pt x="6491" y="13716"/>
                  <a:pt x="6411" y="13492"/>
                  <a:pt x="6332" y="13268"/>
                </a:cubicBezTo>
                <a:cubicBezTo>
                  <a:pt x="6198" y="12897"/>
                  <a:pt x="6061" y="12512"/>
                  <a:pt x="5993" y="12115"/>
                </a:cubicBezTo>
                <a:cubicBezTo>
                  <a:pt x="5954" y="11885"/>
                  <a:pt x="5852" y="11670"/>
                  <a:pt x="5742" y="11444"/>
                </a:cubicBezTo>
                <a:cubicBezTo>
                  <a:pt x="5563" y="11074"/>
                  <a:pt x="5377" y="10691"/>
                  <a:pt x="5491" y="10221"/>
                </a:cubicBezTo>
                <a:lnTo>
                  <a:pt x="5518" y="10109"/>
                </a:lnTo>
                <a:lnTo>
                  <a:pt x="5518" y="10109"/>
                </a:lnTo>
                <a:lnTo>
                  <a:pt x="5438" y="10145"/>
                </a:lnTo>
                <a:lnTo>
                  <a:pt x="4936" y="9283"/>
                </a:lnTo>
                <a:lnTo>
                  <a:pt x="4968" y="9131"/>
                </a:lnTo>
                <a:lnTo>
                  <a:pt x="5256" y="8996"/>
                </a:lnTo>
                <a:lnTo>
                  <a:pt x="5644" y="10049"/>
                </a:lnTo>
                <a:lnTo>
                  <a:pt x="5634" y="10055"/>
                </a:lnTo>
                <a:lnTo>
                  <a:pt x="6124" y="11062"/>
                </a:lnTo>
                <a:cubicBezTo>
                  <a:pt x="6455" y="11749"/>
                  <a:pt x="6789" y="12437"/>
                  <a:pt x="7144" y="13115"/>
                </a:cubicBezTo>
                <a:cubicBezTo>
                  <a:pt x="8109" y="14960"/>
                  <a:pt x="8846" y="17062"/>
                  <a:pt x="9396" y="19542"/>
                </a:cubicBezTo>
                <a:lnTo>
                  <a:pt x="9608" y="20500"/>
                </a:lnTo>
                <a:cubicBezTo>
                  <a:pt x="10108" y="22777"/>
                  <a:pt x="10625" y="25130"/>
                  <a:pt x="11399" y="27392"/>
                </a:cubicBezTo>
                <a:cubicBezTo>
                  <a:pt x="12159" y="29614"/>
                  <a:pt x="13150" y="31769"/>
                  <a:pt x="14108" y="33853"/>
                </a:cubicBezTo>
                <a:lnTo>
                  <a:pt x="14568" y="34855"/>
                </a:lnTo>
                <a:cubicBezTo>
                  <a:pt x="16070" y="38147"/>
                  <a:pt x="18366" y="40960"/>
                  <a:pt x="20624" y="43509"/>
                </a:cubicBezTo>
                <a:cubicBezTo>
                  <a:pt x="21499" y="44497"/>
                  <a:pt x="22375" y="45257"/>
                  <a:pt x="23303" y="45833"/>
                </a:cubicBezTo>
                <a:cubicBezTo>
                  <a:pt x="24682" y="46685"/>
                  <a:pt x="26030" y="47100"/>
                  <a:pt x="27422" y="47100"/>
                </a:cubicBezTo>
                <a:cubicBezTo>
                  <a:pt x="27884" y="47100"/>
                  <a:pt x="28355" y="47052"/>
                  <a:pt x="28821" y="46959"/>
                </a:cubicBezTo>
                <a:cubicBezTo>
                  <a:pt x="29603" y="46801"/>
                  <a:pt x="30412" y="46578"/>
                  <a:pt x="31225" y="46300"/>
                </a:cubicBezTo>
                <a:cubicBezTo>
                  <a:pt x="31959" y="46048"/>
                  <a:pt x="32818" y="45732"/>
                  <a:pt x="33610" y="45309"/>
                </a:cubicBezTo>
                <a:cubicBezTo>
                  <a:pt x="34652" y="44753"/>
                  <a:pt x="35134" y="43774"/>
                  <a:pt x="35040" y="42399"/>
                </a:cubicBezTo>
                <a:cubicBezTo>
                  <a:pt x="34940" y="40929"/>
                  <a:pt x="34440" y="39481"/>
                  <a:pt x="33513" y="37971"/>
                </a:cubicBezTo>
                <a:cubicBezTo>
                  <a:pt x="32630" y="36539"/>
                  <a:pt x="31544" y="35175"/>
                  <a:pt x="30188" y="33801"/>
                </a:cubicBezTo>
                <a:lnTo>
                  <a:pt x="30186" y="33801"/>
                </a:lnTo>
                <a:cubicBezTo>
                  <a:pt x="29899" y="33508"/>
                  <a:pt x="29538" y="33271"/>
                  <a:pt x="29188" y="33044"/>
                </a:cubicBezTo>
                <a:cubicBezTo>
                  <a:pt x="28944" y="32885"/>
                  <a:pt x="28700" y="32727"/>
                  <a:pt x="28467" y="32544"/>
                </a:cubicBezTo>
                <a:cubicBezTo>
                  <a:pt x="28461" y="32544"/>
                  <a:pt x="28452" y="32547"/>
                  <a:pt x="28442" y="32551"/>
                </a:cubicBezTo>
                <a:lnTo>
                  <a:pt x="28918" y="32917"/>
                </a:lnTo>
                <a:cubicBezTo>
                  <a:pt x="29058" y="33020"/>
                  <a:pt x="29153" y="33093"/>
                  <a:pt x="29234" y="33174"/>
                </a:cubicBezTo>
                <a:cubicBezTo>
                  <a:pt x="31027" y="34918"/>
                  <a:pt x="32255" y="37031"/>
                  <a:pt x="33359" y="39045"/>
                </a:cubicBezTo>
                <a:cubicBezTo>
                  <a:pt x="33914" y="40058"/>
                  <a:pt x="34209" y="41117"/>
                  <a:pt x="34260" y="42278"/>
                </a:cubicBezTo>
                <a:cubicBezTo>
                  <a:pt x="34275" y="42640"/>
                  <a:pt x="34242" y="42968"/>
                  <a:pt x="34161" y="43257"/>
                </a:cubicBezTo>
                <a:cubicBezTo>
                  <a:pt x="33872" y="44263"/>
                  <a:pt x="33292" y="44772"/>
                  <a:pt x="32433" y="44772"/>
                </a:cubicBezTo>
                <a:cubicBezTo>
                  <a:pt x="32195" y="44772"/>
                  <a:pt x="31932" y="44732"/>
                  <a:pt x="31651" y="44654"/>
                </a:cubicBezTo>
                <a:cubicBezTo>
                  <a:pt x="30540" y="44341"/>
                  <a:pt x="29658" y="43693"/>
                  <a:pt x="28597" y="42748"/>
                </a:cubicBezTo>
                <a:lnTo>
                  <a:pt x="28493" y="42658"/>
                </a:lnTo>
                <a:lnTo>
                  <a:pt x="28946" y="42314"/>
                </a:lnTo>
                <a:cubicBezTo>
                  <a:pt x="29161" y="42151"/>
                  <a:pt x="29350" y="42010"/>
                  <a:pt x="29523" y="41851"/>
                </a:cubicBezTo>
                <a:cubicBezTo>
                  <a:pt x="30261" y="41169"/>
                  <a:pt x="30582" y="40428"/>
                  <a:pt x="30532" y="39520"/>
                </a:cubicBezTo>
                <a:cubicBezTo>
                  <a:pt x="30463" y="38258"/>
                  <a:pt x="30134" y="36992"/>
                  <a:pt x="29497" y="35536"/>
                </a:cubicBezTo>
                <a:cubicBezTo>
                  <a:pt x="29350" y="35198"/>
                  <a:pt x="29192" y="34864"/>
                  <a:pt x="29036" y="34533"/>
                </a:cubicBezTo>
                <a:cubicBezTo>
                  <a:pt x="28885" y="34217"/>
                  <a:pt x="28737" y="33902"/>
                  <a:pt x="28597" y="33584"/>
                </a:cubicBezTo>
                <a:cubicBezTo>
                  <a:pt x="28544" y="33465"/>
                  <a:pt x="28528" y="33338"/>
                  <a:pt x="28502" y="33162"/>
                </a:cubicBezTo>
                <a:cubicBezTo>
                  <a:pt x="28488" y="33064"/>
                  <a:pt x="28473" y="32950"/>
                  <a:pt x="28448" y="32807"/>
                </a:cubicBezTo>
                <a:lnTo>
                  <a:pt x="28406" y="32569"/>
                </a:lnTo>
                <a:cubicBezTo>
                  <a:pt x="28388" y="32580"/>
                  <a:pt x="28370" y="32592"/>
                  <a:pt x="28355" y="32601"/>
                </a:cubicBezTo>
                <a:cubicBezTo>
                  <a:pt x="28290" y="32643"/>
                  <a:pt x="28224" y="32686"/>
                  <a:pt x="28144" y="32686"/>
                </a:cubicBezTo>
                <a:cubicBezTo>
                  <a:pt x="27962" y="32686"/>
                  <a:pt x="27914" y="32467"/>
                  <a:pt x="27899" y="32396"/>
                </a:cubicBezTo>
                <a:cubicBezTo>
                  <a:pt x="27819" y="32031"/>
                  <a:pt x="27570" y="31864"/>
                  <a:pt x="27260" y="31721"/>
                </a:cubicBezTo>
                <a:lnTo>
                  <a:pt x="27260" y="31721"/>
                </a:lnTo>
                <a:cubicBezTo>
                  <a:pt x="28249" y="33267"/>
                  <a:pt x="28915" y="34623"/>
                  <a:pt x="29343" y="35963"/>
                </a:cubicBezTo>
                <a:lnTo>
                  <a:pt x="29503" y="36455"/>
                </a:lnTo>
                <a:cubicBezTo>
                  <a:pt x="29809" y="37378"/>
                  <a:pt x="30123" y="38332"/>
                  <a:pt x="30117" y="39363"/>
                </a:cubicBezTo>
                <a:cubicBezTo>
                  <a:pt x="30111" y="40192"/>
                  <a:pt x="29731" y="40875"/>
                  <a:pt x="28953" y="41452"/>
                </a:cubicBezTo>
                <a:cubicBezTo>
                  <a:pt x="28606" y="41709"/>
                  <a:pt x="28335" y="41823"/>
                  <a:pt x="28070" y="41823"/>
                </a:cubicBezTo>
                <a:cubicBezTo>
                  <a:pt x="27746" y="41823"/>
                  <a:pt x="27440" y="41648"/>
                  <a:pt x="27049" y="41236"/>
                </a:cubicBezTo>
                <a:cubicBezTo>
                  <a:pt x="26854" y="41031"/>
                  <a:pt x="26661" y="40825"/>
                  <a:pt x="26479" y="40610"/>
                </a:cubicBezTo>
                <a:cubicBezTo>
                  <a:pt x="25795" y="39807"/>
                  <a:pt x="25114" y="38998"/>
                  <a:pt x="24431" y="38190"/>
                </a:cubicBezTo>
                <a:cubicBezTo>
                  <a:pt x="22933" y="36413"/>
                  <a:pt x="21385" y="34575"/>
                  <a:pt x="19812" y="32813"/>
                </a:cubicBezTo>
                <a:cubicBezTo>
                  <a:pt x="18069" y="30864"/>
                  <a:pt x="16491" y="28698"/>
                  <a:pt x="15097" y="26787"/>
                </a:cubicBezTo>
                <a:lnTo>
                  <a:pt x="14739" y="26307"/>
                </a:lnTo>
                <a:cubicBezTo>
                  <a:pt x="14378" y="25831"/>
                  <a:pt x="14005" y="25337"/>
                  <a:pt x="13729" y="24802"/>
                </a:cubicBezTo>
                <a:cubicBezTo>
                  <a:pt x="12854" y="23122"/>
                  <a:pt x="11838" y="21131"/>
                  <a:pt x="10933" y="19106"/>
                </a:cubicBezTo>
                <a:cubicBezTo>
                  <a:pt x="9951" y="16907"/>
                  <a:pt x="8980" y="14758"/>
                  <a:pt x="7883" y="12627"/>
                </a:cubicBezTo>
                <a:cubicBezTo>
                  <a:pt x="6088" y="9139"/>
                  <a:pt x="3936" y="5966"/>
                  <a:pt x="2068" y="3319"/>
                </a:cubicBezTo>
                <a:lnTo>
                  <a:pt x="1808" y="2952"/>
                </a:lnTo>
                <a:cubicBezTo>
                  <a:pt x="1148" y="2023"/>
                  <a:pt x="471" y="106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3"/>
          <p:cNvSpPr/>
          <p:nvPr/>
        </p:nvSpPr>
        <p:spPr>
          <a:xfrm>
            <a:off x="5911856"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43"/>
          <p:cNvSpPr/>
          <p:nvPr/>
        </p:nvSpPr>
        <p:spPr>
          <a:xfrm>
            <a:off x="726544"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3"/>
          <p:cNvSpPr txBox="1">
            <a:spLocks noGrp="1"/>
          </p:cNvSpPr>
          <p:nvPr>
            <p:ph type="subTitle" idx="1"/>
          </p:nvPr>
        </p:nvSpPr>
        <p:spPr>
          <a:xfrm>
            <a:off x="838961"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Aloevera</a:t>
            </a:r>
            <a:endParaRPr dirty="0"/>
          </a:p>
        </p:txBody>
      </p:sp>
      <p:sp>
        <p:nvSpPr>
          <p:cNvPr id="594" name="Google Shape;594;p43"/>
          <p:cNvSpPr txBox="1">
            <a:spLocks noGrp="1"/>
          </p:cNvSpPr>
          <p:nvPr>
            <p:ph type="subTitle" idx="7"/>
          </p:nvPr>
        </p:nvSpPr>
        <p:spPr>
          <a:xfrm>
            <a:off x="6024287"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Moringa </a:t>
            </a:r>
            <a:endParaRPr dirty="0"/>
          </a:p>
        </p:txBody>
      </p:sp>
      <p:sp>
        <p:nvSpPr>
          <p:cNvPr id="595" name="Google Shape;595;p43"/>
          <p:cNvSpPr txBox="1">
            <a:spLocks noGrp="1"/>
          </p:cNvSpPr>
          <p:nvPr>
            <p:ph type="subTitle" idx="8"/>
          </p:nvPr>
        </p:nvSpPr>
        <p:spPr>
          <a:xfrm>
            <a:off x="6024287"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Vanilla</a:t>
            </a:r>
            <a:endParaRPr dirty="0"/>
          </a:p>
        </p:txBody>
      </p:sp>
      <p:sp>
        <p:nvSpPr>
          <p:cNvPr id="596" name="Google Shape;596;p43"/>
          <p:cNvSpPr txBox="1">
            <a:spLocks noGrp="1"/>
          </p:cNvSpPr>
          <p:nvPr>
            <p:ph type="subTitle" idx="2"/>
          </p:nvPr>
        </p:nvSpPr>
        <p:spPr>
          <a:xfrm>
            <a:off x="839025" y="1953578"/>
            <a:ext cx="22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Bahnschrift Light" panose="020B0502040204020203" pitchFamily="34" charset="0"/>
              </a:rPr>
              <a:t>Available in leaf, powder &amp; extract</a:t>
            </a:r>
            <a:endParaRPr dirty="0">
              <a:latin typeface="Bahnschrift Light" panose="020B0502040204020203" pitchFamily="34" charset="0"/>
            </a:endParaRPr>
          </a:p>
        </p:txBody>
      </p:sp>
      <p:sp>
        <p:nvSpPr>
          <p:cNvPr id="597" name="Google Shape;597;p43"/>
          <p:cNvSpPr txBox="1">
            <a:spLocks noGrp="1"/>
          </p:cNvSpPr>
          <p:nvPr>
            <p:ph type="subTitle" idx="3"/>
          </p:nvPr>
        </p:nvSpPr>
        <p:spPr>
          <a:xfrm>
            <a:off x="6024298" y="1953578"/>
            <a:ext cx="2280600" cy="572700"/>
          </a:xfrm>
          <a:prstGeom prst="rect">
            <a:avLst/>
          </a:prstGeom>
        </p:spPr>
        <p:txBody>
          <a:bodyPr spcFirstLastPara="1" wrap="square" lIns="91425" tIns="91425" rIns="91425" bIns="91425" anchor="t" anchorCtr="0">
            <a:noAutofit/>
          </a:bodyPr>
          <a:lstStyle/>
          <a:p>
            <a:pPr marL="0" lvl="0" indent="0">
              <a:buFont typeface="Arial"/>
              <a:buNone/>
            </a:pPr>
            <a:r>
              <a:rPr lang="en" dirty="0">
                <a:latin typeface="Bahnschrift Light" panose="020B0502040204020203" pitchFamily="34" charset="0"/>
                <a:cs typeface="Arial"/>
                <a:sym typeface="Arial"/>
              </a:rPr>
              <a:t>Available in leaf, powder &amp; extract</a:t>
            </a:r>
            <a:endParaRPr dirty="0">
              <a:latin typeface="Bahnschrift Light" panose="020B0502040204020203" pitchFamily="34" charset="0"/>
              <a:cs typeface="Arial"/>
              <a:sym typeface="Arial"/>
            </a:endParaRPr>
          </a:p>
        </p:txBody>
      </p:sp>
      <p:sp>
        <p:nvSpPr>
          <p:cNvPr id="598" name="Google Shape;598;p43"/>
          <p:cNvSpPr txBox="1">
            <a:spLocks noGrp="1"/>
          </p:cNvSpPr>
          <p:nvPr>
            <p:ph type="subTitle" idx="5"/>
          </p:nvPr>
        </p:nvSpPr>
        <p:spPr>
          <a:xfrm>
            <a:off x="6024298" y="3715728"/>
            <a:ext cx="2280600" cy="572700"/>
          </a:xfrm>
          <a:prstGeom prst="rect">
            <a:avLst/>
          </a:prstGeom>
        </p:spPr>
        <p:txBody>
          <a:bodyPr spcFirstLastPara="1" wrap="square" lIns="91425" tIns="91425" rIns="91425" bIns="91425" anchor="t" anchorCtr="0">
            <a:noAutofit/>
          </a:bodyPr>
          <a:lstStyle/>
          <a:p>
            <a:pPr marL="0" indent="0"/>
            <a:r>
              <a:rPr lang="en" dirty="0">
                <a:latin typeface="Bahnschrift Light" panose="020B0502040204020203" pitchFamily="34" charset="0"/>
                <a:cs typeface="Arial"/>
              </a:rPr>
              <a:t>Available in extract &amp; powder</a:t>
            </a:r>
            <a:endParaRPr dirty="0">
              <a:latin typeface="Bahnschrift Light" panose="020B0502040204020203" pitchFamily="34" charset="0"/>
              <a:cs typeface="Arial"/>
            </a:endParaRPr>
          </a:p>
        </p:txBody>
      </p:sp>
      <p:sp>
        <p:nvSpPr>
          <p:cNvPr id="599" name="Google Shape;599;p4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 Sellers Nutraceutical Products</a:t>
            </a:r>
            <a:endParaRPr dirty="0"/>
          </a:p>
        </p:txBody>
      </p:sp>
      <p:cxnSp>
        <p:nvCxnSpPr>
          <p:cNvPr id="600" name="Google Shape;600;p43"/>
          <p:cNvCxnSpPr/>
          <p:nvPr/>
        </p:nvCxnSpPr>
        <p:spPr>
          <a:xfrm>
            <a:off x="947140"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1" name="Google Shape;601;p43"/>
          <p:cNvCxnSpPr/>
          <p:nvPr/>
        </p:nvCxnSpPr>
        <p:spPr>
          <a:xfrm>
            <a:off x="6143097"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2" name="Google Shape;602;p43"/>
          <p:cNvCxnSpPr/>
          <p:nvPr/>
        </p:nvCxnSpPr>
        <p:spPr>
          <a:xfrm>
            <a:off x="947140" y="37529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3" name="Google Shape;603;p43"/>
          <p:cNvCxnSpPr/>
          <p:nvPr/>
        </p:nvCxnSpPr>
        <p:spPr>
          <a:xfrm>
            <a:off x="6143097" y="3752969"/>
            <a:ext cx="438300" cy="0"/>
          </a:xfrm>
          <a:prstGeom prst="straightConnector1">
            <a:avLst/>
          </a:prstGeom>
          <a:noFill/>
          <a:ln w="9525" cap="flat" cmpd="sng">
            <a:solidFill>
              <a:schemeClr val="dk1"/>
            </a:solidFill>
            <a:prstDash val="solid"/>
            <a:round/>
            <a:headEnd type="none" w="med" len="med"/>
            <a:tailEnd type="none" w="med" len="med"/>
          </a:ln>
        </p:spPr>
      </p:cxnSp>
      <p:grpSp>
        <p:nvGrpSpPr>
          <p:cNvPr id="605" name="Google Shape;605;p43"/>
          <p:cNvGrpSpPr/>
          <p:nvPr/>
        </p:nvGrpSpPr>
        <p:grpSpPr>
          <a:xfrm rot="-5400000">
            <a:off x="1644517" y="2700788"/>
            <a:ext cx="1802595" cy="1372667"/>
            <a:chOff x="510150" y="3107400"/>
            <a:chExt cx="1696400" cy="1291800"/>
          </a:xfrm>
        </p:grpSpPr>
        <p:sp>
          <p:nvSpPr>
            <p:cNvPr id="606" name="Google Shape;606;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43"/>
          <p:cNvGrpSpPr/>
          <p:nvPr/>
        </p:nvGrpSpPr>
        <p:grpSpPr>
          <a:xfrm rot="-5400000">
            <a:off x="6829817" y="2700788"/>
            <a:ext cx="1802595" cy="1372667"/>
            <a:chOff x="510150" y="3107400"/>
            <a:chExt cx="1696400" cy="1291800"/>
          </a:xfrm>
        </p:grpSpPr>
        <p:sp>
          <p:nvSpPr>
            <p:cNvPr id="620" name="Google Shape;620;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43"/>
          <p:cNvSpPr txBox="1">
            <a:spLocks noGrp="1"/>
          </p:cNvSpPr>
          <p:nvPr>
            <p:ph type="subTitle" idx="6"/>
          </p:nvPr>
        </p:nvSpPr>
        <p:spPr>
          <a:xfrm>
            <a:off x="839021"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Caffeine</a:t>
            </a:r>
            <a:endParaRPr dirty="0"/>
          </a:p>
        </p:txBody>
      </p:sp>
      <p:sp>
        <p:nvSpPr>
          <p:cNvPr id="634" name="Google Shape;634;p43"/>
          <p:cNvSpPr txBox="1">
            <a:spLocks noGrp="1"/>
          </p:cNvSpPr>
          <p:nvPr>
            <p:ph type="subTitle" idx="4"/>
          </p:nvPr>
        </p:nvSpPr>
        <p:spPr>
          <a:xfrm>
            <a:off x="839025" y="3715728"/>
            <a:ext cx="2280600" cy="572700"/>
          </a:xfrm>
          <a:prstGeom prst="rect">
            <a:avLst/>
          </a:prstGeom>
        </p:spPr>
        <p:txBody>
          <a:bodyPr spcFirstLastPara="1" wrap="square" lIns="91425" tIns="91425" rIns="91425" bIns="91425" anchor="t" anchorCtr="0">
            <a:noAutofit/>
          </a:bodyPr>
          <a:lstStyle/>
          <a:p>
            <a:pPr marL="0" indent="0"/>
            <a:r>
              <a:rPr lang="en" dirty="0">
                <a:latin typeface="Bahnschrift Light" panose="020B0502040204020203" pitchFamily="34" charset="0"/>
              </a:rPr>
              <a:t>Also known as Coffea Robusta</a:t>
            </a:r>
            <a:endParaRPr dirty="0">
              <a:latin typeface="Bahnschrift Light" panose="020B0502040204020203" pitchFamily="34" charset="0"/>
            </a:endParaRPr>
          </a:p>
        </p:txBody>
      </p:sp>
      <p:sp>
        <p:nvSpPr>
          <p:cNvPr id="46" name="Google Shape;591;p43">
            <a:extLst>
              <a:ext uri="{FF2B5EF4-FFF2-40B4-BE49-F238E27FC236}">
                <a16:creationId xmlns:a16="http://schemas.microsoft.com/office/drawing/2014/main" id="{5A857286-3F9C-482E-9697-A55BA5C8364B}"/>
              </a:ext>
            </a:extLst>
          </p:cNvPr>
          <p:cNvSpPr/>
          <p:nvPr/>
        </p:nvSpPr>
        <p:spPr>
          <a:xfrm>
            <a:off x="3333102" y="1206709"/>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a:buClr>
                <a:schemeClr val="dk1"/>
              </a:buClr>
              <a:buSzPts val="1400"/>
            </a:pPr>
            <a:endParaRPr lang="en-US" sz="2400" dirty="0">
              <a:latin typeface="Domine" panose="020B0604020202020204" charset="0"/>
            </a:endParaRPr>
          </a:p>
          <a:p>
            <a:pPr>
              <a:buClr>
                <a:schemeClr val="dk1"/>
              </a:buClr>
              <a:buSzPts val="1400"/>
            </a:pPr>
            <a:endParaRPr lang="en-US" dirty="0">
              <a:solidFill>
                <a:schemeClr val="dk1"/>
              </a:solidFill>
              <a:latin typeface="Tenor Sans"/>
              <a:sym typeface="Tenor Sans"/>
            </a:endParaRPr>
          </a:p>
        </p:txBody>
      </p:sp>
      <p:cxnSp>
        <p:nvCxnSpPr>
          <p:cNvPr id="47" name="Google Shape;600;p43">
            <a:extLst>
              <a:ext uri="{FF2B5EF4-FFF2-40B4-BE49-F238E27FC236}">
                <a16:creationId xmlns:a16="http://schemas.microsoft.com/office/drawing/2014/main" id="{E7013E64-A18A-4D04-A50F-38465C54CEF7}"/>
              </a:ext>
            </a:extLst>
          </p:cNvPr>
          <p:cNvCxnSpPr/>
          <p:nvPr/>
        </p:nvCxnSpPr>
        <p:spPr>
          <a:xfrm>
            <a:off x="3472115" y="2018042"/>
            <a:ext cx="438300" cy="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600;p43">
            <a:extLst>
              <a:ext uri="{FF2B5EF4-FFF2-40B4-BE49-F238E27FC236}">
                <a16:creationId xmlns:a16="http://schemas.microsoft.com/office/drawing/2014/main" id="{DA032927-5800-4AA7-80AF-273B121BAB60}"/>
              </a:ext>
            </a:extLst>
          </p:cNvPr>
          <p:cNvCxnSpPr/>
          <p:nvPr/>
        </p:nvCxnSpPr>
        <p:spPr>
          <a:xfrm>
            <a:off x="3472115" y="3721982"/>
            <a:ext cx="438300" cy="0"/>
          </a:xfrm>
          <a:prstGeom prst="straightConnector1">
            <a:avLst/>
          </a:prstGeom>
          <a:noFill/>
          <a:ln w="9525"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32FAED56-422C-4BEA-9391-8E708D8647A4}"/>
              </a:ext>
            </a:extLst>
          </p:cNvPr>
          <p:cNvSpPr txBox="1"/>
          <p:nvPr/>
        </p:nvSpPr>
        <p:spPr>
          <a:xfrm>
            <a:off x="3426396" y="1991124"/>
            <a:ext cx="45719" cy="738664"/>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409D060E-2878-4023-9509-FC52A493AB53}"/>
              </a:ext>
            </a:extLst>
          </p:cNvPr>
          <p:cNvSpPr txBox="1"/>
          <p:nvPr/>
        </p:nvSpPr>
        <p:spPr>
          <a:xfrm>
            <a:off x="3412383" y="1556377"/>
            <a:ext cx="2386890" cy="461665"/>
          </a:xfrm>
          <a:prstGeom prst="rect">
            <a:avLst/>
          </a:prstGeom>
          <a:noFill/>
        </p:spPr>
        <p:txBody>
          <a:bodyPr wrap="square" rtlCol="0">
            <a:spAutoFit/>
          </a:bodyPr>
          <a:lstStyle/>
          <a:p>
            <a:r>
              <a:rPr lang="en-US" sz="2400" dirty="0">
                <a:solidFill>
                  <a:schemeClr val="dk1"/>
                </a:solidFill>
                <a:latin typeface="Domine"/>
                <a:sym typeface="Domine"/>
              </a:rPr>
              <a:t>Spirulina</a:t>
            </a:r>
          </a:p>
        </p:txBody>
      </p:sp>
      <p:sp>
        <p:nvSpPr>
          <p:cNvPr id="5" name="TextBox 4">
            <a:extLst>
              <a:ext uri="{FF2B5EF4-FFF2-40B4-BE49-F238E27FC236}">
                <a16:creationId xmlns:a16="http://schemas.microsoft.com/office/drawing/2014/main" id="{E5156AEA-8EBC-401D-9202-07EB8182FFAC}"/>
              </a:ext>
            </a:extLst>
          </p:cNvPr>
          <p:cNvSpPr txBox="1"/>
          <p:nvPr/>
        </p:nvSpPr>
        <p:spPr>
          <a:xfrm flipH="1">
            <a:off x="3420638" y="2003058"/>
            <a:ext cx="2037539" cy="523220"/>
          </a:xfrm>
          <a:prstGeom prst="rect">
            <a:avLst/>
          </a:prstGeom>
          <a:noFill/>
        </p:spPr>
        <p:txBody>
          <a:bodyPr wrap="square" rtlCol="0">
            <a:spAutoFit/>
          </a:bodyPr>
          <a:lstStyle/>
          <a:p>
            <a:pPr>
              <a:buClr>
                <a:schemeClr val="dk1"/>
              </a:buClr>
              <a:buSzPts val="1400"/>
            </a:pPr>
            <a:r>
              <a:rPr lang="en-US" dirty="0">
                <a:solidFill>
                  <a:schemeClr val="dk1"/>
                </a:solidFill>
                <a:latin typeface="Bahnschrift Light" panose="020B0502040204020203" pitchFamily="34" charset="0"/>
                <a:sym typeface="Tenor Sans"/>
              </a:rPr>
              <a:t>Available in extract &amp; powder</a:t>
            </a:r>
          </a:p>
        </p:txBody>
      </p:sp>
      <p:sp>
        <p:nvSpPr>
          <p:cNvPr id="6" name="TextBox 5">
            <a:extLst>
              <a:ext uri="{FF2B5EF4-FFF2-40B4-BE49-F238E27FC236}">
                <a16:creationId xmlns:a16="http://schemas.microsoft.com/office/drawing/2014/main" id="{F5C1EC87-1648-4566-BE18-67F497D309E9}"/>
              </a:ext>
            </a:extLst>
          </p:cNvPr>
          <p:cNvSpPr txBox="1"/>
          <p:nvPr/>
        </p:nvSpPr>
        <p:spPr>
          <a:xfrm>
            <a:off x="3444737" y="3302438"/>
            <a:ext cx="2386889" cy="461665"/>
          </a:xfrm>
          <a:prstGeom prst="rect">
            <a:avLst/>
          </a:prstGeom>
          <a:noFill/>
        </p:spPr>
        <p:txBody>
          <a:bodyPr wrap="square" rtlCol="0">
            <a:spAutoFit/>
          </a:bodyPr>
          <a:lstStyle/>
          <a:p>
            <a:r>
              <a:rPr lang="en-US" sz="2400" dirty="0">
                <a:solidFill>
                  <a:schemeClr val="dk1"/>
                </a:solidFill>
                <a:latin typeface="Domine"/>
                <a:sym typeface="Domine"/>
              </a:rPr>
              <a:t>Soya</a:t>
            </a:r>
          </a:p>
        </p:txBody>
      </p:sp>
      <p:sp>
        <p:nvSpPr>
          <p:cNvPr id="8" name="TextBox 7">
            <a:extLst>
              <a:ext uri="{FF2B5EF4-FFF2-40B4-BE49-F238E27FC236}">
                <a16:creationId xmlns:a16="http://schemas.microsoft.com/office/drawing/2014/main" id="{4ACDF4EE-52B7-4117-943E-F8DB55615F93}"/>
              </a:ext>
            </a:extLst>
          </p:cNvPr>
          <p:cNvSpPr txBox="1"/>
          <p:nvPr/>
        </p:nvSpPr>
        <p:spPr>
          <a:xfrm>
            <a:off x="3449672" y="3752969"/>
            <a:ext cx="1981045" cy="523220"/>
          </a:xfrm>
          <a:prstGeom prst="rect">
            <a:avLst/>
          </a:prstGeom>
          <a:noFill/>
        </p:spPr>
        <p:txBody>
          <a:bodyPr wrap="square" rtlCol="0">
            <a:spAutoFit/>
          </a:bodyPr>
          <a:lstStyle/>
          <a:p>
            <a:pPr>
              <a:buClr>
                <a:schemeClr val="dk1"/>
              </a:buClr>
              <a:buSzPts val="1400"/>
            </a:pPr>
            <a:r>
              <a:rPr lang="en-US" dirty="0">
                <a:solidFill>
                  <a:schemeClr val="dk1"/>
                </a:solidFill>
                <a:latin typeface="Bahnschrift Light" panose="020B0502040204020203" pitchFamily="34" charset="0"/>
                <a:sym typeface="Tenor Sans"/>
              </a:rPr>
              <a:t>Available in powder, lecithin, extract</a:t>
            </a:r>
          </a:p>
        </p:txBody>
      </p:sp>
      <p:grpSp>
        <p:nvGrpSpPr>
          <p:cNvPr id="56" name="Google Shape;605;p43">
            <a:extLst>
              <a:ext uri="{FF2B5EF4-FFF2-40B4-BE49-F238E27FC236}">
                <a16:creationId xmlns:a16="http://schemas.microsoft.com/office/drawing/2014/main" id="{17C26CE8-3284-4FF0-AB49-573E86F8F91A}"/>
              </a:ext>
            </a:extLst>
          </p:cNvPr>
          <p:cNvGrpSpPr/>
          <p:nvPr/>
        </p:nvGrpSpPr>
        <p:grpSpPr>
          <a:xfrm rot="-5400000">
            <a:off x="4252330" y="2691756"/>
            <a:ext cx="1802595" cy="1372667"/>
            <a:chOff x="510150" y="3107400"/>
            <a:chExt cx="1696400" cy="1291800"/>
          </a:xfrm>
        </p:grpSpPr>
        <p:sp>
          <p:nvSpPr>
            <p:cNvPr id="57" name="Google Shape;606;p43">
              <a:extLst>
                <a:ext uri="{FF2B5EF4-FFF2-40B4-BE49-F238E27FC236}">
                  <a16:creationId xmlns:a16="http://schemas.microsoft.com/office/drawing/2014/main" id="{5AA9767D-226D-4442-A363-7EC2996A007B}"/>
                </a:ext>
              </a:extLst>
            </p:cNvPr>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07;p43">
              <a:extLst>
                <a:ext uri="{FF2B5EF4-FFF2-40B4-BE49-F238E27FC236}">
                  <a16:creationId xmlns:a16="http://schemas.microsoft.com/office/drawing/2014/main" id="{D216F966-E3E4-4771-8DD9-96E916A329E1}"/>
                </a:ext>
              </a:extLst>
            </p:cNvPr>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08;p43">
              <a:extLst>
                <a:ext uri="{FF2B5EF4-FFF2-40B4-BE49-F238E27FC236}">
                  <a16:creationId xmlns:a16="http://schemas.microsoft.com/office/drawing/2014/main" id="{4B397593-78C0-45CB-9E6B-8952E36B56CF}"/>
                </a:ext>
              </a:extLst>
            </p:cNvPr>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9;p43">
              <a:extLst>
                <a:ext uri="{FF2B5EF4-FFF2-40B4-BE49-F238E27FC236}">
                  <a16:creationId xmlns:a16="http://schemas.microsoft.com/office/drawing/2014/main" id="{96B9228D-BCA2-4ABD-9ADE-974C76D995A3}"/>
                </a:ext>
              </a:extLst>
            </p:cNvPr>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0;p43">
              <a:extLst>
                <a:ext uri="{FF2B5EF4-FFF2-40B4-BE49-F238E27FC236}">
                  <a16:creationId xmlns:a16="http://schemas.microsoft.com/office/drawing/2014/main" id="{891E5514-A89E-4116-8887-E9AC2C1DB216}"/>
                </a:ext>
              </a:extLst>
            </p:cNvPr>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1;p43">
              <a:extLst>
                <a:ext uri="{FF2B5EF4-FFF2-40B4-BE49-F238E27FC236}">
                  <a16:creationId xmlns:a16="http://schemas.microsoft.com/office/drawing/2014/main" id="{F966AD26-F464-4231-B05F-3C6F52E83EAE}"/>
                </a:ext>
              </a:extLst>
            </p:cNvPr>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2;p43">
              <a:extLst>
                <a:ext uri="{FF2B5EF4-FFF2-40B4-BE49-F238E27FC236}">
                  <a16:creationId xmlns:a16="http://schemas.microsoft.com/office/drawing/2014/main" id="{DA1231D8-81B8-434C-9773-E417C88C56FA}"/>
                </a:ext>
              </a:extLst>
            </p:cNvPr>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3;p43">
              <a:extLst>
                <a:ext uri="{FF2B5EF4-FFF2-40B4-BE49-F238E27FC236}">
                  <a16:creationId xmlns:a16="http://schemas.microsoft.com/office/drawing/2014/main" id="{A6D6C8F6-EC3B-4B89-9F57-715F29ACE034}"/>
                </a:ext>
              </a:extLst>
            </p:cNvPr>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14;p43">
              <a:extLst>
                <a:ext uri="{FF2B5EF4-FFF2-40B4-BE49-F238E27FC236}">
                  <a16:creationId xmlns:a16="http://schemas.microsoft.com/office/drawing/2014/main" id="{DE1A3508-468F-4595-941E-2D7DFF471519}"/>
                </a:ext>
              </a:extLst>
            </p:cNvPr>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5;p43">
              <a:extLst>
                <a:ext uri="{FF2B5EF4-FFF2-40B4-BE49-F238E27FC236}">
                  <a16:creationId xmlns:a16="http://schemas.microsoft.com/office/drawing/2014/main" id="{922C2C4C-C0DF-4579-AA3A-8C8C43966A4C}"/>
                </a:ext>
              </a:extLst>
            </p:cNvPr>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16;p43">
              <a:extLst>
                <a:ext uri="{FF2B5EF4-FFF2-40B4-BE49-F238E27FC236}">
                  <a16:creationId xmlns:a16="http://schemas.microsoft.com/office/drawing/2014/main" id="{5B165BF2-6A36-4C02-86E0-3A2F0BC65F11}"/>
                </a:ext>
              </a:extLst>
            </p:cNvPr>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17;p43">
              <a:extLst>
                <a:ext uri="{FF2B5EF4-FFF2-40B4-BE49-F238E27FC236}">
                  <a16:creationId xmlns:a16="http://schemas.microsoft.com/office/drawing/2014/main" id="{CF827599-097B-42EC-A9D9-B1A64E59DD5A}"/>
                </a:ext>
              </a:extLst>
            </p:cNvPr>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18;p43">
              <a:extLst>
                <a:ext uri="{FF2B5EF4-FFF2-40B4-BE49-F238E27FC236}">
                  <a16:creationId xmlns:a16="http://schemas.microsoft.com/office/drawing/2014/main" id="{7F0434A1-7108-45AE-B784-75C5CB1D2589}"/>
                </a:ext>
              </a:extLst>
            </p:cNvPr>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3"/>
          <p:cNvSpPr/>
          <p:nvPr/>
        </p:nvSpPr>
        <p:spPr>
          <a:xfrm>
            <a:off x="5911848" y="1173729"/>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43"/>
          <p:cNvSpPr/>
          <p:nvPr/>
        </p:nvSpPr>
        <p:spPr>
          <a:xfrm>
            <a:off x="726544" y="1184514"/>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3"/>
          <p:cNvSpPr txBox="1">
            <a:spLocks noGrp="1"/>
          </p:cNvSpPr>
          <p:nvPr>
            <p:ph type="subTitle" idx="1"/>
          </p:nvPr>
        </p:nvSpPr>
        <p:spPr>
          <a:xfrm>
            <a:off x="838961"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Cumin</a:t>
            </a:r>
            <a:endParaRPr dirty="0"/>
          </a:p>
        </p:txBody>
      </p:sp>
      <p:sp>
        <p:nvSpPr>
          <p:cNvPr id="594" name="Google Shape;594;p43"/>
          <p:cNvSpPr txBox="1">
            <a:spLocks noGrp="1"/>
          </p:cNvSpPr>
          <p:nvPr>
            <p:ph type="subTitle" idx="7"/>
          </p:nvPr>
        </p:nvSpPr>
        <p:spPr>
          <a:xfrm>
            <a:off x="6024287"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Green Tea </a:t>
            </a:r>
            <a:endParaRPr dirty="0"/>
          </a:p>
        </p:txBody>
      </p:sp>
      <p:sp>
        <p:nvSpPr>
          <p:cNvPr id="595" name="Google Shape;595;p43"/>
          <p:cNvSpPr txBox="1">
            <a:spLocks noGrp="1"/>
          </p:cNvSpPr>
          <p:nvPr>
            <p:ph type="subTitle" idx="8"/>
          </p:nvPr>
        </p:nvSpPr>
        <p:spPr>
          <a:xfrm>
            <a:off x="6024287"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Tulsi</a:t>
            </a:r>
            <a:endParaRPr dirty="0"/>
          </a:p>
        </p:txBody>
      </p:sp>
      <p:sp>
        <p:nvSpPr>
          <p:cNvPr id="596" name="Google Shape;596;p43"/>
          <p:cNvSpPr txBox="1">
            <a:spLocks noGrp="1"/>
          </p:cNvSpPr>
          <p:nvPr>
            <p:ph type="subTitle" idx="2"/>
          </p:nvPr>
        </p:nvSpPr>
        <p:spPr>
          <a:xfrm>
            <a:off x="839025" y="1953578"/>
            <a:ext cx="22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Bahnschrift Light" panose="020B0502040204020203" pitchFamily="34" charset="0"/>
              </a:rPr>
              <a:t>Available in seeds, powder &amp; extract</a:t>
            </a:r>
            <a:endParaRPr dirty="0">
              <a:latin typeface="Bahnschrift Light" panose="020B0502040204020203" pitchFamily="34" charset="0"/>
            </a:endParaRPr>
          </a:p>
        </p:txBody>
      </p:sp>
      <p:sp>
        <p:nvSpPr>
          <p:cNvPr id="597" name="Google Shape;597;p43"/>
          <p:cNvSpPr txBox="1">
            <a:spLocks noGrp="1"/>
          </p:cNvSpPr>
          <p:nvPr>
            <p:ph type="subTitle" idx="3"/>
          </p:nvPr>
        </p:nvSpPr>
        <p:spPr>
          <a:xfrm>
            <a:off x="6024298" y="1953578"/>
            <a:ext cx="2280600" cy="572700"/>
          </a:xfrm>
          <a:prstGeom prst="rect">
            <a:avLst/>
          </a:prstGeom>
        </p:spPr>
        <p:txBody>
          <a:bodyPr spcFirstLastPara="1" wrap="square" lIns="91425" tIns="91425" rIns="91425" bIns="91425" anchor="t" anchorCtr="0">
            <a:noAutofit/>
          </a:bodyPr>
          <a:lstStyle/>
          <a:p>
            <a:pPr marL="0" lvl="0" indent="0">
              <a:buFont typeface="Arial"/>
              <a:buNone/>
            </a:pPr>
            <a:r>
              <a:rPr lang="en" dirty="0">
                <a:latin typeface="Bahnschrift Light" panose="020B0502040204020203" pitchFamily="34" charset="0"/>
                <a:cs typeface="Arial"/>
                <a:sym typeface="Arial"/>
              </a:rPr>
              <a:t>Available in extract</a:t>
            </a:r>
            <a:endParaRPr dirty="0">
              <a:latin typeface="Bahnschrift Light" panose="020B0502040204020203" pitchFamily="34" charset="0"/>
              <a:cs typeface="Arial"/>
              <a:sym typeface="Arial"/>
            </a:endParaRPr>
          </a:p>
        </p:txBody>
      </p:sp>
      <p:sp>
        <p:nvSpPr>
          <p:cNvPr id="598" name="Google Shape;598;p43"/>
          <p:cNvSpPr txBox="1">
            <a:spLocks noGrp="1"/>
          </p:cNvSpPr>
          <p:nvPr>
            <p:ph type="subTitle" idx="5"/>
          </p:nvPr>
        </p:nvSpPr>
        <p:spPr>
          <a:xfrm>
            <a:off x="6024298" y="3715728"/>
            <a:ext cx="2280600" cy="572700"/>
          </a:xfrm>
          <a:prstGeom prst="rect">
            <a:avLst/>
          </a:prstGeom>
        </p:spPr>
        <p:txBody>
          <a:bodyPr spcFirstLastPara="1" wrap="square" lIns="91425" tIns="91425" rIns="91425" bIns="91425" anchor="t" anchorCtr="0">
            <a:noAutofit/>
          </a:bodyPr>
          <a:lstStyle/>
          <a:p>
            <a:pPr marL="0" indent="0"/>
            <a:r>
              <a:rPr lang="en" dirty="0">
                <a:latin typeface="Bahnschrift Light" panose="020B0502040204020203" pitchFamily="34" charset="0"/>
                <a:cs typeface="Arial"/>
              </a:rPr>
              <a:t>Available in extract, leaf &amp; powder</a:t>
            </a:r>
            <a:endParaRPr dirty="0">
              <a:latin typeface="Bahnschrift Light" panose="020B0502040204020203" pitchFamily="34" charset="0"/>
              <a:cs typeface="Arial"/>
            </a:endParaRPr>
          </a:p>
        </p:txBody>
      </p:sp>
      <p:sp>
        <p:nvSpPr>
          <p:cNvPr id="599" name="Google Shape;599;p4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 Sellers Herbal Products</a:t>
            </a:r>
            <a:endParaRPr dirty="0"/>
          </a:p>
        </p:txBody>
      </p:sp>
      <p:cxnSp>
        <p:nvCxnSpPr>
          <p:cNvPr id="600" name="Google Shape;600;p43"/>
          <p:cNvCxnSpPr/>
          <p:nvPr/>
        </p:nvCxnSpPr>
        <p:spPr>
          <a:xfrm>
            <a:off x="947140"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1" name="Google Shape;601;p43"/>
          <p:cNvCxnSpPr/>
          <p:nvPr/>
        </p:nvCxnSpPr>
        <p:spPr>
          <a:xfrm>
            <a:off x="6143097"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2" name="Google Shape;602;p43"/>
          <p:cNvCxnSpPr/>
          <p:nvPr/>
        </p:nvCxnSpPr>
        <p:spPr>
          <a:xfrm>
            <a:off x="947140" y="37529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3" name="Google Shape;603;p43"/>
          <p:cNvCxnSpPr/>
          <p:nvPr/>
        </p:nvCxnSpPr>
        <p:spPr>
          <a:xfrm>
            <a:off x="6143097" y="3752969"/>
            <a:ext cx="438300" cy="0"/>
          </a:xfrm>
          <a:prstGeom prst="straightConnector1">
            <a:avLst/>
          </a:prstGeom>
          <a:noFill/>
          <a:ln w="9525" cap="flat" cmpd="sng">
            <a:solidFill>
              <a:schemeClr val="dk1"/>
            </a:solidFill>
            <a:prstDash val="solid"/>
            <a:round/>
            <a:headEnd type="none" w="med" len="med"/>
            <a:tailEnd type="none" w="med" len="med"/>
          </a:ln>
        </p:spPr>
      </p:cxnSp>
      <p:grpSp>
        <p:nvGrpSpPr>
          <p:cNvPr id="605" name="Google Shape;605;p43"/>
          <p:cNvGrpSpPr/>
          <p:nvPr/>
        </p:nvGrpSpPr>
        <p:grpSpPr>
          <a:xfrm rot="-5400000">
            <a:off x="1644517" y="2700788"/>
            <a:ext cx="1802595" cy="1372667"/>
            <a:chOff x="510150" y="3107400"/>
            <a:chExt cx="1696400" cy="1291800"/>
          </a:xfrm>
        </p:grpSpPr>
        <p:sp>
          <p:nvSpPr>
            <p:cNvPr id="606" name="Google Shape;606;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43"/>
          <p:cNvGrpSpPr/>
          <p:nvPr/>
        </p:nvGrpSpPr>
        <p:grpSpPr>
          <a:xfrm rot="-5400000">
            <a:off x="6829817" y="2700788"/>
            <a:ext cx="1802595" cy="1372667"/>
            <a:chOff x="510150" y="3107400"/>
            <a:chExt cx="1696400" cy="1291800"/>
          </a:xfrm>
        </p:grpSpPr>
        <p:sp>
          <p:nvSpPr>
            <p:cNvPr id="620" name="Google Shape;620;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43"/>
          <p:cNvSpPr txBox="1">
            <a:spLocks noGrp="1"/>
          </p:cNvSpPr>
          <p:nvPr>
            <p:ph type="subTitle" idx="6"/>
          </p:nvPr>
        </p:nvSpPr>
        <p:spPr>
          <a:xfrm>
            <a:off x="862862" y="3322883"/>
            <a:ext cx="2606786" cy="47542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Neem</a:t>
            </a:r>
            <a:endParaRPr dirty="0"/>
          </a:p>
        </p:txBody>
      </p:sp>
      <p:sp>
        <p:nvSpPr>
          <p:cNvPr id="634" name="Google Shape;634;p43"/>
          <p:cNvSpPr txBox="1">
            <a:spLocks noGrp="1"/>
          </p:cNvSpPr>
          <p:nvPr>
            <p:ph type="subTitle" idx="4"/>
          </p:nvPr>
        </p:nvSpPr>
        <p:spPr>
          <a:xfrm>
            <a:off x="839025" y="3715728"/>
            <a:ext cx="2280600" cy="572700"/>
          </a:xfrm>
          <a:prstGeom prst="rect">
            <a:avLst/>
          </a:prstGeom>
        </p:spPr>
        <p:txBody>
          <a:bodyPr spcFirstLastPara="1" wrap="square" lIns="91425" tIns="91425" rIns="91425" bIns="91425" anchor="t" anchorCtr="0">
            <a:noAutofit/>
          </a:bodyPr>
          <a:lstStyle/>
          <a:p>
            <a:pPr marL="0" indent="0"/>
            <a:r>
              <a:rPr lang="en" dirty="0">
                <a:latin typeface="Bahnschrift Light" panose="020B0502040204020203" pitchFamily="34" charset="0"/>
              </a:rPr>
              <a:t>Available in extract, leaf &amp; powder</a:t>
            </a:r>
            <a:endParaRPr dirty="0">
              <a:latin typeface="Bahnschrift Light" panose="020B0502040204020203" pitchFamily="34" charset="0"/>
            </a:endParaRPr>
          </a:p>
        </p:txBody>
      </p:sp>
      <p:sp>
        <p:nvSpPr>
          <p:cNvPr id="46" name="Google Shape;591;p43">
            <a:extLst>
              <a:ext uri="{FF2B5EF4-FFF2-40B4-BE49-F238E27FC236}">
                <a16:creationId xmlns:a16="http://schemas.microsoft.com/office/drawing/2014/main" id="{5A857286-3F9C-482E-9697-A55BA5C8364B}"/>
              </a:ext>
            </a:extLst>
          </p:cNvPr>
          <p:cNvSpPr/>
          <p:nvPr/>
        </p:nvSpPr>
        <p:spPr>
          <a:xfrm>
            <a:off x="3333102" y="1184514"/>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a:buClr>
                <a:schemeClr val="dk1"/>
              </a:buClr>
              <a:buSzPts val="1400"/>
            </a:pPr>
            <a:endParaRPr lang="en-US" sz="2400" dirty="0">
              <a:latin typeface="Domine" panose="020B0604020202020204" charset="0"/>
            </a:endParaRPr>
          </a:p>
          <a:p>
            <a:pPr>
              <a:buClr>
                <a:schemeClr val="dk1"/>
              </a:buClr>
              <a:buSzPts val="1400"/>
            </a:pPr>
            <a:endParaRPr lang="en-US" dirty="0">
              <a:solidFill>
                <a:schemeClr val="dk1"/>
              </a:solidFill>
              <a:latin typeface="Tenor Sans"/>
              <a:sym typeface="Tenor Sans"/>
            </a:endParaRPr>
          </a:p>
        </p:txBody>
      </p:sp>
      <p:cxnSp>
        <p:nvCxnSpPr>
          <p:cNvPr id="47" name="Google Shape;600;p43">
            <a:extLst>
              <a:ext uri="{FF2B5EF4-FFF2-40B4-BE49-F238E27FC236}">
                <a16:creationId xmlns:a16="http://schemas.microsoft.com/office/drawing/2014/main" id="{E7013E64-A18A-4D04-A50F-38465C54CEF7}"/>
              </a:ext>
            </a:extLst>
          </p:cNvPr>
          <p:cNvCxnSpPr/>
          <p:nvPr/>
        </p:nvCxnSpPr>
        <p:spPr>
          <a:xfrm>
            <a:off x="3472115" y="2018042"/>
            <a:ext cx="438300" cy="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600;p43">
            <a:extLst>
              <a:ext uri="{FF2B5EF4-FFF2-40B4-BE49-F238E27FC236}">
                <a16:creationId xmlns:a16="http://schemas.microsoft.com/office/drawing/2014/main" id="{DA032927-5800-4AA7-80AF-273B121BAB60}"/>
              </a:ext>
            </a:extLst>
          </p:cNvPr>
          <p:cNvCxnSpPr/>
          <p:nvPr/>
        </p:nvCxnSpPr>
        <p:spPr>
          <a:xfrm>
            <a:off x="3472115" y="3721982"/>
            <a:ext cx="438300" cy="0"/>
          </a:xfrm>
          <a:prstGeom prst="straightConnector1">
            <a:avLst/>
          </a:prstGeom>
          <a:noFill/>
          <a:ln w="9525"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32FAED56-422C-4BEA-9391-8E708D8647A4}"/>
              </a:ext>
            </a:extLst>
          </p:cNvPr>
          <p:cNvSpPr txBox="1"/>
          <p:nvPr/>
        </p:nvSpPr>
        <p:spPr>
          <a:xfrm>
            <a:off x="3426396" y="1991124"/>
            <a:ext cx="45719" cy="738664"/>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409D060E-2878-4023-9509-FC52A493AB53}"/>
              </a:ext>
            </a:extLst>
          </p:cNvPr>
          <p:cNvSpPr txBox="1"/>
          <p:nvPr/>
        </p:nvSpPr>
        <p:spPr>
          <a:xfrm>
            <a:off x="3412383" y="1556377"/>
            <a:ext cx="2386890" cy="461665"/>
          </a:xfrm>
          <a:prstGeom prst="rect">
            <a:avLst/>
          </a:prstGeom>
          <a:noFill/>
        </p:spPr>
        <p:txBody>
          <a:bodyPr wrap="square" rtlCol="0">
            <a:spAutoFit/>
          </a:bodyPr>
          <a:lstStyle/>
          <a:p>
            <a:r>
              <a:rPr lang="en-US" sz="2400" dirty="0">
                <a:solidFill>
                  <a:schemeClr val="dk1"/>
                </a:solidFill>
                <a:latin typeface="Domine"/>
                <a:sym typeface="Domine"/>
              </a:rPr>
              <a:t>Fenugreek</a:t>
            </a:r>
          </a:p>
        </p:txBody>
      </p:sp>
      <p:sp>
        <p:nvSpPr>
          <p:cNvPr id="5" name="TextBox 4">
            <a:extLst>
              <a:ext uri="{FF2B5EF4-FFF2-40B4-BE49-F238E27FC236}">
                <a16:creationId xmlns:a16="http://schemas.microsoft.com/office/drawing/2014/main" id="{E5156AEA-8EBC-401D-9202-07EB8182FFAC}"/>
              </a:ext>
            </a:extLst>
          </p:cNvPr>
          <p:cNvSpPr txBox="1"/>
          <p:nvPr/>
        </p:nvSpPr>
        <p:spPr>
          <a:xfrm flipH="1">
            <a:off x="3420638" y="2003058"/>
            <a:ext cx="2037539" cy="523220"/>
          </a:xfrm>
          <a:prstGeom prst="rect">
            <a:avLst/>
          </a:prstGeom>
          <a:noFill/>
        </p:spPr>
        <p:txBody>
          <a:bodyPr wrap="square" rtlCol="0">
            <a:spAutoFit/>
          </a:bodyPr>
          <a:lstStyle/>
          <a:p>
            <a:pPr>
              <a:buClr>
                <a:schemeClr val="dk1"/>
              </a:buClr>
              <a:buSzPts val="1400"/>
            </a:pPr>
            <a:r>
              <a:rPr lang="en-US" dirty="0">
                <a:solidFill>
                  <a:schemeClr val="dk1"/>
                </a:solidFill>
                <a:latin typeface="Bahnschrift Light" panose="020B0502040204020203" pitchFamily="34" charset="0"/>
                <a:sym typeface="Tenor Sans"/>
              </a:rPr>
              <a:t>Available in seeds, extract &amp; powder</a:t>
            </a:r>
          </a:p>
        </p:txBody>
      </p:sp>
      <p:sp>
        <p:nvSpPr>
          <p:cNvPr id="6" name="TextBox 5">
            <a:extLst>
              <a:ext uri="{FF2B5EF4-FFF2-40B4-BE49-F238E27FC236}">
                <a16:creationId xmlns:a16="http://schemas.microsoft.com/office/drawing/2014/main" id="{F5C1EC87-1648-4566-BE18-67F497D309E9}"/>
              </a:ext>
            </a:extLst>
          </p:cNvPr>
          <p:cNvSpPr txBox="1"/>
          <p:nvPr/>
        </p:nvSpPr>
        <p:spPr>
          <a:xfrm>
            <a:off x="3444737" y="3302438"/>
            <a:ext cx="2386889" cy="461665"/>
          </a:xfrm>
          <a:prstGeom prst="rect">
            <a:avLst/>
          </a:prstGeom>
          <a:noFill/>
        </p:spPr>
        <p:txBody>
          <a:bodyPr wrap="square" rtlCol="0">
            <a:spAutoFit/>
          </a:bodyPr>
          <a:lstStyle/>
          <a:p>
            <a:r>
              <a:rPr lang="en-US" sz="2400" dirty="0">
                <a:solidFill>
                  <a:schemeClr val="dk1"/>
                </a:solidFill>
                <a:latin typeface="Domine"/>
                <a:sym typeface="Domine"/>
              </a:rPr>
              <a:t>Psyllium Husk</a:t>
            </a:r>
          </a:p>
        </p:txBody>
      </p:sp>
      <p:sp>
        <p:nvSpPr>
          <p:cNvPr id="8" name="TextBox 7">
            <a:extLst>
              <a:ext uri="{FF2B5EF4-FFF2-40B4-BE49-F238E27FC236}">
                <a16:creationId xmlns:a16="http://schemas.microsoft.com/office/drawing/2014/main" id="{4ACDF4EE-52B7-4117-943E-F8DB55615F93}"/>
              </a:ext>
            </a:extLst>
          </p:cNvPr>
          <p:cNvSpPr txBox="1"/>
          <p:nvPr/>
        </p:nvSpPr>
        <p:spPr>
          <a:xfrm>
            <a:off x="3449672" y="3752969"/>
            <a:ext cx="1981045" cy="307777"/>
          </a:xfrm>
          <a:prstGeom prst="rect">
            <a:avLst/>
          </a:prstGeom>
          <a:noFill/>
        </p:spPr>
        <p:txBody>
          <a:bodyPr wrap="square" rtlCol="0">
            <a:spAutoFit/>
          </a:bodyPr>
          <a:lstStyle/>
          <a:p>
            <a:pPr>
              <a:buClr>
                <a:schemeClr val="dk1"/>
              </a:buClr>
              <a:buSzPts val="1400"/>
            </a:pPr>
            <a:r>
              <a:rPr lang="en-US" dirty="0">
                <a:solidFill>
                  <a:schemeClr val="dk1"/>
                </a:solidFill>
                <a:latin typeface="Bahnschrift Light" panose="020B0502040204020203" pitchFamily="34" charset="0"/>
                <a:sym typeface="Tenor Sans"/>
              </a:rPr>
              <a:t>Available in powder</a:t>
            </a:r>
          </a:p>
        </p:txBody>
      </p:sp>
      <p:grpSp>
        <p:nvGrpSpPr>
          <p:cNvPr id="53" name="Google Shape;605;p43">
            <a:extLst>
              <a:ext uri="{FF2B5EF4-FFF2-40B4-BE49-F238E27FC236}">
                <a16:creationId xmlns:a16="http://schemas.microsoft.com/office/drawing/2014/main" id="{DD165C0F-60AE-4BBA-91E8-E98BE5E28C81}"/>
              </a:ext>
            </a:extLst>
          </p:cNvPr>
          <p:cNvGrpSpPr/>
          <p:nvPr/>
        </p:nvGrpSpPr>
        <p:grpSpPr>
          <a:xfrm rot="-5400000">
            <a:off x="4252330" y="2691756"/>
            <a:ext cx="1802595" cy="1372667"/>
            <a:chOff x="510150" y="3107400"/>
            <a:chExt cx="1696400" cy="1291800"/>
          </a:xfrm>
        </p:grpSpPr>
        <p:sp>
          <p:nvSpPr>
            <p:cNvPr id="54" name="Google Shape;606;p43">
              <a:extLst>
                <a:ext uri="{FF2B5EF4-FFF2-40B4-BE49-F238E27FC236}">
                  <a16:creationId xmlns:a16="http://schemas.microsoft.com/office/drawing/2014/main" id="{F04C5CD0-C64E-4620-BEBB-DA98DEA07F2F}"/>
                </a:ext>
              </a:extLst>
            </p:cNvPr>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07;p43">
              <a:extLst>
                <a:ext uri="{FF2B5EF4-FFF2-40B4-BE49-F238E27FC236}">
                  <a16:creationId xmlns:a16="http://schemas.microsoft.com/office/drawing/2014/main" id="{8AF7307F-89C2-4E8F-B229-6B089E597823}"/>
                </a:ext>
              </a:extLst>
            </p:cNvPr>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08;p43">
              <a:extLst>
                <a:ext uri="{FF2B5EF4-FFF2-40B4-BE49-F238E27FC236}">
                  <a16:creationId xmlns:a16="http://schemas.microsoft.com/office/drawing/2014/main" id="{98E6D6F9-6BBC-4AD0-A399-C4A4058437A1}"/>
                </a:ext>
              </a:extLst>
            </p:cNvPr>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09;p43">
              <a:extLst>
                <a:ext uri="{FF2B5EF4-FFF2-40B4-BE49-F238E27FC236}">
                  <a16:creationId xmlns:a16="http://schemas.microsoft.com/office/drawing/2014/main" id="{884E27E5-DB22-466B-8922-AE4EED58F535}"/>
                </a:ext>
              </a:extLst>
            </p:cNvPr>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0;p43">
              <a:extLst>
                <a:ext uri="{FF2B5EF4-FFF2-40B4-BE49-F238E27FC236}">
                  <a16:creationId xmlns:a16="http://schemas.microsoft.com/office/drawing/2014/main" id="{730AF069-A108-4B42-B546-EA6D8BFABEB1}"/>
                </a:ext>
              </a:extLst>
            </p:cNvPr>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1;p43">
              <a:extLst>
                <a:ext uri="{FF2B5EF4-FFF2-40B4-BE49-F238E27FC236}">
                  <a16:creationId xmlns:a16="http://schemas.microsoft.com/office/drawing/2014/main" id="{7F6B4F87-9C25-444C-9DB6-E81DF602EE9E}"/>
                </a:ext>
              </a:extLst>
            </p:cNvPr>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2;p43">
              <a:extLst>
                <a:ext uri="{FF2B5EF4-FFF2-40B4-BE49-F238E27FC236}">
                  <a16:creationId xmlns:a16="http://schemas.microsoft.com/office/drawing/2014/main" id="{7FE5C916-50CD-4F03-890D-908F04B31D88}"/>
                </a:ext>
              </a:extLst>
            </p:cNvPr>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3;p43">
              <a:extLst>
                <a:ext uri="{FF2B5EF4-FFF2-40B4-BE49-F238E27FC236}">
                  <a16:creationId xmlns:a16="http://schemas.microsoft.com/office/drawing/2014/main" id="{C2A733EF-A1DE-4418-888D-6004DFF95161}"/>
                </a:ext>
              </a:extLst>
            </p:cNvPr>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4;p43">
              <a:extLst>
                <a:ext uri="{FF2B5EF4-FFF2-40B4-BE49-F238E27FC236}">
                  <a16:creationId xmlns:a16="http://schemas.microsoft.com/office/drawing/2014/main" id="{BC219FD4-6320-4EB1-B22C-96B96A1B3FF2}"/>
                </a:ext>
              </a:extLst>
            </p:cNvPr>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5;p43">
              <a:extLst>
                <a:ext uri="{FF2B5EF4-FFF2-40B4-BE49-F238E27FC236}">
                  <a16:creationId xmlns:a16="http://schemas.microsoft.com/office/drawing/2014/main" id="{2CC7517E-13F4-48D7-81F1-D4A3D61C2BB5}"/>
                </a:ext>
              </a:extLst>
            </p:cNvPr>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6;p43">
              <a:extLst>
                <a:ext uri="{FF2B5EF4-FFF2-40B4-BE49-F238E27FC236}">
                  <a16:creationId xmlns:a16="http://schemas.microsoft.com/office/drawing/2014/main" id="{916AB078-DA65-414F-A709-D80A99160D7B}"/>
                </a:ext>
              </a:extLst>
            </p:cNvPr>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17;p43">
              <a:extLst>
                <a:ext uri="{FF2B5EF4-FFF2-40B4-BE49-F238E27FC236}">
                  <a16:creationId xmlns:a16="http://schemas.microsoft.com/office/drawing/2014/main" id="{F9DA9A90-0956-43C9-BA9A-087B86E66371}"/>
                </a:ext>
              </a:extLst>
            </p:cNvPr>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8;p43">
              <a:extLst>
                <a:ext uri="{FF2B5EF4-FFF2-40B4-BE49-F238E27FC236}">
                  <a16:creationId xmlns:a16="http://schemas.microsoft.com/office/drawing/2014/main" id="{196FB9BF-5106-4392-B3B9-4A8D95CBE64F}"/>
                </a:ext>
              </a:extLst>
            </p:cNvPr>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62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3"/>
          <p:cNvSpPr/>
          <p:nvPr/>
        </p:nvSpPr>
        <p:spPr>
          <a:xfrm>
            <a:off x="5911856"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43"/>
          <p:cNvSpPr/>
          <p:nvPr/>
        </p:nvSpPr>
        <p:spPr>
          <a:xfrm>
            <a:off x="726544" y="1220425"/>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3"/>
          <p:cNvSpPr txBox="1">
            <a:spLocks noGrp="1"/>
          </p:cNvSpPr>
          <p:nvPr>
            <p:ph type="subTitle" idx="1"/>
          </p:nvPr>
        </p:nvSpPr>
        <p:spPr>
          <a:xfrm>
            <a:off x="838961"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Bromelain</a:t>
            </a:r>
            <a:endParaRPr dirty="0"/>
          </a:p>
        </p:txBody>
      </p:sp>
      <p:sp>
        <p:nvSpPr>
          <p:cNvPr id="594" name="Google Shape;594;p43"/>
          <p:cNvSpPr txBox="1">
            <a:spLocks noGrp="1"/>
          </p:cNvSpPr>
          <p:nvPr>
            <p:ph type="subTitle" idx="7"/>
          </p:nvPr>
        </p:nvSpPr>
        <p:spPr>
          <a:xfrm>
            <a:off x="6024287" y="158527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Trypsin</a:t>
            </a:r>
            <a:endParaRPr dirty="0"/>
          </a:p>
        </p:txBody>
      </p:sp>
      <p:sp>
        <p:nvSpPr>
          <p:cNvPr id="595" name="Google Shape;595;p43"/>
          <p:cNvSpPr txBox="1">
            <a:spLocks noGrp="1"/>
          </p:cNvSpPr>
          <p:nvPr>
            <p:ph type="subTitle" idx="8"/>
          </p:nvPr>
        </p:nvSpPr>
        <p:spPr>
          <a:xfrm>
            <a:off x="6024287"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Amylase</a:t>
            </a:r>
            <a:endParaRPr dirty="0"/>
          </a:p>
        </p:txBody>
      </p:sp>
      <p:sp>
        <p:nvSpPr>
          <p:cNvPr id="596" name="Google Shape;596;p43"/>
          <p:cNvSpPr txBox="1">
            <a:spLocks noGrp="1"/>
          </p:cNvSpPr>
          <p:nvPr>
            <p:ph type="subTitle" idx="2"/>
          </p:nvPr>
        </p:nvSpPr>
        <p:spPr>
          <a:xfrm>
            <a:off x="839025" y="1953578"/>
            <a:ext cx="22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Bahnschrift Light" panose="020B0502040204020203" pitchFamily="34" charset="0"/>
              </a:rPr>
              <a:t>Eq. to 225 FIP units</a:t>
            </a:r>
            <a:endParaRPr dirty="0">
              <a:latin typeface="Bahnschrift Light" panose="020B0502040204020203" pitchFamily="34" charset="0"/>
            </a:endParaRPr>
          </a:p>
        </p:txBody>
      </p:sp>
      <p:sp>
        <p:nvSpPr>
          <p:cNvPr id="597" name="Google Shape;597;p43"/>
          <p:cNvSpPr txBox="1">
            <a:spLocks noGrp="1"/>
          </p:cNvSpPr>
          <p:nvPr>
            <p:ph type="subTitle" idx="3"/>
          </p:nvPr>
        </p:nvSpPr>
        <p:spPr>
          <a:xfrm>
            <a:off x="6024298" y="1953578"/>
            <a:ext cx="2280600" cy="572700"/>
          </a:xfrm>
          <a:prstGeom prst="rect">
            <a:avLst/>
          </a:prstGeom>
        </p:spPr>
        <p:txBody>
          <a:bodyPr spcFirstLastPara="1" wrap="square" lIns="91425" tIns="91425" rIns="91425" bIns="91425" anchor="t" anchorCtr="0">
            <a:noAutofit/>
          </a:bodyPr>
          <a:lstStyle/>
          <a:p>
            <a:pPr marL="0" lvl="0" indent="0"/>
            <a:r>
              <a:rPr lang="en" dirty="0">
                <a:latin typeface="Bahnschrift Light" panose="020B0502040204020203" pitchFamily="34" charset="0"/>
              </a:rPr>
              <a:t>Eq. to 720 FIP units</a:t>
            </a:r>
            <a:endParaRPr dirty="0">
              <a:latin typeface="Bahnschrift Light" panose="020B0502040204020203" pitchFamily="34" charset="0"/>
            </a:endParaRPr>
          </a:p>
        </p:txBody>
      </p:sp>
      <p:sp>
        <p:nvSpPr>
          <p:cNvPr id="599" name="Google Shape;599;p4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 Sellers Enzymes</a:t>
            </a:r>
            <a:endParaRPr dirty="0"/>
          </a:p>
        </p:txBody>
      </p:sp>
      <p:cxnSp>
        <p:nvCxnSpPr>
          <p:cNvPr id="600" name="Google Shape;600;p43"/>
          <p:cNvCxnSpPr/>
          <p:nvPr/>
        </p:nvCxnSpPr>
        <p:spPr>
          <a:xfrm>
            <a:off x="947140"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1" name="Google Shape;601;p43"/>
          <p:cNvCxnSpPr/>
          <p:nvPr/>
        </p:nvCxnSpPr>
        <p:spPr>
          <a:xfrm>
            <a:off x="6143097" y="20003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2" name="Google Shape;602;p43"/>
          <p:cNvCxnSpPr/>
          <p:nvPr/>
        </p:nvCxnSpPr>
        <p:spPr>
          <a:xfrm>
            <a:off x="947140" y="3752969"/>
            <a:ext cx="438300" cy="0"/>
          </a:xfrm>
          <a:prstGeom prst="straightConnector1">
            <a:avLst/>
          </a:prstGeom>
          <a:noFill/>
          <a:ln w="9525" cap="flat" cmpd="sng">
            <a:solidFill>
              <a:schemeClr val="dk1"/>
            </a:solidFill>
            <a:prstDash val="solid"/>
            <a:round/>
            <a:headEnd type="none" w="med" len="med"/>
            <a:tailEnd type="none" w="med" len="med"/>
          </a:ln>
        </p:spPr>
      </p:cxnSp>
      <p:cxnSp>
        <p:nvCxnSpPr>
          <p:cNvPr id="603" name="Google Shape;603;p43"/>
          <p:cNvCxnSpPr/>
          <p:nvPr/>
        </p:nvCxnSpPr>
        <p:spPr>
          <a:xfrm>
            <a:off x="6143097" y="3752969"/>
            <a:ext cx="438300" cy="0"/>
          </a:xfrm>
          <a:prstGeom prst="straightConnector1">
            <a:avLst/>
          </a:prstGeom>
          <a:noFill/>
          <a:ln w="9525" cap="flat" cmpd="sng">
            <a:solidFill>
              <a:schemeClr val="dk1"/>
            </a:solidFill>
            <a:prstDash val="solid"/>
            <a:round/>
            <a:headEnd type="none" w="med" len="med"/>
            <a:tailEnd type="none" w="med" len="med"/>
          </a:ln>
        </p:spPr>
      </p:cxnSp>
      <p:grpSp>
        <p:nvGrpSpPr>
          <p:cNvPr id="605" name="Google Shape;605;p43"/>
          <p:cNvGrpSpPr/>
          <p:nvPr/>
        </p:nvGrpSpPr>
        <p:grpSpPr>
          <a:xfrm rot="-5400000">
            <a:off x="1644517" y="2700788"/>
            <a:ext cx="1802595" cy="1372667"/>
            <a:chOff x="510150" y="3107400"/>
            <a:chExt cx="1696400" cy="1291800"/>
          </a:xfrm>
        </p:grpSpPr>
        <p:sp>
          <p:nvSpPr>
            <p:cNvPr id="606" name="Google Shape;606;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43"/>
          <p:cNvGrpSpPr/>
          <p:nvPr/>
        </p:nvGrpSpPr>
        <p:grpSpPr>
          <a:xfrm rot="-5400000">
            <a:off x="6829817" y="2700788"/>
            <a:ext cx="1802595" cy="1372667"/>
            <a:chOff x="510150" y="3107400"/>
            <a:chExt cx="1696400" cy="1291800"/>
          </a:xfrm>
        </p:grpSpPr>
        <p:sp>
          <p:nvSpPr>
            <p:cNvPr id="620" name="Google Shape;620;p43"/>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43"/>
          <p:cNvSpPr txBox="1">
            <a:spLocks noGrp="1"/>
          </p:cNvSpPr>
          <p:nvPr>
            <p:ph type="subTitle" idx="6"/>
          </p:nvPr>
        </p:nvSpPr>
        <p:spPr>
          <a:xfrm>
            <a:off x="839021" y="3347427"/>
            <a:ext cx="2280600" cy="4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lang="en" dirty="0"/>
          </a:p>
          <a:p>
            <a:pPr marL="0" lvl="0" indent="0" algn="l" rtl="0">
              <a:spcBef>
                <a:spcPts val="0"/>
              </a:spcBef>
              <a:spcAft>
                <a:spcPts val="0"/>
              </a:spcAft>
              <a:buNone/>
            </a:pPr>
            <a:r>
              <a:rPr lang="en" dirty="0"/>
              <a:t>Pancreatin</a:t>
            </a:r>
            <a:endParaRPr dirty="0"/>
          </a:p>
        </p:txBody>
      </p:sp>
      <p:sp>
        <p:nvSpPr>
          <p:cNvPr id="634" name="Google Shape;634;p43"/>
          <p:cNvSpPr txBox="1">
            <a:spLocks noGrp="1"/>
          </p:cNvSpPr>
          <p:nvPr>
            <p:ph type="subTitle" idx="4"/>
          </p:nvPr>
        </p:nvSpPr>
        <p:spPr>
          <a:xfrm>
            <a:off x="839025" y="3715728"/>
            <a:ext cx="2280600" cy="572700"/>
          </a:xfrm>
          <a:prstGeom prst="rect">
            <a:avLst/>
          </a:prstGeom>
        </p:spPr>
        <p:txBody>
          <a:bodyPr spcFirstLastPara="1" wrap="square" lIns="91425" tIns="91425" rIns="91425" bIns="91425" anchor="t" anchorCtr="0">
            <a:noAutofit/>
          </a:bodyPr>
          <a:lstStyle/>
          <a:p>
            <a:pPr marL="0" indent="0"/>
            <a:r>
              <a:rPr lang="en-US" dirty="0">
                <a:latin typeface="Bahnschrift Light" panose="020B0502040204020203" pitchFamily="34" charset="0"/>
              </a:rPr>
              <a:t>E</a:t>
            </a:r>
            <a:r>
              <a:rPr lang="en" dirty="0">
                <a:latin typeface="Bahnschrift Light" panose="020B0502040204020203" pitchFamily="34" charset="0"/>
              </a:rPr>
              <a:t>q. to 164 FIP units</a:t>
            </a:r>
            <a:endParaRPr dirty="0">
              <a:latin typeface="Bahnschrift Light" panose="020B0502040204020203" pitchFamily="34" charset="0"/>
            </a:endParaRPr>
          </a:p>
        </p:txBody>
      </p:sp>
      <p:sp>
        <p:nvSpPr>
          <p:cNvPr id="46" name="Google Shape;591;p43">
            <a:extLst>
              <a:ext uri="{FF2B5EF4-FFF2-40B4-BE49-F238E27FC236}">
                <a16:creationId xmlns:a16="http://schemas.microsoft.com/office/drawing/2014/main" id="{5A857286-3F9C-482E-9697-A55BA5C8364B}"/>
              </a:ext>
            </a:extLst>
          </p:cNvPr>
          <p:cNvSpPr/>
          <p:nvPr/>
        </p:nvSpPr>
        <p:spPr>
          <a:xfrm>
            <a:off x="3319200" y="1205448"/>
            <a:ext cx="2505600" cy="338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marL="0" lvl="0" indent="0" algn="l" rtl="0">
              <a:spcBef>
                <a:spcPts val="0"/>
              </a:spcBef>
              <a:spcAft>
                <a:spcPts val="0"/>
              </a:spcAft>
              <a:buNone/>
            </a:pPr>
            <a:endParaRPr lang="en-US" dirty="0">
              <a:latin typeface="Tenor Sans" panose="020B0604020202020204" charset="0"/>
            </a:endParaRPr>
          </a:p>
          <a:p>
            <a:pPr>
              <a:buClr>
                <a:schemeClr val="dk1"/>
              </a:buClr>
              <a:buSzPts val="1400"/>
            </a:pPr>
            <a:endParaRPr lang="en-US" sz="2400" dirty="0">
              <a:latin typeface="Domine" panose="020B0604020202020204" charset="0"/>
            </a:endParaRPr>
          </a:p>
          <a:p>
            <a:pPr>
              <a:buClr>
                <a:schemeClr val="dk1"/>
              </a:buClr>
              <a:buSzPts val="1400"/>
            </a:pPr>
            <a:endParaRPr lang="en-US" dirty="0">
              <a:solidFill>
                <a:schemeClr val="dk1"/>
              </a:solidFill>
              <a:latin typeface="Tenor Sans"/>
              <a:sym typeface="Tenor Sans"/>
            </a:endParaRPr>
          </a:p>
        </p:txBody>
      </p:sp>
      <p:cxnSp>
        <p:nvCxnSpPr>
          <p:cNvPr id="47" name="Google Shape;600;p43">
            <a:extLst>
              <a:ext uri="{FF2B5EF4-FFF2-40B4-BE49-F238E27FC236}">
                <a16:creationId xmlns:a16="http://schemas.microsoft.com/office/drawing/2014/main" id="{E7013E64-A18A-4D04-A50F-38465C54CEF7}"/>
              </a:ext>
            </a:extLst>
          </p:cNvPr>
          <p:cNvCxnSpPr/>
          <p:nvPr/>
        </p:nvCxnSpPr>
        <p:spPr>
          <a:xfrm>
            <a:off x="3472115" y="2018042"/>
            <a:ext cx="438300" cy="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600;p43">
            <a:extLst>
              <a:ext uri="{FF2B5EF4-FFF2-40B4-BE49-F238E27FC236}">
                <a16:creationId xmlns:a16="http://schemas.microsoft.com/office/drawing/2014/main" id="{DA032927-5800-4AA7-80AF-273B121BAB60}"/>
              </a:ext>
            </a:extLst>
          </p:cNvPr>
          <p:cNvCxnSpPr/>
          <p:nvPr/>
        </p:nvCxnSpPr>
        <p:spPr>
          <a:xfrm>
            <a:off x="3472115" y="3721982"/>
            <a:ext cx="438300" cy="0"/>
          </a:xfrm>
          <a:prstGeom prst="straightConnector1">
            <a:avLst/>
          </a:prstGeom>
          <a:noFill/>
          <a:ln w="9525"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32FAED56-422C-4BEA-9391-8E708D8647A4}"/>
              </a:ext>
            </a:extLst>
          </p:cNvPr>
          <p:cNvSpPr txBox="1"/>
          <p:nvPr/>
        </p:nvSpPr>
        <p:spPr>
          <a:xfrm>
            <a:off x="3426396" y="1991124"/>
            <a:ext cx="45719" cy="738664"/>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409D060E-2878-4023-9509-FC52A493AB53}"/>
              </a:ext>
            </a:extLst>
          </p:cNvPr>
          <p:cNvSpPr txBox="1"/>
          <p:nvPr/>
        </p:nvSpPr>
        <p:spPr>
          <a:xfrm>
            <a:off x="3412383" y="1556377"/>
            <a:ext cx="2386890" cy="461665"/>
          </a:xfrm>
          <a:prstGeom prst="rect">
            <a:avLst/>
          </a:prstGeom>
          <a:noFill/>
        </p:spPr>
        <p:txBody>
          <a:bodyPr wrap="square" rtlCol="0">
            <a:spAutoFit/>
          </a:bodyPr>
          <a:lstStyle/>
          <a:p>
            <a:r>
              <a:rPr lang="en-US" sz="2400" dirty="0">
                <a:solidFill>
                  <a:schemeClr val="dk1"/>
                </a:solidFill>
                <a:latin typeface="Domine"/>
                <a:sym typeface="Domine"/>
              </a:rPr>
              <a:t>Chymotrypsin</a:t>
            </a:r>
          </a:p>
        </p:txBody>
      </p:sp>
      <p:sp>
        <p:nvSpPr>
          <p:cNvPr id="6" name="TextBox 5">
            <a:extLst>
              <a:ext uri="{FF2B5EF4-FFF2-40B4-BE49-F238E27FC236}">
                <a16:creationId xmlns:a16="http://schemas.microsoft.com/office/drawing/2014/main" id="{F5C1EC87-1648-4566-BE18-67F497D309E9}"/>
              </a:ext>
            </a:extLst>
          </p:cNvPr>
          <p:cNvSpPr txBox="1"/>
          <p:nvPr/>
        </p:nvSpPr>
        <p:spPr>
          <a:xfrm>
            <a:off x="3444737" y="3302438"/>
            <a:ext cx="2386889" cy="461665"/>
          </a:xfrm>
          <a:prstGeom prst="rect">
            <a:avLst/>
          </a:prstGeom>
          <a:noFill/>
        </p:spPr>
        <p:txBody>
          <a:bodyPr wrap="square" rtlCol="0">
            <a:spAutoFit/>
          </a:bodyPr>
          <a:lstStyle/>
          <a:p>
            <a:r>
              <a:rPr lang="en-US" sz="2400" dirty="0">
                <a:solidFill>
                  <a:schemeClr val="dk1"/>
                </a:solidFill>
                <a:latin typeface="Domine"/>
                <a:sym typeface="Domine"/>
              </a:rPr>
              <a:t>Papain</a:t>
            </a:r>
          </a:p>
        </p:txBody>
      </p:sp>
      <p:grpSp>
        <p:nvGrpSpPr>
          <p:cNvPr id="55" name="Google Shape;605;p43">
            <a:extLst>
              <a:ext uri="{FF2B5EF4-FFF2-40B4-BE49-F238E27FC236}">
                <a16:creationId xmlns:a16="http://schemas.microsoft.com/office/drawing/2014/main" id="{95657F85-B9CF-4723-9DF2-79971677C532}"/>
              </a:ext>
            </a:extLst>
          </p:cNvPr>
          <p:cNvGrpSpPr/>
          <p:nvPr/>
        </p:nvGrpSpPr>
        <p:grpSpPr>
          <a:xfrm rot="-5400000">
            <a:off x="4252330" y="2691756"/>
            <a:ext cx="1802595" cy="1372667"/>
            <a:chOff x="510150" y="3107400"/>
            <a:chExt cx="1696400" cy="1291800"/>
          </a:xfrm>
        </p:grpSpPr>
        <p:sp>
          <p:nvSpPr>
            <p:cNvPr id="56" name="Google Shape;606;p43">
              <a:extLst>
                <a:ext uri="{FF2B5EF4-FFF2-40B4-BE49-F238E27FC236}">
                  <a16:creationId xmlns:a16="http://schemas.microsoft.com/office/drawing/2014/main" id="{73229AAC-381E-4713-B578-2194952FCBB7}"/>
                </a:ext>
              </a:extLst>
            </p:cNvPr>
            <p:cNvSpPr/>
            <p:nvPr/>
          </p:nvSpPr>
          <p:spPr>
            <a:xfrm>
              <a:off x="1804300" y="3566100"/>
              <a:ext cx="4400" cy="16075"/>
            </a:xfrm>
            <a:custGeom>
              <a:avLst/>
              <a:gdLst/>
              <a:ahLst/>
              <a:cxnLst/>
              <a:rect l="l" t="t" r="r" b="b"/>
              <a:pathLst>
                <a:path w="176" h="643" extrusionOk="0">
                  <a:moveTo>
                    <a:pt x="73" y="0"/>
                  </a:moveTo>
                  <a:cubicBezTo>
                    <a:pt x="49" y="211"/>
                    <a:pt x="25" y="421"/>
                    <a:pt x="1" y="632"/>
                  </a:cubicBezTo>
                  <a:cubicBezTo>
                    <a:pt x="50" y="635"/>
                    <a:pt x="102" y="639"/>
                    <a:pt x="151" y="642"/>
                  </a:cubicBezTo>
                  <a:cubicBezTo>
                    <a:pt x="159" y="429"/>
                    <a:pt x="166" y="215"/>
                    <a:pt x="175" y="3"/>
                  </a:cubicBezTo>
                  <a:cubicBezTo>
                    <a:pt x="141" y="2"/>
                    <a:pt x="106" y="2"/>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07;p43">
              <a:extLst>
                <a:ext uri="{FF2B5EF4-FFF2-40B4-BE49-F238E27FC236}">
                  <a16:creationId xmlns:a16="http://schemas.microsoft.com/office/drawing/2014/main" id="{D2539219-8C2D-4489-9E31-DF19D77E9E26}"/>
                </a:ext>
              </a:extLst>
            </p:cNvPr>
            <p:cNvSpPr/>
            <p:nvPr/>
          </p:nvSpPr>
          <p:spPr>
            <a:xfrm>
              <a:off x="1803625" y="3432450"/>
              <a:ext cx="24775" cy="89975"/>
            </a:xfrm>
            <a:custGeom>
              <a:avLst/>
              <a:gdLst/>
              <a:ahLst/>
              <a:cxnLst/>
              <a:rect l="l" t="t" r="r" b="b"/>
              <a:pathLst>
                <a:path w="991" h="3599" extrusionOk="0">
                  <a:moveTo>
                    <a:pt x="990" y="0"/>
                  </a:moveTo>
                  <a:lnTo>
                    <a:pt x="990" y="0"/>
                  </a:lnTo>
                  <a:cubicBezTo>
                    <a:pt x="285" y="1161"/>
                    <a:pt x="285" y="2390"/>
                    <a:pt x="1" y="3542"/>
                  </a:cubicBezTo>
                  <a:cubicBezTo>
                    <a:pt x="79" y="3561"/>
                    <a:pt x="159" y="3579"/>
                    <a:pt x="237" y="3599"/>
                  </a:cubicBezTo>
                  <a:cubicBezTo>
                    <a:pt x="480" y="2439"/>
                    <a:pt x="723" y="1278"/>
                    <a:pt x="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08;p43">
              <a:extLst>
                <a:ext uri="{FF2B5EF4-FFF2-40B4-BE49-F238E27FC236}">
                  <a16:creationId xmlns:a16="http://schemas.microsoft.com/office/drawing/2014/main" id="{FB06E182-98B1-4E97-BC6B-7CA8ABA99580}"/>
                </a:ext>
              </a:extLst>
            </p:cNvPr>
            <p:cNvSpPr/>
            <p:nvPr/>
          </p:nvSpPr>
          <p:spPr>
            <a:xfrm>
              <a:off x="1304300" y="3414350"/>
              <a:ext cx="155850" cy="984850"/>
            </a:xfrm>
            <a:custGeom>
              <a:avLst/>
              <a:gdLst/>
              <a:ahLst/>
              <a:cxnLst/>
              <a:rect l="l" t="t" r="r" b="b"/>
              <a:pathLst>
                <a:path w="6234" h="39394" extrusionOk="0">
                  <a:moveTo>
                    <a:pt x="2584" y="1"/>
                  </a:moveTo>
                  <a:cubicBezTo>
                    <a:pt x="2334" y="201"/>
                    <a:pt x="2191" y="435"/>
                    <a:pt x="2115" y="691"/>
                  </a:cubicBezTo>
                  <a:cubicBezTo>
                    <a:pt x="1957" y="1219"/>
                    <a:pt x="1816" y="1754"/>
                    <a:pt x="1698" y="2294"/>
                  </a:cubicBezTo>
                  <a:cubicBezTo>
                    <a:pt x="1394" y="3700"/>
                    <a:pt x="1031" y="5087"/>
                    <a:pt x="591" y="6460"/>
                  </a:cubicBezTo>
                  <a:cubicBezTo>
                    <a:pt x="342" y="7242"/>
                    <a:pt x="131" y="8067"/>
                    <a:pt x="98" y="8882"/>
                  </a:cubicBezTo>
                  <a:cubicBezTo>
                    <a:pt x="0" y="11251"/>
                    <a:pt x="390" y="13517"/>
                    <a:pt x="1855" y="15485"/>
                  </a:cubicBezTo>
                  <a:cubicBezTo>
                    <a:pt x="2367" y="16174"/>
                    <a:pt x="2832" y="16902"/>
                    <a:pt x="3382" y="17559"/>
                  </a:cubicBezTo>
                  <a:cubicBezTo>
                    <a:pt x="4455" y="18839"/>
                    <a:pt x="4913" y="20358"/>
                    <a:pt x="5134" y="21953"/>
                  </a:cubicBezTo>
                  <a:cubicBezTo>
                    <a:pt x="5366" y="23624"/>
                    <a:pt x="5546" y="25304"/>
                    <a:pt x="5658" y="26985"/>
                  </a:cubicBezTo>
                  <a:cubicBezTo>
                    <a:pt x="5731" y="28117"/>
                    <a:pt x="5727" y="29266"/>
                    <a:pt x="5616" y="30392"/>
                  </a:cubicBezTo>
                  <a:cubicBezTo>
                    <a:pt x="5455" y="32007"/>
                    <a:pt x="5205" y="33612"/>
                    <a:pt x="4829" y="35200"/>
                  </a:cubicBezTo>
                  <a:cubicBezTo>
                    <a:pt x="4489" y="36638"/>
                    <a:pt x="4113" y="38060"/>
                    <a:pt x="3494" y="39394"/>
                  </a:cubicBezTo>
                  <a:lnTo>
                    <a:pt x="4091" y="39394"/>
                  </a:lnTo>
                  <a:cubicBezTo>
                    <a:pt x="4462" y="38544"/>
                    <a:pt x="4780" y="37674"/>
                    <a:pt x="5001" y="36768"/>
                  </a:cubicBezTo>
                  <a:cubicBezTo>
                    <a:pt x="5343" y="35367"/>
                    <a:pt x="5596" y="33943"/>
                    <a:pt x="5870" y="32526"/>
                  </a:cubicBezTo>
                  <a:cubicBezTo>
                    <a:pt x="6119" y="31227"/>
                    <a:pt x="6234" y="29911"/>
                    <a:pt x="6195" y="28588"/>
                  </a:cubicBezTo>
                  <a:cubicBezTo>
                    <a:pt x="6124" y="26192"/>
                    <a:pt x="5831" y="23815"/>
                    <a:pt x="5500" y="21445"/>
                  </a:cubicBezTo>
                  <a:cubicBezTo>
                    <a:pt x="5319" y="20159"/>
                    <a:pt x="4873" y="18938"/>
                    <a:pt x="4104" y="17869"/>
                  </a:cubicBezTo>
                  <a:cubicBezTo>
                    <a:pt x="3567" y="17121"/>
                    <a:pt x="3004" y="16394"/>
                    <a:pt x="2437" y="15669"/>
                  </a:cubicBezTo>
                  <a:cubicBezTo>
                    <a:pt x="1691" y="14714"/>
                    <a:pt x="1104" y="13664"/>
                    <a:pt x="775" y="12506"/>
                  </a:cubicBezTo>
                  <a:cubicBezTo>
                    <a:pt x="306" y="10860"/>
                    <a:pt x="334" y="9181"/>
                    <a:pt x="637" y="7500"/>
                  </a:cubicBezTo>
                  <a:cubicBezTo>
                    <a:pt x="773" y="6741"/>
                    <a:pt x="1085" y="6043"/>
                    <a:pt x="1298" y="5315"/>
                  </a:cubicBezTo>
                  <a:cubicBezTo>
                    <a:pt x="1718" y="3878"/>
                    <a:pt x="1996" y="2398"/>
                    <a:pt x="2337" y="938"/>
                  </a:cubicBezTo>
                  <a:cubicBezTo>
                    <a:pt x="2410" y="623"/>
                    <a:pt x="2501" y="314"/>
                    <a:pt x="2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09;p43">
              <a:extLst>
                <a:ext uri="{FF2B5EF4-FFF2-40B4-BE49-F238E27FC236}">
                  <a16:creationId xmlns:a16="http://schemas.microsoft.com/office/drawing/2014/main" id="{266F77CC-2D6A-4774-884A-80E69EFA958A}"/>
                </a:ext>
              </a:extLst>
            </p:cNvPr>
            <p:cNvSpPr/>
            <p:nvPr/>
          </p:nvSpPr>
          <p:spPr>
            <a:xfrm>
              <a:off x="510150" y="3911125"/>
              <a:ext cx="604125" cy="488075"/>
            </a:xfrm>
            <a:custGeom>
              <a:avLst/>
              <a:gdLst/>
              <a:ahLst/>
              <a:cxnLst/>
              <a:rect l="l" t="t" r="r" b="b"/>
              <a:pathLst>
                <a:path w="24165" h="19523" extrusionOk="0">
                  <a:moveTo>
                    <a:pt x="18073" y="0"/>
                  </a:moveTo>
                  <a:cubicBezTo>
                    <a:pt x="17800" y="0"/>
                    <a:pt x="17523" y="24"/>
                    <a:pt x="17240" y="70"/>
                  </a:cubicBezTo>
                  <a:cubicBezTo>
                    <a:pt x="16862" y="130"/>
                    <a:pt x="16465" y="308"/>
                    <a:pt x="16163" y="542"/>
                  </a:cubicBezTo>
                  <a:cubicBezTo>
                    <a:pt x="15512" y="1049"/>
                    <a:pt x="14913" y="1623"/>
                    <a:pt x="14536" y="2383"/>
                  </a:cubicBezTo>
                  <a:cubicBezTo>
                    <a:pt x="14222" y="3016"/>
                    <a:pt x="13907" y="3651"/>
                    <a:pt x="13572" y="4273"/>
                  </a:cubicBezTo>
                  <a:cubicBezTo>
                    <a:pt x="13136" y="5081"/>
                    <a:pt x="12709" y="5894"/>
                    <a:pt x="12222" y="6672"/>
                  </a:cubicBezTo>
                  <a:cubicBezTo>
                    <a:pt x="11814" y="7321"/>
                    <a:pt x="11340" y="7932"/>
                    <a:pt x="10874" y="8542"/>
                  </a:cubicBezTo>
                  <a:cubicBezTo>
                    <a:pt x="9978" y="9714"/>
                    <a:pt x="9064" y="10872"/>
                    <a:pt x="7933" y="11831"/>
                  </a:cubicBezTo>
                  <a:cubicBezTo>
                    <a:pt x="6175" y="13326"/>
                    <a:pt x="4276" y="14524"/>
                    <a:pt x="1891" y="14732"/>
                  </a:cubicBezTo>
                  <a:cubicBezTo>
                    <a:pt x="1295" y="14783"/>
                    <a:pt x="710" y="14950"/>
                    <a:pt x="0" y="15087"/>
                  </a:cubicBezTo>
                  <a:cubicBezTo>
                    <a:pt x="367" y="15478"/>
                    <a:pt x="712" y="15577"/>
                    <a:pt x="1055" y="15678"/>
                  </a:cubicBezTo>
                  <a:cubicBezTo>
                    <a:pt x="2564" y="16124"/>
                    <a:pt x="4109" y="16371"/>
                    <a:pt x="5682" y="16403"/>
                  </a:cubicBezTo>
                  <a:cubicBezTo>
                    <a:pt x="5823" y="16405"/>
                    <a:pt x="5963" y="16407"/>
                    <a:pt x="6104" y="16407"/>
                  </a:cubicBezTo>
                  <a:cubicBezTo>
                    <a:pt x="7817" y="16407"/>
                    <a:pt x="9494" y="16191"/>
                    <a:pt x="11085" y="15469"/>
                  </a:cubicBezTo>
                  <a:cubicBezTo>
                    <a:pt x="12064" y="15024"/>
                    <a:pt x="13005" y="14532"/>
                    <a:pt x="13871" y="13878"/>
                  </a:cubicBezTo>
                  <a:cubicBezTo>
                    <a:pt x="15241" y="12843"/>
                    <a:pt x="16667" y="11882"/>
                    <a:pt x="18058" y="10875"/>
                  </a:cubicBezTo>
                  <a:cubicBezTo>
                    <a:pt x="19216" y="10036"/>
                    <a:pt x="20383" y="9213"/>
                    <a:pt x="21622" y="8497"/>
                  </a:cubicBezTo>
                  <a:cubicBezTo>
                    <a:pt x="21724" y="8439"/>
                    <a:pt x="21777" y="8297"/>
                    <a:pt x="21853" y="8195"/>
                  </a:cubicBezTo>
                  <a:lnTo>
                    <a:pt x="21853" y="8195"/>
                  </a:lnTo>
                  <a:cubicBezTo>
                    <a:pt x="21252" y="8345"/>
                    <a:pt x="20741" y="8603"/>
                    <a:pt x="20250" y="8894"/>
                  </a:cubicBezTo>
                  <a:cubicBezTo>
                    <a:pt x="19381" y="9410"/>
                    <a:pt x="18503" y="9912"/>
                    <a:pt x="17670" y="10482"/>
                  </a:cubicBezTo>
                  <a:cubicBezTo>
                    <a:pt x="16074" y="11572"/>
                    <a:pt x="14524" y="12729"/>
                    <a:pt x="12928" y="13818"/>
                  </a:cubicBezTo>
                  <a:cubicBezTo>
                    <a:pt x="10948" y="15170"/>
                    <a:pt x="8752" y="15879"/>
                    <a:pt x="6345" y="15885"/>
                  </a:cubicBezTo>
                  <a:cubicBezTo>
                    <a:pt x="6336" y="15885"/>
                    <a:pt x="6327" y="15885"/>
                    <a:pt x="6318" y="15885"/>
                  </a:cubicBezTo>
                  <a:cubicBezTo>
                    <a:pt x="6051" y="15885"/>
                    <a:pt x="5784" y="15864"/>
                    <a:pt x="5518" y="15849"/>
                  </a:cubicBezTo>
                  <a:cubicBezTo>
                    <a:pt x="5253" y="15836"/>
                    <a:pt x="4988" y="15815"/>
                    <a:pt x="4722" y="15798"/>
                  </a:cubicBezTo>
                  <a:cubicBezTo>
                    <a:pt x="9685" y="14562"/>
                    <a:pt x="13569" y="11884"/>
                    <a:pt x="16392" y="7667"/>
                  </a:cubicBezTo>
                  <a:lnTo>
                    <a:pt x="16392" y="7667"/>
                  </a:lnTo>
                  <a:cubicBezTo>
                    <a:pt x="16165" y="7789"/>
                    <a:pt x="15954" y="7941"/>
                    <a:pt x="15799" y="8138"/>
                  </a:cubicBezTo>
                  <a:cubicBezTo>
                    <a:pt x="14673" y="9577"/>
                    <a:pt x="13234" y="10685"/>
                    <a:pt x="11858" y="11857"/>
                  </a:cubicBezTo>
                  <a:cubicBezTo>
                    <a:pt x="11300" y="12330"/>
                    <a:pt x="10683" y="12773"/>
                    <a:pt x="10026" y="13088"/>
                  </a:cubicBezTo>
                  <a:cubicBezTo>
                    <a:pt x="8253" y="13939"/>
                    <a:pt x="6420" y="14651"/>
                    <a:pt x="4512" y="15150"/>
                  </a:cubicBezTo>
                  <a:cubicBezTo>
                    <a:pt x="4156" y="15242"/>
                    <a:pt x="3799" y="15311"/>
                    <a:pt x="3433" y="15311"/>
                  </a:cubicBezTo>
                  <a:cubicBezTo>
                    <a:pt x="3186" y="15311"/>
                    <a:pt x="2934" y="15280"/>
                    <a:pt x="2676" y="15203"/>
                  </a:cubicBezTo>
                  <a:cubicBezTo>
                    <a:pt x="3151" y="15087"/>
                    <a:pt x="3635" y="15001"/>
                    <a:pt x="4095" y="14846"/>
                  </a:cubicBezTo>
                  <a:cubicBezTo>
                    <a:pt x="4560" y="14691"/>
                    <a:pt x="5025" y="14511"/>
                    <a:pt x="5449" y="14269"/>
                  </a:cubicBezTo>
                  <a:cubicBezTo>
                    <a:pt x="7116" y="13323"/>
                    <a:pt x="8637" y="12188"/>
                    <a:pt x="9825" y="10658"/>
                  </a:cubicBezTo>
                  <a:cubicBezTo>
                    <a:pt x="10464" y="9836"/>
                    <a:pt x="11089" y="9000"/>
                    <a:pt x="11715" y="8166"/>
                  </a:cubicBezTo>
                  <a:cubicBezTo>
                    <a:pt x="12697" y="6860"/>
                    <a:pt x="13512" y="5460"/>
                    <a:pt x="14174" y="3959"/>
                  </a:cubicBezTo>
                  <a:cubicBezTo>
                    <a:pt x="14518" y="3181"/>
                    <a:pt x="14990" y="2448"/>
                    <a:pt x="15491" y="1756"/>
                  </a:cubicBezTo>
                  <a:cubicBezTo>
                    <a:pt x="15983" y="1076"/>
                    <a:pt x="16626" y="493"/>
                    <a:pt x="17523" y="447"/>
                  </a:cubicBezTo>
                  <a:cubicBezTo>
                    <a:pt x="17648" y="441"/>
                    <a:pt x="17773" y="438"/>
                    <a:pt x="17898" y="438"/>
                  </a:cubicBezTo>
                  <a:cubicBezTo>
                    <a:pt x="18690" y="438"/>
                    <a:pt x="19461" y="584"/>
                    <a:pt x="20144" y="1106"/>
                  </a:cubicBezTo>
                  <a:cubicBezTo>
                    <a:pt x="21058" y="1802"/>
                    <a:pt x="21872" y="2578"/>
                    <a:pt x="22440" y="3590"/>
                  </a:cubicBezTo>
                  <a:cubicBezTo>
                    <a:pt x="23181" y="4909"/>
                    <a:pt x="23583" y="6305"/>
                    <a:pt x="23438" y="7827"/>
                  </a:cubicBezTo>
                  <a:cubicBezTo>
                    <a:pt x="23366" y="8586"/>
                    <a:pt x="23264" y="9342"/>
                    <a:pt x="23162" y="10097"/>
                  </a:cubicBezTo>
                  <a:cubicBezTo>
                    <a:pt x="23133" y="10309"/>
                    <a:pt x="23084" y="10526"/>
                    <a:pt x="22998" y="10720"/>
                  </a:cubicBezTo>
                  <a:cubicBezTo>
                    <a:pt x="22619" y="11591"/>
                    <a:pt x="22228" y="12457"/>
                    <a:pt x="21829" y="13318"/>
                  </a:cubicBezTo>
                  <a:cubicBezTo>
                    <a:pt x="20822" y="15494"/>
                    <a:pt x="19610" y="17549"/>
                    <a:pt x="18138" y="19446"/>
                  </a:cubicBezTo>
                  <a:cubicBezTo>
                    <a:pt x="18118" y="19472"/>
                    <a:pt x="18099" y="19497"/>
                    <a:pt x="18079" y="19523"/>
                  </a:cubicBezTo>
                  <a:lnTo>
                    <a:pt x="18638" y="19523"/>
                  </a:lnTo>
                  <a:cubicBezTo>
                    <a:pt x="20452" y="17164"/>
                    <a:pt x="21882" y="14568"/>
                    <a:pt x="23202" y="11902"/>
                  </a:cubicBezTo>
                  <a:cubicBezTo>
                    <a:pt x="23324" y="11657"/>
                    <a:pt x="23440" y="11395"/>
                    <a:pt x="23491" y="11129"/>
                  </a:cubicBezTo>
                  <a:cubicBezTo>
                    <a:pt x="23649" y="10317"/>
                    <a:pt x="23721" y="9485"/>
                    <a:pt x="23927" y="8687"/>
                  </a:cubicBezTo>
                  <a:cubicBezTo>
                    <a:pt x="24165" y="7765"/>
                    <a:pt x="24126" y="6867"/>
                    <a:pt x="23950" y="5950"/>
                  </a:cubicBezTo>
                  <a:cubicBezTo>
                    <a:pt x="23532" y="3756"/>
                    <a:pt x="22405" y="2060"/>
                    <a:pt x="20557" y="787"/>
                  </a:cubicBezTo>
                  <a:cubicBezTo>
                    <a:pt x="19767" y="243"/>
                    <a:pt x="18945" y="0"/>
                    <a:pt x="18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0;p43">
              <a:extLst>
                <a:ext uri="{FF2B5EF4-FFF2-40B4-BE49-F238E27FC236}">
                  <a16:creationId xmlns:a16="http://schemas.microsoft.com/office/drawing/2014/main" id="{75EE69B4-9EC0-42A2-9952-EBA8F9F4E932}"/>
                </a:ext>
              </a:extLst>
            </p:cNvPr>
            <p:cNvSpPr/>
            <p:nvPr/>
          </p:nvSpPr>
          <p:spPr>
            <a:xfrm>
              <a:off x="1167575" y="4070675"/>
              <a:ext cx="97425" cy="328525"/>
            </a:xfrm>
            <a:custGeom>
              <a:avLst/>
              <a:gdLst/>
              <a:ahLst/>
              <a:cxnLst/>
              <a:rect l="l" t="t" r="r" b="b"/>
              <a:pathLst>
                <a:path w="3897" h="13141" extrusionOk="0">
                  <a:moveTo>
                    <a:pt x="0" y="1"/>
                  </a:moveTo>
                  <a:cubicBezTo>
                    <a:pt x="0" y="285"/>
                    <a:pt x="95" y="499"/>
                    <a:pt x="217" y="697"/>
                  </a:cubicBezTo>
                  <a:cubicBezTo>
                    <a:pt x="727" y="1530"/>
                    <a:pt x="1257" y="2353"/>
                    <a:pt x="1757" y="3192"/>
                  </a:cubicBezTo>
                  <a:cubicBezTo>
                    <a:pt x="2624" y="4651"/>
                    <a:pt x="3084" y="6242"/>
                    <a:pt x="2987" y="7932"/>
                  </a:cubicBezTo>
                  <a:cubicBezTo>
                    <a:pt x="2899" y="9448"/>
                    <a:pt x="2408" y="10888"/>
                    <a:pt x="1716" y="12233"/>
                  </a:cubicBezTo>
                  <a:cubicBezTo>
                    <a:pt x="1561" y="12535"/>
                    <a:pt x="1405" y="12839"/>
                    <a:pt x="1248" y="13141"/>
                  </a:cubicBezTo>
                  <a:lnTo>
                    <a:pt x="1898" y="13141"/>
                  </a:lnTo>
                  <a:cubicBezTo>
                    <a:pt x="2522" y="12052"/>
                    <a:pt x="2940" y="10890"/>
                    <a:pt x="3306" y="9688"/>
                  </a:cubicBezTo>
                  <a:cubicBezTo>
                    <a:pt x="3896" y="7748"/>
                    <a:pt x="3572" y="5929"/>
                    <a:pt x="2826" y="4126"/>
                  </a:cubicBezTo>
                  <a:cubicBezTo>
                    <a:pt x="2316" y="2890"/>
                    <a:pt x="1483" y="1857"/>
                    <a:pt x="731" y="774"/>
                  </a:cubicBezTo>
                  <a:cubicBezTo>
                    <a:pt x="531" y="485"/>
                    <a:pt x="247" y="2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1;p43">
              <a:extLst>
                <a:ext uri="{FF2B5EF4-FFF2-40B4-BE49-F238E27FC236}">
                  <a16:creationId xmlns:a16="http://schemas.microsoft.com/office/drawing/2014/main" id="{41CF73D0-182B-4451-9536-B4D41E83E3C0}"/>
                </a:ext>
              </a:extLst>
            </p:cNvPr>
            <p:cNvSpPr/>
            <p:nvPr/>
          </p:nvSpPr>
          <p:spPr>
            <a:xfrm>
              <a:off x="1519600" y="3107400"/>
              <a:ext cx="497150" cy="1291800"/>
            </a:xfrm>
            <a:custGeom>
              <a:avLst/>
              <a:gdLst/>
              <a:ahLst/>
              <a:cxnLst/>
              <a:rect l="l" t="t" r="r" b="b"/>
              <a:pathLst>
                <a:path w="19886" h="51672" extrusionOk="0">
                  <a:moveTo>
                    <a:pt x="18762" y="1453"/>
                  </a:moveTo>
                  <a:lnTo>
                    <a:pt x="18762" y="1453"/>
                  </a:lnTo>
                  <a:cubicBezTo>
                    <a:pt x="18669" y="1806"/>
                    <a:pt x="18631" y="2082"/>
                    <a:pt x="18526" y="2328"/>
                  </a:cubicBezTo>
                  <a:cubicBezTo>
                    <a:pt x="18142" y="3231"/>
                    <a:pt x="17763" y="4136"/>
                    <a:pt x="17335" y="5017"/>
                  </a:cubicBezTo>
                  <a:cubicBezTo>
                    <a:pt x="16502" y="6728"/>
                    <a:pt x="15876" y="8506"/>
                    <a:pt x="15342" y="10333"/>
                  </a:cubicBezTo>
                  <a:cubicBezTo>
                    <a:pt x="14619" y="12804"/>
                    <a:pt x="14306" y="15321"/>
                    <a:pt x="14338" y="17877"/>
                  </a:cubicBezTo>
                  <a:cubicBezTo>
                    <a:pt x="14357" y="19407"/>
                    <a:pt x="14541" y="20933"/>
                    <a:pt x="14622" y="22462"/>
                  </a:cubicBezTo>
                  <a:cubicBezTo>
                    <a:pt x="14693" y="23774"/>
                    <a:pt x="14766" y="25090"/>
                    <a:pt x="14759" y="26402"/>
                  </a:cubicBezTo>
                  <a:cubicBezTo>
                    <a:pt x="14750" y="27717"/>
                    <a:pt x="14717" y="29040"/>
                    <a:pt x="14556" y="30342"/>
                  </a:cubicBezTo>
                  <a:cubicBezTo>
                    <a:pt x="14431" y="31368"/>
                    <a:pt x="14133" y="32380"/>
                    <a:pt x="13848" y="33380"/>
                  </a:cubicBezTo>
                  <a:cubicBezTo>
                    <a:pt x="13208" y="35616"/>
                    <a:pt x="12117" y="37646"/>
                    <a:pt x="10855" y="39580"/>
                  </a:cubicBezTo>
                  <a:cubicBezTo>
                    <a:pt x="10290" y="40448"/>
                    <a:pt x="9595" y="41230"/>
                    <a:pt x="8831" y="41988"/>
                  </a:cubicBezTo>
                  <a:cubicBezTo>
                    <a:pt x="8981" y="41691"/>
                    <a:pt x="9123" y="41392"/>
                    <a:pt x="9284" y="41102"/>
                  </a:cubicBezTo>
                  <a:cubicBezTo>
                    <a:pt x="10178" y="39488"/>
                    <a:pt x="11017" y="37851"/>
                    <a:pt x="11634" y="36102"/>
                  </a:cubicBezTo>
                  <a:cubicBezTo>
                    <a:pt x="12240" y="34380"/>
                    <a:pt x="12625" y="32631"/>
                    <a:pt x="12527" y="30792"/>
                  </a:cubicBezTo>
                  <a:cubicBezTo>
                    <a:pt x="12506" y="30399"/>
                    <a:pt x="12595" y="30004"/>
                    <a:pt x="12620" y="29608"/>
                  </a:cubicBezTo>
                  <a:cubicBezTo>
                    <a:pt x="12703" y="28257"/>
                    <a:pt x="12604" y="26915"/>
                    <a:pt x="12399" y="25575"/>
                  </a:cubicBezTo>
                  <a:cubicBezTo>
                    <a:pt x="12156" y="23986"/>
                    <a:pt x="11962" y="22389"/>
                    <a:pt x="11747" y="20796"/>
                  </a:cubicBezTo>
                  <a:cubicBezTo>
                    <a:pt x="11700" y="20795"/>
                    <a:pt x="11655" y="20793"/>
                    <a:pt x="11610" y="20792"/>
                  </a:cubicBezTo>
                  <a:cubicBezTo>
                    <a:pt x="11587" y="20954"/>
                    <a:pt x="11526" y="21121"/>
                    <a:pt x="11550" y="21276"/>
                  </a:cubicBezTo>
                  <a:cubicBezTo>
                    <a:pt x="11693" y="22244"/>
                    <a:pt x="11884" y="23208"/>
                    <a:pt x="11999" y="24180"/>
                  </a:cubicBezTo>
                  <a:cubicBezTo>
                    <a:pt x="12100" y="25032"/>
                    <a:pt x="12151" y="25893"/>
                    <a:pt x="12171" y="26751"/>
                  </a:cubicBezTo>
                  <a:cubicBezTo>
                    <a:pt x="12193" y="27700"/>
                    <a:pt x="12181" y="28652"/>
                    <a:pt x="12138" y="29601"/>
                  </a:cubicBezTo>
                  <a:cubicBezTo>
                    <a:pt x="12097" y="30521"/>
                    <a:pt x="12022" y="31442"/>
                    <a:pt x="11920" y="32356"/>
                  </a:cubicBezTo>
                  <a:cubicBezTo>
                    <a:pt x="11709" y="34233"/>
                    <a:pt x="11078" y="35983"/>
                    <a:pt x="10341" y="37711"/>
                  </a:cubicBezTo>
                  <a:cubicBezTo>
                    <a:pt x="9714" y="39183"/>
                    <a:pt x="8935" y="40576"/>
                    <a:pt x="8219" y="42001"/>
                  </a:cubicBezTo>
                  <a:cubicBezTo>
                    <a:pt x="7972" y="42494"/>
                    <a:pt x="7789" y="43018"/>
                    <a:pt x="7548" y="43514"/>
                  </a:cubicBezTo>
                  <a:cubicBezTo>
                    <a:pt x="7035" y="44579"/>
                    <a:pt x="6217" y="45424"/>
                    <a:pt x="5474" y="46323"/>
                  </a:cubicBezTo>
                  <a:cubicBezTo>
                    <a:pt x="5163" y="46700"/>
                    <a:pt x="4844" y="47072"/>
                    <a:pt x="4492" y="47491"/>
                  </a:cubicBezTo>
                  <a:cubicBezTo>
                    <a:pt x="4291" y="47161"/>
                    <a:pt x="4480" y="46882"/>
                    <a:pt x="4622" y="46675"/>
                  </a:cubicBezTo>
                  <a:cubicBezTo>
                    <a:pt x="5616" y="45224"/>
                    <a:pt x="6180" y="43553"/>
                    <a:pt x="7013" y="42021"/>
                  </a:cubicBezTo>
                  <a:cubicBezTo>
                    <a:pt x="7422" y="41269"/>
                    <a:pt x="7732" y="40464"/>
                    <a:pt x="8102" y="39690"/>
                  </a:cubicBezTo>
                  <a:cubicBezTo>
                    <a:pt x="9002" y="37812"/>
                    <a:pt x="9479" y="35821"/>
                    <a:pt x="9717" y="33760"/>
                  </a:cubicBezTo>
                  <a:cubicBezTo>
                    <a:pt x="9906" y="32111"/>
                    <a:pt x="9930" y="30463"/>
                    <a:pt x="9947" y="28802"/>
                  </a:cubicBezTo>
                  <a:cubicBezTo>
                    <a:pt x="9969" y="26574"/>
                    <a:pt x="9802" y="24396"/>
                    <a:pt x="9303" y="22226"/>
                  </a:cubicBezTo>
                  <a:lnTo>
                    <a:pt x="9305" y="22226"/>
                  </a:lnTo>
                  <a:cubicBezTo>
                    <a:pt x="8981" y="20822"/>
                    <a:pt x="8774" y="19390"/>
                    <a:pt x="8569" y="17963"/>
                  </a:cubicBezTo>
                  <a:cubicBezTo>
                    <a:pt x="8387" y="16694"/>
                    <a:pt x="8595" y="15471"/>
                    <a:pt x="9093" y="14276"/>
                  </a:cubicBezTo>
                  <a:cubicBezTo>
                    <a:pt x="10035" y="12010"/>
                    <a:pt x="11443" y="10043"/>
                    <a:pt x="12914" y="8104"/>
                  </a:cubicBezTo>
                  <a:cubicBezTo>
                    <a:pt x="14642" y="5826"/>
                    <a:pt x="16500" y="3664"/>
                    <a:pt x="18515" y="1635"/>
                  </a:cubicBezTo>
                  <a:cubicBezTo>
                    <a:pt x="18556" y="1593"/>
                    <a:pt x="18610" y="1563"/>
                    <a:pt x="18762" y="1453"/>
                  </a:cubicBezTo>
                  <a:close/>
                  <a:moveTo>
                    <a:pt x="19885" y="0"/>
                  </a:moveTo>
                  <a:cubicBezTo>
                    <a:pt x="19052" y="427"/>
                    <a:pt x="18452" y="838"/>
                    <a:pt x="17936" y="1352"/>
                  </a:cubicBezTo>
                  <a:cubicBezTo>
                    <a:pt x="16088" y="3194"/>
                    <a:pt x="14357" y="5139"/>
                    <a:pt x="12747" y="7199"/>
                  </a:cubicBezTo>
                  <a:cubicBezTo>
                    <a:pt x="11437" y="8873"/>
                    <a:pt x="10187" y="10574"/>
                    <a:pt x="9115" y="12413"/>
                  </a:cubicBezTo>
                  <a:cubicBezTo>
                    <a:pt x="7807" y="14656"/>
                    <a:pt x="7518" y="17002"/>
                    <a:pt x="8096" y="19511"/>
                  </a:cubicBezTo>
                  <a:cubicBezTo>
                    <a:pt x="8475" y="21156"/>
                    <a:pt x="8796" y="22814"/>
                    <a:pt x="9085" y="24478"/>
                  </a:cubicBezTo>
                  <a:cubicBezTo>
                    <a:pt x="9338" y="25930"/>
                    <a:pt x="9326" y="27402"/>
                    <a:pt x="9356" y="28876"/>
                  </a:cubicBezTo>
                  <a:cubicBezTo>
                    <a:pt x="9401" y="31066"/>
                    <a:pt x="9246" y="33228"/>
                    <a:pt x="8903" y="35385"/>
                  </a:cubicBezTo>
                  <a:cubicBezTo>
                    <a:pt x="8605" y="37252"/>
                    <a:pt x="7923" y="38997"/>
                    <a:pt x="7186" y="40718"/>
                  </a:cubicBezTo>
                  <a:cubicBezTo>
                    <a:pt x="6632" y="42016"/>
                    <a:pt x="5998" y="43279"/>
                    <a:pt x="5384" y="44552"/>
                  </a:cubicBezTo>
                  <a:cubicBezTo>
                    <a:pt x="4865" y="45628"/>
                    <a:pt x="4377" y="46723"/>
                    <a:pt x="3786" y="47761"/>
                  </a:cubicBezTo>
                  <a:cubicBezTo>
                    <a:pt x="3044" y="49060"/>
                    <a:pt x="1927" y="50039"/>
                    <a:pt x="778" y="50973"/>
                  </a:cubicBezTo>
                  <a:cubicBezTo>
                    <a:pt x="539" y="51167"/>
                    <a:pt x="261" y="51335"/>
                    <a:pt x="82" y="51574"/>
                  </a:cubicBezTo>
                  <a:cubicBezTo>
                    <a:pt x="56" y="51609"/>
                    <a:pt x="26" y="51639"/>
                    <a:pt x="1" y="51672"/>
                  </a:cubicBezTo>
                  <a:lnTo>
                    <a:pt x="816" y="51672"/>
                  </a:lnTo>
                  <a:cubicBezTo>
                    <a:pt x="2014" y="50743"/>
                    <a:pt x="3095" y="49679"/>
                    <a:pt x="4199" y="48643"/>
                  </a:cubicBezTo>
                  <a:cubicBezTo>
                    <a:pt x="5526" y="47397"/>
                    <a:pt x="6601" y="45931"/>
                    <a:pt x="7747" y="44526"/>
                  </a:cubicBezTo>
                  <a:cubicBezTo>
                    <a:pt x="9067" y="42906"/>
                    <a:pt x="10383" y="41288"/>
                    <a:pt x="11509" y="39523"/>
                  </a:cubicBezTo>
                  <a:cubicBezTo>
                    <a:pt x="12640" y="37753"/>
                    <a:pt x="13551" y="35894"/>
                    <a:pt x="14145" y="33863"/>
                  </a:cubicBezTo>
                  <a:cubicBezTo>
                    <a:pt x="14526" y="32559"/>
                    <a:pt x="14778" y="31248"/>
                    <a:pt x="14939" y="29909"/>
                  </a:cubicBezTo>
                  <a:cubicBezTo>
                    <a:pt x="15073" y="28783"/>
                    <a:pt x="15237" y="27669"/>
                    <a:pt x="15150" y="26520"/>
                  </a:cubicBezTo>
                  <a:cubicBezTo>
                    <a:pt x="15048" y="25180"/>
                    <a:pt x="15121" y="23828"/>
                    <a:pt x="15054" y="22485"/>
                  </a:cubicBezTo>
                  <a:cubicBezTo>
                    <a:pt x="14999" y="21413"/>
                    <a:pt x="14789" y="20348"/>
                    <a:pt x="14759" y="19277"/>
                  </a:cubicBezTo>
                  <a:cubicBezTo>
                    <a:pt x="14729" y="18184"/>
                    <a:pt x="14855" y="17089"/>
                    <a:pt x="14878" y="15993"/>
                  </a:cubicBezTo>
                  <a:cubicBezTo>
                    <a:pt x="14938" y="13100"/>
                    <a:pt x="15711" y="10362"/>
                    <a:pt x="16687" y="7673"/>
                  </a:cubicBezTo>
                  <a:cubicBezTo>
                    <a:pt x="17030" y="6727"/>
                    <a:pt x="17484" y="5820"/>
                    <a:pt x="17891" y="4898"/>
                  </a:cubicBezTo>
                  <a:cubicBezTo>
                    <a:pt x="18387" y="3778"/>
                    <a:pt x="18899" y="2664"/>
                    <a:pt x="19378" y="1537"/>
                  </a:cubicBezTo>
                  <a:cubicBezTo>
                    <a:pt x="19565" y="1097"/>
                    <a:pt x="19681" y="626"/>
                    <a:pt x="19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2;p43">
              <a:extLst>
                <a:ext uri="{FF2B5EF4-FFF2-40B4-BE49-F238E27FC236}">
                  <a16:creationId xmlns:a16="http://schemas.microsoft.com/office/drawing/2014/main" id="{846B7591-235B-4902-8867-35843BA29ECA}"/>
                </a:ext>
              </a:extLst>
            </p:cNvPr>
            <p:cNvSpPr/>
            <p:nvPr/>
          </p:nvSpPr>
          <p:spPr>
            <a:xfrm>
              <a:off x="1101450" y="4345500"/>
              <a:ext cx="31850" cy="53700"/>
            </a:xfrm>
            <a:custGeom>
              <a:avLst/>
              <a:gdLst/>
              <a:ahLst/>
              <a:cxnLst/>
              <a:rect l="l" t="t" r="r" b="b"/>
              <a:pathLst>
                <a:path w="1274" h="2148" extrusionOk="0">
                  <a:moveTo>
                    <a:pt x="1274" y="1"/>
                  </a:moveTo>
                  <a:lnTo>
                    <a:pt x="1274" y="1"/>
                  </a:lnTo>
                  <a:cubicBezTo>
                    <a:pt x="791" y="694"/>
                    <a:pt x="414" y="1437"/>
                    <a:pt x="0" y="2148"/>
                  </a:cubicBezTo>
                  <a:lnTo>
                    <a:pt x="311" y="2148"/>
                  </a:lnTo>
                  <a:cubicBezTo>
                    <a:pt x="528" y="1742"/>
                    <a:pt x="741" y="1331"/>
                    <a:pt x="962" y="927"/>
                  </a:cubicBezTo>
                  <a:cubicBezTo>
                    <a:pt x="1050" y="768"/>
                    <a:pt x="1102" y="587"/>
                    <a:pt x="1161" y="413"/>
                  </a:cubicBezTo>
                  <a:cubicBezTo>
                    <a:pt x="1208" y="279"/>
                    <a:pt x="1236" y="137"/>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3;p43">
              <a:extLst>
                <a:ext uri="{FF2B5EF4-FFF2-40B4-BE49-F238E27FC236}">
                  <a16:creationId xmlns:a16="http://schemas.microsoft.com/office/drawing/2014/main" id="{672DD059-E64D-46C9-9764-1D3A52CB16C0}"/>
                </a:ext>
              </a:extLst>
            </p:cNvPr>
            <p:cNvSpPr/>
            <p:nvPr/>
          </p:nvSpPr>
          <p:spPr>
            <a:xfrm>
              <a:off x="2000300" y="4217900"/>
              <a:ext cx="206225" cy="181300"/>
            </a:xfrm>
            <a:custGeom>
              <a:avLst/>
              <a:gdLst/>
              <a:ahLst/>
              <a:cxnLst/>
              <a:rect l="l" t="t" r="r" b="b"/>
              <a:pathLst>
                <a:path w="8249" h="7252" extrusionOk="0">
                  <a:moveTo>
                    <a:pt x="8248" y="1"/>
                  </a:moveTo>
                  <a:cubicBezTo>
                    <a:pt x="8239" y="14"/>
                    <a:pt x="8227" y="25"/>
                    <a:pt x="8217" y="37"/>
                  </a:cubicBezTo>
                  <a:cubicBezTo>
                    <a:pt x="6800" y="1816"/>
                    <a:pt x="5364" y="3572"/>
                    <a:pt x="3609" y="5037"/>
                  </a:cubicBezTo>
                  <a:cubicBezTo>
                    <a:pt x="2514" y="5951"/>
                    <a:pt x="1289" y="6664"/>
                    <a:pt x="0" y="7252"/>
                  </a:cubicBezTo>
                  <a:lnTo>
                    <a:pt x="1326" y="7252"/>
                  </a:lnTo>
                  <a:cubicBezTo>
                    <a:pt x="2911" y="6377"/>
                    <a:pt x="4296" y="5272"/>
                    <a:pt x="5551" y="4005"/>
                  </a:cubicBezTo>
                  <a:cubicBezTo>
                    <a:pt x="6522" y="3023"/>
                    <a:pt x="7367" y="1917"/>
                    <a:pt x="8248" y="846"/>
                  </a:cubicBezTo>
                  <a:lnTo>
                    <a:pt x="8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4;p43">
              <a:extLst>
                <a:ext uri="{FF2B5EF4-FFF2-40B4-BE49-F238E27FC236}">
                  <a16:creationId xmlns:a16="http://schemas.microsoft.com/office/drawing/2014/main" id="{88211D11-4784-4E95-B787-9AE71BAD35DA}"/>
                </a:ext>
              </a:extLst>
            </p:cNvPr>
            <p:cNvSpPr/>
            <p:nvPr/>
          </p:nvSpPr>
          <p:spPr>
            <a:xfrm>
              <a:off x="1123925" y="4030675"/>
              <a:ext cx="30025" cy="29275"/>
            </a:xfrm>
            <a:custGeom>
              <a:avLst/>
              <a:gdLst/>
              <a:ahLst/>
              <a:cxnLst/>
              <a:rect l="l" t="t" r="r" b="b"/>
              <a:pathLst>
                <a:path w="1201" h="1171" extrusionOk="0">
                  <a:moveTo>
                    <a:pt x="0" y="1"/>
                  </a:moveTo>
                  <a:cubicBezTo>
                    <a:pt x="400" y="390"/>
                    <a:pt x="800" y="780"/>
                    <a:pt x="1200" y="1171"/>
                  </a:cubicBezTo>
                  <a:cubicBezTo>
                    <a:pt x="1020" y="551"/>
                    <a:pt x="486" y="3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15;p43">
              <a:extLst>
                <a:ext uri="{FF2B5EF4-FFF2-40B4-BE49-F238E27FC236}">
                  <a16:creationId xmlns:a16="http://schemas.microsoft.com/office/drawing/2014/main" id="{51B5EC5D-303F-4D49-A916-1CD631C1164E}"/>
                </a:ext>
              </a:extLst>
            </p:cNvPr>
            <p:cNvSpPr/>
            <p:nvPr/>
          </p:nvSpPr>
          <p:spPr>
            <a:xfrm>
              <a:off x="1677050" y="4095350"/>
              <a:ext cx="529500" cy="303850"/>
            </a:xfrm>
            <a:custGeom>
              <a:avLst/>
              <a:gdLst/>
              <a:ahLst/>
              <a:cxnLst/>
              <a:rect l="l" t="t" r="r" b="b"/>
              <a:pathLst>
                <a:path w="21180" h="12154" extrusionOk="0">
                  <a:moveTo>
                    <a:pt x="21180" y="0"/>
                  </a:moveTo>
                  <a:cubicBezTo>
                    <a:pt x="20620" y="49"/>
                    <a:pt x="20063" y="101"/>
                    <a:pt x="19506" y="161"/>
                  </a:cubicBezTo>
                  <a:cubicBezTo>
                    <a:pt x="18935" y="224"/>
                    <a:pt x="18368" y="397"/>
                    <a:pt x="17819" y="582"/>
                  </a:cubicBezTo>
                  <a:cubicBezTo>
                    <a:pt x="16419" y="1055"/>
                    <a:pt x="15073" y="1646"/>
                    <a:pt x="13747" y="2307"/>
                  </a:cubicBezTo>
                  <a:cubicBezTo>
                    <a:pt x="12141" y="3106"/>
                    <a:pt x="10656" y="4080"/>
                    <a:pt x="9220" y="5131"/>
                  </a:cubicBezTo>
                  <a:cubicBezTo>
                    <a:pt x="8283" y="5817"/>
                    <a:pt x="7479" y="6680"/>
                    <a:pt x="6565" y="7404"/>
                  </a:cubicBezTo>
                  <a:cubicBezTo>
                    <a:pt x="4954" y="8676"/>
                    <a:pt x="3351" y="9968"/>
                    <a:pt x="1661" y="11128"/>
                  </a:cubicBezTo>
                  <a:cubicBezTo>
                    <a:pt x="1122" y="11497"/>
                    <a:pt x="566" y="11834"/>
                    <a:pt x="1" y="12154"/>
                  </a:cubicBezTo>
                  <a:lnTo>
                    <a:pt x="1041" y="12154"/>
                  </a:lnTo>
                  <a:cubicBezTo>
                    <a:pt x="1360" y="11968"/>
                    <a:pt x="1683" y="11790"/>
                    <a:pt x="1995" y="11587"/>
                  </a:cubicBezTo>
                  <a:cubicBezTo>
                    <a:pt x="3202" y="10802"/>
                    <a:pt x="4357" y="9927"/>
                    <a:pt x="5476" y="9022"/>
                  </a:cubicBezTo>
                  <a:cubicBezTo>
                    <a:pt x="6832" y="7924"/>
                    <a:pt x="8101" y="6719"/>
                    <a:pt x="9459" y="5625"/>
                  </a:cubicBezTo>
                  <a:cubicBezTo>
                    <a:pt x="10219" y="5010"/>
                    <a:pt x="11100" y="4548"/>
                    <a:pt x="11896" y="3973"/>
                  </a:cubicBezTo>
                  <a:cubicBezTo>
                    <a:pt x="13049" y="3140"/>
                    <a:pt x="14362" y="2612"/>
                    <a:pt x="15611" y="1961"/>
                  </a:cubicBezTo>
                  <a:cubicBezTo>
                    <a:pt x="15935" y="1793"/>
                    <a:pt x="16284" y="1664"/>
                    <a:pt x="16634" y="1554"/>
                  </a:cubicBezTo>
                  <a:cubicBezTo>
                    <a:pt x="17705" y="1214"/>
                    <a:pt x="18765" y="817"/>
                    <a:pt x="19860" y="579"/>
                  </a:cubicBezTo>
                  <a:cubicBezTo>
                    <a:pt x="20297" y="485"/>
                    <a:pt x="20738" y="415"/>
                    <a:pt x="21180" y="363"/>
                  </a:cubicBezTo>
                  <a:lnTo>
                    <a:pt x="21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16;p43">
              <a:extLst>
                <a:ext uri="{FF2B5EF4-FFF2-40B4-BE49-F238E27FC236}">
                  <a16:creationId xmlns:a16="http://schemas.microsoft.com/office/drawing/2014/main" id="{951BD6B1-6023-44A3-928F-073129D7EC36}"/>
                </a:ext>
              </a:extLst>
            </p:cNvPr>
            <p:cNvSpPr/>
            <p:nvPr/>
          </p:nvSpPr>
          <p:spPr>
            <a:xfrm>
              <a:off x="1366850" y="3372600"/>
              <a:ext cx="288575" cy="1026600"/>
            </a:xfrm>
            <a:custGeom>
              <a:avLst/>
              <a:gdLst/>
              <a:ahLst/>
              <a:cxnLst/>
              <a:rect l="l" t="t" r="r" b="b"/>
              <a:pathLst>
                <a:path w="11543" h="41064" extrusionOk="0">
                  <a:moveTo>
                    <a:pt x="834" y="0"/>
                  </a:moveTo>
                  <a:cubicBezTo>
                    <a:pt x="437" y="284"/>
                    <a:pt x="244" y="698"/>
                    <a:pt x="1" y="1220"/>
                  </a:cubicBezTo>
                  <a:cubicBezTo>
                    <a:pt x="265" y="1098"/>
                    <a:pt x="413" y="1030"/>
                    <a:pt x="613" y="937"/>
                  </a:cubicBezTo>
                  <a:cubicBezTo>
                    <a:pt x="1014" y="2549"/>
                    <a:pt x="1700" y="3987"/>
                    <a:pt x="2429" y="5405"/>
                  </a:cubicBezTo>
                  <a:cubicBezTo>
                    <a:pt x="2512" y="5569"/>
                    <a:pt x="2557" y="5752"/>
                    <a:pt x="2637" y="5918"/>
                  </a:cubicBezTo>
                  <a:cubicBezTo>
                    <a:pt x="3285" y="7239"/>
                    <a:pt x="3872" y="8597"/>
                    <a:pt x="4605" y="9869"/>
                  </a:cubicBezTo>
                  <a:cubicBezTo>
                    <a:pt x="5829" y="11996"/>
                    <a:pt x="7133" y="14077"/>
                    <a:pt x="8437" y="16155"/>
                  </a:cubicBezTo>
                  <a:cubicBezTo>
                    <a:pt x="9490" y="17831"/>
                    <a:pt x="10030" y="19665"/>
                    <a:pt x="10273" y="21607"/>
                  </a:cubicBezTo>
                  <a:cubicBezTo>
                    <a:pt x="10399" y="22613"/>
                    <a:pt x="10544" y="23617"/>
                    <a:pt x="10631" y="24626"/>
                  </a:cubicBezTo>
                  <a:cubicBezTo>
                    <a:pt x="10700" y="25417"/>
                    <a:pt x="10730" y="26216"/>
                    <a:pt x="10709" y="27010"/>
                  </a:cubicBezTo>
                  <a:cubicBezTo>
                    <a:pt x="10675" y="28301"/>
                    <a:pt x="10407" y="29560"/>
                    <a:pt x="10141" y="30825"/>
                  </a:cubicBezTo>
                  <a:cubicBezTo>
                    <a:pt x="9830" y="32301"/>
                    <a:pt x="9559" y="33786"/>
                    <a:pt x="8983" y="35184"/>
                  </a:cubicBezTo>
                  <a:cubicBezTo>
                    <a:pt x="8339" y="36744"/>
                    <a:pt x="7623" y="38246"/>
                    <a:pt x="6299" y="39405"/>
                  </a:cubicBezTo>
                  <a:cubicBezTo>
                    <a:pt x="5706" y="39926"/>
                    <a:pt x="5150" y="40488"/>
                    <a:pt x="4605" y="41064"/>
                  </a:cubicBezTo>
                  <a:lnTo>
                    <a:pt x="5419" y="41064"/>
                  </a:lnTo>
                  <a:cubicBezTo>
                    <a:pt x="5717" y="40784"/>
                    <a:pt x="6014" y="40506"/>
                    <a:pt x="6308" y="40222"/>
                  </a:cubicBezTo>
                  <a:cubicBezTo>
                    <a:pt x="7010" y="39538"/>
                    <a:pt x="7819" y="38938"/>
                    <a:pt x="8299" y="38065"/>
                  </a:cubicBezTo>
                  <a:cubicBezTo>
                    <a:pt x="9216" y="36398"/>
                    <a:pt x="9999" y="34667"/>
                    <a:pt x="10399" y="32793"/>
                  </a:cubicBezTo>
                  <a:cubicBezTo>
                    <a:pt x="10559" y="32047"/>
                    <a:pt x="10604" y="31273"/>
                    <a:pt x="10819" y="30545"/>
                  </a:cubicBezTo>
                  <a:cubicBezTo>
                    <a:pt x="11402" y="28574"/>
                    <a:pt x="11542" y="26577"/>
                    <a:pt x="11311" y="24543"/>
                  </a:cubicBezTo>
                  <a:cubicBezTo>
                    <a:pt x="11202" y="23596"/>
                    <a:pt x="11060" y="22650"/>
                    <a:pt x="10998" y="21698"/>
                  </a:cubicBezTo>
                  <a:lnTo>
                    <a:pt x="10998" y="21700"/>
                  </a:lnTo>
                  <a:cubicBezTo>
                    <a:pt x="10902" y="20203"/>
                    <a:pt x="10431" y="18803"/>
                    <a:pt x="9846" y="17461"/>
                  </a:cubicBezTo>
                  <a:cubicBezTo>
                    <a:pt x="8748" y="14943"/>
                    <a:pt x="7112" y="12730"/>
                    <a:pt x="5638" y="10430"/>
                  </a:cubicBezTo>
                  <a:cubicBezTo>
                    <a:pt x="4908" y="9291"/>
                    <a:pt x="4266" y="8112"/>
                    <a:pt x="3650" y="6915"/>
                  </a:cubicBezTo>
                  <a:cubicBezTo>
                    <a:pt x="3117" y="5878"/>
                    <a:pt x="2640" y="4812"/>
                    <a:pt x="2151" y="3754"/>
                  </a:cubicBezTo>
                  <a:cubicBezTo>
                    <a:pt x="1932" y="3281"/>
                    <a:pt x="1712" y="2808"/>
                    <a:pt x="1544" y="2317"/>
                  </a:cubicBezTo>
                  <a:cubicBezTo>
                    <a:pt x="1290" y="1569"/>
                    <a:pt x="1077" y="805"/>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17;p43">
              <a:extLst>
                <a:ext uri="{FF2B5EF4-FFF2-40B4-BE49-F238E27FC236}">
                  <a16:creationId xmlns:a16="http://schemas.microsoft.com/office/drawing/2014/main" id="{74E46BE4-AE26-407D-A5AF-F90052D6E8FF}"/>
                </a:ext>
              </a:extLst>
            </p:cNvPr>
            <p:cNvSpPr/>
            <p:nvPr/>
          </p:nvSpPr>
          <p:spPr>
            <a:xfrm>
              <a:off x="1425025" y="3692150"/>
              <a:ext cx="152125" cy="707050"/>
            </a:xfrm>
            <a:custGeom>
              <a:avLst/>
              <a:gdLst/>
              <a:ahLst/>
              <a:cxnLst/>
              <a:rect l="l" t="t" r="r" b="b"/>
              <a:pathLst>
                <a:path w="6085" h="28282" extrusionOk="0">
                  <a:moveTo>
                    <a:pt x="1023" y="0"/>
                  </a:moveTo>
                  <a:cubicBezTo>
                    <a:pt x="975" y="20"/>
                    <a:pt x="928" y="41"/>
                    <a:pt x="880" y="60"/>
                  </a:cubicBezTo>
                  <a:cubicBezTo>
                    <a:pt x="979" y="334"/>
                    <a:pt x="1054" y="620"/>
                    <a:pt x="1182" y="880"/>
                  </a:cubicBezTo>
                  <a:cubicBezTo>
                    <a:pt x="1794" y="2118"/>
                    <a:pt x="2411" y="3351"/>
                    <a:pt x="3184" y="4504"/>
                  </a:cubicBezTo>
                  <a:cubicBezTo>
                    <a:pt x="3572" y="5085"/>
                    <a:pt x="3839" y="5749"/>
                    <a:pt x="4131" y="6390"/>
                  </a:cubicBezTo>
                  <a:cubicBezTo>
                    <a:pt x="4751" y="7743"/>
                    <a:pt x="4979" y="9199"/>
                    <a:pt x="5247" y="10649"/>
                  </a:cubicBezTo>
                  <a:cubicBezTo>
                    <a:pt x="5360" y="11267"/>
                    <a:pt x="5433" y="11867"/>
                    <a:pt x="5293" y="12471"/>
                  </a:cubicBezTo>
                  <a:cubicBezTo>
                    <a:pt x="5086" y="13369"/>
                    <a:pt x="4863" y="14264"/>
                    <a:pt x="4605" y="15146"/>
                  </a:cubicBezTo>
                  <a:cubicBezTo>
                    <a:pt x="4355" y="16001"/>
                    <a:pt x="4005" y="16826"/>
                    <a:pt x="3782" y="17686"/>
                  </a:cubicBezTo>
                  <a:cubicBezTo>
                    <a:pt x="3268" y="19673"/>
                    <a:pt x="2803" y="21671"/>
                    <a:pt x="2320" y="23665"/>
                  </a:cubicBezTo>
                  <a:cubicBezTo>
                    <a:pt x="1969" y="25114"/>
                    <a:pt x="1361" y="26437"/>
                    <a:pt x="475" y="27643"/>
                  </a:cubicBezTo>
                  <a:cubicBezTo>
                    <a:pt x="322" y="27852"/>
                    <a:pt x="143" y="28056"/>
                    <a:pt x="0" y="28282"/>
                  </a:cubicBezTo>
                  <a:lnTo>
                    <a:pt x="298" y="28282"/>
                  </a:lnTo>
                  <a:cubicBezTo>
                    <a:pt x="408" y="28141"/>
                    <a:pt x="517" y="27998"/>
                    <a:pt x="641" y="27870"/>
                  </a:cubicBezTo>
                  <a:cubicBezTo>
                    <a:pt x="1629" y="26847"/>
                    <a:pt x="2229" y="25592"/>
                    <a:pt x="2674" y="24288"/>
                  </a:cubicBezTo>
                  <a:cubicBezTo>
                    <a:pt x="3127" y="22963"/>
                    <a:pt x="3381" y="21569"/>
                    <a:pt x="3739" y="20211"/>
                  </a:cubicBezTo>
                  <a:cubicBezTo>
                    <a:pt x="4005" y="19201"/>
                    <a:pt x="4286" y="18195"/>
                    <a:pt x="4581" y="17193"/>
                  </a:cubicBezTo>
                  <a:cubicBezTo>
                    <a:pt x="4970" y="15870"/>
                    <a:pt x="5448" y="14567"/>
                    <a:pt x="5754" y="13225"/>
                  </a:cubicBezTo>
                  <a:cubicBezTo>
                    <a:pt x="5933" y="12438"/>
                    <a:pt x="6084" y="11602"/>
                    <a:pt x="5797" y="10770"/>
                  </a:cubicBezTo>
                  <a:cubicBezTo>
                    <a:pt x="5648" y="10340"/>
                    <a:pt x="5594" y="9877"/>
                    <a:pt x="5512" y="9426"/>
                  </a:cubicBezTo>
                  <a:cubicBezTo>
                    <a:pt x="5196" y="7686"/>
                    <a:pt x="4587" y="6064"/>
                    <a:pt x="3654" y="4558"/>
                  </a:cubicBezTo>
                  <a:cubicBezTo>
                    <a:pt x="2946" y="3412"/>
                    <a:pt x="2265" y="2251"/>
                    <a:pt x="1582" y="1091"/>
                  </a:cubicBezTo>
                  <a:cubicBezTo>
                    <a:pt x="1376" y="739"/>
                    <a:pt x="1208" y="364"/>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18;p43">
              <a:extLst>
                <a:ext uri="{FF2B5EF4-FFF2-40B4-BE49-F238E27FC236}">
                  <a16:creationId xmlns:a16="http://schemas.microsoft.com/office/drawing/2014/main" id="{CAD52D70-408E-49F7-841C-EA1314E4848E}"/>
                </a:ext>
              </a:extLst>
            </p:cNvPr>
            <p:cNvSpPr/>
            <p:nvPr/>
          </p:nvSpPr>
          <p:spPr>
            <a:xfrm>
              <a:off x="1789525" y="4291325"/>
              <a:ext cx="146950" cy="107875"/>
            </a:xfrm>
            <a:custGeom>
              <a:avLst/>
              <a:gdLst/>
              <a:ahLst/>
              <a:cxnLst/>
              <a:rect l="l" t="t" r="r" b="b"/>
              <a:pathLst>
                <a:path w="5878" h="4315" extrusionOk="0">
                  <a:moveTo>
                    <a:pt x="5878" y="1"/>
                  </a:moveTo>
                  <a:cubicBezTo>
                    <a:pt x="5252" y="47"/>
                    <a:pt x="4918" y="377"/>
                    <a:pt x="4580" y="617"/>
                  </a:cubicBezTo>
                  <a:cubicBezTo>
                    <a:pt x="3933" y="1079"/>
                    <a:pt x="3335" y="1610"/>
                    <a:pt x="2720" y="2115"/>
                  </a:cubicBezTo>
                  <a:cubicBezTo>
                    <a:pt x="1843" y="2834"/>
                    <a:pt x="1010" y="3616"/>
                    <a:pt x="82" y="4262"/>
                  </a:cubicBezTo>
                  <a:cubicBezTo>
                    <a:pt x="55" y="4282"/>
                    <a:pt x="26" y="4297"/>
                    <a:pt x="1" y="4315"/>
                  </a:cubicBezTo>
                  <a:lnTo>
                    <a:pt x="929" y="4315"/>
                  </a:lnTo>
                  <a:cubicBezTo>
                    <a:pt x="1193" y="4109"/>
                    <a:pt x="1457" y="3900"/>
                    <a:pt x="1691" y="3665"/>
                  </a:cubicBezTo>
                  <a:cubicBezTo>
                    <a:pt x="2885" y="2462"/>
                    <a:pt x="4202" y="1413"/>
                    <a:pt x="5530" y="372"/>
                  </a:cubicBezTo>
                  <a:cubicBezTo>
                    <a:pt x="5621" y="301"/>
                    <a:pt x="5690" y="204"/>
                    <a:pt x="5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596;p43">
            <a:extLst>
              <a:ext uri="{FF2B5EF4-FFF2-40B4-BE49-F238E27FC236}">
                <a16:creationId xmlns:a16="http://schemas.microsoft.com/office/drawing/2014/main" id="{CDC3B452-CDC8-4204-899A-94B997217B63}"/>
              </a:ext>
            </a:extLst>
          </p:cNvPr>
          <p:cNvSpPr txBox="1">
            <a:spLocks/>
          </p:cNvSpPr>
          <p:nvPr/>
        </p:nvSpPr>
        <p:spPr>
          <a:xfrm>
            <a:off x="3378022" y="1952392"/>
            <a:ext cx="228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1pPr>
            <a:lvl2pPr marL="914400" marR="0" lvl="1"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2pPr>
            <a:lvl3pPr marL="1371600" marR="0" lvl="2"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3pPr>
            <a:lvl4pPr marL="1828800" marR="0" lvl="3"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4pPr>
            <a:lvl5pPr marL="2286000" marR="0" lvl="4"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5pPr>
            <a:lvl6pPr marL="2743200" marR="0" lvl="5"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6pPr>
            <a:lvl7pPr marL="3200400" marR="0" lvl="6"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7pPr>
            <a:lvl8pPr marL="3657600" marR="0" lvl="7"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8pPr>
            <a:lvl9pPr marL="4114800" marR="0" lvl="8"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9pPr>
          </a:lstStyle>
          <a:p>
            <a:pPr marL="0" indent="0"/>
            <a:r>
              <a:rPr lang="en-US" dirty="0">
                <a:latin typeface="Bahnschrift Light" panose="020B0502040204020203" pitchFamily="34" charset="0"/>
              </a:rPr>
              <a:t>Eq. to 300 FIP units</a:t>
            </a:r>
          </a:p>
        </p:txBody>
      </p:sp>
      <p:sp>
        <p:nvSpPr>
          <p:cNvPr id="84" name="Google Shape;634;p43">
            <a:extLst>
              <a:ext uri="{FF2B5EF4-FFF2-40B4-BE49-F238E27FC236}">
                <a16:creationId xmlns:a16="http://schemas.microsoft.com/office/drawing/2014/main" id="{9E21D038-0082-4099-B37E-817FE5DB0C6E}"/>
              </a:ext>
            </a:extLst>
          </p:cNvPr>
          <p:cNvSpPr txBox="1">
            <a:spLocks/>
          </p:cNvSpPr>
          <p:nvPr/>
        </p:nvSpPr>
        <p:spPr>
          <a:xfrm>
            <a:off x="3340259" y="3721823"/>
            <a:ext cx="228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1pPr>
            <a:lvl2pPr marL="914400" marR="0" lvl="1"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2pPr>
            <a:lvl3pPr marL="1371600" marR="0" lvl="2"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3pPr>
            <a:lvl4pPr marL="1828800" marR="0" lvl="3"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4pPr>
            <a:lvl5pPr marL="2286000" marR="0" lvl="4"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5pPr>
            <a:lvl6pPr marL="2743200" marR="0" lvl="5"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6pPr>
            <a:lvl7pPr marL="3200400" marR="0" lvl="6"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7pPr>
            <a:lvl8pPr marL="3657600" marR="0" lvl="7"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8pPr>
            <a:lvl9pPr marL="4114800" marR="0" lvl="8" indent="-317500" algn="ctr" rtl="0">
              <a:lnSpc>
                <a:spcPct val="100000"/>
              </a:lnSpc>
              <a:spcBef>
                <a:spcPts val="0"/>
              </a:spcBef>
              <a:spcAft>
                <a:spcPts val="0"/>
              </a:spcAft>
              <a:buClr>
                <a:schemeClr val="dk1"/>
              </a:buClr>
              <a:buSzPts val="1400"/>
              <a:buFont typeface="Tenor Sans"/>
              <a:buNone/>
              <a:defRPr sz="1400" b="0" i="0" u="none" strike="noStrike" cap="none">
                <a:solidFill>
                  <a:schemeClr val="dk1"/>
                </a:solidFill>
                <a:latin typeface="Tenor Sans"/>
                <a:ea typeface="Tenor Sans"/>
                <a:cs typeface="Tenor Sans"/>
                <a:sym typeface="Tenor Sans"/>
              </a:defRPr>
            </a:lvl9pPr>
          </a:lstStyle>
          <a:p>
            <a:pPr marL="0" indent="0"/>
            <a:r>
              <a:rPr lang="en-US" dirty="0">
                <a:latin typeface="Bahnschrift Light" panose="020B0502040204020203" pitchFamily="34" charset="0"/>
              </a:rPr>
              <a:t>Eq. to 164 FIP units</a:t>
            </a:r>
          </a:p>
        </p:txBody>
      </p:sp>
    </p:spTree>
    <p:extLst>
      <p:ext uri="{BB962C8B-B14F-4D97-AF65-F5344CB8AC3E}">
        <p14:creationId xmlns:p14="http://schemas.microsoft.com/office/powerpoint/2010/main" val="3858119186"/>
      </p:ext>
    </p:extLst>
  </p:cSld>
  <p:clrMapOvr>
    <a:masterClrMapping/>
  </p:clrMapOvr>
</p:sld>
</file>

<file path=ppt/theme/theme1.xml><?xml version="1.0" encoding="utf-8"?>
<a:theme xmlns:a="http://schemas.openxmlformats.org/drawingml/2006/main" name="Herbal Medicine Breakthrough by Slidesgo">
  <a:themeElements>
    <a:clrScheme name="Simple Light">
      <a:dk1>
        <a:srgbClr val="2D2D2D"/>
      </a:dk1>
      <a:lt1>
        <a:srgbClr val="F9F1DE"/>
      </a:lt1>
      <a:dk2>
        <a:srgbClr val="78896F"/>
      </a:dk2>
      <a:lt2>
        <a:srgbClr val="94A480"/>
      </a:lt2>
      <a:accent1>
        <a:srgbClr val="C5C2BA"/>
      </a:accent1>
      <a:accent2>
        <a:srgbClr val="FFFFFF"/>
      </a:accent2>
      <a:accent3>
        <a:srgbClr val="FFFFFF"/>
      </a:accent3>
      <a:accent4>
        <a:srgbClr val="FFFFFF"/>
      </a:accent4>
      <a:accent5>
        <a:srgbClr val="FFFFFF"/>
      </a:accent5>
      <a:accent6>
        <a:srgbClr val="FFFFFF"/>
      </a:accent6>
      <a:hlink>
        <a:srgbClr val="2D2D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489</Words>
  <Application>Microsoft Office PowerPoint</Application>
  <PresentationFormat>On-screen Show (16:9)</PresentationFormat>
  <Paragraphs>176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Domine</vt:lpstr>
      <vt:lpstr>Bebas Neue</vt:lpstr>
      <vt:lpstr>Arial</vt:lpstr>
      <vt:lpstr>Bahnschrift Light</vt:lpstr>
      <vt:lpstr>Tenor Sans</vt:lpstr>
      <vt:lpstr>Herbal Medicine Breakthrough by Slidesgo</vt:lpstr>
      <vt:lpstr>CHHAYA GLOBAL EXPORTS PVT. LTD.</vt:lpstr>
      <vt:lpstr>01</vt:lpstr>
      <vt:lpstr>Introduction</vt:lpstr>
      <vt:lpstr>PowerPoint Presentation</vt:lpstr>
      <vt:lpstr>Our Vision</vt:lpstr>
      <vt:lpstr>We Deal in:-</vt:lpstr>
      <vt:lpstr>Top Sellers Nutraceutical Products</vt:lpstr>
      <vt:lpstr>Top Sellers Herbal Products</vt:lpstr>
      <vt:lpstr>Top Sellers Enzymes</vt:lpstr>
      <vt:lpstr>Top Sellers Ayurvedic Products</vt:lpstr>
      <vt:lpstr>Top Sellers Pharmaceutical Products</vt:lpstr>
      <vt:lpstr>Top Sellers Oil Seed Products</vt:lpstr>
      <vt:lpstr>Our Network</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CHHAYA GLOBAL EXPORTS PVT. LTD.</dc:title>
  <cp:lastModifiedBy>EDIFY</cp:lastModifiedBy>
  <cp:revision>7</cp:revision>
  <dcterms:modified xsi:type="dcterms:W3CDTF">2025-07-21T14:30:16Z</dcterms:modified>
</cp:coreProperties>
</file>