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6" autoAdjust="0"/>
    <p:restoredTop sz="94635" autoAdjust="0"/>
  </p:normalViewPr>
  <p:slideViewPr>
    <p:cSldViewPr>
      <p:cViewPr varScale="1">
        <p:scale>
          <a:sx n="70" d="100"/>
          <a:sy n="70" d="100"/>
        </p:scale>
        <p:origin x="-2808" y="-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85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80295-1E9C-4827-A024-7690A81C5B9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35281-74CC-4417-8EE8-D47B17FE0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Maddela Sahithya Rai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5281-74CC-4417-8EE8-D47B17FE01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791200"/>
            <a:ext cx="5829300" cy="2633472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779520"/>
            <a:ext cx="5829300" cy="201168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485900" cy="7802033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44005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3621714" y="1431851"/>
            <a:ext cx="3241602" cy="772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0475" y="0"/>
            <a:ext cx="4135902" cy="882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2146446" y="2324843"/>
            <a:ext cx="5486400" cy="891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457700" y="0"/>
            <a:ext cx="20574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457700" y="5689600"/>
            <a:ext cx="24003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457700" y="0"/>
            <a:ext cx="10287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461273" y="5662085"/>
            <a:ext cx="1568053" cy="34819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457700" y="5689600"/>
            <a:ext cx="12001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457700" y="1828800"/>
            <a:ext cx="2400300" cy="386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457700" y="2336800"/>
            <a:ext cx="2400300" cy="335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42950" y="5689600"/>
            <a:ext cx="37147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00050" y="5689600"/>
            <a:ext cx="40005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75118" y="3251200"/>
            <a:ext cx="4229100" cy="243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75118" y="2844800"/>
            <a:ext cx="4229100" cy="2844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29000" y="5689600"/>
            <a:ext cx="10287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177" y="1802229"/>
            <a:ext cx="4288536" cy="13033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2370" y="536353"/>
            <a:ext cx="637794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76" y="682752"/>
            <a:ext cx="6117336" cy="103632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278654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308332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36338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357527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359" y="907303"/>
            <a:ext cx="27432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2752"/>
            <a:ext cx="6172200" cy="12192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25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50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36354"/>
            <a:ext cx="665031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" y="682752"/>
            <a:ext cx="5829300" cy="12192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13000"/>
            <a:ext cx="3030141" cy="853016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13000"/>
            <a:ext cx="3031331" cy="853016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278716"/>
            <a:ext cx="303014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78716"/>
            <a:ext cx="303133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43" y="907303"/>
            <a:ext cx="34290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479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189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12328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42006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170012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191201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09033" y="907303"/>
            <a:ext cx="27432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64067"/>
            <a:ext cx="6172200" cy="154940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1913467"/>
            <a:ext cx="1885950" cy="6096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1750" y="1913467"/>
            <a:ext cx="4114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6024" y="1"/>
            <a:ext cx="6583680" cy="25040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2396" y="2513371"/>
            <a:ext cx="658696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6347214" y="1663069"/>
            <a:ext cx="177017" cy="96350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685800" y="588336"/>
            <a:ext cx="5143500" cy="935665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6024" y="2525042"/>
            <a:ext cx="6583680" cy="66135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85800" y="1533525"/>
            <a:ext cx="5143500" cy="9144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6461514" y="1866269"/>
            <a:ext cx="177017" cy="96350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6201344" y="2003820"/>
            <a:ext cx="177017" cy="96350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57750" y="74000"/>
            <a:ext cx="1600200" cy="486833"/>
          </a:xfrm>
        </p:spPr>
        <p:txBody>
          <a:bodyPr/>
          <a:lstStyle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74000"/>
            <a:ext cx="4171950" cy="486833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74000"/>
            <a:ext cx="342900" cy="486833"/>
          </a:xfrm>
        </p:spPr>
        <p:txBody>
          <a:bodyPr/>
          <a:lstStyle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2378080"/>
            <a:ext cx="5829300" cy="6096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85775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08071C-C65A-4152-A8B3-1AD0DC218C6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555568"/>
            <a:ext cx="417195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7950" y="85555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8479403-75FF-471B-9421-0DD4A59F673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23434"/>
            <a:ext cx="2957513" cy="3791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37572" y="827108"/>
            <a:ext cx="35052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820" y="4132029"/>
            <a:ext cx="117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Age :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18</a:t>
            </a:r>
            <a:endParaRPr lang="en-US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572" y="5081862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Contact : 7330663388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4755" y="6963386"/>
            <a:ext cx="5155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Email id : Sahith2006rai@gmail.com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030" y="6040056"/>
            <a:ext cx="400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Instagram : m.sahi.rai_0206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1152635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>
                <a:solidFill>
                  <a:srgbClr val="FEB80A">
                    <a:lumMod val="60000"/>
                    <a:lumOff val="40000"/>
                  </a:srgbClr>
                </a:solidFill>
                <a:latin typeface="Algerian" pitchFamily="82" charset="0"/>
              </a:rPr>
              <a:t>Maddela Sahithya Rai</a:t>
            </a:r>
            <a:endParaRPr lang="en-US" sz="2800" i="1" dirty="0">
              <a:solidFill>
                <a:srgbClr val="FEB80A">
                  <a:lumMod val="60000"/>
                  <a:lumOff val="40000"/>
                </a:srgbClr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0218" y="7425049"/>
            <a:ext cx="4596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Location : Telangana,Khammam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District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6553" y="5543527"/>
            <a:ext cx="341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Height : 5’11 (or) 6 Feet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6578" y="4620197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Eye Colour : Black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6904" y="6501721"/>
            <a:ext cx="475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Languages 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Telugu,Hindi,English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5853" y="3147634"/>
            <a:ext cx="2511710" cy="6677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lgerian" pitchFamily="82" charset="0"/>
              </a:rPr>
              <a:t>DETAILS</a:t>
            </a:r>
            <a:endParaRPr lang="en-US" sz="2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0"/>
            <a:ext cx="2438399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24384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13514"/>
            <a:ext cx="3124200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018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</TotalTime>
  <Words>41</Words>
  <Application>Microsoft Office PowerPoint</Application>
  <PresentationFormat>On-screen Show (4:3)</PresentationFormat>
  <Paragraphs>13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Metro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2023-12-04T10:47:44Z</dcterms:created>
  <dcterms:modified xsi:type="dcterms:W3CDTF">2023-12-07T10:59:41Z</dcterms:modified>
</cp:coreProperties>
</file>