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  <p:sldMasterId id="2147483668" r:id="rId2"/>
    <p:sldMasterId id="2147483664" r:id="rId3"/>
    <p:sldMasterId id="2147483666" r:id="rId4"/>
  </p:sldMasterIdLst>
  <p:sldIdLst>
    <p:sldId id="256" r:id="rId5"/>
    <p:sldId id="257" r:id="rId6"/>
    <p:sldId id="258" r:id="rId7"/>
    <p:sldId id="259" r:id="rId8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B3A"/>
    <a:srgbClr val="626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0E7487-B0FE-DF39-F400-CB62723FC5A1}" v="67" dt="2023-07-20T17:22:45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8"/>
  </p:normalViewPr>
  <p:slideViewPr>
    <p:cSldViewPr snapToGrid="0">
      <p:cViewPr varScale="1">
        <p:scale>
          <a:sx n="58" d="100"/>
          <a:sy n="58" d="100"/>
        </p:scale>
        <p:origin x="292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57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452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01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75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08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03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31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754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20FE11-D132-54EA-0A0D-6752E98975B8}"/>
              </a:ext>
            </a:extLst>
          </p:cNvPr>
          <p:cNvSpPr txBox="1"/>
          <p:nvPr/>
        </p:nvSpPr>
        <p:spPr>
          <a:xfrm>
            <a:off x="2207941" y="3033133"/>
            <a:ext cx="930011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0" b="1" dirty="0">
                <a:solidFill>
                  <a:srgbClr val="62636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RE/MAX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048845-EAB2-474F-B450-F7C3A3D4E7E2}"/>
              </a:ext>
            </a:extLst>
          </p:cNvPr>
          <p:cNvSpPr txBox="1"/>
          <p:nvPr/>
        </p:nvSpPr>
        <p:spPr>
          <a:xfrm>
            <a:off x="2207941" y="4304370"/>
            <a:ext cx="930011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0" b="1" dirty="0">
                <a:solidFill>
                  <a:srgbClr val="62636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NEW 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D6EC57-DAFE-0FF9-1C39-F1EF9FB51421}"/>
              </a:ext>
            </a:extLst>
          </p:cNvPr>
          <p:cNvSpPr txBox="1"/>
          <p:nvPr/>
        </p:nvSpPr>
        <p:spPr>
          <a:xfrm>
            <a:off x="1590676" y="11574967"/>
            <a:ext cx="105346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1234 SOMEWHERE ROAD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ANYWHERE, US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F17D3-E10F-53E7-E269-EA3499AFFB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7078" y="6186031"/>
            <a:ext cx="5267325" cy="39302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DF42E12-2816-4893-7889-AE6E441A2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770" y="6172067"/>
            <a:ext cx="5267325" cy="3930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05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1FEB0A-ED90-6789-B6AA-3221E12F940F}"/>
              </a:ext>
            </a:extLst>
          </p:cNvPr>
          <p:cNvSpPr txBox="1"/>
          <p:nvPr/>
        </p:nvSpPr>
        <p:spPr>
          <a:xfrm>
            <a:off x="847492" y="4688175"/>
            <a:ext cx="1202101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0" b="1" dirty="0">
                <a:solidFill>
                  <a:srgbClr val="62636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RE/MAX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B3DE3B-A9CA-E5D0-EFB9-1C8397EE22A9}"/>
              </a:ext>
            </a:extLst>
          </p:cNvPr>
          <p:cNvSpPr txBox="1"/>
          <p:nvPr/>
        </p:nvSpPr>
        <p:spPr>
          <a:xfrm>
            <a:off x="847492" y="6192686"/>
            <a:ext cx="1202101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0" b="1" dirty="0">
                <a:solidFill>
                  <a:srgbClr val="62636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NEW NAME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4F81E2-32F2-7800-7F6D-951756EFED7C}"/>
              </a:ext>
            </a:extLst>
          </p:cNvPr>
          <p:cNvSpPr txBox="1"/>
          <p:nvPr/>
        </p:nvSpPr>
        <p:spPr>
          <a:xfrm>
            <a:off x="1590676" y="11574967"/>
            <a:ext cx="105346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1234 SOMEWHERE ROAD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ANYWHERE, US</a:t>
            </a:r>
          </a:p>
        </p:txBody>
      </p:sp>
    </p:spTree>
    <p:extLst>
      <p:ext uri="{BB962C8B-B14F-4D97-AF65-F5344CB8AC3E}">
        <p14:creationId xmlns:p14="http://schemas.microsoft.com/office/powerpoint/2010/main" val="155094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3F1596-7EA7-F6D5-8A16-2CC2921BACE9}"/>
              </a:ext>
            </a:extLst>
          </p:cNvPr>
          <p:cNvSpPr txBox="1"/>
          <p:nvPr/>
        </p:nvSpPr>
        <p:spPr>
          <a:xfrm>
            <a:off x="1590676" y="11262732"/>
            <a:ext cx="105346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1234 SOMEWHERE ROAD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ANYWHERE, US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8D9333-7DA8-BBE6-76FF-D3BE22797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9189" y="6821287"/>
            <a:ext cx="4962293" cy="370263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D291666-330E-B26A-55F7-8FC648E938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4518" y="6821287"/>
            <a:ext cx="4962293" cy="370263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FCCE041-968F-CD53-14FE-45C35C2420EB}"/>
              </a:ext>
            </a:extLst>
          </p:cNvPr>
          <p:cNvSpPr/>
          <p:nvPr/>
        </p:nvSpPr>
        <p:spPr>
          <a:xfrm>
            <a:off x="1308291" y="5335763"/>
            <a:ext cx="11099413" cy="1522237"/>
          </a:xfrm>
          <a:prstGeom prst="rect">
            <a:avLst/>
          </a:prstGeom>
          <a:solidFill>
            <a:srgbClr val="001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983933-3DB7-A01D-9E13-932EF1F64CEB}"/>
              </a:ext>
            </a:extLst>
          </p:cNvPr>
          <p:cNvSpPr txBox="1"/>
          <p:nvPr/>
        </p:nvSpPr>
        <p:spPr>
          <a:xfrm>
            <a:off x="1590674" y="5561896"/>
            <a:ext cx="10534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RE/MAX OFFICE NAME</a:t>
            </a:r>
          </a:p>
        </p:txBody>
      </p:sp>
    </p:spTree>
    <p:extLst>
      <p:ext uri="{BB962C8B-B14F-4D97-AF65-F5344CB8AC3E}">
        <p14:creationId xmlns:p14="http://schemas.microsoft.com/office/powerpoint/2010/main" val="205809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13539A-48E4-986D-DE3E-B841E295490F}"/>
              </a:ext>
            </a:extLst>
          </p:cNvPr>
          <p:cNvSpPr txBox="1"/>
          <p:nvPr/>
        </p:nvSpPr>
        <p:spPr>
          <a:xfrm>
            <a:off x="1590676" y="11262732"/>
            <a:ext cx="10534649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1234 SOMEWHERE ROAD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Arial"/>
                <a:cs typeface="Arial"/>
              </a:rPr>
              <a:t>ANYWHERE, US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A301F8-CEC5-04E1-5C3A-9D9D62E42602}"/>
              </a:ext>
            </a:extLst>
          </p:cNvPr>
          <p:cNvSpPr/>
          <p:nvPr/>
        </p:nvSpPr>
        <p:spPr>
          <a:xfrm>
            <a:off x="1308291" y="7610612"/>
            <a:ext cx="11099413" cy="1522237"/>
          </a:xfrm>
          <a:prstGeom prst="rect">
            <a:avLst/>
          </a:prstGeom>
          <a:solidFill>
            <a:srgbClr val="001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102FA6-8206-E25D-5B10-509DAF260618}"/>
              </a:ext>
            </a:extLst>
          </p:cNvPr>
          <p:cNvSpPr txBox="1"/>
          <p:nvPr/>
        </p:nvSpPr>
        <p:spPr>
          <a:xfrm>
            <a:off x="1590674" y="7747537"/>
            <a:ext cx="1053464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Arial"/>
                <a:cs typeface="Arial"/>
              </a:rPr>
              <a:t>RE/MAX OFFICE NAME</a:t>
            </a:r>
            <a:endParaRPr lang="en-US" sz="7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0691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44</Words>
  <Application>Microsoft Macintosh PowerPoint</Application>
  <PresentationFormat>Custom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Custom Design</vt:lpstr>
      <vt:lpstr>3_Custom Design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McKernan, Caitlin</dc:creator>
  <cp:lastModifiedBy>Henke, Keri</cp:lastModifiedBy>
  <cp:revision>11</cp:revision>
  <dcterms:created xsi:type="dcterms:W3CDTF">2023-05-17T21:27:18Z</dcterms:created>
  <dcterms:modified xsi:type="dcterms:W3CDTF">2023-08-25T20:50:50Z</dcterms:modified>
</cp:coreProperties>
</file>