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CA5E07-4952-E263-889C-2358AE253831}" name="Ott, Kailynn" initials="OK" userId="S::kott@remax.com::96da0a34-85aa-449b-befb-6e9c10b42b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4A"/>
    <a:srgbClr val="8390A2"/>
    <a:srgbClr val="A51A22"/>
    <a:srgbClr val="DC1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72"/>
    <p:restoredTop sz="94176"/>
  </p:normalViewPr>
  <p:slideViewPr>
    <p:cSldViewPr snapToGrid="0" snapToObjects="1">
      <p:cViewPr varScale="1">
        <p:scale>
          <a:sx n="153" d="100"/>
          <a:sy n="153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5E77A-BBBE-8543-83CA-5E17C459DDD1}" type="datetimeFigureOut">
              <a:rPr lang="en-US" smtClean="0"/>
              <a:t>12/3/24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9A66-4069-0D4D-A3EA-81213F5083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1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9A66-4069-0D4D-A3EA-81213F5083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9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8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F654C8-6AD4-80E9-4C43-DD677585E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5F40D5C-DAF8-A928-5F8E-7B4030148F55}"/>
              </a:ext>
            </a:extLst>
          </p:cNvPr>
          <p:cNvSpPr/>
          <p:nvPr/>
        </p:nvSpPr>
        <p:spPr>
          <a:xfrm>
            <a:off x="252344" y="3598205"/>
            <a:ext cx="8639312" cy="930648"/>
          </a:xfrm>
          <a:prstGeom prst="rect">
            <a:avLst/>
          </a:prstGeom>
          <a:solidFill>
            <a:srgbClr val="0D2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0D3F8-D006-234C-80FC-B2EDA948F24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0247" y="59020"/>
            <a:ext cx="8551956" cy="86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Montserrat Light" pitchFamily="2" charset="77"/>
                <a:cs typeface="Gotham Book" pitchFamily="2" charset="0"/>
              </a:rPr>
              <a:t>Automated Listing Distribution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6D5C340-5D4E-942B-466B-B376E2823168}"/>
              </a:ext>
            </a:extLst>
          </p:cNvPr>
          <p:cNvSpPr txBox="1">
            <a:spLocks/>
          </p:cNvSpPr>
          <p:nvPr/>
        </p:nvSpPr>
        <p:spPr>
          <a:xfrm>
            <a:off x="0" y="4796695"/>
            <a:ext cx="9144001" cy="1852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" dirty="0">
                <a:solidFill>
                  <a:srgbClr val="0D274A"/>
                </a:solidFill>
                <a:effectLst/>
                <a:latin typeface="Montserrat" pitchFamily="2" charset="77"/>
              </a:rPr>
              <a:t>©2023 RE/MAX, LLC. Each Office Independently Owned and Operated. 23_787_CDN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F8763-A55C-8692-4F13-FA4B1A774A1B}"/>
              </a:ext>
            </a:extLst>
          </p:cNvPr>
          <p:cNvSpPr txBox="1"/>
          <p:nvPr/>
        </p:nvSpPr>
        <p:spPr>
          <a:xfrm>
            <a:off x="251377" y="3080088"/>
            <a:ext cx="864124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D274A"/>
                </a:solidFill>
                <a:latin typeface="Montserrat" pitchFamily="2" charset="77"/>
              </a:rPr>
              <a:t>Integrates with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EE7763-023C-2C75-6E0B-A7A79CC76BDA}"/>
              </a:ext>
            </a:extLst>
          </p:cNvPr>
          <p:cNvCxnSpPr>
            <a:cxnSpLocks/>
          </p:cNvCxnSpPr>
          <p:nvPr/>
        </p:nvCxnSpPr>
        <p:spPr>
          <a:xfrm rot="5400000">
            <a:off x="4475155" y="3439683"/>
            <a:ext cx="193691" cy="0"/>
          </a:xfrm>
          <a:prstGeom prst="line">
            <a:avLst/>
          </a:prstGeom>
          <a:ln w="9525">
            <a:solidFill>
              <a:srgbClr val="0D27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020D6-5826-0435-0C00-AE9370241FFF}"/>
              </a:ext>
            </a:extLst>
          </p:cNvPr>
          <p:cNvCxnSpPr>
            <a:cxnSpLocks/>
          </p:cNvCxnSpPr>
          <p:nvPr/>
        </p:nvCxnSpPr>
        <p:spPr>
          <a:xfrm flipH="1">
            <a:off x="251377" y="3339146"/>
            <a:ext cx="8641246" cy="0"/>
          </a:xfrm>
          <a:prstGeom prst="line">
            <a:avLst/>
          </a:prstGeom>
          <a:ln w="9525">
            <a:solidFill>
              <a:srgbClr val="0D274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B70BBF8-DE95-C4F3-C5D4-1C3B8FE4D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45" y="1705046"/>
            <a:ext cx="2147510" cy="207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D254B4-D84B-BA0F-C526-142F75F31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429" y="2453351"/>
            <a:ext cx="1837143" cy="157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B06FCF-6065-71BF-6344-04789310B910}"/>
              </a:ext>
            </a:extLst>
          </p:cNvPr>
          <p:cNvSpPr txBox="1"/>
          <p:nvPr/>
        </p:nvSpPr>
        <p:spPr>
          <a:xfrm>
            <a:off x="132431" y="1039713"/>
            <a:ext cx="457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itchFamily="2" charset="77"/>
              </a:rPr>
              <a:t>RE/MAX sites: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B9280C-DF68-22A8-0AC7-5DF874241825}"/>
              </a:ext>
            </a:extLst>
          </p:cNvPr>
          <p:cNvSpPr txBox="1"/>
          <p:nvPr/>
        </p:nvSpPr>
        <p:spPr>
          <a:xfrm>
            <a:off x="4572000" y="1043178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itchFamily="2" charset="77"/>
              </a:rPr>
              <a:t>Real estate portals: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225929-50E7-0BEF-9EC2-D7C0D420D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228" y="1992869"/>
            <a:ext cx="1923543" cy="39301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6D6DE2F-2637-0C13-76D2-1203B09700A9}"/>
              </a:ext>
            </a:extLst>
          </p:cNvPr>
          <p:cNvSpPr txBox="1">
            <a:spLocks/>
          </p:cNvSpPr>
          <p:nvPr/>
        </p:nvSpPr>
        <p:spPr>
          <a:xfrm>
            <a:off x="1494928" y="2216295"/>
            <a:ext cx="1966744" cy="280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(with 50 languages and 69 currencies) </a:t>
            </a:r>
            <a:endParaRPr lang="en-US" sz="200" dirty="0">
              <a:solidFill>
                <a:schemeClr val="bg1"/>
              </a:solidFill>
              <a:latin typeface="Montserrat" pitchFamily="2" charset="77"/>
              <a:cs typeface="Gotham Medium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76FBBC-D07D-F43A-9F5B-9D25D4D0C9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89331" y="2532044"/>
            <a:ext cx="1393337" cy="635556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3B97101-6A1F-BCDD-D6AB-A29A8962BD0B}"/>
              </a:ext>
            </a:extLst>
          </p:cNvPr>
          <p:cNvSpPr txBox="1">
            <a:spLocks/>
          </p:cNvSpPr>
          <p:nvPr/>
        </p:nvSpPr>
        <p:spPr>
          <a:xfrm>
            <a:off x="1435413" y="2973772"/>
            <a:ext cx="1701172" cy="280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b="0" i="0" dirty="0">
                <a:solidFill>
                  <a:srgbClr val="1D1C1D"/>
                </a:solidFill>
                <a:effectLst/>
                <a:latin typeface="Montserrat" pitchFamily="2" charset="77"/>
              </a:rPr>
              <a:t>Agent/Team/Office Websites</a:t>
            </a:r>
            <a:endParaRPr lang="en-US" sz="700" dirty="0">
              <a:solidFill>
                <a:srgbClr val="3F3F3F"/>
              </a:solidFill>
              <a:effectLst/>
              <a:latin typeface="Montserrat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A172E9F-3882-A0DB-8EC7-4F88FA60A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86" y="3887710"/>
            <a:ext cx="1050145" cy="290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C2DB14-417B-E9D8-4038-123B01067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5516" y="3894839"/>
            <a:ext cx="2834640" cy="3245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9EFE961-2239-104D-B35F-DFDBF3DE4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1558" y="3815718"/>
            <a:ext cx="1034847" cy="359599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3E6696F-CE60-EDF0-3216-8A9CCF926A85}"/>
              </a:ext>
            </a:extLst>
          </p:cNvPr>
          <p:cNvSpPr txBox="1">
            <a:spLocks/>
          </p:cNvSpPr>
          <p:nvPr/>
        </p:nvSpPr>
        <p:spPr>
          <a:xfrm>
            <a:off x="6728395" y="4112905"/>
            <a:ext cx="1701172" cy="280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CRM</a:t>
            </a:r>
            <a:endParaRPr lang="en-US" sz="70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C2029-EC13-162B-AC57-8C60651F69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9484" y="1453200"/>
            <a:ext cx="1173030" cy="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3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2856</TotalTime>
  <Words>48</Words>
  <Application>Microsoft Macintosh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Montserrat Light</vt:lpstr>
      <vt:lpstr>Office Theme</vt:lpstr>
      <vt:lpstr>Automated Listing Distribution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Listing Syndication</dc:title>
  <dc:creator>Ray, Jessica</dc:creator>
  <cp:lastModifiedBy>Glenney, Justine</cp:lastModifiedBy>
  <cp:revision>90</cp:revision>
  <dcterms:created xsi:type="dcterms:W3CDTF">2020-08-03T17:06:58Z</dcterms:created>
  <dcterms:modified xsi:type="dcterms:W3CDTF">2024-12-03T12:39:24Z</dcterms:modified>
</cp:coreProperties>
</file>