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2" r:id="rId1"/>
    <p:sldMasterId id="2147483663" r:id="rId2"/>
  </p:sldMasterIdLst>
  <p:notesMasterIdLst>
    <p:notesMasterId r:id="rId6"/>
  </p:notesMasterIdLst>
  <p:sldIdLst>
    <p:sldId id="258" r:id="rId3"/>
    <p:sldId id="259" r:id="rId4"/>
    <p:sldId id="260" r:id="rId5"/>
  </p:sldIdLst>
  <p:sldSz cx="10287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1C2E"/>
    <a:srgbClr val="485C77"/>
    <a:srgbClr val="2E3F5A"/>
    <a:srgbClr val="0C2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40F295-1AC0-774C-8014-1C60335BF48A}" v="4" dt="2025-01-09T20:29:16.2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99"/>
    <p:restoredTop sz="94857"/>
  </p:normalViewPr>
  <p:slideViewPr>
    <p:cSldViewPr snapToGrid="0" snapToObjects="1">
      <p:cViewPr varScale="1">
        <p:scale>
          <a:sx n="77" d="100"/>
          <a:sy n="77" d="100"/>
        </p:scale>
        <p:origin x="22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on, Lindsey" userId="09e0569f-5504-4aeb-98c8-d8d9a1e3616a" providerId="ADAL" clId="{7440F295-1AC0-774C-8014-1C60335BF48A}"/>
    <pc:docChg chg="undo custSel modSld modMainMaster modNotesMaster">
      <pc:chgData name="Williamson, Lindsey" userId="09e0569f-5504-4aeb-98c8-d8d9a1e3616a" providerId="ADAL" clId="{7440F295-1AC0-774C-8014-1C60335BF48A}" dt="2025-01-09T20:29:16.215" v="21"/>
      <pc:docMkLst>
        <pc:docMk/>
      </pc:docMkLst>
      <pc:sldChg chg="modSp mod">
        <pc:chgData name="Williamson, Lindsey" userId="09e0569f-5504-4aeb-98c8-d8d9a1e3616a" providerId="ADAL" clId="{7440F295-1AC0-774C-8014-1C60335BF48A}" dt="2025-01-09T20:29:16.215" v="21"/>
        <pc:sldMkLst>
          <pc:docMk/>
          <pc:sldMk cId="3153776933" sldId="258"/>
        </pc:sldMkLst>
        <pc:spChg chg="mod">
          <ac:chgData name="Williamson, Lindsey" userId="09e0569f-5504-4aeb-98c8-d8d9a1e3616a" providerId="ADAL" clId="{7440F295-1AC0-774C-8014-1C60335BF48A}" dt="2025-01-09T20:29:16.215" v="21"/>
          <ac:spMkLst>
            <pc:docMk/>
            <pc:sldMk cId="3153776933" sldId="258"/>
            <ac:spMk id="4" creationId="{12E83C27-92CB-1E40-A696-ABABA73ECDC9}"/>
          </ac:spMkLst>
        </pc:spChg>
        <pc:spChg chg="mod">
          <ac:chgData name="Williamson, Lindsey" userId="09e0569f-5504-4aeb-98c8-d8d9a1e3616a" providerId="ADAL" clId="{7440F295-1AC0-774C-8014-1C60335BF48A}" dt="2025-01-09T20:28:04.981" v="8" actId="1076"/>
          <ac:spMkLst>
            <pc:docMk/>
            <pc:sldMk cId="3153776933" sldId="258"/>
            <ac:spMk id="12" creationId="{A7F8D86C-B49E-F9E4-1709-F9C1AFDB63E9}"/>
          </ac:spMkLst>
        </pc:spChg>
      </pc:sldChg>
      <pc:sldChg chg="addSp delSp modSp mod">
        <pc:chgData name="Williamson, Lindsey" userId="09e0569f-5504-4aeb-98c8-d8d9a1e3616a" providerId="ADAL" clId="{7440F295-1AC0-774C-8014-1C60335BF48A}" dt="2025-01-09T20:29:16.215" v="21"/>
        <pc:sldMkLst>
          <pc:docMk/>
          <pc:sldMk cId="1058024049" sldId="259"/>
        </pc:sldMkLst>
        <pc:spChg chg="add mod">
          <ac:chgData name="Williamson, Lindsey" userId="09e0569f-5504-4aeb-98c8-d8d9a1e3616a" providerId="ADAL" clId="{7440F295-1AC0-774C-8014-1C60335BF48A}" dt="2025-01-09T20:28:29.068" v="12" actId="20577"/>
          <ac:spMkLst>
            <pc:docMk/>
            <pc:sldMk cId="1058024049" sldId="259"/>
            <ac:spMk id="2" creationId="{04D4A5B0-97C2-6E82-F5F7-9AD8E372DAF4}"/>
          </ac:spMkLst>
        </pc:spChg>
        <pc:spChg chg="del mod">
          <ac:chgData name="Williamson, Lindsey" userId="09e0569f-5504-4aeb-98c8-d8d9a1e3616a" providerId="ADAL" clId="{7440F295-1AC0-774C-8014-1C60335BF48A}" dt="2025-01-09T20:28:31.319" v="13" actId="478"/>
          <ac:spMkLst>
            <pc:docMk/>
            <pc:sldMk cId="1058024049" sldId="259"/>
            <ac:spMk id="3" creationId="{ED7BB9C1-BDA5-186F-49E1-D3CD058192E7}"/>
          </ac:spMkLst>
        </pc:spChg>
        <pc:spChg chg="mod">
          <ac:chgData name="Williamson, Lindsey" userId="09e0569f-5504-4aeb-98c8-d8d9a1e3616a" providerId="ADAL" clId="{7440F295-1AC0-774C-8014-1C60335BF48A}" dt="2025-01-09T20:29:16.215" v="21"/>
          <ac:spMkLst>
            <pc:docMk/>
            <pc:sldMk cId="1058024049" sldId="259"/>
            <ac:spMk id="4" creationId="{899439CA-4290-F68F-17F9-B885004C64DE}"/>
          </ac:spMkLst>
        </pc:spChg>
      </pc:sldChg>
      <pc:sldChg chg="addSp delSp modSp mod">
        <pc:chgData name="Williamson, Lindsey" userId="09e0569f-5504-4aeb-98c8-d8d9a1e3616a" providerId="ADAL" clId="{7440F295-1AC0-774C-8014-1C60335BF48A}" dt="2025-01-09T20:29:16.215" v="21"/>
        <pc:sldMkLst>
          <pc:docMk/>
          <pc:sldMk cId="579063937" sldId="260"/>
        </pc:sldMkLst>
        <pc:spChg chg="add mod">
          <ac:chgData name="Williamson, Lindsey" userId="09e0569f-5504-4aeb-98c8-d8d9a1e3616a" providerId="ADAL" clId="{7440F295-1AC0-774C-8014-1C60335BF48A}" dt="2025-01-09T20:28:46.267" v="19" actId="20577"/>
          <ac:spMkLst>
            <pc:docMk/>
            <pc:sldMk cId="579063937" sldId="260"/>
            <ac:spMk id="2" creationId="{B1807BDB-C511-AA9A-5E75-8269C5CDCBCF}"/>
          </ac:spMkLst>
        </pc:spChg>
        <pc:spChg chg="mod">
          <ac:chgData name="Williamson, Lindsey" userId="09e0569f-5504-4aeb-98c8-d8d9a1e3616a" providerId="ADAL" clId="{7440F295-1AC0-774C-8014-1C60335BF48A}" dt="2025-01-09T20:29:16.215" v="21"/>
          <ac:spMkLst>
            <pc:docMk/>
            <pc:sldMk cId="579063937" sldId="260"/>
            <ac:spMk id="4" creationId="{BFD32C51-6EB6-7B14-352A-E4E1B2512A9D}"/>
          </ac:spMkLst>
        </pc:spChg>
        <pc:spChg chg="mod">
          <ac:chgData name="Williamson, Lindsey" userId="09e0569f-5504-4aeb-98c8-d8d9a1e3616a" providerId="ADAL" clId="{7440F295-1AC0-774C-8014-1C60335BF48A}" dt="2025-01-09T20:29:16.215" v="21"/>
          <ac:spMkLst>
            <pc:docMk/>
            <pc:sldMk cId="579063937" sldId="260"/>
            <ac:spMk id="7" creationId="{BE2592DE-2C8B-9CF3-AD13-5D227C03FD3A}"/>
          </ac:spMkLst>
        </pc:spChg>
        <pc:spChg chg="del">
          <ac:chgData name="Williamson, Lindsey" userId="09e0569f-5504-4aeb-98c8-d8d9a1e3616a" providerId="ADAL" clId="{7440F295-1AC0-774C-8014-1C60335BF48A}" dt="2025-01-09T20:28:43.931" v="14" actId="478"/>
          <ac:spMkLst>
            <pc:docMk/>
            <pc:sldMk cId="579063937" sldId="260"/>
            <ac:spMk id="8" creationId="{1EB5D659-E80F-0EBA-12F4-2367A0C9AC9F}"/>
          </ac:spMkLst>
        </pc:spChg>
      </pc:sldChg>
      <pc:sldMasterChg chg="modSp modSldLayout">
        <pc:chgData name="Williamson, Lindsey" userId="09e0569f-5504-4aeb-98c8-d8d9a1e3616a" providerId="ADAL" clId="{7440F295-1AC0-774C-8014-1C60335BF48A}" dt="2025-01-09T20:29:16.215" v="21"/>
        <pc:sldMasterMkLst>
          <pc:docMk/>
          <pc:sldMasterMk cId="715265827" sldId="2147483662"/>
        </pc:sldMasterMkLst>
        <pc:spChg chg="mod">
          <ac:chgData name="Williamson, Lindsey" userId="09e0569f-5504-4aeb-98c8-d8d9a1e3616a" providerId="ADAL" clId="{7440F295-1AC0-774C-8014-1C60335BF48A}" dt="2025-01-09T20:29:16.215" v="21"/>
          <ac:spMkLst>
            <pc:docMk/>
            <pc:sldMasterMk cId="715265827" sldId="2147483662"/>
            <ac:spMk id="25" creationId="{4EA83966-2854-BF41-9069-8D300FA13331}"/>
          </ac:spMkLst>
        </pc:spChg>
        <pc:spChg chg="mod">
          <ac:chgData name="Williamson, Lindsey" userId="09e0569f-5504-4aeb-98c8-d8d9a1e3616a" providerId="ADAL" clId="{7440F295-1AC0-774C-8014-1C60335BF48A}" dt="2025-01-09T20:29:16.215" v="21"/>
          <ac:spMkLst>
            <pc:docMk/>
            <pc:sldMasterMk cId="715265827" sldId="2147483662"/>
            <ac:spMk id="26" creationId="{F96EC3F1-2A1F-1E4D-8586-3ECFE4E0DFEE}"/>
          </ac:spMkLst>
        </pc:spChg>
        <pc:sldLayoutChg chg="modSp">
          <pc:chgData name="Williamson, Lindsey" userId="09e0569f-5504-4aeb-98c8-d8d9a1e3616a" providerId="ADAL" clId="{7440F295-1AC0-774C-8014-1C60335BF48A}" dt="2025-01-09T20:29:09.289" v="20"/>
          <pc:sldLayoutMkLst>
            <pc:docMk/>
            <pc:sldMasterMk cId="715265827" sldId="2147483662"/>
            <pc:sldLayoutMk cId="3036082507" sldId="2147483661"/>
          </pc:sldLayoutMkLst>
          <pc:spChg chg="mod">
            <ac:chgData name="Williamson, Lindsey" userId="09e0569f-5504-4aeb-98c8-d8d9a1e3616a" providerId="ADAL" clId="{7440F295-1AC0-774C-8014-1C60335BF48A}" dt="2025-01-09T20:29:09.289" v="20"/>
            <ac:spMkLst>
              <pc:docMk/>
              <pc:sldMasterMk cId="715265827" sldId="2147483662"/>
              <pc:sldLayoutMk cId="3036082507" sldId="2147483661"/>
              <ac:spMk id="31" creationId="{EB1CEA72-2C3A-3E4F-A771-3C2122F2C0F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D8EA2B4-85CA-4241-8100-9F92EC96E511}" type="datetimeFigureOut">
              <a:rPr lang="en-US" smtClean="0"/>
              <a:pPr/>
              <a:t>1/10/25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7C569BE-95E9-F340-9520-4CF7D417A4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94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569BE-95E9-F340-9520-4CF7D417A4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39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7A8D3-7231-890B-6E4C-1492550D1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6B8CB0-D2F4-F16D-C4A6-EC03DD5C2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1479B8-1521-409F-47A5-C7D16C3E7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0BD8B-1126-8B34-74E1-2093AF1B12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569BE-95E9-F340-9520-4CF7D417A4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84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AFFCA-1F07-33E4-FBF3-211A7868A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E2B12-5C64-AD86-8C39-8119D01AF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9E2F07-F7FC-784E-673F-45D93CB29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C6F53-DDC6-FE97-11D3-CA97F1FDC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569BE-95E9-F340-9520-4CF7D417A4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2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EB1CEA72-2C3A-3E4F-A771-3C2122F2C0F0}"/>
              </a:ext>
            </a:extLst>
          </p:cNvPr>
          <p:cNvSpPr txBox="1"/>
          <p:nvPr userDrawn="1"/>
        </p:nvSpPr>
        <p:spPr>
          <a:xfrm>
            <a:off x="-197428" y="9890143"/>
            <a:ext cx="104844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alpha val="30376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©2025 RE/MAX, LLC. Each Office Independently Owned and Operated. 24_575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198F67A-D19B-3244-B0D2-1F03B037D5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275" y="27710"/>
            <a:ext cx="2105891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8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09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EA83966-2854-BF41-9069-8D300FA13331}"/>
              </a:ext>
            </a:extLst>
          </p:cNvPr>
          <p:cNvSpPr/>
          <p:nvPr userDrawn="1"/>
        </p:nvSpPr>
        <p:spPr>
          <a:xfrm>
            <a:off x="0" y="0"/>
            <a:ext cx="10287000" cy="10287000"/>
          </a:xfrm>
          <a:prstGeom prst="rect">
            <a:avLst/>
          </a:prstGeom>
          <a:solidFill>
            <a:srgbClr val="0C2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6EC3F1-2A1F-1E4D-8586-3ECFE4E0DFEE}"/>
              </a:ext>
            </a:extLst>
          </p:cNvPr>
          <p:cNvSpPr/>
          <p:nvPr userDrawn="1"/>
        </p:nvSpPr>
        <p:spPr>
          <a:xfrm>
            <a:off x="1798820" y="1723870"/>
            <a:ext cx="6730583" cy="3312826"/>
          </a:xfrm>
          <a:prstGeom prst="rect">
            <a:avLst/>
          </a:prstGeom>
          <a:solidFill>
            <a:srgbClr val="2E3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B0B537C-AFCC-094B-B2B0-2BE5665557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0312" y="0"/>
            <a:ext cx="456689" cy="5871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53D62C-C091-2544-AE2F-9A4E16FDD0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0312" y="922783"/>
            <a:ext cx="456689" cy="5871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04FA18-E4F3-B546-90A3-50968E94E0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312" y="922783"/>
            <a:ext cx="456689" cy="5871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A656DE9-371D-CD45-8F75-E68B8A2DA2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662" y="922783"/>
            <a:ext cx="456689" cy="5871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F0B5338-2505-3C45-BF26-7494D951D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312" y="0"/>
            <a:ext cx="456689" cy="5871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E92D83A-4776-BB48-82D2-8DC507EB26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662" y="0"/>
            <a:ext cx="456689" cy="5871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83EA44-A70F-8842-9582-04C6CAC0AF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0312" y="1894333"/>
            <a:ext cx="456689" cy="5871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31EA649-758B-9449-9C9E-2AE3F03A85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312" y="1894333"/>
            <a:ext cx="456689" cy="5871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BFCAB-CC56-8046-95B0-25D9C68363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662" y="1894333"/>
            <a:ext cx="456689" cy="5871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D7BCAA6-151E-F74B-BD59-F216970DAA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0312" y="2846833"/>
            <a:ext cx="456689" cy="5871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00E1687-0E65-4544-8197-E18A036A8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312" y="2846833"/>
            <a:ext cx="456689" cy="5871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3AB47AF-F2E6-5B4B-B29C-5D2D98D685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662" y="2846833"/>
            <a:ext cx="456689" cy="5871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1895DB6-3772-C440-9FC7-4EDF9D740D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0312" y="3796158"/>
            <a:ext cx="456689" cy="5871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7997725-B67A-6E47-8A74-838DA8AC4D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312" y="3796158"/>
            <a:ext cx="456689" cy="587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9717EFC-FD6C-2B40-886E-D037B14253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662" y="3796158"/>
            <a:ext cx="456689" cy="5871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07E66E-09D6-4B42-A69C-36237725CC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0312" y="4751833"/>
            <a:ext cx="456689" cy="5871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FBF4C1E-9DDA-C844-8C69-F28540FACE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22312" y="4751833"/>
            <a:ext cx="456689" cy="58717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22B168C-A982-7141-9558-C229A385AA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662" y="4751833"/>
            <a:ext cx="456689" cy="58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57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 descr="Click on icon to add team logo">
            <a:extLst>
              <a:ext uri="{FF2B5EF4-FFF2-40B4-BE49-F238E27FC236}">
                <a16:creationId xmlns:a16="http://schemas.microsoft.com/office/drawing/2014/main" id="{12E83C27-92CB-1E40-A696-ABABA73ECDC9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829242" y="5703272"/>
            <a:ext cx="1963830" cy="230561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9DC3B-F3C3-A346-B558-2BB5743273B7}"/>
              </a:ext>
            </a:extLst>
          </p:cNvPr>
          <p:cNvSpPr txBox="1"/>
          <p:nvPr/>
        </p:nvSpPr>
        <p:spPr>
          <a:xfrm>
            <a:off x="4429314" y="5565782"/>
            <a:ext cx="5011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or </a:t>
            </a:r>
          </a:p>
          <a:p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4E6372-795F-F04F-8704-EAE9A70EA025}"/>
              </a:ext>
            </a:extLst>
          </p:cNvPr>
          <p:cNvSpPr txBox="1"/>
          <p:nvPr/>
        </p:nvSpPr>
        <p:spPr>
          <a:xfrm>
            <a:off x="4464484" y="7875347"/>
            <a:ext cx="50116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RE/MAX Office</a:t>
            </a:r>
          </a:p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EF7EB8-9C4C-2144-BE9C-46C6954C8019}"/>
              </a:ext>
            </a:extLst>
          </p:cNvPr>
          <p:cNvSpPr txBox="1"/>
          <p:nvPr/>
        </p:nvSpPr>
        <p:spPr>
          <a:xfrm>
            <a:off x="1829242" y="547787"/>
            <a:ext cx="47682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Awards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2FBFC-7DE9-2A49-9E7F-AE7D8E54568F}"/>
              </a:ext>
            </a:extLst>
          </p:cNvPr>
          <p:cNvSpPr txBox="1"/>
          <p:nvPr/>
        </p:nvSpPr>
        <p:spPr>
          <a:xfrm>
            <a:off x="4464484" y="8937985"/>
            <a:ext cx="50116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Year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C69068-CD56-585F-834D-9D973B70B4C4}"/>
              </a:ext>
            </a:extLst>
          </p:cNvPr>
          <p:cNvSpPr txBox="1"/>
          <p:nvPr/>
        </p:nvSpPr>
        <p:spPr>
          <a:xfrm>
            <a:off x="4464484" y="7197429"/>
            <a:ext cx="50116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F8D86C-B49E-F9E4-1709-F9C1AFDB63E9}"/>
              </a:ext>
            </a:extLst>
          </p:cNvPr>
          <p:cNvSpPr txBox="1"/>
          <p:nvPr/>
        </p:nvSpPr>
        <p:spPr>
          <a:xfrm>
            <a:off x="1800162" y="2464820"/>
            <a:ext cx="6686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Office</a:t>
            </a:r>
          </a:p>
          <a:p>
            <a:pPr algn="ctr"/>
            <a:r>
              <a:rPr lang="en-US" sz="5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TRANSACTIONS</a:t>
            </a:r>
          </a:p>
        </p:txBody>
      </p:sp>
    </p:spTree>
    <p:extLst>
      <p:ext uri="{BB962C8B-B14F-4D97-AF65-F5344CB8AC3E}">
        <p14:creationId xmlns:p14="http://schemas.microsoft.com/office/powerpoint/2010/main" val="3153776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29858-CFC9-D67B-DF73-579D5F568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 descr="Click on icon to add team logo">
            <a:extLst>
              <a:ext uri="{FF2B5EF4-FFF2-40B4-BE49-F238E27FC236}">
                <a16:creationId xmlns:a16="http://schemas.microsoft.com/office/drawing/2014/main" id="{899439CA-4290-F68F-17F9-B885004C64DE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829242" y="5703272"/>
            <a:ext cx="1963830" cy="230561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7A8F1F-94E3-53E1-4197-25E15B586DE1}"/>
              </a:ext>
            </a:extLst>
          </p:cNvPr>
          <p:cNvSpPr txBox="1"/>
          <p:nvPr/>
        </p:nvSpPr>
        <p:spPr>
          <a:xfrm>
            <a:off x="4429314" y="5565782"/>
            <a:ext cx="5011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or </a:t>
            </a:r>
          </a:p>
          <a:p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967CD7-EF0F-2151-5DC8-F4223363ECFC}"/>
              </a:ext>
            </a:extLst>
          </p:cNvPr>
          <p:cNvSpPr txBox="1"/>
          <p:nvPr/>
        </p:nvSpPr>
        <p:spPr>
          <a:xfrm>
            <a:off x="4464484" y="7875347"/>
            <a:ext cx="50116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RE/MAX Office</a:t>
            </a:r>
          </a:p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48CBB-7D2C-13A9-81C6-365EDA6E0A36}"/>
              </a:ext>
            </a:extLst>
          </p:cNvPr>
          <p:cNvSpPr txBox="1"/>
          <p:nvPr/>
        </p:nvSpPr>
        <p:spPr>
          <a:xfrm>
            <a:off x="1829242" y="547787"/>
            <a:ext cx="47682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Awards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FB9681-6516-9404-6695-A5525D1E4FF0}"/>
              </a:ext>
            </a:extLst>
          </p:cNvPr>
          <p:cNvSpPr txBox="1"/>
          <p:nvPr/>
        </p:nvSpPr>
        <p:spPr>
          <a:xfrm>
            <a:off x="4464484" y="8937985"/>
            <a:ext cx="50116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Year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100358-8EB1-9E2E-A44C-EA95B12F02BD}"/>
              </a:ext>
            </a:extLst>
          </p:cNvPr>
          <p:cNvSpPr txBox="1"/>
          <p:nvPr/>
        </p:nvSpPr>
        <p:spPr>
          <a:xfrm>
            <a:off x="4464484" y="7197429"/>
            <a:ext cx="50116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4A5B0-97C2-6E82-F5F7-9AD8E372DAF4}"/>
              </a:ext>
            </a:extLst>
          </p:cNvPr>
          <p:cNvSpPr txBox="1"/>
          <p:nvPr/>
        </p:nvSpPr>
        <p:spPr>
          <a:xfrm>
            <a:off x="1800162" y="2464820"/>
            <a:ext cx="66866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Individual</a:t>
            </a:r>
          </a:p>
          <a:p>
            <a:pPr algn="ctr"/>
            <a:r>
              <a:rPr lang="en-US" sz="5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TRANSACTIONS</a:t>
            </a:r>
          </a:p>
        </p:txBody>
      </p:sp>
    </p:spTree>
    <p:extLst>
      <p:ext uri="{BB962C8B-B14F-4D97-AF65-F5344CB8AC3E}">
        <p14:creationId xmlns:p14="http://schemas.microsoft.com/office/powerpoint/2010/main" val="1058024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03A0C-66E2-5F17-D187-0AAF42C0A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 descr="Click on icon to add team logo">
            <a:extLst>
              <a:ext uri="{FF2B5EF4-FFF2-40B4-BE49-F238E27FC236}">
                <a16:creationId xmlns:a16="http://schemas.microsoft.com/office/drawing/2014/main" id="{BFD32C51-6EB6-7B14-352A-E4E1B2512A9D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829242" y="5703272"/>
            <a:ext cx="1963830" cy="230561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66E0E1-7CFE-7FB2-2769-9D4602582936}"/>
              </a:ext>
            </a:extLst>
          </p:cNvPr>
          <p:cNvSpPr txBox="1"/>
          <p:nvPr/>
        </p:nvSpPr>
        <p:spPr>
          <a:xfrm>
            <a:off x="4429314" y="5565782"/>
            <a:ext cx="5011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or </a:t>
            </a:r>
          </a:p>
          <a:p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6C51B-CE96-68B3-51D4-B528FF3BB819}"/>
              </a:ext>
            </a:extLst>
          </p:cNvPr>
          <p:cNvSpPr txBox="1"/>
          <p:nvPr/>
        </p:nvSpPr>
        <p:spPr>
          <a:xfrm>
            <a:off x="4464484" y="7875347"/>
            <a:ext cx="50116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RE/MAX Office</a:t>
            </a:r>
          </a:p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592DE-2C8B-9CF3-AD13-5D227C03FD3A}"/>
              </a:ext>
            </a:extLst>
          </p:cNvPr>
          <p:cNvSpPr txBox="1"/>
          <p:nvPr/>
        </p:nvSpPr>
        <p:spPr>
          <a:xfrm>
            <a:off x="1829242" y="547787"/>
            <a:ext cx="47682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Awards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36D6BD-769E-8838-ABF0-6A288B00B26D}"/>
              </a:ext>
            </a:extLst>
          </p:cNvPr>
          <p:cNvSpPr txBox="1"/>
          <p:nvPr/>
        </p:nvSpPr>
        <p:spPr>
          <a:xfrm>
            <a:off x="4464484" y="8937985"/>
            <a:ext cx="501161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Year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FB5A28-9D06-056B-8344-B9F49E19363B}"/>
              </a:ext>
            </a:extLst>
          </p:cNvPr>
          <p:cNvSpPr txBox="1"/>
          <p:nvPr/>
        </p:nvSpPr>
        <p:spPr>
          <a:xfrm>
            <a:off x="4464484" y="7197429"/>
            <a:ext cx="50116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807BDB-C511-AA9A-5E75-8269C5CDCBCF}"/>
              </a:ext>
            </a:extLst>
          </p:cNvPr>
          <p:cNvSpPr txBox="1"/>
          <p:nvPr/>
        </p:nvSpPr>
        <p:spPr>
          <a:xfrm>
            <a:off x="1800162" y="2464820"/>
            <a:ext cx="66866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Team</a:t>
            </a:r>
          </a:p>
          <a:p>
            <a:pPr algn="ctr"/>
            <a:r>
              <a:rPr lang="en-US" sz="5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TRANSACTIONS</a:t>
            </a:r>
          </a:p>
        </p:txBody>
      </p:sp>
    </p:spTree>
    <p:extLst>
      <p:ext uri="{BB962C8B-B14F-4D97-AF65-F5344CB8AC3E}">
        <p14:creationId xmlns:p14="http://schemas.microsoft.com/office/powerpoint/2010/main" val="57906393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1799</TotalTime>
  <Words>54</Words>
  <Application>Microsoft Macintosh PowerPoint</Application>
  <PresentationFormat>Custom</PresentationFormat>
  <Paragraphs>30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Custom Design</vt:lpstr>
      <vt:lpstr>1_Custom Design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Williamson, Lindsey</dc:creator>
  <cp:lastModifiedBy>Vij, Saina</cp:lastModifiedBy>
  <cp:revision>42</cp:revision>
  <dcterms:created xsi:type="dcterms:W3CDTF">2022-02-23T21:34:53Z</dcterms:created>
  <dcterms:modified xsi:type="dcterms:W3CDTF">2025-01-10T16:32:04Z</dcterms:modified>
</cp:coreProperties>
</file>