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"/>
  </p:notesMasterIdLst>
  <p:sldIdLst>
    <p:sldId id="367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0000500000000000000" pitchFamily="2" charset="0"/>
      <p:regular r:id="rId8"/>
      <p:bold r:id="rId9"/>
      <p:italic r:id="rId10"/>
      <p:boldItalic r:id="rId11"/>
    </p:embeddedFont>
    <p:embeddedFont>
      <p:font typeface="Montserrat Light" panose="00000400000000000000" pitchFamily="2" charset="0"/>
      <p:regular r:id="rId12"/>
      <p: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323"/>
    <a:srgbClr val="0D2549"/>
    <a:srgbClr val="ECECEA"/>
    <a:srgbClr val="2E3F5A"/>
    <a:srgbClr val="0C2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03"/>
    <p:restoredTop sz="96327"/>
  </p:normalViewPr>
  <p:slideViewPr>
    <p:cSldViewPr snapToGrid="0" snapToObjects="1">
      <p:cViewPr varScale="1">
        <p:scale>
          <a:sx n="125" d="100"/>
          <a:sy n="125" d="100"/>
        </p:scale>
        <p:origin x="8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A6AF2-6AD9-964C-8291-00872A259EF0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E2CE3-2FF7-1444-86C2-857449124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3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0AE8BE-3956-DF01-2E3A-7947FB9AD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219200"/>
            <a:ext cx="1215184" cy="132556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64AE90C-66AB-4232-F368-02761310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594624"/>
            <a:ext cx="5804153" cy="3713355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221E68-344E-C839-999F-D204B3CD5E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3200" y="869950"/>
            <a:ext cx="3400425" cy="4906963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B917C1-7CEF-A69D-77C4-F1F72C47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D8DCDE-6106-DAA5-45B0-B5E38878B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31838899-899C-B486-582A-9A08E5B622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500" y="1494844"/>
            <a:ext cx="1856137" cy="3762955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533959E-17E5-966B-8F61-A447B27D217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9809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hank you - Medium Grey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63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hank you - Darkest Grey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15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hank you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rgbClr val="0D2549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D2549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1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ak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29F2E6D-2538-B9D3-1EBF-DB5C7F88F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2400" y="2667000"/>
            <a:ext cx="6705600" cy="4572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Speaker Name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AA6EFA-EBDB-C84A-BB79-6742445FF0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1900" y="1384300"/>
            <a:ext cx="2578100" cy="37211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A7B2E77-559B-204B-8FB6-629EED66C6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87800" y="3149600"/>
            <a:ext cx="66929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bg1"/>
                </a:solidFill>
                <a:latin typeface="Montserrat Light" pitchFamily="2" charset="77"/>
              </a:defRPr>
            </a:lvl1pPr>
            <a:lvl2pPr>
              <a:defRPr baseline="0">
                <a:solidFill>
                  <a:schemeClr val="bg1"/>
                </a:solidFill>
                <a:latin typeface="Montserrat Light" pitchFamily="2" charset="77"/>
              </a:defRPr>
            </a:lvl2pPr>
            <a:lvl3pPr>
              <a:defRPr baseline="0">
                <a:solidFill>
                  <a:schemeClr val="bg1"/>
                </a:solidFill>
                <a:latin typeface="Montserrat Light" pitchFamily="2" charset="77"/>
              </a:defRPr>
            </a:lvl3pPr>
            <a:lvl4pPr>
              <a:defRPr baseline="0">
                <a:solidFill>
                  <a:schemeClr val="bg1"/>
                </a:solidFill>
                <a:latin typeface="Montserrat Light" pitchFamily="2" charset="77"/>
              </a:defRPr>
            </a:lvl4pPr>
            <a:lvl5pPr>
              <a:defRPr baseline="0">
                <a:solidFill>
                  <a:schemeClr val="bg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AC3EA9-3D00-A08E-0C55-C759B48BF8F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BE71B1-06B5-275A-F028-8E2710872E6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6C6C42AC-7D98-0581-4FED-742CE1E0545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11B6E27A-AEB2-78A3-B833-3B6503BA9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12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6A5A50DD-1A02-9A8F-14BC-C688D0166F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C25BA9-C910-5F38-1F1A-C6D7F6F9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81F18-E6B0-253F-55C3-C3BA87124E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913EB-8835-288E-F1F7-15C6D7F24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92AAD2-931D-C9FF-5997-0CCED5524B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2062D81-5C83-56CE-0FDE-6CA22C6542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4B10F0-CA44-6587-7AED-C770C5CABA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A1F3860-FD9F-E1B4-BF71-0EFB5C42B44B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681752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BB6A8-6A3C-E6C7-1E89-00E52B3E46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939EC-6478-D60C-8669-AE4CC5A1D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2EEA3-C4D2-A268-0300-53237D063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C4EEDDA2-0BC3-A72C-197A-5BF7E7982D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2B9256-68A2-B5D4-7B85-58F4A9514D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B573BA-41EF-376B-DE78-DA81FB32657E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885150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 no bullet/ Bullets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168DE29-B379-00FA-FAA2-01565A733B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6C8253-127B-AC4D-93F9-A552D126D4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19F93308-AB9C-B416-3E60-2CA8BC22B9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28092"/>
            <a:ext cx="6367771" cy="4760835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BB030F-8DE4-7A4F-EDC2-3B9DA6EE740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19A64-537E-BD7A-C4C4-46824D46C4E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976E5C8-4443-5379-BF79-FE950C77E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82D80F-7FD2-149C-A475-DB7E11473C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D3580E-652F-52FE-F82B-5FB68A8921CC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87319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 no bullet Imag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AA109-99DB-6A4C-B181-80EF7456839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08F87E-4484-72BF-B361-8BED918BAC2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0B75D3-6393-F6F1-120C-75D585CCBE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6EFF143-8F0F-AA4E-DAFA-A5DB153DC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CC65C195-C448-0164-26AC-6B48D2F7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0F4B74C-4037-0932-EA14-FFF50CE671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E295D4-5C9C-4B6B-D055-6CE2D66B3C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1FD77CE-DE35-9C72-970A-462F865DB7D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961788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ullets -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5C690FD-66C9-9319-EE2B-ACF60A1C72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3927" y="1524000"/>
            <a:ext cx="1278073" cy="376295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636A3-BD1E-550F-8F29-C785354BA8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5C568-A933-89D7-9D49-AC9D9F712A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D3BB66-CF28-2941-36E6-47D78866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4D8BDF-F524-3082-3086-DF353D6D40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1034712" cy="4783989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4164E5-EA12-BD11-2332-60AB903494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A3FCA62-2851-40B8-2E82-B6B2B60F9778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675170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3D256573-B2F8-2CA1-AFE0-6E7DC21E3C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001" y="1219200"/>
            <a:ext cx="2667000" cy="4419600"/>
          </a:xfrm>
          <a:prstGeom prst="rect">
            <a:avLst/>
          </a:prstGeom>
        </p:spPr>
      </p:pic>
      <p:sp>
        <p:nvSpPr>
          <p:cNvPr id="8" name="Title 14">
            <a:extLst>
              <a:ext uri="{FF2B5EF4-FFF2-40B4-BE49-F238E27FC236}">
                <a16:creationId xmlns:a16="http://schemas.microsoft.com/office/drawing/2014/main" id="{D7EE4C57-6845-C681-AEBE-4C0C903EB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978834"/>
            <a:ext cx="10941148" cy="90033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9D2B0E1-66F3-73E8-E5A3-927C2DAC00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FF131633-E7B2-46AD-3161-9C97FDC28EC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  <p:pic>
        <p:nvPicPr>
          <p:cNvPr id="12" name="Picture 11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5235AF5-0674-BDFB-E5A5-ACD21B06FE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1ACDE9-25A1-B883-F48B-AF953E8F9DA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236624"/>
            <a:ext cx="121518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50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72D53DBA-3BA4-992A-83CD-47345ABAC5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500" y="1494844"/>
            <a:ext cx="1856137" cy="376295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3F90B-1CF1-3F01-7F6C-BE208959DA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83C662-5015-407A-84FE-16152D53E5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2512DEF-2D52-3919-7F43-EFBE3016E217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9D1165A-964B-E29A-61A5-6BE2A775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978834"/>
            <a:ext cx="10941148" cy="9003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445F20-435D-54A0-05A9-02FFC093E6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236624"/>
            <a:ext cx="121518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81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64EA69C7-0AAC-1064-D571-6D05802EDBC9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6703D5F9-45EE-F196-CE5B-C7028C8F80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129" y="1219200"/>
            <a:ext cx="1194619" cy="4419600"/>
          </a:xfrm>
          <a:prstGeom prst="rect">
            <a:avLst/>
          </a:prstGeom>
        </p:spPr>
      </p:pic>
      <p:pic>
        <p:nvPicPr>
          <p:cNvPr id="9" name="Picture 8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4B317D86-F89D-1C13-5A7E-B9BA55E9BD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0" name="Title 5">
            <a:extLst>
              <a:ext uri="{FF2B5EF4-FFF2-40B4-BE49-F238E27FC236}">
                <a16:creationId xmlns:a16="http://schemas.microsoft.com/office/drawing/2014/main" id="{F8975976-D751-4609-A2B3-C67849843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941148" cy="90033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AA358D37-CC4F-FAE8-F8EC-A57D205170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7B30A4F-602A-EB72-794A-8E9111993D0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6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4AABB56-A53F-ECAD-9F11-717940F30841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2622579-7C83-5602-8209-B7CBD91C4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244EC2EB-19F7-2292-8E1C-19FEA45704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129" y="1219200"/>
            <a:ext cx="1194619" cy="4419600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3542FA4-9484-B06E-C04D-1CD66F81E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1270350A-C63D-45AE-51C1-5F73934681A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F94401C6-37AD-B043-BE95-1249FE4188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29D9798-DB1C-6DEC-D9D3-33B6C9D6AB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206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4E8B24EB-599A-B6E6-BF44-1B794BFC187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168892FE-384E-1260-DC00-9FC0A7383B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67546CE9-8895-4857-24E6-A16429479C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129" y="1219200"/>
            <a:ext cx="1194619" cy="44196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373B9C9-604E-549D-C856-46D59DA04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85803-333D-8E4A-0BD9-EC32A832DD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10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7BED8157-803C-076E-1C64-650A26D7D53E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93D7CE0-A463-6861-B2A1-1B5C0A07F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5625ACB-F087-931E-EB3C-24A64611EF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129" y="1219200"/>
            <a:ext cx="1194619" cy="4419600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BDD25CDA-1AFB-EAD1-F1A5-05F979789E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C4ACC85-5B23-3DD2-2573-100C63077C8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28092"/>
            <a:ext cx="6367771" cy="4760835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863EEA63-7A27-0A57-62B6-29C13103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6877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BA2C2B87-7908-0A69-98EC-1FBDA2189A3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1EE82EDF-B5CB-436F-8417-ECF367180A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1003CDA-4E60-9F34-2419-2ECBB920A4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129" y="1219200"/>
            <a:ext cx="1194619" cy="4419600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1E6C676-9971-993F-E2A4-1CCD1D120A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9E99E36-7AB9-1F93-9D0F-88964D81B2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D3301386-465B-C690-8825-7DF0267AF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5492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Dark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636A3-BD1E-550F-8F29-C785354BA8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5C568-A933-89D7-9D49-AC9D9F712A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D3BB66-CF28-2941-36E6-47D78866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4D8BDF-F524-3082-3086-DF353D6D40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3F0C459-E1EB-D8A7-0F60-FF8D15C5A8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998754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Dark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636A3-BD1E-550F-8F29-C785354BA8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5C568-A933-89D7-9D49-AC9D9F712A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D3BB66-CF28-2941-36E6-47D78866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3F0C459-E1EB-D8A7-0F60-FF8D15C5A8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940205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636A3-BD1E-550F-8F29-C785354BA8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5C568-A933-89D7-9D49-AC9D9F712A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D3BB66-CF28-2941-36E6-47D78866D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26" y="76200"/>
            <a:ext cx="10941148" cy="9003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3F0C459-E1EB-D8A7-0F60-FF8D15C5A8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6AC62F4-0981-2054-898F-C1F2B7420C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698" y="3771276"/>
            <a:ext cx="762000" cy="967576"/>
          </a:xfrm>
          <a:prstGeom prst="rect">
            <a:avLst/>
          </a:prstGeom>
        </p:spPr>
      </p:pic>
      <p:pic>
        <p:nvPicPr>
          <p:cNvPr id="9" name="Picture 8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80F1584-F5B8-C993-57FD-4141CA0052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86613" b="63632"/>
          <a:stretch/>
        </p:blipFill>
        <p:spPr>
          <a:xfrm>
            <a:off x="1373027" y="1990411"/>
            <a:ext cx="604482" cy="752789"/>
          </a:xfrm>
          <a:prstGeom prst="rect">
            <a:avLst/>
          </a:prstGeom>
        </p:spPr>
      </p:pic>
      <p:pic>
        <p:nvPicPr>
          <p:cNvPr id="10" name="Picture 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423F348-613D-0234-0561-971BD01AF0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6041" t="-864" r="55690" b="63632"/>
          <a:stretch/>
        </p:blipFill>
        <p:spPr>
          <a:xfrm>
            <a:off x="3355296" y="1968486"/>
            <a:ext cx="911904" cy="851891"/>
          </a:xfrm>
          <a:prstGeom prst="rect">
            <a:avLst/>
          </a:prstGeom>
        </p:spPr>
      </p:pic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30E70A42-60E8-DE57-25BD-71727C694A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3942" t="-2880" r="26176" b="61425"/>
          <a:stretch/>
        </p:blipFill>
        <p:spPr>
          <a:xfrm>
            <a:off x="4879296" y="1897270"/>
            <a:ext cx="911904" cy="871554"/>
          </a:xfrm>
          <a:prstGeom prst="rect">
            <a:avLst/>
          </a:prstGeom>
        </p:spPr>
      </p:pic>
      <p:pic>
        <p:nvPicPr>
          <p:cNvPr id="12" name="Picture 11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62B09602-C1E6-8F72-69C6-0119A78042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5129" t="-1089" r="-965" b="65776"/>
          <a:stretch/>
        </p:blipFill>
        <p:spPr>
          <a:xfrm>
            <a:off x="6479497" y="1923004"/>
            <a:ext cx="824818" cy="843147"/>
          </a:xfrm>
          <a:prstGeom prst="rect">
            <a:avLst/>
          </a:prstGeom>
        </p:spPr>
      </p:pic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92E8905-284F-1A04-F595-143227E7C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1104" t="63779" r="86309" b="-499"/>
          <a:stretch/>
        </p:blipFill>
        <p:spPr>
          <a:xfrm>
            <a:off x="8079696" y="1878600"/>
            <a:ext cx="748618" cy="851747"/>
          </a:xfrm>
          <a:prstGeom prst="rect">
            <a:avLst/>
          </a:prstGeom>
        </p:spPr>
      </p:pic>
      <p:pic>
        <p:nvPicPr>
          <p:cNvPr id="14" name="Picture 13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6F727D3F-C85A-6C8E-EB76-0D0F066C2E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5715" t="62628" r="53875" b="652"/>
          <a:stretch/>
        </p:blipFill>
        <p:spPr>
          <a:xfrm>
            <a:off x="9451297" y="1906468"/>
            <a:ext cx="998990" cy="823879"/>
          </a:xfrm>
          <a:prstGeom prst="rect">
            <a:avLst/>
          </a:prstGeom>
        </p:spPr>
      </p:pic>
      <p:pic>
        <p:nvPicPr>
          <p:cNvPr id="15" name="Picture 1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62513AC7-89F2-E72D-A6CE-7816E1E3CE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2546" t="61476" r="-2956" b="1804"/>
          <a:stretch/>
        </p:blipFill>
        <p:spPr>
          <a:xfrm>
            <a:off x="10854127" y="1872343"/>
            <a:ext cx="947972" cy="781804"/>
          </a:xfrm>
          <a:prstGeom prst="rect">
            <a:avLst/>
          </a:prstGeom>
        </p:spPr>
      </p:pic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7C435BB8-FDA1-F823-0493-16598B7929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8642" y="762000"/>
            <a:ext cx="10957932" cy="533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94B3B6B5-BBAC-EB62-AD78-26896A9CD2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613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00FFEEF-2A88-D0DB-D356-B11E1D60E4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2425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966E0328-5D73-715D-867E-6FC63B1A5D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26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C490CB17-416E-4B1E-21B8-8A17A2B7A3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50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69610D4-F620-9839-386F-A31ED82E91E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0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B356CDA1-5562-0D8C-E2D5-BBEC803B18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4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4D45141-6FC1-30EF-64AE-780BD65F06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74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0312D74F-F218-1025-9166-FB3591DA3C2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8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88F41233-5514-7BA7-EAB8-AEB7FE87B92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51084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AB50247F-2C9A-B128-1147-C0D25D4462A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74896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B2E60E97-1EE9-F0CC-0666-13B43FA0C7F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27508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4CF78FD-F99D-7C31-38E3-336B823E8C1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9889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58714FF7-5E11-0948-8DEE-86CCF9500B1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75411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1E219DBE-181C-B1A9-F7A3-E0426EF025E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77792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15CDA2C-58F4-07DE-35F0-0E390B587AD2}"/>
              </a:ext>
            </a:extLst>
          </p:cNvPr>
          <p:cNvCxnSpPr>
            <a:stCxn id="39" idx="0"/>
          </p:cNvCxnSpPr>
          <p:nvPr userDrawn="1"/>
        </p:nvCxnSpPr>
        <p:spPr>
          <a:xfrm flipV="1">
            <a:off x="11437164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7566645-4164-629C-15C0-544AED1B8EDA}"/>
              </a:ext>
            </a:extLst>
          </p:cNvPr>
          <p:cNvCxnSpPr/>
          <p:nvPr userDrawn="1"/>
        </p:nvCxnSpPr>
        <p:spPr>
          <a:xfrm flipV="1">
            <a:off x="9984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6C844A5-C8A8-E0C0-2EAA-115A0272406A}"/>
              </a:ext>
            </a:extLst>
          </p:cNvPr>
          <p:cNvCxnSpPr/>
          <p:nvPr userDrawn="1"/>
        </p:nvCxnSpPr>
        <p:spPr>
          <a:xfrm flipV="1">
            <a:off x="8460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5960DC7-19D0-6DC6-1FBF-98C7E025EA0F}"/>
              </a:ext>
            </a:extLst>
          </p:cNvPr>
          <p:cNvCxnSpPr/>
          <p:nvPr userDrawn="1"/>
        </p:nvCxnSpPr>
        <p:spPr>
          <a:xfrm flipV="1">
            <a:off x="5336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4DD141-CAFA-AF58-DD93-C2686669B648}"/>
              </a:ext>
            </a:extLst>
          </p:cNvPr>
          <p:cNvCxnSpPr/>
          <p:nvPr userDrawn="1"/>
        </p:nvCxnSpPr>
        <p:spPr>
          <a:xfrm flipV="1">
            <a:off x="3839058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D41E4D-50AD-2CBB-3623-1B94D3ABF2E5}"/>
              </a:ext>
            </a:extLst>
          </p:cNvPr>
          <p:cNvCxnSpPr/>
          <p:nvPr userDrawn="1"/>
        </p:nvCxnSpPr>
        <p:spPr>
          <a:xfrm flipV="1">
            <a:off x="6860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>
            <a:extLst>
              <a:ext uri="{FF2B5EF4-FFF2-40B4-BE49-F238E27FC236}">
                <a16:creationId xmlns:a16="http://schemas.microsoft.com/office/drawing/2014/main" id="{CA737684-16BF-5F72-97FE-83B0B909302A}"/>
              </a:ext>
            </a:extLst>
          </p:cNvPr>
          <p:cNvSpPr/>
          <p:nvPr userDrawn="1"/>
        </p:nvSpPr>
        <p:spPr>
          <a:xfrm>
            <a:off x="884054" y="2858020"/>
            <a:ext cx="1381493" cy="904531"/>
          </a:xfrm>
          <a:custGeom>
            <a:avLst/>
            <a:gdLst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34143 w 1055914"/>
              <a:gd name="connsiteY2" fmla="*/ 424543 h 457200"/>
              <a:gd name="connsiteX3" fmla="*/ 1055914 w 1055914"/>
              <a:gd name="connsiteY3" fmla="*/ 457200 h 457200"/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55914 w 1055914"/>
              <a:gd name="connsiteY2" fmla="*/ 457200 h 457200"/>
              <a:gd name="connsiteX0" fmla="*/ 0 w 1040039"/>
              <a:gd name="connsiteY0" fmla="*/ 453118 h 457200"/>
              <a:gd name="connsiteX1" fmla="*/ 539296 w 1040039"/>
              <a:gd name="connsiteY1" fmla="*/ 0 h 457200"/>
              <a:gd name="connsiteX2" fmla="*/ 1040039 w 1040039"/>
              <a:gd name="connsiteY2" fmla="*/ 457200 h 457200"/>
              <a:gd name="connsiteX0" fmla="*/ 0 w 1254171"/>
              <a:gd name="connsiteY0" fmla="*/ 904531 h 904531"/>
              <a:gd name="connsiteX1" fmla="*/ 753428 w 1254171"/>
              <a:gd name="connsiteY1" fmla="*/ 0 h 904531"/>
              <a:gd name="connsiteX2" fmla="*/ 1254171 w 1254171"/>
              <a:gd name="connsiteY2" fmla="*/ 457200 h 904531"/>
              <a:gd name="connsiteX0" fmla="*/ 0 w 1358343"/>
              <a:gd name="connsiteY0" fmla="*/ 904531 h 904531"/>
              <a:gd name="connsiteX1" fmla="*/ 753428 w 1358343"/>
              <a:gd name="connsiteY1" fmla="*/ 0 h 904531"/>
              <a:gd name="connsiteX2" fmla="*/ 1358343 w 1358343"/>
              <a:gd name="connsiteY2" fmla="*/ 879676 h 904531"/>
              <a:gd name="connsiteX0" fmla="*/ 0 w 1381493"/>
              <a:gd name="connsiteY0" fmla="*/ 904531 h 904531"/>
              <a:gd name="connsiteX1" fmla="*/ 753428 w 1381493"/>
              <a:gd name="connsiteY1" fmla="*/ 0 h 904531"/>
              <a:gd name="connsiteX2" fmla="*/ 1381493 w 1381493"/>
              <a:gd name="connsiteY2" fmla="*/ 885463 h 90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493" h="904531">
                <a:moveTo>
                  <a:pt x="0" y="904531"/>
                </a:moveTo>
                <a:lnTo>
                  <a:pt x="753428" y="0"/>
                </a:lnTo>
                <a:lnTo>
                  <a:pt x="1381493" y="885463"/>
                </a:lnTo>
              </a:path>
            </a:pathLst>
          </a:cu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54FBDDB1-7B71-4848-6E83-068B184EB8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9656" y="3731845"/>
            <a:ext cx="914400" cy="914400"/>
          </a:xfrm>
          <a:prstGeom prst="rect">
            <a:avLst/>
          </a:prstGeom>
        </p:spPr>
      </p:pic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3971FE4E-1727-5CCC-57B9-6E063E7C085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95137" y="48031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52" name="Text Placeholder 9">
            <a:extLst>
              <a:ext uri="{FF2B5EF4-FFF2-40B4-BE49-F238E27FC236}">
                <a16:creationId xmlns:a16="http://schemas.microsoft.com/office/drawing/2014/main" id="{4782AF50-E703-49B0-4D05-3765A8A901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718949" y="53365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</p:spTree>
    <p:extLst>
      <p:ext uri="{BB962C8B-B14F-4D97-AF65-F5344CB8AC3E}">
        <p14:creationId xmlns:p14="http://schemas.microsoft.com/office/powerpoint/2010/main" val="3650098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cial Media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636A3-BD1E-550F-8F29-C785354BA8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5C568-A933-89D7-9D49-AC9D9F712A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D3BB66-CF28-2941-36E6-47D78866D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26" y="76200"/>
            <a:ext cx="10941148" cy="9003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3F0C459-E1EB-D8A7-0F60-FF8D15C5A8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6AC62F4-0981-2054-898F-C1F2B7420C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698" y="3771276"/>
            <a:ext cx="762000" cy="967576"/>
          </a:xfrm>
          <a:prstGeom prst="rect">
            <a:avLst/>
          </a:prstGeom>
        </p:spPr>
      </p:pic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7C435BB8-FDA1-F823-0493-16598B7929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8642" y="762000"/>
            <a:ext cx="10957932" cy="533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94B3B6B5-BBAC-EB62-AD78-26896A9CD2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613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00FFEEF-2A88-D0DB-D356-B11E1D60E4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2425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966E0328-5D73-715D-867E-6FC63B1A5D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26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C490CB17-416E-4B1E-21B8-8A17A2B7A3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50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69610D4-F620-9839-386F-A31ED82E91E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0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B356CDA1-5562-0D8C-E2D5-BBEC803B18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4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4D45141-6FC1-30EF-64AE-780BD65F06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74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0312D74F-F218-1025-9166-FB3591DA3C2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8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88F41233-5514-7BA7-EAB8-AEB7FE87B92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51084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AB50247F-2C9A-B128-1147-C0D25D4462A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74896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B2E60E97-1EE9-F0CC-0666-13B43FA0C7F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27508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4CF78FD-F99D-7C31-38E3-336B823E8C1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9889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58714FF7-5E11-0948-8DEE-86CCF9500B1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75411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1E219DBE-181C-B1A9-F7A3-E0426EF025E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77792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15CDA2C-58F4-07DE-35F0-0E390B587AD2}"/>
              </a:ext>
            </a:extLst>
          </p:cNvPr>
          <p:cNvCxnSpPr>
            <a:stCxn id="39" idx="0"/>
          </p:cNvCxnSpPr>
          <p:nvPr userDrawn="1"/>
        </p:nvCxnSpPr>
        <p:spPr>
          <a:xfrm flipV="1">
            <a:off x="11437164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7566645-4164-629C-15C0-544AED1B8EDA}"/>
              </a:ext>
            </a:extLst>
          </p:cNvPr>
          <p:cNvCxnSpPr/>
          <p:nvPr userDrawn="1"/>
        </p:nvCxnSpPr>
        <p:spPr>
          <a:xfrm flipV="1">
            <a:off x="9984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6C844A5-C8A8-E0C0-2EAA-115A0272406A}"/>
              </a:ext>
            </a:extLst>
          </p:cNvPr>
          <p:cNvCxnSpPr/>
          <p:nvPr userDrawn="1"/>
        </p:nvCxnSpPr>
        <p:spPr>
          <a:xfrm flipV="1">
            <a:off x="8460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5960DC7-19D0-6DC6-1FBF-98C7E025EA0F}"/>
              </a:ext>
            </a:extLst>
          </p:cNvPr>
          <p:cNvCxnSpPr/>
          <p:nvPr userDrawn="1"/>
        </p:nvCxnSpPr>
        <p:spPr>
          <a:xfrm flipV="1">
            <a:off x="5336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4DD141-CAFA-AF58-DD93-C2686669B648}"/>
              </a:ext>
            </a:extLst>
          </p:cNvPr>
          <p:cNvCxnSpPr/>
          <p:nvPr userDrawn="1"/>
        </p:nvCxnSpPr>
        <p:spPr>
          <a:xfrm flipV="1">
            <a:off x="3839058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D41E4D-50AD-2CBB-3623-1B94D3ABF2E5}"/>
              </a:ext>
            </a:extLst>
          </p:cNvPr>
          <p:cNvCxnSpPr/>
          <p:nvPr userDrawn="1"/>
        </p:nvCxnSpPr>
        <p:spPr>
          <a:xfrm flipV="1">
            <a:off x="6860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>
            <a:extLst>
              <a:ext uri="{FF2B5EF4-FFF2-40B4-BE49-F238E27FC236}">
                <a16:creationId xmlns:a16="http://schemas.microsoft.com/office/drawing/2014/main" id="{CA737684-16BF-5F72-97FE-83B0B909302A}"/>
              </a:ext>
            </a:extLst>
          </p:cNvPr>
          <p:cNvSpPr/>
          <p:nvPr userDrawn="1"/>
        </p:nvSpPr>
        <p:spPr>
          <a:xfrm>
            <a:off x="884054" y="2858020"/>
            <a:ext cx="1381493" cy="904531"/>
          </a:xfrm>
          <a:custGeom>
            <a:avLst/>
            <a:gdLst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34143 w 1055914"/>
              <a:gd name="connsiteY2" fmla="*/ 424543 h 457200"/>
              <a:gd name="connsiteX3" fmla="*/ 1055914 w 1055914"/>
              <a:gd name="connsiteY3" fmla="*/ 457200 h 457200"/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55914 w 1055914"/>
              <a:gd name="connsiteY2" fmla="*/ 457200 h 457200"/>
              <a:gd name="connsiteX0" fmla="*/ 0 w 1040039"/>
              <a:gd name="connsiteY0" fmla="*/ 453118 h 457200"/>
              <a:gd name="connsiteX1" fmla="*/ 539296 w 1040039"/>
              <a:gd name="connsiteY1" fmla="*/ 0 h 457200"/>
              <a:gd name="connsiteX2" fmla="*/ 1040039 w 1040039"/>
              <a:gd name="connsiteY2" fmla="*/ 457200 h 457200"/>
              <a:gd name="connsiteX0" fmla="*/ 0 w 1254171"/>
              <a:gd name="connsiteY0" fmla="*/ 904531 h 904531"/>
              <a:gd name="connsiteX1" fmla="*/ 753428 w 1254171"/>
              <a:gd name="connsiteY1" fmla="*/ 0 h 904531"/>
              <a:gd name="connsiteX2" fmla="*/ 1254171 w 1254171"/>
              <a:gd name="connsiteY2" fmla="*/ 457200 h 904531"/>
              <a:gd name="connsiteX0" fmla="*/ 0 w 1358343"/>
              <a:gd name="connsiteY0" fmla="*/ 904531 h 904531"/>
              <a:gd name="connsiteX1" fmla="*/ 753428 w 1358343"/>
              <a:gd name="connsiteY1" fmla="*/ 0 h 904531"/>
              <a:gd name="connsiteX2" fmla="*/ 1358343 w 1358343"/>
              <a:gd name="connsiteY2" fmla="*/ 879676 h 904531"/>
              <a:gd name="connsiteX0" fmla="*/ 0 w 1381493"/>
              <a:gd name="connsiteY0" fmla="*/ 904531 h 904531"/>
              <a:gd name="connsiteX1" fmla="*/ 753428 w 1381493"/>
              <a:gd name="connsiteY1" fmla="*/ 0 h 904531"/>
              <a:gd name="connsiteX2" fmla="*/ 1381493 w 1381493"/>
              <a:gd name="connsiteY2" fmla="*/ 885463 h 90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493" h="904531">
                <a:moveTo>
                  <a:pt x="0" y="904531"/>
                </a:moveTo>
                <a:lnTo>
                  <a:pt x="753428" y="0"/>
                </a:lnTo>
                <a:lnTo>
                  <a:pt x="1381493" y="885463"/>
                </a:lnTo>
              </a:path>
            </a:pathLst>
          </a:cu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54FBDDB1-7B71-4848-6E83-068B184EB8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9656" y="3731845"/>
            <a:ext cx="914400" cy="914400"/>
          </a:xfrm>
          <a:prstGeom prst="rect">
            <a:avLst/>
          </a:prstGeom>
        </p:spPr>
      </p:pic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3971FE4E-1727-5CCC-57B9-6E063E7C085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95137" y="48031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52" name="Text Placeholder 9">
            <a:extLst>
              <a:ext uri="{FF2B5EF4-FFF2-40B4-BE49-F238E27FC236}">
                <a16:creationId xmlns:a16="http://schemas.microsoft.com/office/drawing/2014/main" id="{4782AF50-E703-49B0-4D05-3765A8A901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718949" y="53365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8870FF55-5ACB-CC4E-04E0-6CE6404BE4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77747" b="51899"/>
          <a:stretch/>
        </p:blipFill>
        <p:spPr>
          <a:xfrm>
            <a:off x="1153841" y="1731182"/>
            <a:ext cx="1015781" cy="1061895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E78C8811-3B17-93E7-923B-2B5767ECEB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5106" t="-222" r="51584" b="51146"/>
          <a:stretch/>
        </p:blipFill>
        <p:spPr>
          <a:xfrm>
            <a:off x="3308466" y="1737361"/>
            <a:ext cx="1064028" cy="1083426"/>
          </a:xfrm>
          <a:prstGeom prst="rect">
            <a:avLst/>
          </a:prstGeom>
        </p:spPr>
      </p:pic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87FC2E00-BD24-2E6A-EAB6-4D1290A7A6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966" t="-2339" r="24085" b="51881"/>
          <a:stretch/>
        </p:blipFill>
        <p:spPr>
          <a:xfrm>
            <a:off x="4796445" y="1695794"/>
            <a:ext cx="1138842" cy="1113907"/>
          </a:xfrm>
          <a:prstGeom prst="rect">
            <a:avLst/>
          </a:prstGeom>
        </p:spPr>
      </p:pic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1686DA6B-70F5-CF7A-827C-ABDD392F17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6850" t="-1129" r="229" b="53028"/>
          <a:stretch/>
        </p:blipFill>
        <p:spPr>
          <a:xfrm>
            <a:off x="6360378" y="1739496"/>
            <a:ext cx="1046261" cy="1061895"/>
          </a:xfrm>
          <a:prstGeom prst="rect">
            <a:avLst/>
          </a:prstGeom>
        </p:spPr>
      </p:pic>
      <p:pic>
        <p:nvPicPr>
          <p:cNvPr id="47" name="Picture 46" descr="Icon&#10;&#10;Description automatically generated">
            <a:extLst>
              <a:ext uri="{FF2B5EF4-FFF2-40B4-BE49-F238E27FC236}">
                <a16:creationId xmlns:a16="http://schemas.microsoft.com/office/drawing/2014/main" id="{31E953AC-63D0-608B-B54E-7247D58B76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18" t="53154" r="77261" b="-1255"/>
          <a:stretch/>
        </p:blipFill>
        <p:spPr>
          <a:xfrm>
            <a:off x="7938654" y="1725641"/>
            <a:ext cx="1088967" cy="1061895"/>
          </a:xfrm>
          <a:prstGeom prst="rect">
            <a:avLst/>
          </a:prstGeom>
        </p:spPr>
      </p:pic>
      <p:pic>
        <p:nvPicPr>
          <p:cNvPr id="50" name="Picture 49" descr="Icon&#10;&#10;Description automatically generated">
            <a:extLst>
              <a:ext uri="{FF2B5EF4-FFF2-40B4-BE49-F238E27FC236}">
                <a16:creationId xmlns:a16="http://schemas.microsoft.com/office/drawing/2014/main" id="{A0BFF115-FA00-759A-B0B1-C4E7604502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4377" t="54753" r="49581" b="-4206"/>
          <a:stretch/>
        </p:blipFill>
        <p:spPr>
          <a:xfrm>
            <a:off x="9410006" y="1745673"/>
            <a:ext cx="1188719" cy="1091739"/>
          </a:xfrm>
          <a:prstGeom prst="rect">
            <a:avLst/>
          </a:prstGeom>
        </p:spPr>
      </p:pic>
      <p:pic>
        <p:nvPicPr>
          <p:cNvPr id="53" name="Picture 52" descr="Icon&#10;&#10;Description automatically generated">
            <a:extLst>
              <a:ext uri="{FF2B5EF4-FFF2-40B4-BE49-F238E27FC236}">
                <a16:creationId xmlns:a16="http://schemas.microsoft.com/office/drawing/2014/main" id="{1BE94E16-F326-9F43-C7D7-A7445A6288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8125" t="53154" r="-499" b="-1255"/>
          <a:stretch/>
        </p:blipFill>
        <p:spPr>
          <a:xfrm>
            <a:off x="10957317" y="1700701"/>
            <a:ext cx="1021323" cy="106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102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cial media gra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31C8B78-C57E-F1C5-0D86-8C9032324B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C02403-D902-E775-7D70-08E1CC196B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240C99A-481A-600F-AFFA-C3ABC64D944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810AC201-F234-DBB5-4A99-FA2F6B15F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26" y="76200"/>
            <a:ext cx="10941148" cy="900332"/>
          </a:xfrm>
        </p:spPr>
        <p:txBody>
          <a:bodyPr/>
          <a:lstStyle>
            <a:lvl1pPr>
              <a:defRPr>
                <a:solidFill>
                  <a:srgbClr val="2323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E46F5EAB-3D6F-F4AD-44E2-3DD4EE5227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9698" y="3771276"/>
            <a:ext cx="762000" cy="967576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DC239A2-8B2A-DF30-C587-BE589812A3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8642" y="762000"/>
            <a:ext cx="10957932" cy="533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42757BFF-00A2-11EB-E28A-F82DF8E0BA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613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526178A-E7F6-3C5A-3374-389D13A2574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2425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881E1A9-96B1-182D-6F35-94B6D251D2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26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B25DA63-88D3-5DFB-50DB-6A516CE868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50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05E963CA-2AE5-CF9A-4B01-7D2B513CD9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0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37C9BF47-1374-5887-B68B-A56ACFD301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4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109A47A0-D2A8-0407-15F8-15103A0CB0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74696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684B776-2E54-177D-DD4F-2247B0DA90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8508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8186E89F-D0F2-F7C3-35E6-3CEB7BE7F00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51084" y="48006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4CBB56E5-F13E-1ABF-105D-460661250F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74896" y="53340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FDC95E21-EED5-ADAC-8ADD-DECAF8B867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27508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AFFD2C6-7CCA-D7FA-EB6C-5FA491D0823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9889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F965921B-79F4-4862-BB2B-730D54635A9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754114" y="4800600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3C6FA478-0DE7-039E-1351-1E44DA47C8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777926" y="5333999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A2DF0FF-66FE-F65E-D463-BB2B6EFACDB5}"/>
              </a:ext>
            </a:extLst>
          </p:cNvPr>
          <p:cNvCxnSpPr>
            <a:stCxn id="23" idx="0"/>
          </p:cNvCxnSpPr>
          <p:nvPr userDrawn="1"/>
        </p:nvCxnSpPr>
        <p:spPr>
          <a:xfrm flipV="1">
            <a:off x="11437164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AA915A-111E-FE1B-243C-71598F83FBB8}"/>
              </a:ext>
            </a:extLst>
          </p:cNvPr>
          <p:cNvCxnSpPr/>
          <p:nvPr userDrawn="1"/>
        </p:nvCxnSpPr>
        <p:spPr>
          <a:xfrm flipV="1">
            <a:off x="9984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59158D2-C9A2-E5E6-5A17-D358DAEDC790}"/>
              </a:ext>
            </a:extLst>
          </p:cNvPr>
          <p:cNvCxnSpPr/>
          <p:nvPr userDrawn="1"/>
        </p:nvCxnSpPr>
        <p:spPr>
          <a:xfrm flipV="1">
            <a:off x="84606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4190B12-569A-FF5D-45C5-C6AC46A83E72}"/>
              </a:ext>
            </a:extLst>
          </p:cNvPr>
          <p:cNvCxnSpPr/>
          <p:nvPr userDrawn="1"/>
        </p:nvCxnSpPr>
        <p:spPr>
          <a:xfrm flipV="1">
            <a:off x="5336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0A312E-1A40-5A91-FB4A-14A2B4C64392}"/>
              </a:ext>
            </a:extLst>
          </p:cNvPr>
          <p:cNvCxnSpPr/>
          <p:nvPr userDrawn="1"/>
        </p:nvCxnSpPr>
        <p:spPr>
          <a:xfrm flipV="1">
            <a:off x="3839058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9E9165-53BB-CAEE-2FE6-2D33E1E8F4A4}"/>
              </a:ext>
            </a:extLst>
          </p:cNvPr>
          <p:cNvCxnSpPr/>
          <p:nvPr userDrawn="1"/>
        </p:nvCxnSpPr>
        <p:spPr>
          <a:xfrm flipV="1">
            <a:off x="6860496" y="2819400"/>
            <a:ext cx="26562" cy="1981200"/>
          </a:xfrm>
          <a:prstGeom prst="line">
            <a:avLst/>
          </a:pr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30">
            <a:extLst>
              <a:ext uri="{FF2B5EF4-FFF2-40B4-BE49-F238E27FC236}">
                <a16:creationId xmlns:a16="http://schemas.microsoft.com/office/drawing/2014/main" id="{57AE4C9E-C8C1-4343-D243-757D58C6400C}"/>
              </a:ext>
            </a:extLst>
          </p:cNvPr>
          <p:cNvSpPr/>
          <p:nvPr userDrawn="1"/>
        </p:nvSpPr>
        <p:spPr>
          <a:xfrm>
            <a:off x="884054" y="2858020"/>
            <a:ext cx="1381493" cy="904531"/>
          </a:xfrm>
          <a:custGeom>
            <a:avLst/>
            <a:gdLst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34143 w 1055914"/>
              <a:gd name="connsiteY2" fmla="*/ 424543 h 457200"/>
              <a:gd name="connsiteX3" fmla="*/ 1055914 w 1055914"/>
              <a:gd name="connsiteY3" fmla="*/ 457200 h 457200"/>
              <a:gd name="connsiteX0" fmla="*/ 0 w 1055914"/>
              <a:gd name="connsiteY0" fmla="*/ 424543 h 457200"/>
              <a:gd name="connsiteX1" fmla="*/ 555171 w 1055914"/>
              <a:gd name="connsiteY1" fmla="*/ 0 h 457200"/>
              <a:gd name="connsiteX2" fmla="*/ 1055914 w 1055914"/>
              <a:gd name="connsiteY2" fmla="*/ 457200 h 457200"/>
              <a:gd name="connsiteX0" fmla="*/ 0 w 1040039"/>
              <a:gd name="connsiteY0" fmla="*/ 453118 h 457200"/>
              <a:gd name="connsiteX1" fmla="*/ 539296 w 1040039"/>
              <a:gd name="connsiteY1" fmla="*/ 0 h 457200"/>
              <a:gd name="connsiteX2" fmla="*/ 1040039 w 1040039"/>
              <a:gd name="connsiteY2" fmla="*/ 457200 h 457200"/>
              <a:gd name="connsiteX0" fmla="*/ 0 w 1254171"/>
              <a:gd name="connsiteY0" fmla="*/ 904531 h 904531"/>
              <a:gd name="connsiteX1" fmla="*/ 753428 w 1254171"/>
              <a:gd name="connsiteY1" fmla="*/ 0 h 904531"/>
              <a:gd name="connsiteX2" fmla="*/ 1254171 w 1254171"/>
              <a:gd name="connsiteY2" fmla="*/ 457200 h 904531"/>
              <a:gd name="connsiteX0" fmla="*/ 0 w 1358343"/>
              <a:gd name="connsiteY0" fmla="*/ 904531 h 904531"/>
              <a:gd name="connsiteX1" fmla="*/ 753428 w 1358343"/>
              <a:gd name="connsiteY1" fmla="*/ 0 h 904531"/>
              <a:gd name="connsiteX2" fmla="*/ 1358343 w 1358343"/>
              <a:gd name="connsiteY2" fmla="*/ 879676 h 904531"/>
              <a:gd name="connsiteX0" fmla="*/ 0 w 1381493"/>
              <a:gd name="connsiteY0" fmla="*/ 904531 h 904531"/>
              <a:gd name="connsiteX1" fmla="*/ 753428 w 1381493"/>
              <a:gd name="connsiteY1" fmla="*/ 0 h 904531"/>
              <a:gd name="connsiteX2" fmla="*/ 1381493 w 1381493"/>
              <a:gd name="connsiteY2" fmla="*/ 885463 h 90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493" h="904531">
                <a:moveTo>
                  <a:pt x="0" y="904531"/>
                </a:moveTo>
                <a:lnTo>
                  <a:pt x="753428" y="0"/>
                </a:lnTo>
                <a:lnTo>
                  <a:pt x="1381493" y="885463"/>
                </a:lnTo>
              </a:path>
            </a:pathLst>
          </a:custGeom>
          <a:ln w="952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Logo&#10;&#10;Description automatically generated">
            <a:extLst>
              <a:ext uri="{FF2B5EF4-FFF2-40B4-BE49-F238E27FC236}">
                <a16:creationId xmlns:a16="http://schemas.microsoft.com/office/drawing/2014/main" id="{8BB3256B-0077-59C1-B3E9-90E34B633B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9656" y="3731845"/>
            <a:ext cx="914400" cy="914400"/>
          </a:xfrm>
          <a:prstGeom prst="rect">
            <a:avLst/>
          </a:prstGeom>
        </p:spPr>
      </p:pic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4E3BF3C6-9921-1C45-3652-15A6BA3F68E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95137" y="4803101"/>
            <a:ext cx="1366100" cy="533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1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77BBEDEC-A4AA-2D99-44AA-4FCA33519C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718949" y="5336500"/>
            <a:ext cx="1347788" cy="5333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232323"/>
                </a:solidFill>
                <a:latin typeface="Montserrat" pitchFamily="2" charset="77"/>
              </a:defRPr>
            </a:lvl1pPr>
          </a:lstStyle>
          <a:p>
            <a:pPr lvl="0"/>
            <a:r>
              <a:rPr lang="en-US" dirty="0"/>
              <a:t>followers</a:t>
            </a:r>
          </a:p>
        </p:txBody>
      </p:sp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90F334EC-4CBE-A6A8-7180-877B3C005B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77747" b="51899"/>
          <a:stretch/>
        </p:blipFill>
        <p:spPr>
          <a:xfrm>
            <a:off x="1153841" y="1731182"/>
            <a:ext cx="1015781" cy="1061895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56DA9232-718B-1B49-09D3-0880A4C2E7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5106" t="-222" r="51584" b="51146"/>
          <a:stretch/>
        </p:blipFill>
        <p:spPr>
          <a:xfrm>
            <a:off x="3308466" y="1737361"/>
            <a:ext cx="1064028" cy="1083426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D6529C12-44AC-AE1B-C84E-BD200025F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0966" t="-2339" r="24085" b="51881"/>
          <a:stretch/>
        </p:blipFill>
        <p:spPr>
          <a:xfrm>
            <a:off x="4796445" y="1695794"/>
            <a:ext cx="1138842" cy="1113907"/>
          </a:xfrm>
          <a:prstGeom prst="rect">
            <a:avLst/>
          </a:prstGeom>
        </p:spPr>
      </p:pic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EBE0AF60-CB24-A75A-4E42-8D9A6C925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6850" t="-1129" r="229" b="53028"/>
          <a:stretch/>
        </p:blipFill>
        <p:spPr>
          <a:xfrm>
            <a:off x="6360378" y="1739496"/>
            <a:ext cx="1046261" cy="1061895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454762A-77A7-8C82-CEA6-EFE55850B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118" t="53154" r="77261" b="-1255"/>
          <a:stretch/>
        </p:blipFill>
        <p:spPr>
          <a:xfrm>
            <a:off x="7938654" y="1725641"/>
            <a:ext cx="1088967" cy="1061895"/>
          </a:xfrm>
          <a:prstGeom prst="rect">
            <a:avLst/>
          </a:prstGeom>
        </p:spPr>
      </p:pic>
      <p:pic>
        <p:nvPicPr>
          <p:cNvPr id="40" name="Picture 39" descr="Icon&#10;&#10;Description automatically generated">
            <a:extLst>
              <a:ext uri="{FF2B5EF4-FFF2-40B4-BE49-F238E27FC236}">
                <a16:creationId xmlns:a16="http://schemas.microsoft.com/office/drawing/2014/main" id="{6E821ABC-3EE9-071A-7FE3-D314E0CBFB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4377" t="54753" r="49581" b="-4206"/>
          <a:stretch/>
        </p:blipFill>
        <p:spPr>
          <a:xfrm>
            <a:off x="9410006" y="1745673"/>
            <a:ext cx="1188719" cy="1091739"/>
          </a:xfrm>
          <a:prstGeom prst="rect">
            <a:avLst/>
          </a:prstGeom>
        </p:spPr>
      </p:pic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A36327A0-D5F0-A627-CAAA-BD9D76C771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8125" t="53154" r="-499" b="-1255"/>
          <a:stretch/>
        </p:blipFill>
        <p:spPr>
          <a:xfrm>
            <a:off x="10957317" y="1700701"/>
            <a:ext cx="1021323" cy="106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9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 Gre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72D53DBA-3BA4-992A-83CD-47345ABAC5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500" y="1494844"/>
            <a:ext cx="1856137" cy="376295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3F90B-1CF1-3F01-7F6C-BE208959DA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83C662-5015-407A-84FE-16152D53E5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2512DEF-2D52-3919-7F43-EFBE3016E217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9D1165A-964B-E29A-61A5-6BE2A775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978834"/>
            <a:ext cx="10941148" cy="9003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445F20-435D-54A0-05A9-02FFC093E6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236624"/>
            <a:ext cx="121518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994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ark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25BA9-C910-5F38-1F1A-C6D7F6F9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81F18-E6B0-253F-55C3-C3BA87124E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913EB-8835-288E-F1F7-15C6D7F24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92AAD2-931D-C9FF-5997-0CCED5524B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2062D81-5C83-56CE-0FDE-6CA22C6542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506A4441-D8DF-A228-FFB1-15CEC8D7A506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0067518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dark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BB6A8-6A3C-E6C7-1E89-00E52B3E46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939EC-6478-D60C-8669-AE4CC5A1D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E77284-9CDD-B931-F826-28444D694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8E724C-CD3C-00D2-B795-DAAA4F869E81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6997696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 dark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BB6A8-6A3C-E6C7-1E89-00E52B3E46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939EC-6478-D60C-8669-AE4CC5A1D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E77284-9CDD-B931-F826-28444D694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8E724C-CD3C-00D2-B795-DAAA4F869E81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0757F2-F64B-DF10-18D3-F3D4FFF295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1447800"/>
            <a:ext cx="3221108" cy="46482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E5AB4E56-8FEA-8DC1-0F60-DA83AB3CC6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5446" y="1447800"/>
            <a:ext cx="3221108" cy="46482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A062CEC-A5DD-7A5C-C93B-7238D83648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58200" y="1447800"/>
            <a:ext cx="3221108" cy="46482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293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no bullet/ Bullets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BB030F-8DE4-7A4F-EDC2-3B9DA6EE740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19A64-537E-BD7A-C4C4-46824D46C4E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DF72DC58-8DEF-2BE4-3987-247F6AB766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221616E5-5322-2AAE-A608-8E83F04BC5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28092"/>
            <a:ext cx="6367771" cy="4760835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210FD235-F5F6-F838-4A07-A4B89D358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D86FD8A-5022-EFC0-C1B0-2BB351119E0A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8965680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no bullet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AA109-99DB-6A4C-B181-80EF7456839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08F87E-4484-72BF-B361-8BED918BAC2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0B75D3-6393-F6F1-120C-75D585CCBE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0361" y="6356350"/>
            <a:ext cx="546410" cy="365125"/>
          </a:xfrm>
          <a:prstGeom prst="rect">
            <a:avLst/>
          </a:prstGeom>
        </p:spPr>
        <p:txBody>
          <a:bodyPr/>
          <a:lstStyle/>
          <a:p>
            <a:fld id="{32B480FD-C8D0-B647-8B13-D2A285456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6EFF143-8F0F-AA4E-DAFA-A5DB153DC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CC65C195-C448-0164-26AC-6B48D2F7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D25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479ED00-3C02-2BA3-88E7-149FEA5BB952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241023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9B3280A-1730-E21F-17D0-177AB361E083}"/>
              </a:ext>
            </a:extLst>
          </p:cNvPr>
          <p:cNvGrpSpPr/>
          <p:nvPr userDrawn="1"/>
        </p:nvGrpSpPr>
        <p:grpSpPr>
          <a:xfrm>
            <a:off x="0" y="0"/>
            <a:ext cx="12192000" cy="1666569"/>
            <a:chOff x="0" y="0"/>
            <a:chExt cx="12192000" cy="16665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370E46-225B-7F65-A3A0-49E1CB9678FF}"/>
                </a:ext>
              </a:extLst>
            </p:cNvPr>
            <p:cNvSpPr/>
            <p:nvPr userDrawn="1"/>
          </p:nvSpPr>
          <p:spPr>
            <a:xfrm>
              <a:off x="0" y="0"/>
              <a:ext cx="12192000" cy="12831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Background pattern&#10;&#10;Description automatically generated">
              <a:extLst>
                <a:ext uri="{FF2B5EF4-FFF2-40B4-BE49-F238E27FC236}">
                  <a16:creationId xmlns:a16="http://schemas.microsoft.com/office/drawing/2014/main" id="{F3D51439-19C1-6497-64E0-57E3F017852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56373" y="0"/>
              <a:ext cx="1135627" cy="1666569"/>
            </a:xfrm>
            <a:prstGeom prst="rect">
              <a:avLst/>
            </a:prstGeom>
          </p:spPr>
        </p:pic>
      </p:grpSp>
      <p:pic>
        <p:nvPicPr>
          <p:cNvPr id="10" name="Picture 9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7A6842E2-1FEC-1117-1905-D855AF584E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FE7F518-5DAC-0ED1-770F-FBC9B032A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5EE1E08-0A51-0839-74B2-B69BDA7EEB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2F0ACD21-685E-EA40-2892-DCAC02B48B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Tx/>
              <a:defRPr>
                <a:solidFill>
                  <a:schemeClr val="accent1"/>
                </a:solidFill>
              </a:defRPr>
            </a:lvl1pPr>
            <a:lvl2pPr>
              <a:buClrTx/>
              <a:defRPr>
                <a:solidFill>
                  <a:schemeClr val="accent1"/>
                </a:solidFill>
              </a:defRPr>
            </a:lvl2pPr>
            <a:lvl3pPr>
              <a:buClrTx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DA55B228-5CD3-C491-21E0-C401C1E17C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8686743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B480A54-2DA8-96EE-B26F-B3E9C30351C7}"/>
              </a:ext>
            </a:extLst>
          </p:cNvPr>
          <p:cNvGrpSpPr/>
          <p:nvPr userDrawn="1"/>
        </p:nvGrpSpPr>
        <p:grpSpPr>
          <a:xfrm>
            <a:off x="0" y="0"/>
            <a:ext cx="12192000" cy="1666569"/>
            <a:chOff x="0" y="0"/>
            <a:chExt cx="12192000" cy="166656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ABF5FF0-187F-4D95-982C-3DB47D4B77B8}"/>
                </a:ext>
              </a:extLst>
            </p:cNvPr>
            <p:cNvSpPr/>
            <p:nvPr userDrawn="1"/>
          </p:nvSpPr>
          <p:spPr>
            <a:xfrm>
              <a:off x="0" y="0"/>
              <a:ext cx="12192000" cy="12831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Background pattern&#10;&#10;Description automatically generated">
              <a:extLst>
                <a:ext uri="{FF2B5EF4-FFF2-40B4-BE49-F238E27FC236}">
                  <a16:creationId xmlns:a16="http://schemas.microsoft.com/office/drawing/2014/main" id="{0AC2D3AF-6A8A-18AA-C107-4A14C2D19D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56373" y="0"/>
              <a:ext cx="1135627" cy="1666569"/>
            </a:xfrm>
            <a:prstGeom prst="rect">
              <a:avLst/>
            </a:prstGeom>
          </p:spPr>
        </p:pic>
      </p:grpSp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2805B765-E936-C694-4547-2ADD2CA85B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C6CC898B-009D-F7A0-DAC4-115E8F87A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2647329-B93C-C75B-2B89-190A8DF0DF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D52DB7A4-ABE8-B61C-61CA-7D293304173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A97A792-C034-BF9E-DA60-AD0B2518FD1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E723BD6B-FDD8-FA18-6AA3-9616F74D1F73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2519699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gray header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2074772-227C-7A68-EFFA-C00FD5C70906}"/>
              </a:ext>
            </a:extLst>
          </p:cNvPr>
          <p:cNvGrpSpPr/>
          <p:nvPr userDrawn="1"/>
        </p:nvGrpSpPr>
        <p:grpSpPr>
          <a:xfrm>
            <a:off x="0" y="0"/>
            <a:ext cx="12192000" cy="1666569"/>
            <a:chOff x="0" y="0"/>
            <a:chExt cx="12192000" cy="166656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64ECBFB-C724-E884-59C7-5F36BE51820C}"/>
                </a:ext>
              </a:extLst>
            </p:cNvPr>
            <p:cNvSpPr/>
            <p:nvPr userDrawn="1"/>
          </p:nvSpPr>
          <p:spPr>
            <a:xfrm>
              <a:off x="0" y="0"/>
              <a:ext cx="12192000" cy="12831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Background pattern&#10;&#10;Description automatically generated">
              <a:extLst>
                <a:ext uri="{FF2B5EF4-FFF2-40B4-BE49-F238E27FC236}">
                  <a16:creationId xmlns:a16="http://schemas.microsoft.com/office/drawing/2014/main" id="{7A59CBDE-AE9E-34C6-51D2-3D46561F422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56373" y="0"/>
              <a:ext cx="1135627" cy="1666569"/>
            </a:xfrm>
            <a:prstGeom prst="rect">
              <a:avLst/>
            </a:prstGeom>
          </p:spPr>
        </p:pic>
      </p:grpSp>
      <p:pic>
        <p:nvPicPr>
          <p:cNvPr id="3" name="Picture 2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7D0845EB-90C7-F835-CA1C-BF0D42D82E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9B4922-1CA2-496C-8392-FED7850ED4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04E8064-F6A1-66FD-A293-3EA21590F22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146B133-2B1F-2889-B19B-250B81FF40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2EFE8296-E564-0700-B4AB-CF521442F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AC2A903A-E18F-7A3F-DEFF-AD2DC875273A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2160189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header sm title text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F69338C-926E-2855-8DB4-1A348E575EC1}"/>
              </a:ext>
            </a:extLst>
          </p:cNvPr>
          <p:cNvGrpSpPr/>
          <p:nvPr userDrawn="1"/>
        </p:nvGrpSpPr>
        <p:grpSpPr>
          <a:xfrm>
            <a:off x="0" y="0"/>
            <a:ext cx="12192000" cy="1666569"/>
            <a:chOff x="0" y="0"/>
            <a:chExt cx="12192000" cy="16665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18F3ED-F093-11E2-0AB8-0FA03467DEA6}"/>
                </a:ext>
              </a:extLst>
            </p:cNvPr>
            <p:cNvSpPr/>
            <p:nvPr userDrawn="1"/>
          </p:nvSpPr>
          <p:spPr>
            <a:xfrm>
              <a:off x="0" y="0"/>
              <a:ext cx="12192000" cy="12831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Background pattern&#10;&#10;Description automatically generated">
              <a:extLst>
                <a:ext uri="{FF2B5EF4-FFF2-40B4-BE49-F238E27FC236}">
                  <a16:creationId xmlns:a16="http://schemas.microsoft.com/office/drawing/2014/main" id="{47E07946-15F8-E908-2482-E61308CE6A8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56373" y="0"/>
              <a:ext cx="1135627" cy="1666569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1B37C836-8992-4A40-82E7-8C0C54B8E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6C8253-127B-AC4D-93F9-A552D126D4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Picture 2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E1337A68-EA09-E554-EA42-7836897691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BB2099B-FC2D-CE83-5868-98006F840D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D42867EF-A8B1-3BDE-DA1B-724868D03A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AFBCAB7-11A2-3087-E5F2-280F7F858090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9312984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Gra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351F8DDE-8389-D8B3-6281-FA5916A7DE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5B8BD19-8883-A2B9-7BCE-9D8C1179C23E}"/>
              </a:ext>
            </a:extLst>
          </p:cNvPr>
          <p:cNvGrpSpPr/>
          <p:nvPr userDrawn="1"/>
        </p:nvGrpSpPr>
        <p:grpSpPr>
          <a:xfrm>
            <a:off x="0" y="0"/>
            <a:ext cx="12192000" cy="1666569"/>
            <a:chOff x="0" y="0"/>
            <a:chExt cx="12192000" cy="166656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551A84B-5A9A-E88E-95FF-13D7A081921A}"/>
                </a:ext>
              </a:extLst>
            </p:cNvPr>
            <p:cNvSpPr/>
            <p:nvPr userDrawn="1"/>
          </p:nvSpPr>
          <p:spPr>
            <a:xfrm>
              <a:off x="0" y="0"/>
              <a:ext cx="12192000" cy="12831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Background pattern&#10;&#10;Description automatically generated">
              <a:extLst>
                <a:ext uri="{FF2B5EF4-FFF2-40B4-BE49-F238E27FC236}">
                  <a16:creationId xmlns:a16="http://schemas.microsoft.com/office/drawing/2014/main" id="{C0F00273-5B28-43D0-99FA-0E7375ACCF4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56373" y="0"/>
              <a:ext cx="1135627" cy="1666569"/>
            </a:xfrm>
            <a:prstGeom prst="rect">
              <a:avLst/>
            </a:prstGeom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AEDA94-DFDA-0E93-5BA1-D87A8CC840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C5F1301F-723A-5233-70AE-41FE221BB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FC02087-2125-B240-D35A-9FDB828FCE38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31707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d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274373-E1A0-9465-E2E9-6F52EAD325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351755"/>
            <a:ext cx="1215184" cy="13255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E24943B-181D-E349-AE61-8948FB4413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55118"/>
            <a:ext cx="8499088" cy="1325563"/>
          </a:xfrm>
          <a:prstGeom prst="rect">
            <a:avLst/>
          </a:prstGeom>
        </p:spPr>
        <p:txBody>
          <a:bodyPr anchor="ctr"/>
          <a:lstStyle>
            <a:lvl1pPr>
              <a:defRPr sz="4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Section Divider 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893FC-B07B-3D89-001C-3FAB07F623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D830B74C-353C-79B8-90FB-BFFFF87098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1405" y="1637071"/>
            <a:ext cx="2490596" cy="3524865"/>
          </a:xfrm>
          <a:prstGeom prst="rect">
            <a:avLst/>
          </a:prstGeom>
        </p:spPr>
      </p:pic>
      <p:pic>
        <p:nvPicPr>
          <p:cNvPr id="10" name="Picture 9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42A7B72E-5C1C-9830-B44D-29DB112DD6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3ED4191A-6C17-9CFF-208A-7A02D30BF2C9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0310292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6235F7BB-C696-C181-77AE-1BDF3C09D8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D089A100-1148-9E0E-5F01-1003B6DF00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71D72DC9-AFE4-7DA2-ED46-778D9F7D3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9D63465-4895-9222-B8E7-C73F631E2E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8C5C791D-888A-06B1-8076-FE62D05E9DD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19C48B9-BA09-C967-1A43-D84C3431F48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8518386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D035A2D-986C-B66A-ABCC-9A59DA4BF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170A55F-A3EA-B2B5-D860-06EA5387ED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F14F95-49D5-AD72-98E0-A690E45427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8FC316B-BE85-BCB0-20FA-6AC8C679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98D069A-A77E-CEA5-DF60-CA1EAE4C8B3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776DA0C9-0ADE-A995-1DDA-B2C037DE53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44BF4ED9-4631-2760-5121-49B24D021172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6139963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86E9CE0D-7FC1-9CB9-1923-719C8AB976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3" name="Picture 2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F27FFEB6-A4A4-7F24-C407-CD62A0CE7E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1B06C-C7C2-8108-1FD6-AA7D8C832B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B374FC-627D-832F-F929-12390BB0D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41274097-0AD5-EB63-C0E3-DEFC529E2AA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4167686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EA43CD12-55F6-2FCA-EADC-814DC98341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3" name="Picture 2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79E810F7-63C4-F8E7-4E0C-0E8A018969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78259-E70A-AC5E-C428-5039BCE80AC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929C540-3B74-AE8D-4ED3-1C57B03C2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735E5D08-E98D-04A0-60CB-50CE5EBEB8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02707709-5767-5CEA-F4EC-7C0D1E2F310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13110224-5131-F2DD-7780-0BA25A636DB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3001739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826598BA-AF59-4AB7-7541-F507B611D0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3AFA9BF1-BD71-BA33-57DD-17C2DEFFE2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5CB0C-DA86-C440-0ABA-131D3A3DF1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3BDE8DE-92B4-5676-66E4-8EC373721D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B1E2EEEE-71FD-833F-CF99-68177D810B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9A0E8882-E5FF-EE33-6231-AE43FFEEC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3AE1740E-B6F7-9619-E44D-901BE2A30979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40252001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2970C24-4BC9-44E4-CF40-6D3CCDA4EA2D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53661A-A406-2C44-2CD5-92946524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18387A-DCFE-B38F-9388-B1ECB88C66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FA3797BB-5D30-BC38-FEFC-89BE6829FB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9" name="Picture 8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09EA4344-0AC2-DBFC-87F7-42C2D9BC0B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63082864-9EE3-A30F-E07A-3D1BAFD16C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8ED73EA0-5187-1167-D2A1-27525DC2E4E8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8465966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9C03C6-C256-8476-D195-0B7ED35EDFB2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44B244AF-F77E-CD28-F01E-B989B97ABA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54946EFE-0FC0-E7A7-1DCA-FF9C5E6F1B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7E1C121-8065-DC0C-A5FD-03C1AC39B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4A3B4FC-7494-1421-064E-A04DFE4660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4E1DC786-B589-7F13-0D8F-D04C399E2F0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9B2DEE2-D230-F3B5-DFD9-91E83BAB30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29EB653-DEE4-744D-659A-686DE97795E5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1275465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55CF2B-76AD-108C-6CC6-1C5F06AC8477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7908BD36-1A89-A13D-B3B7-6CF7FCB638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931C8B78-C57E-F1C5-0D86-8C9032324B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4AB1951-80C3-E82C-A712-A0C19ACA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C02403-D902-E775-7D70-08E1CC196B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240C99A-481A-600F-AFFA-C3ABC64D944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0358156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5A59E1-84F0-FA0E-7494-07D2228ABF30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8A5A4D0-D244-F9C6-9183-8C7B5C3481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4B6816AF-D6C9-4F2B-3577-468E4058AC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37C836-8992-4A40-82E7-8C0C54B8E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6C8253-127B-AC4D-93F9-A552D126D4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B85080-3DC7-D417-4F53-EF2C97C136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00C44B89-CAFE-CECC-112E-861D82E80EE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5FDD55A7-4038-A320-BB91-477A43745610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5286766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D9BB62-7D27-69CA-7C7B-49AAFE77A5B8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F0430FF5-8B92-520D-0456-DB61965F19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701" y="0"/>
            <a:ext cx="999067" cy="1713244"/>
          </a:xfrm>
          <a:prstGeom prst="rect">
            <a:avLst/>
          </a:prstGeom>
        </p:spPr>
      </p:pic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0F0B1E0D-CD30-D0A0-C690-1EDE717251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AA109-99DB-6A4C-B181-80EF7456839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9" y="1424941"/>
            <a:ext cx="5882502" cy="4822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763F67-1AAD-6340-8AE5-BDB0F025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ABAF799-1F60-1049-8C2C-99367A512A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1E257-2494-3E00-FF9E-65B3F087D1F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A0943C1-C1D5-64AE-63F0-1123D21F639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D2549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36838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094124-C768-D14F-9AD0-7C831F05FB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351755"/>
            <a:ext cx="1215184" cy="1325563"/>
          </a:xfrm>
          <a:prstGeom prst="rect">
            <a:avLst/>
          </a:prstGeom>
        </p:spPr>
      </p:pic>
      <p:pic>
        <p:nvPicPr>
          <p:cNvPr id="4" name="Picture 3" descr="Background pattern, logo&#10;&#10;Description automatically generated">
            <a:extLst>
              <a:ext uri="{FF2B5EF4-FFF2-40B4-BE49-F238E27FC236}">
                <a16:creationId xmlns:a16="http://schemas.microsoft.com/office/drawing/2014/main" id="{9FA87C3E-F0FE-EF82-4C1F-1DE73DFD85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311ACD-80F0-CCAE-D3D5-8EF5010EA0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351755"/>
            <a:ext cx="1215184" cy="132556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68FD4B1-F2F6-BB96-B9BC-E521C8615D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55118"/>
            <a:ext cx="8499088" cy="1325563"/>
          </a:xfrm>
          <a:prstGeom prst="rect">
            <a:avLst/>
          </a:prstGeom>
        </p:spPr>
        <p:txBody>
          <a:bodyPr anchor="ctr"/>
          <a:lstStyle>
            <a:lvl1pPr>
              <a:defRPr sz="4000" baseline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Section Divider 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C71321-83BF-A42A-7ED7-D84B84094E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B79FE1A8-93AE-F4E1-6A54-EE39AC347510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773593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303CA5-60B6-F05E-9322-AC2DE47E05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63A51-40A3-3F58-68AE-341FFA2E7A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6E078C8-1311-3C2F-69C2-918B57C4D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Background pattern, logo&#10;&#10;Description automatically generated">
            <a:extLst>
              <a:ext uri="{FF2B5EF4-FFF2-40B4-BE49-F238E27FC236}">
                <a16:creationId xmlns:a16="http://schemas.microsoft.com/office/drawing/2014/main" id="{A9E6F904-A0C1-DCDD-1896-8AB6A3C680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A3BF904-6353-FB85-6A7E-113256D6E7C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6595C31-890B-A825-AD69-6384BD8D7835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6553958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wo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D7E525-3913-DD71-EFFF-BFC9319B23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CC419-C7E4-16DA-F729-4FE3DD3B1B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AB79C99-74EF-2907-FBA2-1D7435AF8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Background pattern, logo&#10;&#10;Description automatically generated">
            <a:extLst>
              <a:ext uri="{FF2B5EF4-FFF2-40B4-BE49-F238E27FC236}">
                <a16:creationId xmlns:a16="http://schemas.microsoft.com/office/drawing/2014/main" id="{1B3E3079-81A9-959A-614C-00C6F5675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C4487CA-4C45-E358-B40F-D3A934C6103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0F685EE5-EB49-3414-24FD-B37C05FF8C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38BA1F38-E8BC-A0BA-36CB-B46F8570EE59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4847737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E4678B-6BE2-ACE4-843D-A20AF76C8F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3CD53-C17F-B1E8-6689-9BAB2BAE9F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812366-AC78-FC46-B525-D5729CAEB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 descr="Background pattern, logo&#10;&#10;Description automatically generated">
            <a:extLst>
              <a:ext uri="{FF2B5EF4-FFF2-40B4-BE49-F238E27FC236}">
                <a16:creationId xmlns:a16="http://schemas.microsoft.com/office/drawing/2014/main" id="{D6BBF13B-E5B4-92AE-7BA7-01A19C0C40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F50ECCE-B764-0B8E-15D3-DEAAD8EBFB8F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15174013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AF289-BC87-FCEB-C970-36A12F4A18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88B9D1-0328-863D-0DFB-56256EED8A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pic>
        <p:nvPicPr>
          <p:cNvPr id="4" name="Picture 3" descr="Background pattern, logo&#10;&#10;Description automatically generated">
            <a:extLst>
              <a:ext uri="{FF2B5EF4-FFF2-40B4-BE49-F238E27FC236}">
                <a16:creationId xmlns:a16="http://schemas.microsoft.com/office/drawing/2014/main" id="{8F60EBAB-9967-A538-E7A8-A263F4A693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6117D0B-669F-4913-7EFD-1B78EEA21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6F14189-F858-58AF-49F7-92C3791E91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C221BC-69E8-3D7F-A30F-845693A877F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C7BCE39-6C87-27B3-AF8D-EF771420F930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8995941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76251D-3283-943A-F58F-F7EBD4B0E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22" y="6469839"/>
            <a:ext cx="694607" cy="1269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38A88-E45A-A7EE-45DB-DF981A1E0FC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pic>
        <p:nvPicPr>
          <p:cNvPr id="5" name="Picture 4" descr="Background pattern, logo&#10;&#10;Description automatically generated">
            <a:extLst>
              <a:ext uri="{FF2B5EF4-FFF2-40B4-BE49-F238E27FC236}">
                <a16:creationId xmlns:a16="http://schemas.microsoft.com/office/drawing/2014/main" id="{C9685B30-0D3C-62C5-CD6F-E3B9C39317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3673" y="0"/>
            <a:ext cx="1028327" cy="2042378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30171CE6-7F7C-74EC-E37B-5EADA800347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8" y="1424941"/>
            <a:ext cx="6667429" cy="4752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AF5860D9-F302-6244-FA92-642DE1F41C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468" y="2370265"/>
            <a:ext cx="4303132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BF3EBCAC-7B7F-415F-6E19-DD0637D2B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395961"/>
            <a:ext cx="4287587" cy="900332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9B2B9FDF-8755-4AD1-1294-AFCE0A6EB1F8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6148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34358974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1839F3-69F4-3335-77F8-7FCC8FF03308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4" descr="Shape&#10;&#10;Description automatically generated">
            <a:extLst>
              <a:ext uri="{FF2B5EF4-FFF2-40B4-BE49-F238E27FC236}">
                <a16:creationId xmlns:a16="http://schemas.microsoft.com/office/drawing/2014/main" id="{95C2D363-3594-C266-1D2F-D93DC4A6A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8579" y="0"/>
            <a:ext cx="913421" cy="1487157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CC321781-0D41-6305-920A-02FD7A08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D0DC563-4FE5-6642-7C8D-EFACFA8050B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AA8554BB-9A8E-85EA-EE2C-6889DDCACD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CCC6446-E268-82D6-3AB1-9385C3575810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F851DE4-E0DF-A285-FF39-8C7AB94D69F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21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551296E-A42D-711C-56FF-7A3CFE41A627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4" descr="Shape&#10;&#10;Description automatically generated">
            <a:extLst>
              <a:ext uri="{FF2B5EF4-FFF2-40B4-BE49-F238E27FC236}">
                <a16:creationId xmlns:a16="http://schemas.microsoft.com/office/drawing/2014/main" id="{A5421979-6D45-60B1-B4D1-6C755771D5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8579" y="0"/>
            <a:ext cx="913421" cy="1487157"/>
          </a:xfrm>
          <a:prstGeom prst="rect">
            <a:avLst/>
          </a:prstGeom>
        </p:spPr>
      </p:pic>
      <p:pic>
        <p:nvPicPr>
          <p:cNvPr id="8" name="Picture 7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E58A5005-B800-9E85-AD6C-D610532DD7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CAD00A8-350D-6481-5960-DEE6FAA2879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5612682-45FD-90ED-7FD3-DF764ECF6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2CB737B-91BF-847B-C8BD-FCDCCF1A7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5113FB18-6ED0-B4B3-9F5E-F2C7AF2368A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E9471DE0-8290-0212-40A4-48BD5DC0F8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08083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86D0DC-69F6-5E68-B767-15C788F6E764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4" descr="Shape&#10;&#10;Description automatically generated">
            <a:extLst>
              <a:ext uri="{FF2B5EF4-FFF2-40B4-BE49-F238E27FC236}">
                <a16:creationId xmlns:a16="http://schemas.microsoft.com/office/drawing/2014/main" id="{E26F0FF6-7D3A-46ED-65B3-3AA0C86F59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8579" y="0"/>
            <a:ext cx="913421" cy="1487157"/>
          </a:xfrm>
          <a:prstGeom prst="rect">
            <a:avLst/>
          </a:prstGeom>
        </p:spPr>
      </p:pic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F667FCC9-8A0D-B9F1-BE40-FB6318ADF9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6352F53-A43F-D689-64F3-381A23426CE1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9775AD-2F8A-9658-7B0D-E978B06C85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3F4BF6E-64F5-EE91-160A-7AE5C34D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959C9BC-2484-0834-297E-AA072643509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BA9EC6D7-8851-1A66-E453-E2E3584C49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0323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61D54-9647-7F9D-B0FE-A98C389BC61F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4" descr="Shape&#10;&#10;Description automatically generated">
            <a:extLst>
              <a:ext uri="{FF2B5EF4-FFF2-40B4-BE49-F238E27FC236}">
                <a16:creationId xmlns:a16="http://schemas.microsoft.com/office/drawing/2014/main" id="{C983C304-F725-C1A5-9836-627CDE458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8579" y="0"/>
            <a:ext cx="913421" cy="1487157"/>
          </a:xfrm>
          <a:prstGeom prst="rect">
            <a:avLst/>
          </a:prstGeom>
        </p:spPr>
      </p:pic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D6D50AB3-3FCB-EADC-BA28-23504580EF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4B8C06B8-EB12-0F97-5542-E8DD9C950C49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A45645-B040-0F08-A184-7BA34DFB2D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pic>
        <p:nvPicPr>
          <p:cNvPr id="9" name="Picture 8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2F0379C5-7607-7291-A504-FCF37ADDE9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5553A67-BB87-F8C7-8E09-3FED9D5F9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C9542A0-0604-5C55-7052-8946ED9327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C33C2E7C-DCD4-3AF0-3B7F-789E6C4594B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67656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86B932-5DEB-6D80-54C6-B6895BC8DDBF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4" descr="Shape&#10;&#10;Description automatically generated">
            <a:extLst>
              <a:ext uri="{FF2B5EF4-FFF2-40B4-BE49-F238E27FC236}">
                <a16:creationId xmlns:a16="http://schemas.microsoft.com/office/drawing/2014/main" id="{53B208A2-6F99-C3BB-9D47-27F3BF8472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8579" y="0"/>
            <a:ext cx="913421" cy="1487157"/>
          </a:xfrm>
          <a:prstGeom prst="rect">
            <a:avLst/>
          </a:prstGeom>
        </p:spPr>
      </p:pic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4D6E48C1-8011-00C0-D2BB-3477074856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1581245E-7A13-BD71-CB50-BD0CBA01F01A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B4D50A-54C4-B4E5-FE84-25DF7952D43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5772037C-EEBF-1322-C2C0-B49D1829B9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9" y="1424941"/>
            <a:ext cx="5882502" cy="4822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6B4CCEC-32AB-98F5-FF03-396FF76E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8A8CB23-0935-2D95-CE4E-B26F666DB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596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light grey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686C25-68B7-4785-8936-431912C85E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351755"/>
            <a:ext cx="1215184" cy="1325563"/>
          </a:xfrm>
          <a:prstGeom prst="rect">
            <a:avLst/>
          </a:prstGeom>
        </p:spPr>
      </p:pic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E28CC685-5AF4-22C1-A21A-9B4C8C4947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C6DBFC8-49CF-3F77-3C2A-6AE425D40A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55118"/>
            <a:ext cx="8499088" cy="1325563"/>
          </a:xfrm>
          <a:prstGeom prst="rect">
            <a:avLst/>
          </a:prstGeom>
        </p:spPr>
        <p:txBody>
          <a:bodyPr anchor="ctr"/>
          <a:lstStyle>
            <a:lvl1pPr>
              <a:defRPr sz="4000" baseline="0">
                <a:solidFill>
                  <a:srgbClr val="2E3F5A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Section Divider 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671223-0612-6020-E602-207A4A5176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©2023 RE/MAX, LLC. Each Office Independently Owned and Operated 22_823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0BEB5B7-6B3A-677B-3A3E-2EE9160676AD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Unstoppable Starts Here</a:t>
            </a:r>
          </a:p>
        </p:txBody>
      </p:sp>
    </p:spTree>
    <p:extLst>
      <p:ext uri="{BB962C8B-B14F-4D97-AF65-F5344CB8AC3E}">
        <p14:creationId xmlns:p14="http://schemas.microsoft.com/office/powerpoint/2010/main" val="23212259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03F0BBD-EAD6-F6E8-607F-0BE0FE0F15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9C20DDA-2746-DDB9-2065-70CE53F08B2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3B15F45C-3E74-2404-2218-BC0206657C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87B402-2402-B971-6065-DF551F4FBD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©2023 RE/MAX, LLC. Each Office Independently Owned and Operated 22_823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903D672-3958-E8B4-DCC6-CC408D6D9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D25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68830683-CA51-DD2E-C87C-CE2854FA166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94723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wo Content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4CDFB6E4-A867-F337-1251-BAAE96C28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8BC47CE9-A523-2A0C-FF54-0223DE21C695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A9950AA5-400F-1134-6B97-29E771D89E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815AB-5315-6796-F924-FF64813D28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F39D5F4-7236-F80A-7819-48FBC97E1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63047D65-6C64-3C57-549B-1D3143FB5D8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8C45504F-2686-7CE8-AE7F-89CA5A4FB8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498229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Only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1EF87269-9860-8522-35E2-F04E29CE94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199A5C6B-7A99-820F-C90E-79FD28C6BE45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1F44BDD3-D472-9473-5774-CE42CB08C9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329D1-1590-8411-7956-C0E76431A9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73476AF-2D52-EBF2-3C8A-4C28304E6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26065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Only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B9E89002-0C75-D6BB-CE1C-4B8A472747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170754E7-ED38-423B-564C-8D305CC1A82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4" name="Picture 3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2F170B24-E399-EAB2-AD24-9CF73CB80B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E791090-7BBD-AA2A-D1F3-29F48F9D268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353E1F-BD9B-38FF-0071-206ED60DF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B93270E-8DB7-805E-239C-0F1DFE19E1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48EEC9B4-A6D7-FA55-06F1-272501ACB3B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78677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Only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81635260-708C-400F-150E-9A539C12A2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0385" y="1208842"/>
            <a:ext cx="1471615" cy="4391859"/>
          </a:xfrm>
          <a:prstGeom prst="rect">
            <a:avLst/>
          </a:prstGeom>
        </p:spPr>
      </p:pic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0EFD01E-8336-2D1D-4DA4-3E32CDF544C6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BAE3C6FD-3AC7-C3EA-4E90-9D15AD8547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DEBE3-6FD1-1906-E290-98BD3A886AF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342D3E4-F98F-FEA6-C7DE-B5D7D888CB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9" y="1424941"/>
            <a:ext cx="5882502" cy="4822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59E23A2-08F3-441C-D266-358795021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0F8B79E-F899-FF3F-A9E4-BC8BA605CB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75013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A1A8000-FAC9-7F51-B835-8A90E404C870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rgbClr val="EC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26CE023F-4801-761F-6BD1-0D1FA6578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62"/>
          <a:stretch/>
        </p:blipFill>
        <p:spPr>
          <a:xfrm>
            <a:off x="11176557" y="0"/>
            <a:ext cx="1028695" cy="155952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9BCAEC7-5A4D-87CE-7521-B8D2002A3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118080-6184-DA2A-1B74-0A48AB38D9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D6FD861-874D-E610-AEE1-29D0110E50E8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10" name="Picture 9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6EC7632E-B8E0-E2F4-E0D2-25F908C92C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17E99C9D-EA94-05B9-E23D-7D6263F3570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888" y="1404938"/>
            <a:ext cx="10951078" cy="4783989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20968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40B6CE-506F-61D5-A165-CDF60C3DD5FC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rgbClr val="EC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30797231-46EA-C389-D72B-06C2C0E2B5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62"/>
          <a:stretch/>
        </p:blipFill>
        <p:spPr>
          <a:xfrm>
            <a:off x="11176557" y="0"/>
            <a:ext cx="1028695" cy="1559528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7C1FBB9-3954-BBC1-4FB4-8363A10F8FA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8" name="Picture 7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2A1F4B6F-8BDC-5A7D-FFB9-1098D3761C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0F92D8E-1418-F447-AAD2-EDBF45EE4C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E7E75AB-19AE-354A-5CDF-56CDCB6A4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D25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BF42D94A-5C65-0CA6-8D9E-624D8DEEB62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79438" y="1617663"/>
            <a:ext cx="5364162" cy="4548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64757FC-DE0D-23EE-417D-B15EBBF60E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6297" y="1636249"/>
            <a:ext cx="5267518" cy="453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7112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AA5949-557F-5EDD-B43F-9EF7B0A10E2D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rgbClr val="EC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5AEE685E-FE25-D096-0D86-97FFA35E02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62"/>
          <a:stretch/>
        </p:blipFill>
        <p:spPr>
          <a:xfrm>
            <a:off x="11176557" y="0"/>
            <a:ext cx="1028695" cy="1559528"/>
          </a:xfrm>
          <a:prstGeom prst="rect">
            <a:avLst/>
          </a:prstGeom>
        </p:spPr>
      </p:pic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9AB1678C-C8C9-BF54-0B48-B5A9DB954C3A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5" name="Picture 4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1CD9B807-5A1D-F51B-26DD-7901E08DDE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E93AA66-20D8-5F08-CFB4-3B4E21995A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4DD81B3-F88F-7F48-CC60-7C04C05F4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02539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B1794A-7F52-82E0-91AD-DEB81A71314F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rgbClr val="EC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54A2B664-9F94-1028-AABF-0E123CBF60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62"/>
          <a:stretch/>
        </p:blipFill>
        <p:spPr>
          <a:xfrm>
            <a:off x="11176557" y="0"/>
            <a:ext cx="1028695" cy="1559528"/>
          </a:xfrm>
          <a:prstGeom prst="rect">
            <a:avLst/>
          </a:prstGeom>
        </p:spPr>
      </p:pic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6021F14-3E92-4861-FEBE-A07B21F59C04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7" name="Picture 6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59156580-62B8-5246-5A0A-2F142EBCFB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40B2DC-B18D-9B86-9798-73E4612D506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101B3F0-70E8-5DD6-0329-A792E0F35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9360FD7-CA62-98C4-41DB-FE513B1723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9E4C75AA-5860-8376-CA37-ED36A4BCA35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29200" y="1409700"/>
            <a:ext cx="5943601" cy="482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1008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15BB570-D1FE-4E2E-96F8-AF34E86E82CF}"/>
              </a:ext>
            </a:extLst>
          </p:cNvPr>
          <p:cNvSpPr/>
          <p:nvPr userDrawn="1"/>
        </p:nvSpPr>
        <p:spPr>
          <a:xfrm>
            <a:off x="0" y="0"/>
            <a:ext cx="12192000" cy="1283110"/>
          </a:xfrm>
          <a:prstGeom prst="rect">
            <a:avLst/>
          </a:prstGeom>
          <a:solidFill>
            <a:srgbClr val="EC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1C0EEE28-19C3-C454-39BA-85B8B1050A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62"/>
          <a:stretch/>
        </p:blipFill>
        <p:spPr>
          <a:xfrm>
            <a:off x="11176557" y="0"/>
            <a:ext cx="1028695" cy="1559528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40C14BD-0BA1-9C11-A18A-3941A5E4326C}"/>
              </a:ext>
            </a:extLst>
          </p:cNvPr>
          <p:cNvSpPr txBox="1">
            <a:spLocks/>
          </p:cNvSpPr>
          <p:nvPr userDrawn="1"/>
        </p:nvSpPr>
        <p:spPr>
          <a:xfrm>
            <a:off x="9283148" y="6362700"/>
            <a:ext cx="2908852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E3F5A"/>
                </a:solidFill>
              </a:rPr>
              <a:t>Unstoppable Starts Here</a:t>
            </a:r>
          </a:p>
        </p:txBody>
      </p:sp>
      <p:pic>
        <p:nvPicPr>
          <p:cNvPr id="6" name="Picture 5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4E1BCDF9-A1CD-2CEB-DC15-D744A99786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862294-99AE-6D0D-9D4A-FA28B810721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559BFD8-8413-7447-2062-643F078187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9839" y="1424941"/>
            <a:ext cx="5882502" cy="4822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075C084-4DC5-225B-0FAA-F9B1AC4A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925" y="1424942"/>
            <a:ext cx="4114126" cy="833479"/>
          </a:xfrm>
          <a:prstGeom prst="rect">
            <a:avLst/>
          </a:prstGeom>
        </p:spPr>
        <p:txBody>
          <a:bodyPr anchor="b"/>
          <a:lstStyle>
            <a:lvl1pPr>
              <a:defRPr sz="2000" baseline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BA2588D1-8B6E-B6E6-9CE9-5C913FAE1A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4388" y="2370264"/>
            <a:ext cx="4113212" cy="38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0C2749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6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- Dark Nav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10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 - Grey 1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15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hank you - Lightest Grey 2">
    <p:bg>
      <p:bgPr>
        <a:solidFill>
          <a:srgbClr val="ECEC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4C11365-6802-6241-A2A4-736B8E5732B8}"/>
              </a:ext>
            </a:extLst>
          </p:cNvPr>
          <p:cNvSpPr txBox="1">
            <a:spLocks/>
          </p:cNvSpPr>
          <p:nvPr userDrawn="1"/>
        </p:nvSpPr>
        <p:spPr>
          <a:xfrm>
            <a:off x="5054600" y="4064000"/>
            <a:ext cx="2082800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C274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29CC0-9563-28EC-9428-4D8C05059F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10" y="1988634"/>
            <a:ext cx="1448211" cy="15797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A2E8EE-1A9F-F525-6A91-2D394ADCB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</p:spPr>
        <p:txBody>
          <a:bodyPr/>
          <a:lstStyle>
            <a:lvl1pPr algn="ctr">
              <a:defRPr>
                <a:solidFill>
                  <a:srgbClr val="2E3F5A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D4FC9-CCE7-12B3-97AC-8CD1864C1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2E3F5A"/>
                </a:solidFill>
              </a:defRPr>
            </a:lvl1pPr>
          </a:lstStyle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50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5F928D-3127-E4EC-8F84-7938F47867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294228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1E910731-4A6C-827B-7DEA-D46B531AE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941148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9B6D13-F111-0883-045B-F7A038341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8581" y="6356350"/>
            <a:ext cx="9099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r>
              <a:rPr lang="en-US" dirty="0"/>
              <a:t>©2023 RE/MAX, LLC. Each Office Independently Owned and Operated 22_823</a:t>
            </a:r>
          </a:p>
        </p:txBody>
      </p:sp>
      <p:pic>
        <p:nvPicPr>
          <p:cNvPr id="9" name="Picture 8" descr="A picture containing text, sign, outdoor, dark&#10;&#10;Description automatically generated">
            <a:extLst>
              <a:ext uri="{FF2B5EF4-FFF2-40B4-BE49-F238E27FC236}">
                <a16:creationId xmlns:a16="http://schemas.microsoft.com/office/drawing/2014/main" id="{B11F25CB-31F8-E07B-2B1B-FD4277AEDA15}"/>
              </a:ext>
            </a:extLst>
          </p:cNvPr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22" y="6469839"/>
            <a:ext cx="694608" cy="126992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759B1EE-3BE7-BE53-2B6B-FE045D7E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7921" y="1405054"/>
            <a:ext cx="10894741" cy="4772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670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4" r:id="rId2"/>
    <p:sldLayoutId id="2147483781" r:id="rId3"/>
    <p:sldLayoutId id="2147483664" r:id="rId4"/>
    <p:sldLayoutId id="2147483670" r:id="rId5"/>
    <p:sldLayoutId id="2147483676" r:id="rId6"/>
    <p:sldLayoutId id="2147483682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652" r:id="rId13"/>
    <p:sldLayoutId id="2147483777" r:id="rId14"/>
    <p:sldLayoutId id="2147483778" r:id="rId15"/>
    <p:sldLayoutId id="2147483779" r:id="rId16"/>
    <p:sldLayoutId id="2147483780" r:id="rId17"/>
    <p:sldLayoutId id="2147483776" r:id="rId18"/>
    <p:sldLayoutId id="2147483658" r:id="rId19"/>
    <p:sldLayoutId id="2147483660" r:id="rId20"/>
    <p:sldLayoutId id="2147483697" r:id="rId21"/>
    <p:sldLayoutId id="2147483752" r:id="rId22"/>
    <p:sldLayoutId id="2147483753" r:id="rId23"/>
    <p:sldLayoutId id="2147483754" r:id="rId24"/>
    <p:sldLayoutId id="2147483656" r:id="rId25"/>
    <p:sldLayoutId id="2147483789" r:id="rId26"/>
    <p:sldLayoutId id="2147483790" r:id="rId27"/>
    <p:sldLayoutId id="2147483791" r:id="rId28"/>
    <p:sldLayoutId id="2147483792" r:id="rId29"/>
    <p:sldLayoutId id="2147483693" r:id="rId30"/>
    <p:sldLayoutId id="2147483749" r:id="rId31"/>
    <p:sldLayoutId id="2147483788" r:id="rId32"/>
    <p:sldLayoutId id="2147483750" r:id="rId33"/>
    <p:sldLayoutId id="2147483751" r:id="rId34"/>
    <p:sldLayoutId id="2147483662" r:id="rId35"/>
    <p:sldLayoutId id="2147483701" r:id="rId36"/>
    <p:sldLayoutId id="2147483755" r:id="rId37"/>
    <p:sldLayoutId id="2147483756" r:id="rId38"/>
    <p:sldLayoutId id="2147483757" r:id="rId39"/>
    <p:sldLayoutId id="2147483668" r:id="rId40"/>
    <p:sldLayoutId id="2147483705" r:id="rId41"/>
    <p:sldLayoutId id="2147483758" r:id="rId42"/>
    <p:sldLayoutId id="2147483759" r:id="rId43"/>
    <p:sldLayoutId id="2147483760" r:id="rId44"/>
    <p:sldLayoutId id="2147483666" r:id="rId45"/>
    <p:sldLayoutId id="2147483709" r:id="rId46"/>
    <p:sldLayoutId id="2147483761" r:id="rId47"/>
    <p:sldLayoutId id="2147483762" r:id="rId48"/>
    <p:sldLayoutId id="2147483763" r:id="rId49"/>
    <p:sldLayoutId id="2147483672" r:id="rId50"/>
    <p:sldLayoutId id="2147483713" r:id="rId51"/>
    <p:sldLayoutId id="2147483764" r:id="rId52"/>
    <p:sldLayoutId id="2147483765" r:id="rId53"/>
    <p:sldLayoutId id="2147483766" r:id="rId54"/>
    <p:sldLayoutId id="2147483674" r:id="rId55"/>
    <p:sldLayoutId id="2147483717" r:id="rId56"/>
    <p:sldLayoutId id="2147483767" r:id="rId57"/>
    <p:sldLayoutId id="2147483768" r:id="rId58"/>
    <p:sldLayoutId id="2147483769" r:id="rId59"/>
    <p:sldLayoutId id="2147483678" r:id="rId60"/>
    <p:sldLayoutId id="2147483721" r:id="rId61"/>
    <p:sldLayoutId id="2147483770" r:id="rId62"/>
    <p:sldLayoutId id="2147483771" r:id="rId63"/>
    <p:sldLayoutId id="2147483772" r:id="rId64"/>
    <p:sldLayoutId id="2147483680" r:id="rId65"/>
    <p:sldLayoutId id="2147483725" r:id="rId66"/>
    <p:sldLayoutId id="2147483773" r:id="rId67"/>
    <p:sldLayoutId id="2147483774" r:id="rId68"/>
    <p:sldLayoutId id="2147483775" r:id="rId6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2E3F5A"/>
        </a:buClr>
        <a:buFont typeface="Arial" panose="020B0604020202020204" pitchFamily="34" charset="0"/>
        <a:buChar char="•"/>
        <a:defRPr sz="1800" b="0" i="0" kern="1200">
          <a:solidFill>
            <a:schemeClr val="accent1"/>
          </a:solidFill>
          <a:latin typeface="Montserrat Light" pitchFamily="2" charset="77"/>
          <a:ea typeface="+mn-ea"/>
          <a:cs typeface="+mn-cs"/>
        </a:defRPr>
      </a:lvl1pPr>
      <a:lvl2pPr marL="352425" indent="-176213" algn="l" defTabSz="914400" rtl="0" eaLnBrk="1" latinLnBrk="0" hangingPunct="1">
        <a:lnSpc>
          <a:spcPct val="100000"/>
        </a:lnSpc>
        <a:spcBef>
          <a:spcPts val="500"/>
        </a:spcBef>
        <a:buClr>
          <a:srgbClr val="2E3F5A"/>
        </a:buClr>
        <a:buFont typeface="Arial" panose="020B0604020202020204" pitchFamily="34" charset="0"/>
        <a:buChar char="•"/>
        <a:tabLst/>
        <a:defRPr sz="1600" b="0" i="0" kern="1200">
          <a:solidFill>
            <a:schemeClr val="accent1"/>
          </a:solidFill>
          <a:latin typeface="Montserrat Light" pitchFamily="2" charset="77"/>
          <a:ea typeface="+mn-ea"/>
          <a:cs typeface="+mn-cs"/>
        </a:defRPr>
      </a:lvl2pPr>
      <a:lvl3pPr marL="463550" indent="-177800" algn="l" defTabSz="914400" rtl="0" eaLnBrk="1" latinLnBrk="0" hangingPunct="1">
        <a:lnSpc>
          <a:spcPct val="100000"/>
        </a:lnSpc>
        <a:spcBef>
          <a:spcPts val="500"/>
        </a:spcBef>
        <a:buClr>
          <a:srgbClr val="2E3F5A"/>
        </a:buClr>
        <a:buFont typeface="Arial" panose="020B0604020202020204" pitchFamily="34" charset="0"/>
        <a:buChar char="•"/>
        <a:tabLst/>
        <a:defRPr sz="1400" b="0" i="0" kern="1200">
          <a:solidFill>
            <a:schemeClr val="accent1"/>
          </a:solidFill>
          <a:latin typeface="Montserrat Light" pitchFamily="2" charset="77"/>
          <a:ea typeface="+mn-ea"/>
          <a:cs typeface="+mn-cs"/>
        </a:defRPr>
      </a:lvl3pPr>
      <a:lvl4pPr marL="628650" indent="-165100" algn="l" defTabSz="914400" rtl="0" eaLnBrk="1" latinLnBrk="0" hangingPunct="1">
        <a:lnSpc>
          <a:spcPct val="100000"/>
        </a:lnSpc>
        <a:spcBef>
          <a:spcPts val="500"/>
        </a:spcBef>
        <a:buClr>
          <a:srgbClr val="2E3F5A"/>
        </a:buClr>
        <a:buFont typeface="Arial" panose="020B0604020202020204" pitchFamily="34" charset="0"/>
        <a:buChar char="•"/>
        <a:tabLst/>
        <a:defRPr sz="1200" b="0" i="0" kern="1200">
          <a:solidFill>
            <a:schemeClr val="accent1"/>
          </a:solidFill>
          <a:latin typeface="Montserrat Light" pitchFamily="2" charset="77"/>
          <a:ea typeface="+mn-ea"/>
          <a:cs typeface="+mn-cs"/>
        </a:defRPr>
      </a:lvl4pPr>
      <a:lvl5pPr marL="804863" indent="-176213" algn="l" defTabSz="914400" rtl="0" eaLnBrk="1" latinLnBrk="0" hangingPunct="1">
        <a:lnSpc>
          <a:spcPct val="100000"/>
        </a:lnSpc>
        <a:spcBef>
          <a:spcPts val="500"/>
        </a:spcBef>
        <a:buClr>
          <a:srgbClr val="2E3F5A"/>
        </a:buClr>
        <a:buFont typeface="Arial" panose="020B0604020202020204" pitchFamily="34" charset="0"/>
        <a:buChar char="•"/>
        <a:tabLst/>
        <a:defRPr sz="1100" b="0" i="0" kern="1200">
          <a:solidFill>
            <a:schemeClr val="accent1"/>
          </a:solidFill>
          <a:latin typeface="Montserrat Ligh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28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B02020-E2BC-F850-06E8-074BAC109D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©2023 RE/MAX, LLC. Each Office Independently Owned and Operated 22_823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5E0E6E-2F49-F1D8-4DD3-B283997E7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with us on Social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086DD59-5E0A-180D-34EC-9FF4724804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Over 1M Followers!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5A5FB24F-6C10-DA69-F3F8-04FBFC7058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397k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AE00DEE-9B27-1F1D-8E62-B51607BF6D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61CFA274-A127-D620-D59F-0A6B4C4806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254k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CF2E1BB-2A02-DE80-7681-6B7BAE7239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C9B83B8-BA9C-DD2C-02AF-4587987CA7E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113k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3340810-1958-C9F4-3231-78DB479F28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5F64B82-B788-3E28-7D6A-FB287F1770C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186k</a:t>
            </a:r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65F5FB83-7EB8-DBD2-CC70-04152FC069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20613927-0F01-2FE0-6136-AE442400BD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12k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4FF064D4-25CC-9C3A-FAEF-71CF9606DD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B68455E-55B8-4B2F-56C4-05EB1B3ABAF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28.5k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879C30BB-4DFC-C856-384F-7B12FB0F083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8CF4386-F614-5251-F411-7E63509680D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3.8k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A0867AE9-C64C-292B-793F-34E9F50F0FB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E4553118-1723-2848-0ED1-74AFA1A944E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91k</a:t>
            </a:r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F6EFCCEF-A90A-D020-5120-3269F878125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Followers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085792A-705E-DD8E-4FBA-E15D16AE2B90}"/>
              </a:ext>
            </a:extLst>
          </p:cNvPr>
          <p:cNvSpPr txBox="1">
            <a:spLocks/>
          </p:cNvSpPr>
          <p:nvPr/>
        </p:nvSpPr>
        <p:spPr>
          <a:xfrm>
            <a:off x="625426" y="536917"/>
            <a:ext cx="1094114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99137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Max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2549"/>
      </a:accent1>
      <a:accent2>
        <a:srgbClr val="2C3F5A"/>
      </a:accent2>
      <a:accent3>
        <a:srgbClr val="485B77"/>
      </a:accent3>
      <a:accent4>
        <a:srgbClr val="8290A2"/>
      </a:accent4>
      <a:accent5>
        <a:srgbClr val="C6CBCD"/>
      </a:accent5>
      <a:accent6>
        <a:srgbClr val="DE1E2F"/>
      </a:accent6>
      <a:hlink>
        <a:srgbClr val="0D2549"/>
      </a:hlink>
      <a:folHlink>
        <a:srgbClr val="8190A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400" dirty="0">
            <a:solidFill>
              <a:schemeClr val="accent1"/>
            </a:solidFill>
            <a:latin typeface="Montserrat Ligh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</TotalTime>
  <Words>40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Montserrat Light</vt:lpstr>
      <vt:lpstr>Arial</vt:lpstr>
      <vt:lpstr>Calibri</vt:lpstr>
      <vt:lpstr>Montserrat</vt:lpstr>
      <vt:lpstr>Office Theme</vt:lpstr>
      <vt:lpstr>Connect with us on Social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Sblendorio, Melissa</cp:lastModifiedBy>
  <cp:revision>134</cp:revision>
  <dcterms:created xsi:type="dcterms:W3CDTF">2022-12-21T15:22:15Z</dcterms:created>
  <dcterms:modified xsi:type="dcterms:W3CDTF">2023-03-22T20:42:35Z</dcterms:modified>
</cp:coreProperties>
</file>