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63" r:id="rId2"/>
  </p:sldMasterIdLst>
  <p:notesMasterIdLst>
    <p:notesMasterId r:id="rId4"/>
  </p:notesMasterIdLst>
  <p:sldIdLst>
    <p:sldId id="258" r:id="rId3"/>
  </p:sldIdLst>
  <p:sldSz cx="10287000" cy="10287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Gotham Bold" panose="02000803030000020004" pitchFamily="2" charset="77"/>
      <p:regular r:id="rId9"/>
      <p:bold r:id="rId10"/>
      <p:italic r:id="rId11"/>
      <p:boldItalic r:id="rId12"/>
    </p:embeddedFont>
    <p:embeddedFont>
      <p:font typeface="Gotham Book" pitchFamily="2" charset="0"/>
      <p:regular r:id="rId13"/>
      <p:bold r:id="rId14"/>
      <p:italic r:id="rId15"/>
      <p:boldItalic r:id="rId16"/>
    </p:embeddedFont>
    <p:embeddedFont>
      <p:font typeface="Gotham Light" pitchFamily="2" charset="0"/>
      <p:regular r:id="rId17"/>
      <p:bold r:id="rId18"/>
      <p:italic r:id="rId19"/>
      <p:boldItalic r:id="rId20"/>
    </p:embeddedFont>
    <p:embeddedFont>
      <p:font typeface="Gotham Medium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1C2E"/>
    <a:srgbClr val="485C77"/>
    <a:srgbClr val="2E3F5A"/>
    <a:srgbClr val="0C2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/>
    <p:restoredTop sz="94793"/>
  </p:normalViewPr>
  <p:slideViewPr>
    <p:cSldViewPr snapToGrid="0" snapToObjects="1">
      <p:cViewPr varScale="1">
        <p:scale>
          <a:sx n="71" d="100"/>
          <a:sy n="71" d="100"/>
        </p:scale>
        <p:origin x="2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24" Type="http://schemas.openxmlformats.org/officeDocument/2006/relationships/font" Target="fonts/font20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3" Type="http://schemas.openxmlformats.org/officeDocument/2006/relationships/font" Target="fonts/font19.fntdata"/><Relationship Id="rId28" Type="http://schemas.openxmlformats.org/officeDocument/2006/relationships/tableStyles" Target="tableStyle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font" Target="fonts/font1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EA2B4-85CA-4241-8100-9F92EC96E511}" type="datetimeFigureOut">
              <a:rPr lang="en-US" smtClean="0"/>
              <a:t>3/20/24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569BE-95E9-F340-9520-4CF7D417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4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569BE-95E9-F340-9520-4CF7D417A4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3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EB1CEA72-2C3A-3E4F-A771-3C2122F2C0F0}"/>
              </a:ext>
            </a:extLst>
          </p:cNvPr>
          <p:cNvSpPr txBox="1"/>
          <p:nvPr userDrawn="1"/>
        </p:nvSpPr>
        <p:spPr>
          <a:xfrm>
            <a:off x="-197428" y="9890143"/>
            <a:ext cx="104844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alpha val="30376"/>
                  </a:schemeClr>
                </a:solidFill>
                <a:effectLst/>
                <a:latin typeface="Gotham Book" pitchFamily="2" charset="0"/>
                <a:cs typeface="Gotham Book" pitchFamily="2" charset="0"/>
              </a:rPr>
              <a:t>©2024 RE/MAX, LLC. Each Office Independently Owned and Operated. 24_195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98F67A-D19B-3244-B0D2-1F03B037D5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275" y="27710"/>
            <a:ext cx="2105891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09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EA83966-2854-BF41-9069-8D300FA13331}"/>
              </a:ext>
            </a:extLst>
          </p:cNvPr>
          <p:cNvSpPr/>
          <p:nvPr userDrawn="1"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0C2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6EC3F1-2A1F-1E4D-8586-3ECFE4E0DFEE}"/>
              </a:ext>
            </a:extLst>
          </p:cNvPr>
          <p:cNvSpPr/>
          <p:nvPr userDrawn="1"/>
        </p:nvSpPr>
        <p:spPr>
          <a:xfrm>
            <a:off x="1798820" y="1723869"/>
            <a:ext cx="6730583" cy="4661941"/>
          </a:xfrm>
          <a:prstGeom prst="rect">
            <a:avLst/>
          </a:prstGeom>
          <a:solidFill>
            <a:srgbClr val="2E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0B537C-AFCC-094B-B2B0-2BE566555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0312" y="0"/>
            <a:ext cx="456689" cy="5871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53D62C-C091-2544-AE2F-9A4E16FDD0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922783"/>
            <a:ext cx="456689" cy="587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04FA18-E4F3-B546-90A3-50968E94E0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922783"/>
            <a:ext cx="456689" cy="587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656DE9-371D-CD45-8F75-E68B8A2DA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922783"/>
            <a:ext cx="456689" cy="5871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0B5338-2505-3C45-BF26-7494D951D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0"/>
            <a:ext cx="456689" cy="5871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92D83A-4776-BB48-82D2-8DC507EB26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0"/>
            <a:ext cx="456689" cy="587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83EA44-A70F-8842-9582-04C6CAC0AF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1894333"/>
            <a:ext cx="456689" cy="5871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1EA649-758B-9449-9C9E-2AE3F03A85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1894333"/>
            <a:ext cx="456689" cy="5871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BFCAB-CC56-8046-95B0-25D9C6836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1894333"/>
            <a:ext cx="456689" cy="587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7BCAA6-151E-F74B-BD59-F216970DAA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2846833"/>
            <a:ext cx="456689" cy="587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0E1687-0E65-4544-8197-E18A036A8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2846833"/>
            <a:ext cx="456689" cy="5871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3AB47AF-F2E6-5B4B-B29C-5D2D98D685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2846833"/>
            <a:ext cx="456689" cy="5871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895DB6-3772-C440-9FC7-4EDF9D740D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3796158"/>
            <a:ext cx="456689" cy="5871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997725-B67A-6E47-8A74-838DA8AC4D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3796158"/>
            <a:ext cx="456689" cy="587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9717EFC-FD6C-2B40-886E-D037B14253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3796158"/>
            <a:ext cx="456689" cy="5871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07E66E-09D6-4B42-A69C-36237725CC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4751833"/>
            <a:ext cx="456689" cy="5871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FBF4C1E-9DDA-C844-8C69-F28540FACE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4751833"/>
            <a:ext cx="456689" cy="5871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22B168C-A982-7141-9558-C229A385A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4751833"/>
            <a:ext cx="456689" cy="5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57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 descr="Click on icon to add team logo">
            <a:extLst>
              <a:ext uri="{FF2B5EF4-FFF2-40B4-BE49-F238E27FC236}">
                <a16:creationId xmlns:a16="http://schemas.microsoft.com/office/drawing/2014/main" id="{12E83C27-92CB-1E40-A696-ABABA73ECDC9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851425" y="7027575"/>
            <a:ext cx="2970634" cy="2265362"/>
          </a:xfrm>
          <a:prstGeom prst="rect">
            <a:avLst/>
          </a:prstGeom>
          <a:solidFill>
            <a:schemeClr val="bg1"/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9DC3B-F3C3-A346-B558-2BB5743273B7}"/>
              </a:ext>
            </a:extLst>
          </p:cNvPr>
          <p:cNvSpPr txBox="1"/>
          <p:nvPr/>
        </p:nvSpPr>
        <p:spPr>
          <a:xfrm>
            <a:off x="5210503" y="6905851"/>
            <a:ext cx="5011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Name or </a:t>
            </a:r>
          </a:p>
          <a:p>
            <a:r>
              <a:rPr lang="en-US" sz="45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Team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E6372-795F-F04F-8704-EAE9A70EA025}"/>
              </a:ext>
            </a:extLst>
          </p:cNvPr>
          <p:cNvSpPr txBox="1"/>
          <p:nvPr/>
        </p:nvSpPr>
        <p:spPr>
          <a:xfrm>
            <a:off x="5245673" y="8383179"/>
            <a:ext cx="50116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RE/MAX OFFICE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F7EB8-9C4C-2144-BE9C-46C6954C8019}"/>
              </a:ext>
            </a:extLst>
          </p:cNvPr>
          <p:cNvSpPr txBox="1"/>
          <p:nvPr/>
        </p:nvSpPr>
        <p:spPr>
          <a:xfrm>
            <a:off x="1829242" y="547787"/>
            <a:ext cx="47682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  <a:latin typeface="Gotham Light" pitchFamily="2" charset="0"/>
                <a:cs typeface="Gotham Light" pitchFamily="2" charset="0"/>
              </a:rPr>
              <a:t>2023 Awards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2FBFC-7DE9-2A49-9E7F-AE7D8E54568F}"/>
              </a:ext>
            </a:extLst>
          </p:cNvPr>
          <p:cNvSpPr txBox="1"/>
          <p:nvPr/>
        </p:nvSpPr>
        <p:spPr>
          <a:xfrm>
            <a:off x="5245673" y="8954383"/>
            <a:ext cx="50116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Office Website </a:t>
            </a:r>
            <a:r>
              <a:rPr lang="en-US" sz="1900" b="1" dirty="0">
                <a:solidFill>
                  <a:srgbClr val="DC1C2E"/>
                </a:solidFill>
                <a:latin typeface="Gotham Bold" pitchFamily="2" charset="0"/>
                <a:cs typeface="Gotham Bold" pitchFamily="2" charset="0"/>
              </a:rPr>
              <a:t>/</a:t>
            </a:r>
            <a:r>
              <a:rPr lang="en-US" sz="19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 Phone Number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7C6D7B-31C7-A543-8CD1-23D3674F8254}"/>
              </a:ext>
            </a:extLst>
          </p:cNvPr>
          <p:cNvSpPr txBox="1"/>
          <p:nvPr/>
        </p:nvSpPr>
        <p:spPr>
          <a:xfrm>
            <a:off x="1800163" y="3095850"/>
            <a:ext cx="6686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Award Name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Award Name</a:t>
            </a:r>
          </a:p>
        </p:txBody>
      </p:sp>
    </p:spTree>
    <p:extLst>
      <p:ext uri="{BB962C8B-B14F-4D97-AF65-F5344CB8AC3E}">
        <p14:creationId xmlns:p14="http://schemas.microsoft.com/office/powerpoint/2010/main" val="31537769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1775</TotalTime>
  <Words>20</Words>
  <Application>Microsoft Macintosh PowerPoint</Application>
  <PresentationFormat>Custom</PresentationFormat>
  <Paragraphs>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Gotham Medium</vt:lpstr>
      <vt:lpstr>Gotham Bold</vt:lpstr>
      <vt:lpstr>Gotham Book</vt:lpstr>
      <vt:lpstr>Calibri</vt:lpstr>
      <vt:lpstr>Arial</vt:lpstr>
      <vt:lpstr>Gotham Light</vt:lpstr>
      <vt:lpstr>Custom Design</vt:lpstr>
      <vt:lpstr>1_Custom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Williamson, Lindsey</dc:creator>
  <cp:lastModifiedBy>Yohannes, Michael</cp:lastModifiedBy>
  <cp:revision>35</cp:revision>
  <dcterms:created xsi:type="dcterms:W3CDTF">2022-02-23T21:34:53Z</dcterms:created>
  <dcterms:modified xsi:type="dcterms:W3CDTF">2024-03-20T20:10:04Z</dcterms:modified>
</cp:coreProperties>
</file>