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slideLayouts/slideLayout17.xml" ContentType="application/vnd.openxmlformats-officedocument.presentationml.slideLayout+xml"/>
  <Override PartName="/ppt/theme/theme15.xml" ContentType="application/vnd.openxmlformats-officedocument.theme+xml"/>
  <Override PartName="/ppt/media/image16.jpg" ContentType="image/jpg"/>
  <Override PartName="/ppt/media/image19.jpg" ContentType="image/jpg"/>
  <Override PartName="/ppt/media/image24.jpg" ContentType="image/jpg"/>
  <Override PartName="/ppt/media/image32.jpg" ContentType="image/jpg"/>
  <Override PartName="/ppt/media/image39.jpg" ContentType="image/jpg"/>
  <Override PartName="/ppt/media/image45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70" r:id="rId2"/>
    <p:sldMasterId id="2147483672" r:id="rId3"/>
    <p:sldMasterId id="2147483674" r:id="rId4"/>
    <p:sldMasterId id="2147483676" r:id="rId5"/>
    <p:sldMasterId id="2147483678" r:id="rId6"/>
    <p:sldMasterId id="2147483680" r:id="rId7"/>
    <p:sldMasterId id="2147483682" r:id="rId8"/>
    <p:sldMasterId id="2147483684" r:id="rId9"/>
    <p:sldMasterId id="2147483686" r:id="rId10"/>
    <p:sldMasterId id="2147483688" r:id="rId11"/>
    <p:sldMasterId id="2147483690" r:id="rId12"/>
    <p:sldMasterId id="2147483692" r:id="rId13"/>
    <p:sldMasterId id="2147483694" r:id="rId14"/>
    <p:sldMasterId id="2147483696" r:id="rId15"/>
  </p:sldMasterIdLst>
  <p:sldIdLst>
    <p:sldId id="256" r:id="rId16"/>
    <p:sldId id="257" r:id="rId17"/>
    <p:sldId id="258" r:id="rId18"/>
    <p:sldId id="259" r:id="rId19"/>
    <p:sldId id="260" r:id="rId20"/>
    <p:sldId id="262" r:id="rId21"/>
    <p:sldId id="263" r:id="rId22"/>
    <p:sldId id="264" r:id="rId23"/>
    <p:sldId id="265" r:id="rId24"/>
    <p:sldId id="266" r:id="rId25"/>
  </p:sldIdLst>
  <p:sldSz cx="15240000" cy="15240000"/>
  <p:notesSz cx="15240000" cy="15240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E2995D-1E2A-FD48-AFF6-09D58343FD98}" v="4" dt="2025-08-25T15:40:13.50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94"/>
  </p:normalViewPr>
  <p:slideViewPr>
    <p:cSldViewPr>
      <p:cViewPr>
        <p:scale>
          <a:sx n="54" d="100"/>
          <a:sy n="54" d="100"/>
        </p:scale>
        <p:origin x="2856" y="2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lly, Kim" userId="4adddbf3-fa2f-4e3c-83ba-7c0bb451a068" providerId="ADAL" clId="{32668699-0082-C34F-8CD3-E2E3F5673EC7}"/>
    <pc:docChg chg="undo custSel modSld">
      <pc:chgData name="Reilly, Kim" userId="4adddbf3-fa2f-4e3c-83ba-7c0bb451a068" providerId="ADAL" clId="{32668699-0082-C34F-8CD3-E2E3F5673EC7}" dt="2025-08-25T15:39:25.783" v="18" actId="1076"/>
      <pc:docMkLst>
        <pc:docMk/>
      </pc:docMkLst>
      <pc:sldChg chg="modSp mod">
        <pc:chgData name="Reilly, Kim" userId="4adddbf3-fa2f-4e3c-83ba-7c0bb451a068" providerId="ADAL" clId="{32668699-0082-C34F-8CD3-E2E3F5673EC7}" dt="2025-08-25T15:38:44.806" v="5" actId="1076"/>
        <pc:sldMkLst>
          <pc:docMk/>
          <pc:sldMk cId="0" sldId="256"/>
        </pc:sldMkLst>
        <pc:spChg chg="mod">
          <ac:chgData name="Reilly, Kim" userId="4adddbf3-fa2f-4e3c-83ba-7c0bb451a068" providerId="ADAL" clId="{32668699-0082-C34F-8CD3-E2E3F5673EC7}" dt="2025-08-25T15:38:43.311" v="3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Reilly, Kim" userId="4adddbf3-fa2f-4e3c-83ba-7c0bb451a068" providerId="ADAL" clId="{32668699-0082-C34F-8CD3-E2E3F5673EC7}" dt="2025-08-25T15:38:40.860" v="1" actId="1076"/>
          <ac:spMkLst>
            <pc:docMk/>
            <pc:sldMk cId="0" sldId="256"/>
            <ac:spMk id="15" creationId="{00000000-0000-0000-0000-000000000000}"/>
          </ac:spMkLst>
        </pc:spChg>
        <pc:picChg chg="mod">
          <ac:chgData name="Reilly, Kim" userId="4adddbf3-fa2f-4e3c-83ba-7c0bb451a068" providerId="ADAL" clId="{32668699-0082-C34F-8CD3-E2E3F5673EC7}" dt="2025-08-25T15:38:44.806" v="5" actId="1076"/>
          <ac:picMkLst>
            <pc:docMk/>
            <pc:sldMk cId="0" sldId="256"/>
            <ac:picMk id="5" creationId="{00000000-0000-0000-0000-000000000000}"/>
          </ac:picMkLst>
        </pc:picChg>
      </pc:sldChg>
      <pc:sldChg chg="modSp mod">
        <pc:chgData name="Reilly, Kim" userId="4adddbf3-fa2f-4e3c-83ba-7c0bb451a068" providerId="ADAL" clId="{32668699-0082-C34F-8CD3-E2E3F5673EC7}" dt="2025-08-25T15:38:53.305" v="6" actId="14100"/>
        <pc:sldMkLst>
          <pc:docMk/>
          <pc:sldMk cId="0" sldId="257"/>
        </pc:sldMkLst>
        <pc:spChg chg="mod">
          <ac:chgData name="Reilly, Kim" userId="4adddbf3-fa2f-4e3c-83ba-7c0bb451a068" providerId="ADAL" clId="{32668699-0082-C34F-8CD3-E2E3F5673EC7}" dt="2025-08-25T15:38:53.305" v="6" actId="14100"/>
          <ac:spMkLst>
            <pc:docMk/>
            <pc:sldMk cId="0" sldId="257"/>
            <ac:spMk id="11" creationId="{00000000-0000-0000-0000-000000000000}"/>
          </ac:spMkLst>
        </pc:spChg>
      </pc:sldChg>
      <pc:sldChg chg="modSp mod">
        <pc:chgData name="Reilly, Kim" userId="4adddbf3-fa2f-4e3c-83ba-7c0bb451a068" providerId="ADAL" clId="{32668699-0082-C34F-8CD3-E2E3F5673EC7}" dt="2025-08-25T15:39:25.783" v="18" actId="1076"/>
        <pc:sldMkLst>
          <pc:docMk/>
          <pc:sldMk cId="0" sldId="258"/>
        </pc:sldMkLst>
        <pc:picChg chg="mod">
          <ac:chgData name="Reilly, Kim" userId="4adddbf3-fa2f-4e3c-83ba-7c0bb451a068" providerId="ADAL" clId="{32668699-0082-C34F-8CD3-E2E3F5673EC7}" dt="2025-08-25T15:39:25.783" v="18" actId="1076"/>
          <ac:picMkLst>
            <pc:docMk/>
            <pc:sldMk cId="0" sldId="258"/>
            <ac:picMk id="14" creationId="{A384114A-E73F-BD95-8051-CEF54D2AEEE1}"/>
          </ac:picMkLst>
        </pc:picChg>
      </pc:sldChg>
    </pc:docChg>
  </pc:docChgLst>
  <pc:docChgLst>
    <pc:chgData name="Reilly, Kim" userId="4adddbf3-fa2f-4e3c-83ba-7c0bb451a068" providerId="ADAL" clId="{E4E2995D-1E2A-FD48-AFF6-09D58343FD98}"/>
    <pc:docChg chg="undo custSel delSld modSld">
      <pc:chgData name="Reilly, Kim" userId="4adddbf3-fa2f-4e3c-83ba-7c0bb451a068" providerId="ADAL" clId="{E4E2995D-1E2A-FD48-AFF6-09D58343FD98}" dt="2025-08-25T15:42:05.145" v="39" actId="1076"/>
      <pc:docMkLst>
        <pc:docMk/>
      </pc:docMkLst>
      <pc:sldChg chg="modSp mod">
        <pc:chgData name="Reilly, Kim" userId="4adddbf3-fa2f-4e3c-83ba-7c0bb451a068" providerId="ADAL" clId="{E4E2995D-1E2A-FD48-AFF6-09D58343FD98}" dt="2025-08-25T15:40:30.591" v="21" actId="1076"/>
        <pc:sldMkLst>
          <pc:docMk/>
          <pc:sldMk cId="0" sldId="258"/>
        </pc:sldMkLst>
        <pc:spChg chg="mod">
          <ac:chgData name="Reilly, Kim" userId="4adddbf3-fa2f-4e3c-83ba-7c0bb451a068" providerId="ADAL" clId="{E4E2995D-1E2A-FD48-AFF6-09D58343FD98}" dt="2025-08-25T15:40:19.946" v="17" actId="1037"/>
          <ac:spMkLst>
            <pc:docMk/>
            <pc:sldMk cId="0" sldId="258"/>
            <ac:spMk id="9" creationId="{B30ECB62-3069-7DA5-CAFA-37943093AA4A}"/>
          </ac:spMkLst>
        </pc:spChg>
        <pc:picChg chg="mod">
          <ac:chgData name="Reilly, Kim" userId="4adddbf3-fa2f-4e3c-83ba-7c0bb451a068" providerId="ADAL" clId="{E4E2995D-1E2A-FD48-AFF6-09D58343FD98}" dt="2025-08-25T15:40:28.516" v="19" actId="1076"/>
          <ac:picMkLst>
            <pc:docMk/>
            <pc:sldMk cId="0" sldId="258"/>
            <ac:picMk id="2" creationId="{398CB57D-F7D5-AB2C-B9CF-B802378CEE2E}"/>
          </ac:picMkLst>
        </pc:picChg>
        <pc:picChg chg="mod">
          <ac:chgData name="Reilly, Kim" userId="4adddbf3-fa2f-4e3c-83ba-7c0bb451a068" providerId="ADAL" clId="{E4E2995D-1E2A-FD48-AFF6-09D58343FD98}" dt="2025-08-25T15:40:30.591" v="21" actId="1076"/>
          <ac:picMkLst>
            <pc:docMk/>
            <pc:sldMk cId="0" sldId="258"/>
            <ac:picMk id="14" creationId="{A384114A-E73F-BD95-8051-CEF54D2AEEE1}"/>
          </ac:picMkLst>
        </pc:picChg>
      </pc:sldChg>
      <pc:sldChg chg="modSp mod">
        <pc:chgData name="Reilly, Kim" userId="4adddbf3-fa2f-4e3c-83ba-7c0bb451a068" providerId="ADAL" clId="{E4E2995D-1E2A-FD48-AFF6-09D58343FD98}" dt="2025-08-25T15:41:09.018" v="32" actId="1037"/>
        <pc:sldMkLst>
          <pc:docMk/>
          <pc:sldMk cId="0" sldId="259"/>
        </pc:sldMkLst>
        <pc:spChg chg="mod">
          <ac:chgData name="Reilly, Kim" userId="4adddbf3-fa2f-4e3c-83ba-7c0bb451a068" providerId="ADAL" clId="{E4E2995D-1E2A-FD48-AFF6-09D58343FD98}" dt="2025-08-25T15:41:09.018" v="32" actId="1037"/>
          <ac:spMkLst>
            <pc:docMk/>
            <pc:sldMk cId="0" sldId="259"/>
            <ac:spMk id="10" creationId="{C28FD798-27C3-77EA-9F79-B8E281D37C2E}"/>
          </ac:spMkLst>
        </pc:spChg>
      </pc:sldChg>
      <pc:sldChg chg="modSp mod">
        <pc:chgData name="Reilly, Kim" userId="4adddbf3-fa2f-4e3c-83ba-7c0bb451a068" providerId="ADAL" clId="{E4E2995D-1E2A-FD48-AFF6-09D58343FD98}" dt="2025-08-25T15:41:24.820" v="35" actId="14100"/>
        <pc:sldMkLst>
          <pc:docMk/>
          <pc:sldMk cId="0" sldId="260"/>
        </pc:sldMkLst>
        <pc:spChg chg="mod">
          <ac:chgData name="Reilly, Kim" userId="4adddbf3-fa2f-4e3c-83ba-7c0bb451a068" providerId="ADAL" clId="{E4E2995D-1E2A-FD48-AFF6-09D58343FD98}" dt="2025-08-25T15:41:24.820" v="35" actId="14100"/>
          <ac:spMkLst>
            <pc:docMk/>
            <pc:sldMk cId="0" sldId="260"/>
            <ac:spMk id="22" creationId="{00000000-0000-0000-0000-000000000000}"/>
          </ac:spMkLst>
        </pc:spChg>
      </pc:sldChg>
      <pc:sldChg chg="del">
        <pc:chgData name="Reilly, Kim" userId="4adddbf3-fa2f-4e3c-83ba-7c0bb451a068" providerId="ADAL" clId="{E4E2995D-1E2A-FD48-AFF6-09D58343FD98}" dt="2025-08-25T15:41:44.351" v="36" actId="2696"/>
        <pc:sldMkLst>
          <pc:docMk/>
          <pc:sldMk cId="0" sldId="261"/>
        </pc:sldMkLst>
      </pc:sldChg>
      <pc:sldChg chg="modSp mod">
        <pc:chgData name="Reilly, Kim" userId="4adddbf3-fa2f-4e3c-83ba-7c0bb451a068" providerId="ADAL" clId="{E4E2995D-1E2A-FD48-AFF6-09D58343FD98}" dt="2025-08-25T15:42:05.145" v="39" actId="1076"/>
        <pc:sldMkLst>
          <pc:docMk/>
          <pc:sldMk cId="0" sldId="266"/>
        </pc:sldMkLst>
        <pc:picChg chg="mod">
          <ac:chgData name="Reilly, Kim" userId="4adddbf3-fa2f-4e3c-83ba-7c0bb451a068" providerId="ADAL" clId="{E4E2995D-1E2A-FD48-AFF6-09D58343FD98}" dt="2025-08-25T15:42:05.145" v="39" actId="1076"/>
          <ac:picMkLst>
            <pc:docMk/>
            <pc:sldMk cId="0" sldId="266"/>
            <ac:picMk id="1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D37804-9390-E40A-8523-A27EBD9B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24C61D-6FF9-B2C6-F137-DA3675BA6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8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DA24BE-AD0E-F10E-A8E5-E8BD768A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10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4C8BBA-38DE-30C9-FE7C-93B8D025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745DE92-7592-2E7D-8954-B5B0FDA1D5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40000" cy="10541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9344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167C5-EF26-E315-63D9-3EC1309F2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52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899B34-0462-FD8F-0C33-286F8B56F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28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4B4905-A4D2-8E30-8659-8965A179D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6C17B6FA-7044-BC22-82E7-E5DDEC852D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5240000" cy="11563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078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3764D6-5253-E722-9746-B01EBE86C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1F65C3-EE28-D9BA-38A9-ADC3E8F1A7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4695" y="0"/>
            <a:ext cx="10135306" cy="15240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768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65A426-2FB1-F218-DB28-B4E72FFB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EDC11AF-EED9-3042-4C61-8694622BEC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599706" cy="152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133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50" b="1" i="0">
                <a:solidFill>
                  <a:schemeClr val="tx1"/>
                </a:solidFill>
                <a:latin typeface="Montserrat" panose="00000500000000000000" pitchFamily="50" charset="0"/>
                <a:cs typeface="Montserrat" panose="00000500000000000000" pitchFamily="50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8CB13B-6EF1-016F-34D6-5752A03444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00200" y="121920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917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9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7E1DC-D716-BFC3-BE02-ADC698450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8CCCA9-C11E-1035-B231-D9EC82FF51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372682"/>
            <a:ext cx="10593917" cy="108673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736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C14858-CEDE-8CB9-374B-4753EA4A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523A367-6904-6606-9588-674ABF7BCE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44800" y="4416779"/>
            <a:ext cx="12395200" cy="1082322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473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5C6240-64CC-2BD4-BA38-129FE1323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DD5264B-119A-2865-1142-976CA918FF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9792" y="3192639"/>
            <a:ext cx="9260417" cy="905757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9650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3B6F9A-9C5D-8092-588E-A9CF4D388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A7EEAE-1BF1-D0F1-2AF4-786FE1048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11502" cy="108567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193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F6CDEF-29C5-893F-8A98-BE9A607D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FF652F-036B-0FFE-6538-63B44C05CC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8548" y="2709334"/>
            <a:ext cx="9746470" cy="972864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8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9DE8AC-6B8E-1D75-4B00-74A5F746E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666F628-661E-49BC-186B-16F063CCC9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8548" y="2709334"/>
            <a:ext cx="9746470" cy="972864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84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01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73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3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3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79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66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34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523985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523985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7" kern="1200">
          <a:solidFill>
            <a:schemeClr val="tx1"/>
          </a:solidFill>
          <a:latin typeface="+mn-lt"/>
          <a:ea typeface="+mn-ea"/>
          <a:cs typeface="+mn-cs"/>
        </a:defRPr>
      </a:lvl1pPr>
      <a:lvl2pPr marL="1142989" indent="-380996" algn="l" defTabSz="1523985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4981" indent="-380996" algn="l" defTabSz="1523985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6973" indent="-380996" algn="l" defTabSz="1523985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8966" indent="-380996" algn="l" defTabSz="1523985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0958" indent="-380996" algn="l" defTabSz="1523985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950" indent="-380996" algn="l" defTabSz="1523985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43" indent="-380996" algn="l" defTabSz="1523985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935" indent="-380996" algn="l" defTabSz="1523985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85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977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970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962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954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947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939" algn="l" defTabSz="152398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86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37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39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2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70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91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14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4213225"/>
          </a:xfrm>
          <a:custGeom>
            <a:avLst/>
            <a:gdLst/>
            <a:ahLst/>
            <a:cxnLst/>
            <a:rect l="l" t="t" r="r" b="b"/>
            <a:pathLst>
              <a:path w="15240000" h="4213225">
                <a:moveTo>
                  <a:pt x="15240000" y="0"/>
                </a:moveTo>
                <a:lnTo>
                  <a:pt x="0" y="0"/>
                </a:lnTo>
                <a:lnTo>
                  <a:pt x="0" y="4212907"/>
                </a:lnTo>
                <a:lnTo>
                  <a:pt x="15240000" y="4212907"/>
                </a:lnTo>
                <a:lnTo>
                  <a:pt x="15240000" y="0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065000"/>
            <a:ext cx="15240000" cy="3175000"/>
          </a:xfrm>
          <a:custGeom>
            <a:avLst/>
            <a:gdLst/>
            <a:ahLst/>
            <a:cxnLst/>
            <a:rect l="l" t="t" r="r" b="b"/>
            <a:pathLst>
              <a:path w="15240000" h="3175000">
                <a:moveTo>
                  <a:pt x="15240000" y="0"/>
                </a:moveTo>
                <a:lnTo>
                  <a:pt x="0" y="0"/>
                </a:lnTo>
                <a:lnTo>
                  <a:pt x="0" y="3175000"/>
                </a:lnTo>
                <a:lnTo>
                  <a:pt x="15240000" y="3175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16212"/>
            <a:ext cx="15239998" cy="944878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2141196" y="635006"/>
            <a:ext cx="2171700" cy="2456815"/>
          </a:xfrm>
          <a:custGeom>
            <a:avLst/>
            <a:gdLst/>
            <a:ahLst/>
            <a:cxnLst/>
            <a:rect l="l" t="t" r="r" b="b"/>
            <a:pathLst>
              <a:path w="2171700" h="2456815">
                <a:moveTo>
                  <a:pt x="1085507" y="0"/>
                </a:moveTo>
                <a:lnTo>
                  <a:pt x="1035705" y="1067"/>
                </a:lnTo>
                <a:lnTo>
                  <a:pt x="986397" y="4247"/>
                </a:lnTo>
                <a:lnTo>
                  <a:pt x="937638" y="9501"/>
                </a:lnTo>
                <a:lnTo>
                  <a:pt x="889483" y="16796"/>
                </a:lnTo>
                <a:lnTo>
                  <a:pt x="841987" y="26094"/>
                </a:lnTo>
                <a:lnTo>
                  <a:pt x="795203" y="37359"/>
                </a:lnTo>
                <a:lnTo>
                  <a:pt x="749188" y="50556"/>
                </a:lnTo>
                <a:lnTo>
                  <a:pt x="703995" y="65649"/>
                </a:lnTo>
                <a:lnTo>
                  <a:pt x="659680" y="82601"/>
                </a:lnTo>
                <a:lnTo>
                  <a:pt x="616297" y="101377"/>
                </a:lnTo>
                <a:lnTo>
                  <a:pt x="573901" y="121940"/>
                </a:lnTo>
                <a:lnTo>
                  <a:pt x="532547" y="144255"/>
                </a:lnTo>
                <a:lnTo>
                  <a:pt x="492289" y="168286"/>
                </a:lnTo>
                <a:lnTo>
                  <a:pt x="453183" y="193996"/>
                </a:lnTo>
                <a:lnTo>
                  <a:pt x="415282" y="221350"/>
                </a:lnTo>
                <a:lnTo>
                  <a:pt x="378642" y="250312"/>
                </a:lnTo>
                <a:lnTo>
                  <a:pt x="343317" y="280845"/>
                </a:lnTo>
                <a:lnTo>
                  <a:pt x="309363" y="312914"/>
                </a:lnTo>
                <a:lnTo>
                  <a:pt x="276833" y="346483"/>
                </a:lnTo>
                <a:lnTo>
                  <a:pt x="245783" y="381516"/>
                </a:lnTo>
                <a:lnTo>
                  <a:pt x="216267" y="417976"/>
                </a:lnTo>
                <a:lnTo>
                  <a:pt x="188340" y="455828"/>
                </a:lnTo>
                <a:lnTo>
                  <a:pt x="162058" y="495036"/>
                </a:lnTo>
                <a:lnTo>
                  <a:pt x="137473" y="535563"/>
                </a:lnTo>
                <a:lnTo>
                  <a:pt x="114642" y="577375"/>
                </a:lnTo>
                <a:lnTo>
                  <a:pt x="93620" y="620434"/>
                </a:lnTo>
                <a:lnTo>
                  <a:pt x="74460" y="664705"/>
                </a:lnTo>
                <a:lnTo>
                  <a:pt x="57065" y="710544"/>
                </a:lnTo>
                <a:lnTo>
                  <a:pt x="41967" y="756983"/>
                </a:lnTo>
                <a:lnTo>
                  <a:pt x="29173" y="803981"/>
                </a:lnTo>
                <a:lnTo>
                  <a:pt x="18689" y="851493"/>
                </a:lnTo>
                <a:lnTo>
                  <a:pt x="10523" y="899478"/>
                </a:lnTo>
                <a:lnTo>
                  <a:pt x="4681" y="947894"/>
                </a:lnTo>
                <a:lnTo>
                  <a:pt x="1171" y="996697"/>
                </a:lnTo>
                <a:lnTo>
                  <a:pt x="0" y="1045845"/>
                </a:lnTo>
                <a:lnTo>
                  <a:pt x="1214" y="1095868"/>
                </a:lnTo>
                <a:lnTo>
                  <a:pt x="4849" y="1145526"/>
                </a:lnTo>
                <a:lnTo>
                  <a:pt x="10895" y="1194733"/>
                </a:lnTo>
                <a:lnTo>
                  <a:pt x="19339" y="1243402"/>
                </a:lnTo>
                <a:lnTo>
                  <a:pt x="30172" y="1291447"/>
                </a:lnTo>
                <a:lnTo>
                  <a:pt x="43383" y="1338783"/>
                </a:lnTo>
                <a:lnTo>
                  <a:pt x="59833" y="1387505"/>
                </a:lnTo>
                <a:lnTo>
                  <a:pt x="79087" y="1434387"/>
                </a:lnTo>
                <a:lnTo>
                  <a:pt x="100938" y="1479703"/>
                </a:lnTo>
                <a:lnTo>
                  <a:pt x="125182" y="1523732"/>
                </a:lnTo>
                <a:lnTo>
                  <a:pt x="151614" y="1566749"/>
                </a:lnTo>
                <a:lnTo>
                  <a:pt x="180029" y="1609033"/>
                </a:lnTo>
                <a:lnTo>
                  <a:pt x="210222" y="1650859"/>
                </a:lnTo>
                <a:lnTo>
                  <a:pt x="241989" y="1692504"/>
                </a:lnTo>
                <a:lnTo>
                  <a:pt x="275124" y="1734246"/>
                </a:lnTo>
                <a:lnTo>
                  <a:pt x="309422" y="1776361"/>
                </a:lnTo>
                <a:lnTo>
                  <a:pt x="361400" y="1835678"/>
                </a:lnTo>
                <a:lnTo>
                  <a:pt x="392242" y="1868456"/>
                </a:lnTo>
                <a:lnTo>
                  <a:pt x="425831" y="1902938"/>
                </a:lnTo>
                <a:lnTo>
                  <a:pt x="461800" y="1938845"/>
                </a:lnTo>
                <a:lnTo>
                  <a:pt x="499781" y="1975895"/>
                </a:lnTo>
                <a:lnTo>
                  <a:pt x="539408" y="2013808"/>
                </a:lnTo>
                <a:lnTo>
                  <a:pt x="580315" y="2052303"/>
                </a:lnTo>
                <a:lnTo>
                  <a:pt x="622133" y="2091099"/>
                </a:lnTo>
                <a:lnTo>
                  <a:pt x="664496" y="2129916"/>
                </a:lnTo>
                <a:lnTo>
                  <a:pt x="707037" y="2168473"/>
                </a:lnTo>
                <a:lnTo>
                  <a:pt x="749390" y="2206490"/>
                </a:lnTo>
                <a:lnTo>
                  <a:pt x="832061" y="2279777"/>
                </a:lnTo>
                <a:lnTo>
                  <a:pt x="909573" y="2347534"/>
                </a:lnTo>
                <a:lnTo>
                  <a:pt x="978992" y="2407513"/>
                </a:lnTo>
                <a:lnTo>
                  <a:pt x="1027909" y="2441297"/>
                </a:lnTo>
                <a:lnTo>
                  <a:pt x="1085608" y="2456802"/>
                </a:lnTo>
                <a:lnTo>
                  <a:pt x="1115337" y="2452517"/>
                </a:lnTo>
                <a:lnTo>
                  <a:pt x="1169256" y="2425035"/>
                </a:lnTo>
                <a:lnTo>
                  <a:pt x="1300264" y="2313815"/>
                </a:lnTo>
                <a:lnTo>
                  <a:pt x="1380420" y="2243250"/>
                </a:lnTo>
                <a:lnTo>
                  <a:pt x="1464338" y="2168221"/>
                </a:lnTo>
                <a:lnTo>
                  <a:pt x="1506787" y="2129737"/>
                </a:lnTo>
                <a:lnTo>
                  <a:pt x="1549072" y="2090981"/>
                </a:lnTo>
                <a:lnTo>
                  <a:pt x="1590827" y="2052236"/>
                </a:lnTo>
                <a:lnTo>
                  <a:pt x="1631682" y="2013782"/>
                </a:lnTo>
                <a:lnTo>
                  <a:pt x="1671271" y="1975901"/>
                </a:lnTo>
                <a:lnTo>
                  <a:pt x="1709224" y="1938875"/>
                </a:lnTo>
                <a:lnTo>
                  <a:pt x="1745174" y="1902985"/>
                </a:lnTo>
                <a:lnTo>
                  <a:pt x="1778754" y="1868512"/>
                </a:lnTo>
                <a:lnTo>
                  <a:pt x="1809596" y="1835738"/>
                </a:lnTo>
                <a:lnTo>
                  <a:pt x="1837330" y="1804944"/>
                </a:lnTo>
                <a:lnTo>
                  <a:pt x="1895895" y="1734253"/>
                </a:lnTo>
                <a:lnTo>
                  <a:pt x="1929040" y="1692473"/>
                </a:lnTo>
                <a:lnTo>
                  <a:pt x="1960819" y="1650798"/>
                </a:lnTo>
                <a:lnTo>
                  <a:pt x="1991026" y="1608954"/>
                </a:lnTo>
                <a:lnTo>
                  <a:pt x="2019455" y="1566667"/>
                </a:lnTo>
                <a:lnTo>
                  <a:pt x="2045901" y="1523662"/>
                </a:lnTo>
                <a:lnTo>
                  <a:pt x="2070158" y="1479665"/>
                </a:lnTo>
                <a:lnTo>
                  <a:pt x="2092019" y="1434403"/>
                </a:lnTo>
                <a:lnTo>
                  <a:pt x="2111279" y="1387601"/>
                </a:lnTo>
                <a:lnTo>
                  <a:pt x="2127732" y="1338986"/>
                </a:lnTo>
                <a:lnTo>
                  <a:pt x="2140943" y="1291298"/>
                </a:lnTo>
                <a:lnTo>
                  <a:pt x="2151776" y="1243042"/>
                </a:lnTo>
                <a:lnTo>
                  <a:pt x="2160220" y="1194292"/>
                </a:lnTo>
                <a:lnTo>
                  <a:pt x="2166266" y="1145125"/>
                </a:lnTo>
                <a:lnTo>
                  <a:pt x="2169901" y="1095617"/>
                </a:lnTo>
                <a:lnTo>
                  <a:pt x="2171115" y="1045845"/>
                </a:lnTo>
                <a:lnTo>
                  <a:pt x="2169944" y="996793"/>
                </a:lnTo>
                <a:lnTo>
                  <a:pt x="2166434" y="948060"/>
                </a:lnTo>
                <a:lnTo>
                  <a:pt x="2160593" y="899689"/>
                </a:lnTo>
                <a:lnTo>
                  <a:pt x="2152427" y="851722"/>
                </a:lnTo>
                <a:lnTo>
                  <a:pt x="2141945" y="804201"/>
                </a:lnTo>
                <a:lnTo>
                  <a:pt x="2129153" y="757169"/>
                </a:lnTo>
                <a:lnTo>
                  <a:pt x="2114058" y="710669"/>
                </a:lnTo>
                <a:lnTo>
                  <a:pt x="2096668" y="664743"/>
                </a:lnTo>
                <a:lnTo>
                  <a:pt x="2077497" y="620468"/>
                </a:lnTo>
                <a:lnTo>
                  <a:pt x="2056463" y="577405"/>
                </a:lnTo>
                <a:lnTo>
                  <a:pt x="2033621" y="535590"/>
                </a:lnTo>
                <a:lnTo>
                  <a:pt x="2009025" y="495059"/>
                </a:lnTo>
                <a:lnTo>
                  <a:pt x="1982732" y="455849"/>
                </a:lnTo>
                <a:lnTo>
                  <a:pt x="1954795" y="417994"/>
                </a:lnTo>
                <a:lnTo>
                  <a:pt x="1925269" y="381531"/>
                </a:lnTo>
                <a:lnTo>
                  <a:pt x="1894209" y="346496"/>
                </a:lnTo>
                <a:lnTo>
                  <a:pt x="1861670" y="312926"/>
                </a:lnTo>
                <a:lnTo>
                  <a:pt x="1827707" y="280855"/>
                </a:lnTo>
                <a:lnTo>
                  <a:pt x="1792374" y="250320"/>
                </a:lnTo>
                <a:lnTo>
                  <a:pt x="1755727" y="221357"/>
                </a:lnTo>
                <a:lnTo>
                  <a:pt x="1717819" y="194001"/>
                </a:lnTo>
                <a:lnTo>
                  <a:pt x="1678707" y="168290"/>
                </a:lnTo>
                <a:lnTo>
                  <a:pt x="1638444" y="144258"/>
                </a:lnTo>
                <a:lnTo>
                  <a:pt x="1597085" y="121943"/>
                </a:lnTo>
                <a:lnTo>
                  <a:pt x="1554686" y="101379"/>
                </a:lnTo>
                <a:lnTo>
                  <a:pt x="1511300" y="82602"/>
                </a:lnTo>
                <a:lnTo>
                  <a:pt x="1466984" y="65650"/>
                </a:lnTo>
                <a:lnTo>
                  <a:pt x="1421791" y="50557"/>
                </a:lnTo>
                <a:lnTo>
                  <a:pt x="1375777" y="37359"/>
                </a:lnTo>
                <a:lnTo>
                  <a:pt x="1328996" y="26094"/>
                </a:lnTo>
                <a:lnTo>
                  <a:pt x="1281503" y="16796"/>
                </a:lnTo>
                <a:lnTo>
                  <a:pt x="1233352" y="9501"/>
                </a:lnTo>
                <a:lnTo>
                  <a:pt x="1184600" y="4247"/>
                </a:lnTo>
                <a:lnTo>
                  <a:pt x="1135300" y="1067"/>
                </a:lnTo>
                <a:lnTo>
                  <a:pt x="1085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2788" y="1323098"/>
            <a:ext cx="2059939" cy="636905"/>
          </a:xfrm>
          <a:custGeom>
            <a:avLst/>
            <a:gdLst/>
            <a:ahLst/>
            <a:cxnLst/>
            <a:rect l="l" t="t" r="r" b="b"/>
            <a:pathLst>
              <a:path w="2059940" h="636905">
                <a:moveTo>
                  <a:pt x="1989708" y="0"/>
                </a:moveTo>
                <a:lnTo>
                  <a:pt x="70230" y="0"/>
                </a:lnTo>
                <a:lnTo>
                  <a:pt x="52080" y="48346"/>
                </a:lnTo>
                <a:lnTo>
                  <a:pt x="36502" y="97841"/>
                </a:lnTo>
                <a:lnTo>
                  <a:pt x="23575" y="148403"/>
                </a:lnTo>
                <a:lnTo>
                  <a:pt x="13382" y="199952"/>
                </a:lnTo>
                <a:lnTo>
                  <a:pt x="6001" y="252405"/>
                </a:lnTo>
                <a:lnTo>
                  <a:pt x="1513" y="305682"/>
                </a:lnTo>
                <a:lnTo>
                  <a:pt x="0" y="359702"/>
                </a:lnTo>
                <a:lnTo>
                  <a:pt x="1171" y="407422"/>
                </a:lnTo>
                <a:lnTo>
                  <a:pt x="4659" y="454571"/>
                </a:lnTo>
                <a:lnTo>
                  <a:pt x="10418" y="501091"/>
                </a:lnTo>
                <a:lnTo>
                  <a:pt x="18408" y="546925"/>
                </a:lnTo>
                <a:lnTo>
                  <a:pt x="28585" y="592016"/>
                </a:lnTo>
                <a:lnTo>
                  <a:pt x="40906" y="636308"/>
                </a:lnTo>
                <a:lnTo>
                  <a:pt x="2019033" y="636308"/>
                </a:lnTo>
                <a:lnTo>
                  <a:pt x="2031354" y="592016"/>
                </a:lnTo>
                <a:lnTo>
                  <a:pt x="2041531" y="546925"/>
                </a:lnTo>
                <a:lnTo>
                  <a:pt x="2049521" y="501091"/>
                </a:lnTo>
                <a:lnTo>
                  <a:pt x="2055280" y="454571"/>
                </a:lnTo>
                <a:lnTo>
                  <a:pt x="2058768" y="407422"/>
                </a:lnTo>
                <a:lnTo>
                  <a:pt x="2059939" y="359702"/>
                </a:lnTo>
                <a:lnTo>
                  <a:pt x="2058425" y="305682"/>
                </a:lnTo>
                <a:lnTo>
                  <a:pt x="2053936" y="252405"/>
                </a:lnTo>
                <a:lnTo>
                  <a:pt x="2046553" y="199952"/>
                </a:lnTo>
                <a:lnTo>
                  <a:pt x="2036358" y="148403"/>
                </a:lnTo>
                <a:lnTo>
                  <a:pt x="2023432" y="97841"/>
                </a:lnTo>
                <a:lnTo>
                  <a:pt x="2007855" y="48346"/>
                </a:lnTo>
                <a:lnTo>
                  <a:pt x="1989708" y="0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63021" y="693226"/>
            <a:ext cx="1919605" cy="629920"/>
          </a:xfrm>
          <a:custGeom>
            <a:avLst/>
            <a:gdLst/>
            <a:ahLst/>
            <a:cxnLst/>
            <a:rect l="l" t="t" r="r" b="b"/>
            <a:pathLst>
              <a:path w="1919605" h="629919">
                <a:moveTo>
                  <a:pt x="959738" y="0"/>
                </a:moveTo>
                <a:lnTo>
                  <a:pt x="907626" y="1243"/>
                </a:lnTo>
                <a:lnTo>
                  <a:pt x="856188" y="4935"/>
                </a:lnTo>
                <a:lnTo>
                  <a:pt x="805486" y="11016"/>
                </a:lnTo>
                <a:lnTo>
                  <a:pt x="755579" y="19428"/>
                </a:lnTo>
                <a:lnTo>
                  <a:pt x="706531" y="30110"/>
                </a:lnTo>
                <a:lnTo>
                  <a:pt x="658401" y="43005"/>
                </a:lnTo>
                <a:lnTo>
                  <a:pt x="611252" y="58053"/>
                </a:lnTo>
                <a:lnTo>
                  <a:pt x="565144" y="75195"/>
                </a:lnTo>
                <a:lnTo>
                  <a:pt x="520139" y="94372"/>
                </a:lnTo>
                <a:lnTo>
                  <a:pt x="476298" y="115526"/>
                </a:lnTo>
                <a:lnTo>
                  <a:pt x="433682" y="138597"/>
                </a:lnTo>
                <a:lnTo>
                  <a:pt x="392352" y="163526"/>
                </a:lnTo>
                <a:lnTo>
                  <a:pt x="352370" y="190255"/>
                </a:lnTo>
                <a:lnTo>
                  <a:pt x="313797" y="218723"/>
                </a:lnTo>
                <a:lnTo>
                  <a:pt x="276695" y="248874"/>
                </a:lnTo>
                <a:lnTo>
                  <a:pt x="241123" y="280646"/>
                </a:lnTo>
                <a:lnTo>
                  <a:pt x="207144" y="313982"/>
                </a:lnTo>
                <a:lnTo>
                  <a:pt x="174820" y="348822"/>
                </a:lnTo>
                <a:lnTo>
                  <a:pt x="144210" y="385107"/>
                </a:lnTo>
                <a:lnTo>
                  <a:pt x="115377" y="422779"/>
                </a:lnTo>
                <a:lnTo>
                  <a:pt x="88381" y="461778"/>
                </a:lnTo>
                <a:lnTo>
                  <a:pt x="63284" y="502046"/>
                </a:lnTo>
                <a:lnTo>
                  <a:pt x="40148" y="543523"/>
                </a:lnTo>
                <a:lnTo>
                  <a:pt x="19032" y="586150"/>
                </a:lnTo>
                <a:lnTo>
                  <a:pt x="0" y="629869"/>
                </a:lnTo>
                <a:lnTo>
                  <a:pt x="1919477" y="629869"/>
                </a:lnTo>
                <a:lnTo>
                  <a:pt x="1900444" y="586150"/>
                </a:lnTo>
                <a:lnTo>
                  <a:pt x="1879325" y="543523"/>
                </a:lnTo>
                <a:lnTo>
                  <a:pt x="1856183" y="502046"/>
                </a:lnTo>
                <a:lnTo>
                  <a:pt x="1831079" y="461778"/>
                </a:lnTo>
                <a:lnTo>
                  <a:pt x="1804075" y="422779"/>
                </a:lnTo>
                <a:lnTo>
                  <a:pt x="1775232" y="385107"/>
                </a:lnTo>
                <a:lnTo>
                  <a:pt x="1744612" y="348822"/>
                </a:lnTo>
                <a:lnTo>
                  <a:pt x="1712277" y="313982"/>
                </a:lnTo>
                <a:lnTo>
                  <a:pt x="1678287" y="280646"/>
                </a:lnTo>
                <a:lnTo>
                  <a:pt x="1642706" y="248874"/>
                </a:lnTo>
                <a:lnTo>
                  <a:pt x="1605593" y="218723"/>
                </a:lnTo>
                <a:lnTo>
                  <a:pt x="1567011" y="190255"/>
                </a:lnTo>
                <a:lnTo>
                  <a:pt x="1527021" y="163526"/>
                </a:lnTo>
                <a:lnTo>
                  <a:pt x="1485685" y="138597"/>
                </a:lnTo>
                <a:lnTo>
                  <a:pt x="1443064" y="115526"/>
                </a:lnTo>
                <a:lnTo>
                  <a:pt x="1399220" y="94372"/>
                </a:lnTo>
                <a:lnTo>
                  <a:pt x="1354215" y="75195"/>
                </a:lnTo>
                <a:lnTo>
                  <a:pt x="1308109" y="58053"/>
                </a:lnTo>
                <a:lnTo>
                  <a:pt x="1260965" y="43005"/>
                </a:lnTo>
                <a:lnTo>
                  <a:pt x="1212844" y="30110"/>
                </a:lnTo>
                <a:lnTo>
                  <a:pt x="1163807" y="19428"/>
                </a:lnTo>
                <a:lnTo>
                  <a:pt x="1113917" y="11016"/>
                </a:lnTo>
                <a:lnTo>
                  <a:pt x="1063234" y="4935"/>
                </a:lnTo>
                <a:lnTo>
                  <a:pt x="1011821" y="1243"/>
                </a:lnTo>
                <a:lnTo>
                  <a:pt x="95973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33716" y="1959397"/>
            <a:ext cx="1978660" cy="1084580"/>
          </a:xfrm>
          <a:custGeom>
            <a:avLst/>
            <a:gdLst/>
            <a:ahLst/>
            <a:cxnLst/>
            <a:rect l="l" t="t" r="r" b="b"/>
            <a:pathLst>
              <a:path w="1978659" h="1084580">
                <a:moveTo>
                  <a:pt x="1978164" y="0"/>
                </a:moveTo>
                <a:lnTo>
                  <a:pt x="0" y="0"/>
                </a:lnTo>
                <a:lnTo>
                  <a:pt x="16097" y="47221"/>
                </a:lnTo>
                <a:lnTo>
                  <a:pt x="35181" y="92844"/>
                </a:lnTo>
                <a:lnTo>
                  <a:pt x="56933" y="137028"/>
                </a:lnTo>
                <a:lnTo>
                  <a:pt x="81031" y="179932"/>
                </a:lnTo>
                <a:lnTo>
                  <a:pt x="107157" y="221716"/>
                </a:lnTo>
                <a:lnTo>
                  <a:pt x="134991" y="262540"/>
                </a:lnTo>
                <a:lnTo>
                  <a:pt x="164211" y="302564"/>
                </a:lnTo>
                <a:lnTo>
                  <a:pt x="194499" y="341947"/>
                </a:lnTo>
                <a:lnTo>
                  <a:pt x="225534" y="380849"/>
                </a:lnTo>
                <a:lnTo>
                  <a:pt x="256997" y="419430"/>
                </a:lnTo>
                <a:lnTo>
                  <a:pt x="282517" y="449350"/>
                </a:lnTo>
                <a:lnTo>
                  <a:pt x="312016" y="481887"/>
                </a:lnTo>
                <a:lnTo>
                  <a:pt x="345009" y="516664"/>
                </a:lnTo>
                <a:lnTo>
                  <a:pt x="381006" y="553306"/>
                </a:lnTo>
                <a:lnTo>
                  <a:pt x="419523" y="591434"/>
                </a:lnTo>
                <a:lnTo>
                  <a:pt x="460072" y="630674"/>
                </a:lnTo>
                <a:lnTo>
                  <a:pt x="502166" y="670648"/>
                </a:lnTo>
                <a:lnTo>
                  <a:pt x="545318" y="710980"/>
                </a:lnTo>
                <a:lnTo>
                  <a:pt x="589041" y="751293"/>
                </a:lnTo>
                <a:lnTo>
                  <a:pt x="632849" y="791212"/>
                </a:lnTo>
                <a:lnTo>
                  <a:pt x="676255" y="830358"/>
                </a:lnTo>
                <a:lnTo>
                  <a:pt x="759910" y="904831"/>
                </a:lnTo>
                <a:lnTo>
                  <a:pt x="836114" y="971699"/>
                </a:lnTo>
                <a:lnTo>
                  <a:pt x="928039" y="1051280"/>
                </a:lnTo>
                <a:lnTo>
                  <a:pt x="959483" y="1074069"/>
                </a:lnTo>
                <a:lnTo>
                  <a:pt x="989088" y="1084427"/>
                </a:lnTo>
                <a:lnTo>
                  <a:pt x="1003161" y="1081579"/>
                </a:lnTo>
                <a:lnTo>
                  <a:pt x="1050264" y="1051153"/>
                </a:lnTo>
                <a:lnTo>
                  <a:pt x="1142016" y="971699"/>
                </a:lnTo>
                <a:lnTo>
                  <a:pt x="1218191" y="904831"/>
                </a:lnTo>
                <a:lnTo>
                  <a:pt x="1301826" y="830358"/>
                </a:lnTo>
                <a:lnTo>
                  <a:pt x="1345223" y="791212"/>
                </a:lnTo>
                <a:lnTo>
                  <a:pt x="1389024" y="751293"/>
                </a:lnTo>
                <a:lnTo>
                  <a:pt x="1432741" y="710980"/>
                </a:lnTo>
                <a:lnTo>
                  <a:pt x="1475889" y="670648"/>
                </a:lnTo>
                <a:lnTo>
                  <a:pt x="1517979" y="630674"/>
                </a:lnTo>
                <a:lnTo>
                  <a:pt x="1558524" y="591434"/>
                </a:lnTo>
                <a:lnTo>
                  <a:pt x="1597038" y="553306"/>
                </a:lnTo>
                <a:lnTo>
                  <a:pt x="1633034" y="516664"/>
                </a:lnTo>
                <a:lnTo>
                  <a:pt x="1666024" y="481887"/>
                </a:lnTo>
                <a:lnTo>
                  <a:pt x="1695522" y="449350"/>
                </a:lnTo>
                <a:lnTo>
                  <a:pt x="1721040" y="419430"/>
                </a:lnTo>
                <a:lnTo>
                  <a:pt x="1752506" y="380849"/>
                </a:lnTo>
                <a:lnTo>
                  <a:pt x="1783545" y="341947"/>
                </a:lnTo>
                <a:lnTo>
                  <a:pt x="1813837" y="302564"/>
                </a:lnTo>
                <a:lnTo>
                  <a:pt x="1843063" y="262540"/>
                </a:lnTo>
                <a:lnTo>
                  <a:pt x="1870905" y="221716"/>
                </a:lnTo>
                <a:lnTo>
                  <a:pt x="1897042" y="179932"/>
                </a:lnTo>
                <a:lnTo>
                  <a:pt x="1921156" y="137028"/>
                </a:lnTo>
                <a:lnTo>
                  <a:pt x="1942927" y="92844"/>
                </a:lnTo>
                <a:lnTo>
                  <a:pt x="1962036" y="47221"/>
                </a:lnTo>
                <a:lnTo>
                  <a:pt x="1978164" y="0"/>
                </a:lnTo>
                <a:close/>
              </a:path>
            </a:pathLst>
          </a:custGeom>
          <a:solidFill>
            <a:srgbClr val="000C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22752" y="707967"/>
            <a:ext cx="960119" cy="615315"/>
          </a:xfrm>
          <a:custGeom>
            <a:avLst/>
            <a:gdLst/>
            <a:ahLst/>
            <a:cxnLst/>
            <a:rect l="l" t="t" r="r" b="b"/>
            <a:pathLst>
              <a:path w="960119" h="615315">
                <a:moveTo>
                  <a:pt x="136866" y="0"/>
                </a:moveTo>
                <a:lnTo>
                  <a:pt x="93456" y="12417"/>
                </a:lnTo>
                <a:lnTo>
                  <a:pt x="55867" y="36298"/>
                </a:lnTo>
                <a:lnTo>
                  <a:pt x="26295" y="69705"/>
                </a:lnTo>
                <a:lnTo>
                  <a:pt x="6940" y="110700"/>
                </a:lnTo>
                <a:lnTo>
                  <a:pt x="0" y="157346"/>
                </a:lnTo>
                <a:lnTo>
                  <a:pt x="0" y="615131"/>
                </a:lnTo>
                <a:lnTo>
                  <a:pt x="959738" y="615131"/>
                </a:lnTo>
                <a:lnTo>
                  <a:pt x="940315" y="570576"/>
                </a:lnTo>
                <a:lnTo>
                  <a:pt x="918727" y="527157"/>
                </a:lnTo>
                <a:lnTo>
                  <a:pt x="895039" y="484935"/>
                </a:lnTo>
                <a:lnTo>
                  <a:pt x="869317" y="443973"/>
                </a:lnTo>
                <a:lnTo>
                  <a:pt x="841625" y="404334"/>
                </a:lnTo>
                <a:lnTo>
                  <a:pt x="812029" y="366080"/>
                </a:lnTo>
                <a:lnTo>
                  <a:pt x="780593" y="329274"/>
                </a:lnTo>
                <a:lnTo>
                  <a:pt x="747384" y="293978"/>
                </a:lnTo>
                <a:lnTo>
                  <a:pt x="712466" y="260255"/>
                </a:lnTo>
                <a:lnTo>
                  <a:pt x="675904" y="228166"/>
                </a:lnTo>
                <a:lnTo>
                  <a:pt x="637764" y="197776"/>
                </a:lnTo>
                <a:lnTo>
                  <a:pt x="598111" y="169145"/>
                </a:lnTo>
                <a:lnTo>
                  <a:pt x="557010" y="142337"/>
                </a:lnTo>
                <a:lnTo>
                  <a:pt x="514526" y="117414"/>
                </a:lnTo>
                <a:lnTo>
                  <a:pt x="470725" y="94438"/>
                </a:lnTo>
                <a:lnTo>
                  <a:pt x="425671" y="73473"/>
                </a:lnTo>
                <a:lnTo>
                  <a:pt x="379430" y="54580"/>
                </a:lnTo>
                <a:lnTo>
                  <a:pt x="332066" y="37822"/>
                </a:lnTo>
                <a:lnTo>
                  <a:pt x="283646" y="23262"/>
                </a:lnTo>
                <a:lnTo>
                  <a:pt x="234234" y="10962"/>
                </a:lnTo>
                <a:lnTo>
                  <a:pt x="183895" y="984"/>
                </a:lnTo>
                <a:lnTo>
                  <a:pt x="136866" y="0"/>
                </a:lnTo>
                <a:close/>
              </a:path>
            </a:pathLst>
          </a:custGeom>
          <a:solidFill>
            <a:srgbClr val="FF1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222808" y="1959397"/>
            <a:ext cx="989330" cy="1084580"/>
          </a:xfrm>
          <a:custGeom>
            <a:avLst/>
            <a:gdLst/>
            <a:ahLst/>
            <a:cxnLst/>
            <a:rect l="l" t="t" r="r" b="b"/>
            <a:pathLst>
              <a:path w="989330" h="1084580">
                <a:moveTo>
                  <a:pt x="989075" y="0"/>
                </a:moveTo>
                <a:lnTo>
                  <a:pt x="164477" y="0"/>
                </a:lnTo>
                <a:lnTo>
                  <a:pt x="120747" y="5875"/>
                </a:lnTo>
                <a:lnTo>
                  <a:pt x="81454" y="22460"/>
                </a:lnTo>
                <a:lnTo>
                  <a:pt x="48167" y="48190"/>
                </a:lnTo>
                <a:lnTo>
                  <a:pt x="22452" y="81502"/>
                </a:lnTo>
                <a:lnTo>
                  <a:pt x="5874" y="120832"/>
                </a:lnTo>
                <a:lnTo>
                  <a:pt x="0" y="164617"/>
                </a:lnTo>
                <a:lnTo>
                  <a:pt x="0" y="1084427"/>
                </a:lnTo>
                <a:lnTo>
                  <a:pt x="45443" y="1063451"/>
                </a:lnTo>
                <a:lnTo>
                  <a:pt x="152915" y="971699"/>
                </a:lnTo>
                <a:lnTo>
                  <a:pt x="229090" y="904831"/>
                </a:lnTo>
                <a:lnTo>
                  <a:pt x="312725" y="830358"/>
                </a:lnTo>
                <a:lnTo>
                  <a:pt x="356123" y="791212"/>
                </a:lnTo>
                <a:lnTo>
                  <a:pt x="399924" y="751293"/>
                </a:lnTo>
                <a:lnTo>
                  <a:pt x="443642" y="710980"/>
                </a:lnTo>
                <a:lnTo>
                  <a:pt x="486790" y="670648"/>
                </a:lnTo>
                <a:lnTo>
                  <a:pt x="528881" y="630674"/>
                </a:lnTo>
                <a:lnTo>
                  <a:pt x="569428" y="591434"/>
                </a:lnTo>
                <a:lnTo>
                  <a:pt x="607943" y="553306"/>
                </a:lnTo>
                <a:lnTo>
                  <a:pt x="643940" y="516664"/>
                </a:lnTo>
                <a:lnTo>
                  <a:pt x="676932" y="481887"/>
                </a:lnTo>
                <a:lnTo>
                  <a:pt x="706431" y="449350"/>
                </a:lnTo>
                <a:lnTo>
                  <a:pt x="731951" y="419430"/>
                </a:lnTo>
                <a:lnTo>
                  <a:pt x="763414" y="380849"/>
                </a:lnTo>
                <a:lnTo>
                  <a:pt x="794450" y="341947"/>
                </a:lnTo>
                <a:lnTo>
                  <a:pt x="824740" y="302564"/>
                </a:lnTo>
                <a:lnTo>
                  <a:pt x="853966" y="262540"/>
                </a:lnTo>
                <a:lnTo>
                  <a:pt x="881807" y="221716"/>
                </a:lnTo>
                <a:lnTo>
                  <a:pt x="907944" y="179932"/>
                </a:lnTo>
                <a:lnTo>
                  <a:pt x="932059" y="137028"/>
                </a:lnTo>
                <a:lnTo>
                  <a:pt x="953832" y="92844"/>
                </a:lnTo>
                <a:lnTo>
                  <a:pt x="972944" y="47221"/>
                </a:lnTo>
                <a:lnTo>
                  <a:pt x="989075" y="0"/>
                </a:lnTo>
                <a:close/>
              </a:path>
            </a:pathLst>
          </a:custGeom>
          <a:solidFill>
            <a:srgbClr val="004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18121" y="13714454"/>
            <a:ext cx="77635" cy="7774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1709400" y="13714463"/>
            <a:ext cx="2683510" cy="615950"/>
          </a:xfrm>
          <a:custGeom>
            <a:avLst/>
            <a:gdLst/>
            <a:ahLst/>
            <a:cxnLst/>
            <a:rect l="l" t="t" r="r" b="b"/>
            <a:pathLst>
              <a:path w="2683509" h="615950">
                <a:moveTo>
                  <a:pt x="524891" y="615365"/>
                </a:moveTo>
                <a:lnTo>
                  <a:pt x="414020" y="402437"/>
                </a:lnTo>
                <a:lnTo>
                  <a:pt x="396532" y="368846"/>
                </a:lnTo>
                <a:lnTo>
                  <a:pt x="437972" y="337578"/>
                </a:lnTo>
                <a:lnTo>
                  <a:pt x="467588" y="297980"/>
                </a:lnTo>
                <a:lnTo>
                  <a:pt x="474218" y="280111"/>
                </a:lnTo>
                <a:lnTo>
                  <a:pt x="485368" y="250088"/>
                </a:lnTo>
                <a:lnTo>
                  <a:pt x="491299" y="193916"/>
                </a:lnTo>
                <a:lnTo>
                  <a:pt x="487641" y="151434"/>
                </a:lnTo>
                <a:lnTo>
                  <a:pt x="476719" y="113639"/>
                </a:lnTo>
                <a:lnTo>
                  <a:pt x="433146" y="52120"/>
                </a:lnTo>
                <a:lnTo>
                  <a:pt x="399694" y="29324"/>
                </a:lnTo>
                <a:lnTo>
                  <a:pt x="357581" y="13030"/>
                </a:lnTo>
                <a:lnTo>
                  <a:pt x="334441" y="8585"/>
                </a:lnTo>
                <a:lnTo>
                  <a:pt x="334441" y="200748"/>
                </a:lnTo>
                <a:lnTo>
                  <a:pt x="333108" y="219392"/>
                </a:lnTo>
                <a:lnTo>
                  <a:pt x="313359" y="260299"/>
                </a:lnTo>
                <a:lnTo>
                  <a:pt x="263474" y="278879"/>
                </a:lnTo>
                <a:lnTo>
                  <a:pt x="238760" y="280111"/>
                </a:lnTo>
                <a:lnTo>
                  <a:pt x="155232" y="280111"/>
                </a:lnTo>
                <a:lnTo>
                  <a:pt x="155232" y="124066"/>
                </a:lnTo>
                <a:lnTo>
                  <a:pt x="236207" y="124066"/>
                </a:lnTo>
                <a:lnTo>
                  <a:pt x="282397" y="128841"/>
                </a:lnTo>
                <a:lnTo>
                  <a:pt x="322072" y="153771"/>
                </a:lnTo>
                <a:lnTo>
                  <a:pt x="334441" y="200748"/>
                </a:lnTo>
                <a:lnTo>
                  <a:pt x="334441" y="8585"/>
                </a:lnTo>
                <a:lnTo>
                  <a:pt x="306819" y="3263"/>
                </a:lnTo>
                <a:lnTo>
                  <a:pt x="247446" y="0"/>
                </a:lnTo>
                <a:lnTo>
                  <a:pt x="0" y="0"/>
                </a:lnTo>
                <a:lnTo>
                  <a:pt x="0" y="615365"/>
                </a:lnTo>
                <a:lnTo>
                  <a:pt x="155232" y="615365"/>
                </a:lnTo>
                <a:lnTo>
                  <a:pt x="155232" y="402437"/>
                </a:lnTo>
                <a:lnTo>
                  <a:pt x="250799" y="402437"/>
                </a:lnTo>
                <a:lnTo>
                  <a:pt x="354253" y="615365"/>
                </a:lnTo>
                <a:lnTo>
                  <a:pt x="524891" y="615365"/>
                </a:lnTo>
                <a:close/>
              </a:path>
              <a:path w="2683509" h="615950">
                <a:moveTo>
                  <a:pt x="949807" y="0"/>
                </a:moveTo>
                <a:lnTo>
                  <a:pt x="524891" y="0"/>
                </a:lnTo>
                <a:lnTo>
                  <a:pt x="524891" y="615365"/>
                </a:lnTo>
                <a:lnTo>
                  <a:pt x="753313" y="615365"/>
                </a:lnTo>
                <a:lnTo>
                  <a:pt x="820597" y="486079"/>
                </a:lnTo>
                <a:lnTo>
                  <a:pt x="686955" y="486079"/>
                </a:lnTo>
                <a:lnTo>
                  <a:pt x="686955" y="368033"/>
                </a:lnTo>
                <a:lnTo>
                  <a:pt x="882040" y="368033"/>
                </a:lnTo>
                <a:lnTo>
                  <a:pt x="949807" y="237832"/>
                </a:lnTo>
                <a:lnTo>
                  <a:pt x="686955" y="237832"/>
                </a:lnTo>
                <a:lnTo>
                  <a:pt x="686955" y="129273"/>
                </a:lnTo>
                <a:lnTo>
                  <a:pt x="949807" y="129273"/>
                </a:lnTo>
                <a:lnTo>
                  <a:pt x="949807" y="0"/>
                </a:lnTo>
                <a:close/>
              </a:path>
              <a:path w="2683509" h="615950">
                <a:moveTo>
                  <a:pt x="2683319" y="615378"/>
                </a:moveTo>
                <a:lnTo>
                  <a:pt x="2542273" y="399897"/>
                </a:lnTo>
                <a:lnTo>
                  <a:pt x="2475712" y="298196"/>
                </a:lnTo>
                <a:lnTo>
                  <a:pt x="2543556" y="187921"/>
                </a:lnTo>
                <a:lnTo>
                  <a:pt x="2659189" y="0"/>
                </a:lnTo>
                <a:lnTo>
                  <a:pt x="2483434" y="0"/>
                </a:lnTo>
                <a:lnTo>
                  <a:pt x="2379091" y="187921"/>
                </a:lnTo>
                <a:lnTo>
                  <a:pt x="2273998" y="0"/>
                </a:lnTo>
                <a:lnTo>
                  <a:pt x="2090420" y="0"/>
                </a:lnTo>
                <a:lnTo>
                  <a:pt x="2273998" y="292163"/>
                </a:lnTo>
                <a:lnTo>
                  <a:pt x="2149068" y="495058"/>
                </a:lnTo>
                <a:lnTo>
                  <a:pt x="2105240" y="366318"/>
                </a:lnTo>
                <a:lnTo>
                  <a:pt x="2026881" y="136144"/>
                </a:lnTo>
                <a:lnTo>
                  <a:pt x="1980539" y="0"/>
                </a:lnTo>
                <a:lnTo>
                  <a:pt x="1946948" y="0"/>
                </a:lnTo>
                <a:lnTo>
                  <a:pt x="1946948" y="366318"/>
                </a:lnTo>
                <a:lnTo>
                  <a:pt x="1809102" y="366318"/>
                </a:lnTo>
                <a:lnTo>
                  <a:pt x="1878025" y="136144"/>
                </a:lnTo>
                <a:lnTo>
                  <a:pt x="1946948" y="366318"/>
                </a:lnTo>
                <a:lnTo>
                  <a:pt x="1946948" y="0"/>
                </a:lnTo>
                <a:lnTo>
                  <a:pt x="1781505" y="0"/>
                </a:lnTo>
                <a:lnTo>
                  <a:pt x="1603044" y="522351"/>
                </a:lnTo>
                <a:lnTo>
                  <a:pt x="1603044" y="249999"/>
                </a:lnTo>
                <a:lnTo>
                  <a:pt x="1603044" y="0"/>
                </a:lnTo>
                <a:lnTo>
                  <a:pt x="1414335" y="0"/>
                </a:lnTo>
                <a:lnTo>
                  <a:pt x="1277302" y="416242"/>
                </a:lnTo>
                <a:lnTo>
                  <a:pt x="1223111" y="251650"/>
                </a:lnTo>
                <a:lnTo>
                  <a:pt x="1140256" y="0"/>
                </a:lnTo>
                <a:lnTo>
                  <a:pt x="1073594" y="0"/>
                </a:lnTo>
                <a:lnTo>
                  <a:pt x="949807" y="237832"/>
                </a:lnTo>
                <a:lnTo>
                  <a:pt x="949807" y="615378"/>
                </a:lnTo>
                <a:lnTo>
                  <a:pt x="1097165" y="615378"/>
                </a:lnTo>
                <a:lnTo>
                  <a:pt x="1097165" y="251650"/>
                </a:lnTo>
                <a:lnTo>
                  <a:pt x="1215301" y="615378"/>
                </a:lnTo>
                <a:lnTo>
                  <a:pt x="1333360" y="615378"/>
                </a:lnTo>
                <a:lnTo>
                  <a:pt x="1398130" y="416242"/>
                </a:lnTo>
                <a:lnTo>
                  <a:pt x="1452206" y="249999"/>
                </a:lnTo>
                <a:lnTo>
                  <a:pt x="1452206" y="615378"/>
                </a:lnTo>
                <a:lnTo>
                  <a:pt x="1734159" y="615378"/>
                </a:lnTo>
                <a:lnTo>
                  <a:pt x="1763382" y="522351"/>
                </a:lnTo>
                <a:lnTo>
                  <a:pt x="1771230" y="497370"/>
                </a:lnTo>
                <a:lnTo>
                  <a:pt x="1984959" y="497370"/>
                </a:lnTo>
                <a:lnTo>
                  <a:pt x="2021890" y="615378"/>
                </a:lnTo>
                <a:lnTo>
                  <a:pt x="2251532" y="615378"/>
                </a:lnTo>
                <a:lnTo>
                  <a:pt x="2317127" y="497370"/>
                </a:lnTo>
                <a:lnTo>
                  <a:pt x="2318410" y="495058"/>
                </a:lnTo>
                <a:lnTo>
                  <a:pt x="2371318" y="399897"/>
                </a:lnTo>
                <a:lnTo>
                  <a:pt x="2498890" y="615378"/>
                </a:lnTo>
                <a:lnTo>
                  <a:pt x="2683319" y="615378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2300" y="12323306"/>
            <a:ext cx="12009120" cy="2662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21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GR</a:t>
            </a:r>
            <a:r>
              <a:rPr sz="4400" b="1" spc="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E</a:t>
            </a:r>
            <a:r>
              <a:rPr sz="4400" b="1" spc="-3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A</a:t>
            </a:r>
            <a:r>
              <a:rPr sz="440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</a:t>
            </a:r>
            <a:r>
              <a:rPr sz="4400" b="1" spc="21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NE</a:t>
            </a:r>
            <a:r>
              <a:rPr sz="4400" b="1" spc="10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SS</a:t>
            </a:r>
            <a:r>
              <a:rPr sz="4400" b="1" spc="-22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4400" b="1" spc="8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DOESN’T</a:t>
            </a:r>
            <a:r>
              <a:rPr sz="4400" b="1" spc="-229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4400" b="1" spc="-45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</a:t>
            </a:r>
            <a:r>
              <a:rPr sz="4400" b="1" spc="6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A</a:t>
            </a:r>
            <a:r>
              <a:rPr sz="4400" b="1" spc="15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KE</a:t>
            </a:r>
            <a:r>
              <a:rPr sz="4400" b="1" spc="-22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4400" b="1" spc="-1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SHORTCUTS</a:t>
            </a:r>
            <a:endParaRPr sz="4400" dirty="0">
              <a:latin typeface="Montserrat" panose="00000500000000000000" pitchFamily="50" charset="0"/>
              <a:cs typeface="Akzidenz Grotesk BE"/>
            </a:endParaRPr>
          </a:p>
          <a:p>
            <a:pPr marL="12700" marR="7531734">
              <a:lnSpc>
                <a:spcPts val="4000"/>
              </a:lnSpc>
              <a:spcBef>
                <a:spcPts val="3850"/>
              </a:spcBef>
            </a:pPr>
            <a:r>
              <a:rPr sz="3200" spc="-100" dirty="0">
                <a:solidFill>
                  <a:srgbClr val="F7F5ED"/>
                </a:solidFill>
                <a:latin typeface="Montserrat"/>
                <a:cs typeface="Montserrat"/>
              </a:rPr>
              <a:t>RE/MAX</a:t>
            </a:r>
            <a:r>
              <a:rPr sz="3200" spc="-1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3200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3200" spc="-13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3200" spc="-30" dirty="0">
                <a:solidFill>
                  <a:srgbClr val="F7F5ED"/>
                </a:solidFill>
                <a:latin typeface="Montserrat"/>
                <a:cs typeface="Montserrat"/>
              </a:rPr>
              <a:t>Name </a:t>
            </a:r>
            <a:r>
              <a:rPr sz="3200" spc="-10" dirty="0">
                <a:solidFill>
                  <a:srgbClr val="F7F5ED"/>
                </a:solidFill>
                <a:latin typeface="Montserrat"/>
                <a:cs typeface="Montserrat"/>
              </a:rPr>
              <a:t>officeURL.com</a:t>
            </a:r>
            <a:endParaRPr sz="3200" dirty="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1810"/>
              </a:spcBef>
            </a:pPr>
            <a:r>
              <a:rPr sz="1400" spc="-40" dirty="0">
                <a:solidFill>
                  <a:srgbClr val="F7F5ED"/>
                </a:solidFill>
                <a:latin typeface="Montserrat"/>
                <a:cs typeface="Montserrat"/>
              </a:rPr>
              <a:t>©2025</a:t>
            </a:r>
            <a:r>
              <a:rPr sz="1400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spc="-50" dirty="0">
                <a:solidFill>
                  <a:srgbClr val="F7F5ED"/>
                </a:solidFill>
                <a:latin typeface="Montserrat"/>
                <a:cs typeface="Montserrat"/>
              </a:rPr>
              <a:t>RE/MAX,</a:t>
            </a:r>
            <a:r>
              <a:rPr sz="1400" spc="-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spc="-35" dirty="0">
                <a:solidFill>
                  <a:srgbClr val="F7F5ED"/>
                </a:solidFill>
                <a:latin typeface="Montserrat"/>
                <a:cs typeface="Montserrat"/>
              </a:rPr>
              <a:t>LLC.</a:t>
            </a:r>
            <a:r>
              <a:rPr sz="1400" spc="-45" dirty="0">
                <a:solidFill>
                  <a:srgbClr val="F7F5ED"/>
                </a:solidFill>
                <a:latin typeface="Montserrat"/>
                <a:cs typeface="Montserrat"/>
              </a:rPr>
              <a:t> Each</a:t>
            </a:r>
            <a:r>
              <a:rPr sz="1400" spc="-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1400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spc="-50" dirty="0">
                <a:solidFill>
                  <a:srgbClr val="F7F5ED"/>
                </a:solidFill>
                <a:latin typeface="Montserrat"/>
                <a:cs typeface="Montserrat"/>
              </a:rPr>
              <a:t>Independently</a:t>
            </a:r>
            <a:r>
              <a:rPr sz="1400" spc="-40" dirty="0">
                <a:solidFill>
                  <a:srgbClr val="F7F5ED"/>
                </a:solidFill>
                <a:latin typeface="Montserrat"/>
                <a:cs typeface="Montserrat"/>
              </a:rPr>
              <a:t> Owned</a:t>
            </a:r>
            <a:r>
              <a:rPr sz="1400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spc="-30" dirty="0">
                <a:solidFill>
                  <a:srgbClr val="F7F5ED"/>
                </a:solidFill>
                <a:latin typeface="Montserrat"/>
                <a:cs typeface="Montserrat"/>
              </a:rPr>
              <a:t>and</a:t>
            </a:r>
            <a:r>
              <a:rPr sz="1400" spc="-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spc="-45" dirty="0">
                <a:solidFill>
                  <a:srgbClr val="F7F5ED"/>
                </a:solidFill>
                <a:latin typeface="Montserrat"/>
                <a:cs typeface="Montserrat"/>
              </a:rPr>
              <a:t>Operated.</a:t>
            </a:r>
            <a:r>
              <a:rPr sz="1400" spc="-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F7F5ED"/>
                </a:solidFill>
                <a:latin typeface="Montserrat"/>
                <a:cs typeface="Montserrat"/>
              </a:rPr>
              <a:t>25_373</a:t>
            </a:r>
            <a:endParaRPr sz="1400" dirty="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22297" y="457200"/>
            <a:ext cx="8674103" cy="1782539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  <a:tabLst>
                <a:tab pos="2792730" algn="l"/>
                <a:tab pos="4490720" algn="l"/>
                <a:tab pos="5855970" algn="l"/>
              </a:tabLst>
            </a:pPr>
            <a:r>
              <a:rPr sz="6000" spc="95" dirty="0"/>
              <a:t>CO</a:t>
            </a:r>
            <a:r>
              <a:rPr sz="6000" spc="220" dirty="0"/>
              <a:t>N</a:t>
            </a:r>
            <a:r>
              <a:rPr sz="6000" spc="345" dirty="0"/>
              <a:t>G</a:t>
            </a:r>
            <a:r>
              <a:rPr sz="6000" spc="95" dirty="0"/>
              <a:t>R</a:t>
            </a:r>
            <a:r>
              <a:rPr sz="6000" spc="-360" dirty="0"/>
              <a:t>A</a:t>
            </a:r>
            <a:r>
              <a:rPr sz="6000" spc="95" dirty="0"/>
              <a:t>TS</a:t>
            </a:r>
            <a:r>
              <a:rPr lang="en-US" sz="6000" dirty="0"/>
              <a:t> </a:t>
            </a:r>
            <a:r>
              <a:rPr sz="6000" spc="60" dirty="0"/>
              <a:t>ON</a:t>
            </a:r>
            <a:r>
              <a:rPr lang="en-US" sz="6000" dirty="0"/>
              <a:t> </a:t>
            </a:r>
            <a:r>
              <a:rPr sz="6000" spc="120" dirty="0"/>
              <a:t>THE </a:t>
            </a:r>
            <a:r>
              <a:rPr sz="6000" spc="105" dirty="0"/>
              <a:t>CLOSE</a:t>
            </a:r>
            <a:r>
              <a:rPr lang="en-US" sz="6000" dirty="0"/>
              <a:t> </a:t>
            </a:r>
            <a:r>
              <a:rPr sz="6000" spc="225" dirty="0"/>
              <a:t>[NAME].</a:t>
            </a:r>
            <a:endParaRPr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100" y="14690645"/>
            <a:ext cx="69703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F7F5ED"/>
                </a:solidFill>
                <a:latin typeface="Montserrat"/>
                <a:cs typeface="Montserrat"/>
              </a:rPr>
              <a:t>©2025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35" dirty="0">
                <a:solidFill>
                  <a:srgbClr val="F7F5ED"/>
                </a:solidFill>
                <a:latin typeface="Montserrat"/>
                <a:cs typeface="Montserrat"/>
              </a:rPr>
              <a:t>RE/MAX,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25" dirty="0">
                <a:solidFill>
                  <a:srgbClr val="F7F5ED"/>
                </a:solidFill>
                <a:latin typeface="Montserrat"/>
                <a:cs typeface="Montserrat"/>
              </a:rPr>
              <a:t>LLC.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20" dirty="0">
                <a:solidFill>
                  <a:srgbClr val="F7F5ED"/>
                </a:solidFill>
                <a:latin typeface="Montserrat"/>
                <a:cs typeface="Montserrat"/>
              </a:rPr>
              <a:t>Each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Independently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Owned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and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Operated.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25_373</a:t>
            </a:r>
            <a:endParaRPr sz="1400">
              <a:latin typeface="Montserrat"/>
              <a:cs typeface="Montserra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56576" y="13898111"/>
            <a:ext cx="3054985" cy="811530"/>
            <a:chOff x="11756576" y="13898111"/>
            <a:chExt cx="3054985" cy="811530"/>
          </a:xfrm>
        </p:grpSpPr>
        <p:sp>
          <p:nvSpPr>
            <p:cNvPr id="4" name="object 4"/>
            <p:cNvSpPr/>
            <p:nvPr/>
          </p:nvSpPr>
          <p:spPr>
            <a:xfrm>
              <a:off x="12153049" y="14120748"/>
              <a:ext cx="2565400" cy="588645"/>
            </a:xfrm>
            <a:custGeom>
              <a:avLst/>
              <a:gdLst/>
              <a:ahLst/>
              <a:cxnLst/>
              <a:rect l="l" t="t" r="r" b="b"/>
              <a:pathLst>
                <a:path w="2565400" h="588644">
                  <a:moveTo>
                    <a:pt x="501789" y="588302"/>
                  </a:moveTo>
                  <a:lnTo>
                    <a:pt x="395795" y="384746"/>
                  </a:lnTo>
                  <a:lnTo>
                    <a:pt x="379082" y="352628"/>
                  </a:lnTo>
                  <a:lnTo>
                    <a:pt x="418693" y="322732"/>
                  </a:lnTo>
                  <a:lnTo>
                    <a:pt x="447014" y="284873"/>
                  </a:lnTo>
                  <a:lnTo>
                    <a:pt x="453351" y="267792"/>
                  </a:lnTo>
                  <a:lnTo>
                    <a:pt x="464007" y="239090"/>
                  </a:lnTo>
                  <a:lnTo>
                    <a:pt x="469671" y="185394"/>
                  </a:lnTo>
                  <a:lnTo>
                    <a:pt x="466178" y="144780"/>
                  </a:lnTo>
                  <a:lnTo>
                    <a:pt x="438365" y="77012"/>
                  </a:lnTo>
                  <a:lnTo>
                    <a:pt x="382104" y="28041"/>
                  </a:lnTo>
                  <a:lnTo>
                    <a:pt x="341845" y="12471"/>
                  </a:lnTo>
                  <a:lnTo>
                    <a:pt x="319722" y="8216"/>
                  </a:lnTo>
                  <a:lnTo>
                    <a:pt x="319722" y="191935"/>
                  </a:lnTo>
                  <a:lnTo>
                    <a:pt x="318452" y="209753"/>
                  </a:lnTo>
                  <a:lnTo>
                    <a:pt x="299567" y="248856"/>
                  </a:lnTo>
                  <a:lnTo>
                    <a:pt x="251879" y="266611"/>
                  </a:lnTo>
                  <a:lnTo>
                    <a:pt x="228244" y="267792"/>
                  </a:lnTo>
                  <a:lnTo>
                    <a:pt x="148399" y="267792"/>
                  </a:lnTo>
                  <a:lnTo>
                    <a:pt x="148399" y="118618"/>
                  </a:lnTo>
                  <a:lnTo>
                    <a:pt x="225806" y="118618"/>
                  </a:lnTo>
                  <a:lnTo>
                    <a:pt x="269963" y="123177"/>
                  </a:lnTo>
                  <a:lnTo>
                    <a:pt x="307898" y="147015"/>
                  </a:lnTo>
                  <a:lnTo>
                    <a:pt x="319722" y="191935"/>
                  </a:lnTo>
                  <a:lnTo>
                    <a:pt x="319722" y="8216"/>
                  </a:lnTo>
                  <a:lnTo>
                    <a:pt x="293319" y="3124"/>
                  </a:lnTo>
                  <a:lnTo>
                    <a:pt x="236550" y="12"/>
                  </a:lnTo>
                  <a:lnTo>
                    <a:pt x="0" y="12"/>
                  </a:lnTo>
                  <a:lnTo>
                    <a:pt x="0" y="588302"/>
                  </a:lnTo>
                  <a:lnTo>
                    <a:pt x="148399" y="588302"/>
                  </a:lnTo>
                  <a:lnTo>
                    <a:pt x="148399" y="384746"/>
                  </a:lnTo>
                  <a:lnTo>
                    <a:pt x="239763" y="384746"/>
                  </a:lnTo>
                  <a:lnTo>
                    <a:pt x="338658" y="588302"/>
                  </a:lnTo>
                  <a:lnTo>
                    <a:pt x="501789" y="588302"/>
                  </a:lnTo>
                  <a:close/>
                </a:path>
                <a:path w="2565400" h="588644">
                  <a:moveTo>
                    <a:pt x="908011" y="12"/>
                  </a:moveTo>
                  <a:lnTo>
                    <a:pt x="501789" y="12"/>
                  </a:lnTo>
                  <a:lnTo>
                    <a:pt x="501789" y="588302"/>
                  </a:lnTo>
                  <a:lnTo>
                    <a:pt x="720166" y="588302"/>
                  </a:lnTo>
                  <a:lnTo>
                    <a:pt x="784491" y="464705"/>
                  </a:lnTo>
                  <a:lnTo>
                    <a:pt x="656717" y="464705"/>
                  </a:lnTo>
                  <a:lnTo>
                    <a:pt x="656717" y="351853"/>
                  </a:lnTo>
                  <a:lnTo>
                    <a:pt x="843229" y="351853"/>
                  </a:lnTo>
                  <a:lnTo>
                    <a:pt x="908011" y="227380"/>
                  </a:lnTo>
                  <a:lnTo>
                    <a:pt x="656717" y="227380"/>
                  </a:lnTo>
                  <a:lnTo>
                    <a:pt x="656717" y="123596"/>
                  </a:lnTo>
                  <a:lnTo>
                    <a:pt x="908011" y="123596"/>
                  </a:lnTo>
                  <a:lnTo>
                    <a:pt x="908011" y="12"/>
                  </a:lnTo>
                  <a:close/>
                </a:path>
                <a:path w="2565400" h="588644">
                  <a:moveTo>
                    <a:pt x="2565247" y="588302"/>
                  </a:moveTo>
                  <a:lnTo>
                    <a:pt x="2430424" y="382308"/>
                  </a:lnTo>
                  <a:lnTo>
                    <a:pt x="2366784" y="285076"/>
                  </a:lnTo>
                  <a:lnTo>
                    <a:pt x="2431656" y="179654"/>
                  </a:lnTo>
                  <a:lnTo>
                    <a:pt x="2542197" y="0"/>
                  </a:lnTo>
                  <a:lnTo>
                    <a:pt x="2374163" y="0"/>
                  </a:lnTo>
                  <a:lnTo>
                    <a:pt x="2274417" y="179654"/>
                  </a:lnTo>
                  <a:lnTo>
                    <a:pt x="2173948" y="0"/>
                  </a:lnTo>
                  <a:lnTo>
                    <a:pt x="1998446" y="0"/>
                  </a:lnTo>
                  <a:lnTo>
                    <a:pt x="2173948" y="279311"/>
                  </a:lnTo>
                  <a:lnTo>
                    <a:pt x="2054504" y="473278"/>
                  </a:lnTo>
                  <a:lnTo>
                    <a:pt x="2012607" y="350202"/>
                  </a:lnTo>
                  <a:lnTo>
                    <a:pt x="1937702" y="130162"/>
                  </a:lnTo>
                  <a:lnTo>
                    <a:pt x="1893392" y="0"/>
                  </a:lnTo>
                  <a:lnTo>
                    <a:pt x="1861273" y="0"/>
                  </a:lnTo>
                  <a:lnTo>
                    <a:pt x="1861273" y="350202"/>
                  </a:lnTo>
                  <a:lnTo>
                    <a:pt x="1729511" y="350202"/>
                  </a:lnTo>
                  <a:lnTo>
                    <a:pt x="1795399" y="130162"/>
                  </a:lnTo>
                  <a:lnTo>
                    <a:pt x="1861273" y="350202"/>
                  </a:lnTo>
                  <a:lnTo>
                    <a:pt x="1861273" y="0"/>
                  </a:lnTo>
                  <a:lnTo>
                    <a:pt x="1703120" y="0"/>
                  </a:lnTo>
                  <a:lnTo>
                    <a:pt x="1532509" y="499376"/>
                  </a:lnTo>
                  <a:lnTo>
                    <a:pt x="1532509" y="239001"/>
                  </a:lnTo>
                  <a:lnTo>
                    <a:pt x="1532509" y="0"/>
                  </a:lnTo>
                  <a:lnTo>
                    <a:pt x="1352105" y="0"/>
                  </a:lnTo>
                  <a:lnTo>
                    <a:pt x="1221092" y="397929"/>
                  </a:lnTo>
                  <a:lnTo>
                    <a:pt x="1169289" y="240588"/>
                  </a:lnTo>
                  <a:lnTo>
                    <a:pt x="1090091" y="0"/>
                  </a:lnTo>
                  <a:lnTo>
                    <a:pt x="1026350" y="0"/>
                  </a:lnTo>
                  <a:lnTo>
                    <a:pt x="908011" y="227368"/>
                  </a:lnTo>
                  <a:lnTo>
                    <a:pt x="908011" y="588302"/>
                  </a:lnTo>
                  <a:lnTo>
                    <a:pt x="1048880" y="588302"/>
                  </a:lnTo>
                  <a:lnTo>
                    <a:pt x="1048880" y="240588"/>
                  </a:lnTo>
                  <a:lnTo>
                    <a:pt x="1161834" y="588302"/>
                  </a:lnTo>
                  <a:lnTo>
                    <a:pt x="1274686" y="588302"/>
                  </a:lnTo>
                  <a:lnTo>
                    <a:pt x="1336611" y="397929"/>
                  </a:lnTo>
                  <a:lnTo>
                    <a:pt x="1388313" y="239001"/>
                  </a:lnTo>
                  <a:lnTo>
                    <a:pt x="1388313" y="588302"/>
                  </a:lnTo>
                  <a:lnTo>
                    <a:pt x="1657858" y="588302"/>
                  </a:lnTo>
                  <a:lnTo>
                    <a:pt x="1685798" y="499376"/>
                  </a:lnTo>
                  <a:lnTo>
                    <a:pt x="1693303" y="475488"/>
                  </a:lnTo>
                  <a:lnTo>
                    <a:pt x="1897621" y="475488"/>
                  </a:lnTo>
                  <a:lnTo>
                    <a:pt x="1932927" y="588302"/>
                  </a:lnTo>
                  <a:lnTo>
                    <a:pt x="2152459" y="588302"/>
                  </a:lnTo>
                  <a:lnTo>
                    <a:pt x="2215184" y="475488"/>
                  </a:lnTo>
                  <a:lnTo>
                    <a:pt x="2216404" y="473278"/>
                  </a:lnTo>
                  <a:lnTo>
                    <a:pt x="2266988" y="382308"/>
                  </a:lnTo>
                  <a:lnTo>
                    <a:pt x="2388946" y="588302"/>
                  </a:lnTo>
                  <a:lnTo>
                    <a:pt x="2565247" y="588302"/>
                  </a:lnTo>
                  <a:close/>
                </a:path>
              </a:pathLst>
            </a:custGeom>
            <a:solidFill>
              <a:srgbClr val="F7F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33809" y="14120748"/>
              <a:ext cx="77749" cy="778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56576" y="13898111"/>
              <a:ext cx="371475" cy="419734"/>
            </a:xfrm>
            <a:custGeom>
              <a:avLst/>
              <a:gdLst/>
              <a:ahLst/>
              <a:cxnLst/>
              <a:rect l="l" t="t" r="r" b="b"/>
              <a:pathLst>
                <a:path w="371475" h="419734">
                  <a:moveTo>
                    <a:pt x="185420" y="0"/>
                  </a:moveTo>
                  <a:lnTo>
                    <a:pt x="140612" y="5186"/>
                  </a:lnTo>
                  <a:lnTo>
                    <a:pt x="99466" y="20100"/>
                  </a:lnTo>
                  <a:lnTo>
                    <a:pt x="63452" y="43775"/>
                  </a:lnTo>
                  <a:lnTo>
                    <a:pt x="34044" y="75244"/>
                  </a:lnTo>
                  <a:lnTo>
                    <a:pt x="12712" y="113537"/>
                  </a:lnTo>
                  <a:lnTo>
                    <a:pt x="798" y="161910"/>
                  </a:lnTo>
                  <a:lnTo>
                    <a:pt x="0" y="178638"/>
                  </a:lnTo>
                  <a:lnTo>
                    <a:pt x="465" y="191434"/>
                  </a:lnTo>
                  <a:lnTo>
                    <a:pt x="15318" y="248908"/>
                  </a:lnTo>
                  <a:lnTo>
                    <a:pt x="38591" y="285540"/>
                  </a:lnTo>
                  <a:lnTo>
                    <a:pt x="75763" y="328076"/>
                  </a:lnTo>
                  <a:lnTo>
                    <a:pt x="106267" y="357177"/>
                  </a:lnTo>
                  <a:lnTo>
                    <a:pt x="138657" y="386351"/>
                  </a:lnTo>
                  <a:lnTo>
                    <a:pt x="172275" y="415391"/>
                  </a:lnTo>
                  <a:lnTo>
                    <a:pt x="178384" y="419646"/>
                  </a:lnTo>
                  <a:lnTo>
                    <a:pt x="185432" y="419646"/>
                  </a:lnTo>
                  <a:lnTo>
                    <a:pt x="192417" y="419646"/>
                  </a:lnTo>
                  <a:lnTo>
                    <a:pt x="232286" y="386269"/>
                  </a:lnTo>
                  <a:lnTo>
                    <a:pt x="264598" y="357160"/>
                  </a:lnTo>
                  <a:lnTo>
                    <a:pt x="295071" y="328087"/>
                  </a:lnTo>
                  <a:lnTo>
                    <a:pt x="332244" y="285530"/>
                  </a:lnTo>
                  <a:lnTo>
                    <a:pt x="355524" y="248905"/>
                  </a:lnTo>
                  <a:lnTo>
                    <a:pt x="368987" y="203995"/>
                  </a:lnTo>
                  <a:lnTo>
                    <a:pt x="370852" y="178638"/>
                  </a:lnTo>
                  <a:lnTo>
                    <a:pt x="370052" y="161938"/>
                  </a:lnTo>
                  <a:lnTo>
                    <a:pt x="358127" y="113537"/>
                  </a:lnTo>
                  <a:lnTo>
                    <a:pt x="336793" y="75244"/>
                  </a:lnTo>
                  <a:lnTo>
                    <a:pt x="307379" y="43775"/>
                  </a:lnTo>
                  <a:lnTo>
                    <a:pt x="271362" y="20100"/>
                  </a:lnTo>
                  <a:lnTo>
                    <a:pt x="230217" y="5186"/>
                  </a:lnTo>
                  <a:lnTo>
                    <a:pt x="185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765388" y="14015642"/>
              <a:ext cx="352425" cy="109220"/>
            </a:xfrm>
            <a:custGeom>
              <a:avLst/>
              <a:gdLst/>
              <a:ahLst/>
              <a:cxnLst/>
              <a:rect l="l" t="t" r="r" b="b"/>
              <a:pathLst>
                <a:path w="352425" h="109219">
                  <a:moveTo>
                    <a:pt x="339864" y="0"/>
                  </a:moveTo>
                  <a:lnTo>
                    <a:pt x="12001" y="0"/>
                  </a:lnTo>
                  <a:lnTo>
                    <a:pt x="6863" y="14579"/>
                  </a:lnTo>
                  <a:lnTo>
                    <a:pt x="3100" y="29730"/>
                  </a:lnTo>
                  <a:lnTo>
                    <a:pt x="787" y="45377"/>
                  </a:lnTo>
                  <a:lnTo>
                    <a:pt x="0" y="61442"/>
                  </a:lnTo>
                  <a:lnTo>
                    <a:pt x="448" y="73634"/>
                  </a:lnTo>
                  <a:lnTo>
                    <a:pt x="1777" y="85593"/>
                  </a:lnTo>
                  <a:lnTo>
                    <a:pt x="3964" y="97288"/>
                  </a:lnTo>
                  <a:lnTo>
                    <a:pt x="6984" y="108686"/>
                  </a:lnTo>
                  <a:lnTo>
                    <a:pt x="344868" y="108686"/>
                  </a:lnTo>
                  <a:lnTo>
                    <a:pt x="347890" y="97288"/>
                  </a:lnTo>
                  <a:lnTo>
                    <a:pt x="350081" y="85593"/>
                  </a:lnTo>
                  <a:lnTo>
                    <a:pt x="351415" y="73634"/>
                  </a:lnTo>
                  <a:lnTo>
                    <a:pt x="351866" y="61442"/>
                  </a:lnTo>
                  <a:lnTo>
                    <a:pt x="351078" y="45377"/>
                  </a:lnTo>
                  <a:lnTo>
                    <a:pt x="348765" y="29730"/>
                  </a:lnTo>
                  <a:lnTo>
                    <a:pt x="345002" y="14579"/>
                  </a:lnTo>
                  <a:lnTo>
                    <a:pt x="339864" y="0"/>
                  </a:lnTo>
                  <a:close/>
                </a:path>
              </a:pathLst>
            </a:custGeom>
            <a:solidFill>
              <a:srgbClr val="F7F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77388" y="13908054"/>
              <a:ext cx="328295" cy="107950"/>
            </a:xfrm>
            <a:custGeom>
              <a:avLst/>
              <a:gdLst/>
              <a:ahLst/>
              <a:cxnLst/>
              <a:rect l="l" t="t" r="r" b="b"/>
              <a:pathLst>
                <a:path w="328295" h="107950">
                  <a:moveTo>
                    <a:pt x="163931" y="0"/>
                  </a:moveTo>
                  <a:lnTo>
                    <a:pt x="110431" y="7953"/>
                  </a:lnTo>
                  <a:lnTo>
                    <a:pt x="63573" y="30175"/>
                  </a:lnTo>
                  <a:lnTo>
                    <a:pt x="25910" y="64208"/>
                  </a:lnTo>
                  <a:lnTo>
                    <a:pt x="0" y="107594"/>
                  </a:lnTo>
                  <a:lnTo>
                    <a:pt x="327863" y="107594"/>
                  </a:lnTo>
                  <a:lnTo>
                    <a:pt x="301947" y="64208"/>
                  </a:lnTo>
                  <a:lnTo>
                    <a:pt x="264275" y="30175"/>
                  </a:lnTo>
                  <a:lnTo>
                    <a:pt x="217415" y="7953"/>
                  </a:lnTo>
                  <a:lnTo>
                    <a:pt x="163931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772379" y="14124328"/>
              <a:ext cx="338455" cy="185420"/>
            </a:xfrm>
            <a:custGeom>
              <a:avLst/>
              <a:gdLst/>
              <a:ahLst/>
              <a:cxnLst/>
              <a:rect l="l" t="t" r="r" b="b"/>
              <a:pathLst>
                <a:path w="338454" h="185419">
                  <a:moveTo>
                    <a:pt x="337896" y="0"/>
                  </a:moveTo>
                  <a:lnTo>
                    <a:pt x="0" y="0"/>
                  </a:lnTo>
                  <a:lnTo>
                    <a:pt x="7813" y="19659"/>
                  </a:lnTo>
                  <a:lnTo>
                    <a:pt x="30618" y="55053"/>
                  </a:lnTo>
                  <a:lnTo>
                    <a:pt x="68322" y="97738"/>
                  </a:lnTo>
                  <a:lnTo>
                    <a:pt x="100614" y="128330"/>
                  </a:lnTo>
                  <a:lnTo>
                    <a:pt x="133198" y="157555"/>
                  </a:lnTo>
                  <a:lnTo>
                    <a:pt x="165938" y="185229"/>
                  </a:lnTo>
                  <a:lnTo>
                    <a:pt x="171932" y="185229"/>
                  </a:lnTo>
                  <a:lnTo>
                    <a:pt x="204682" y="157555"/>
                  </a:lnTo>
                  <a:lnTo>
                    <a:pt x="237261" y="128330"/>
                  </a:lnTo>
                  <a:lnTo>
                    <a:pt x="269554" y="97738"/>
                  </a:lnTo>
                  <a:lnTo>
                    <a:pt x="307258" y="55053"/>
                  </a:lnTo>
                  <a:lnTo>
                    <a:pt x="330068" y="19659"/>
                  </a:lnTo>
                  <a:lnTo>
                    <a:pt x="337896" y="0"/>
                  </a:lnTo>
                  <a:close/>
                </a:path>
              </a:pathLst>
            </a:custGeom>
            <a:solidFill>
              <a:srgbClr val="000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1320" y="13910740"/>
              <a:ext cx="163931" cy="1049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41323" y="14124328"/>
              <a:ext cx="168948" cy="185229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1582399" y="6268300"/>
            <a:ext cx="3657600" cy="6922770"/>
          </a:xfrm>
          <a:custGeom>
            <a:avLst/>
            <a:gdLst/>
            <a:ahLst/>
            <a:cxnLst/>
            <a:rect l="l" t="t" r="r" b="b"/>
            <a:pathLst>
              <a:path w="3657600" h="6922769">
                <a:moveTo>
                  <a:pt x="1673886" y="6922249"/>
                </a:moveTo>
                <a:lnTo>
                  <a:pt x="3657600" y="3108676"/>
                </a:lnTo>
              </a:path>
              <a:path w="3657600" h="6922769">
                <a:moveTo>
                  <a:pt x="1378052" y="6922249"/>
                </a:moveTo>
                <a:lnTo>
                  <a:pt x="3657600" y="2539953"/>
                </a:lnTo>
              </a:path>
              <a:path w="3657600" h="6922769">
                <a:moveTo>
                  <a:pt x="1082218" y="6922249"/>
                </a:moveTo>
                <a:lnTo>
                  <a:pt x="3657600" y="1971230"/>
                </a:lnTo>
              </a:path>
              <a:path w="3657600" h="6922769">
                <a:moveTo>
                  <a:pt x="786384" y="6922249"/>
                </a:moveTo>
                <a:lnTo>
                  <a:pt x="3657600" y="1402507"/>
                </a:lnTo>
              </a:path>
              <a:path w="3657600" h="6922769">
                <a:moveTo>
                  <a:pt x="490550" y="6922249"/>
                </a:moveTo>
                <a:lnTo>
                  <a:pt x="3657600" y="833784"/>
                </a:lnTo>
              </a:path>
              <a:path w="3657600" h="6922769">
                <a:moveTo>
                  <a:pt x="194717" y="6922249"/>
                </a:moveTo>
                <a:lnTo>
                  <a:pt x="3657600" y="265061"/>
                </a:lnTo>
              </a:path>
              <a:path w="3657600" h="6922769">
                <a:moveTo>
                  <a:pt x="0" y="6727858"/>
                </a:moveTo>
                <a:lnTo>
                  <a:pt x="3499643" y="0"/>
                </a:lnTo>
              </a:path>
              <a:path w="3657600" h="6922769">
                <a:moveTo>
                  <a:pt x="0" y="6159111"/>
                </a:moveTo>
                <a:lnTo>
                  <a:pt x="3203797" y="0"/>
                </a:lnTo>
              </a:path>
              <a:path w="3657600" h="6922769">
                <a:moveTo>
                  <a:pt x="0" y="5590388"/>
                </a:moveTo>
                <a:lnTo>
                  <a:pt x="2907963" y="0"/>
                </a:lnTo>
              </a:path>
              <a:path w="3657600" h="6922769">
                <a:moveTo>
                  <a:pt x="0" y="5021682"/>
                </a:moveTo>
                <a:lnTo>
                  <a:pt x="2612129" y="0"/>
                </a:lnTo>
              </a:path>
              <a:path w="3657600" h="6922769">
                <a:moveTo>
                  <a:pt x="0" y="4452942"/>
                </a:moveTo>
                <a:lnTo>
                  <a:pt x="2316296" y="0"/>
                </a:lnTo>
              </a:path>
              <a:path w="3657600" h="6922769">
                <a:moveTo>
                  <a:pt x="0" y="3884219"/>
                </a:moveTo>
                <a:lnTo>
                  <a:pt x="2020462" y="0"/>
                </a:lnTo>
              </a:path>
              <a:path w="3657600" h="6922769">
                <a:moveTo>
                  <a:pt x="0" y="3315496"/>
                </a:moveTo>
                <a:lnTo>
                  <a:pt x="1724628" y="0"/>
                </a:lnTo>
              </a:path>
              <a:path w="3657600" h="6922769">
                <a:moveTo>
                  <a:pt x="0" y="2746773"/>
                </a:moveTo>
                <a:lnTo>
                  <a:pt x="1428794" y="0"/>
                </a:lnTo>
              </a:path>
              <a:path w="3657600" h="6922769">
                <a:moveTo>
                  <a:pt x="0" y="2178050"/>
                </a:moveTo>
                <a:lnTo>
                  <a:pt x="1132960" y="0"/>
                </a:lnTo>
              </a:path>
              <a:path w="3657600" h="6922769">
                <a:moveTo>
                  <a:pt x="0" y="1609327"/>
                </a:moveTo>
                <a:lnTo>
                  <a:pt x="837127" y="0"/>
                </a:lnTo>
              </a:path>
              <a:path w="3657600" h="6922769">
                <a:moveTo>
                  <a:pt x="0" y="1040604"/>
                </a:moveTo>
                <a:lnTo>
                  <a:pt x="541293" y="0"/>
                </a:lnTo>
              </a:path>
              <a:path w="3657600" h="6922769">
                <a:moveTo>
                  <a:pt x="0" y="471881"/>
                </a:moveTo>
                <a:lnTo>
                  <a:pt x="245459" y="0"/>
                </a:lnTo>
              </a:path>
              <a:path w="3657600" h="6922769">
                <a:moveTo>
                  <a:pt x="3448888" y="6922249"/>
                </a:moveTo>
                <a:lnTo>
                  <a:pt x="3657600" y="6521014"/>
                </a:lnTo>
              </a:path>
              <a:path w="3657600" h="6922769">
                <a:moveTo>
                  <a:pt x="3153055" y="6922249"/>
                </a:moveTo>
                <a:lnTo>
                  <a:pt x="3657600" y="5952291"/>
                </a:lnTo>
              </a:path>
              <a:path w="3657600" h="6922769">
                <a:moveTo>
                  <a:pt x="2857221" y="6922249"/>
                </a:moveTo>
                <a:lnTo>
                  <a:pt x="3657600" y="5383568"/>
                </a:lnTo>
              </a:path>
              <a:path w="3657600" h="6922769">
                <a:moveTo>
                  <a:pt x="2561387" y="6922249"/>
                </a:moveTo>
                <a:lnTo>
                  <a:pt x="3657600" y="4814845"/>
                </a:lnTo>
              </a:path>
              <a:path w="3657600" h="6922769">
                <a:moveTo>
                  <a:pt x="2265553" y="6922249"/>
                </a:moveTo>
                <a:lnTo>
                  <a:pt x="3657600" y="4246122"/>
                </a:lnTo>
              </a:path>
              <a:path w="3657600" h="6922769">
                <a:moveTo>
                  <a:pt x="1969719" y="6922249"/>
                </a:moveTo>
                <a:lnTo>
                  <a:pt x="3657600" y="3677399"/>
                </a:lnTo>
              </a:path>
            </a:pathLst>
          </a:custGeom>
          <a:ln w="15875">
            <a:solidFill>
              <a:srgbClr val="FF1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2084"/>
            <a:ext cx="15240000" cy="1071880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0" y="0"/>
            <a:ext cx="3284220" cy="3061970"/>
          </a:xfrm>
          <a:custGeom>
            <a:avLst/>
            <a:gdLst/>
            <a:ahLst/>
            <a:cxnLst/>
            <a:rect l="l" t="t" r="r" b="b"/>
            <a:pathLst>
              <a:path w="3284220" h="3061970">
                <a:moveTo>
                  <a:pt x="3054070" y="3061449"/>
                </a:moveTo>
                <a:lnTo>
                  <a:pt x="3283686" y="2620025"/>
                </a:lnTo>
              </a:path>
              <a:path w="3284220" h="3061970">
                <a:moveTo>
                  <a:pt x="2758236" y="3061449"/>
                </a:moveTo>
                <a:lnTo>
                  <a:pt x="3283686" y="2051302"/>
                </a:lnTo>
              </a:path>
              <a:path w="3284220" h="3061970">
                <a:moveTo>
                  <a:pt x="2462402" y="3061449"/>
                </a:moveTo>
                <a:lnTo>
                  <a:pt x="3283686" y="1482579"/>
                </a:lnTo>
              </a:path>
              <a:path w="3284220" h="3061970">
                <a:moveTo>
                  <a:pt x="2166568" y="3061449"/>
                </a:moveTo>
                <a:lnTo>
                  <a:pt x="3283686" y="913856"/>
                </a:lnTo>
              </a:path>
              <a:path w="3284220" h="3061970">
                <a:moveTo>
                  <a:pt x="1870734" y="3061449"/>
                </a:moveTo>
                <a:lnTo>
                  <a:pt x="3283686" y="345133"/>
                </a:lnTo>
              </a:path>
              <a:path w="3284220" h="3061970">
                <a:moveTo>
                  <a:pt x="1574901" y="3061449"/>
                </a:moveTo>
                <a:lnTo>
                  <a:pt x="3167381" y="0"/>
                </a:lnTo>
              </a:path>
              <a:path w="3284220" h="3061970">
                <a:moveTo>
                  <a:pt x="1279067" y="3061449"/>
                </a:moveTo>
                <a:lnTo>
                  <a:pt x="2871547" y="0"/>
                </a:lnTo>
              </a:path>
              <a:path w="3284220" h="3061970">
                <a:moveTo>
                  <a:pt x="983233" y="3061449"/>
                </a:moveTo>
                <a:lnTo>
                  <a:pt x="2575713" y="0"/>
                </a:lnTo>
              </a:path>
              <a:path w="3284220" h="3061970">
                <a:moveTo>
                  <a:pt x="687387" y="3061449"/>
                </a:moveTo>
                <a:lnTo>
                  <a:pt x="2279873" y="0"/>
                </a:lnTo>
              </a:path>
              <a:path w="3284220" h="3061970">
                <a:moveTo>
                  <a:pt x="391565" y="3061449"/>
                </a:moveTo>
                <a:lnTo>
                  <a:pt x="1984040" y="0"/>
                </a:lnTo>
              </a:path>
              <a:path w="3284220" h="3061970">
                <a:moveTo>
                  <a:pt x="95732" y="3061449"/>
                </a:moveTo>
                <a:lnTo>
                  <a:pt x="1688206" y="0"/>
                </a:lnTo>
              </a:path>
              <a:path w="3284220" h="3061970">
                <a:moveTo>
                  <a:pt x="0" y="2676741"/>
                </a:moveTo>
                <a:lnTo>
                  <a:pt x="1392365" y="0"/>
                </a:lnTo>
              </a:path>
              <a:path w="3284220" h="3061970">
                <a:moveTo>
                  <a:pt x="0" y="2108018"/>
                </a:moveTo>
                <a:lnTo>
                  <a:pt x="1096532" y="0"/>
                </a:lnTo>
              </a:path>
              <a:path w="3284220" h="3061970">
                <a:moveTo>
                  <a:pt x="0" y="1539295"/>
                </a:moveTo>
                <a:lnTo>
                  <a:pt x="800698" y="0"/>
                </a:lnTo>
              </a:path>
              <a:path w="3284220" h="3061970">
                <a:moveTo>
                  <a:pt x="0" y="970572"/>
                </a:moveTo>
                <a:lnTo>
                  <a:pt x="504864" y="0"/>
                </a:lnTo>
              </a:path>
              <a:path w="3284220" h="3061970">
                <a:moveTo>
                  <a:pt x="0" y="401849"/>
                </a:moveTo>
                <a:lnTo>
                  <a:pt x="209030" y="0"/>
                </a:lnTo>
              </a:path>
            </a:pathLst>
          </a:custGeom>
          <a:ln w="15875">
            <a:solidFill>
              <a:srgbClr val="FF1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6100" y="10918817"/>
            <a:ext cx="11210476" cy="1981761"/>
          </a:xfrm>
          <a:prstGeom prst="rect">
            <a:avLst/>
          </a:prstGeom>
        </p:spPr>
        <p:txBody>
          <a:bodyPr vert="horz" wrap="square" lIns="0" tIns="365125" rIns="0" bIns="0" rtlCol="0">
            <a:spAutoFit/>
          </a:bodyPr>
          <a:lstStyle/>
          <a:p>
            <a:pPr marL="12700" marR="5080">
              <a:lnSpc>
                <a:spcPct val="71600"/>
              </a:lnSpc>
              <a:spcBef>
                <a:spcPts val="2875"/>
              </a:spcBef>
            </a:pPr>
            <a:r>
              <a:rPr sz="7200" b="1" spc="1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CO</a:t>
            </a:r>
            <a:r>
              <a:rPr sz="7200" b="1" spc="31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N</a:t>
            </a:r>
            <a:r>
              <a:rPr sz="7200" b="1" spc="484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G</a:t>
            </a:r>
            <a:r>
              <a:rPr sz="7200" b="1" spc="1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R</a:t>
            </a:r>
            <a:r>
              <a:rPr sz="7200" b="1" spc="-47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A</a:t>
            </a:r>
            <a:r>
              <a:rPr sz="7200" b="1" spc="1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</a:t>
            </a:r>
            <a:r>
              <a:rPr sz="7200" b="1" spc="484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U</a:t>
            </a:r>
            <a:r>
              <a:rPr sz="7200" b="1" spc="1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L</a:t>
            </a:r>
            <a:r>
              <a:rPr sz="7200" b="1" spc="-47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A</a:t>
            </a:r>
            <a:r>
              <a:rPr sz="7200" b="1" spc="1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</a:t>
            </a:r>
            <a:r>
              <a:rPr sz="7200" b="1" spc="31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I</a:t>
            </a:r>
            <a:r>
              <a:rPr sz="7200" b="1" spc="1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O</a:t>
            </a:r>
            <a:r>
              <a:rPr sz="7200" b="1" spc="484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N</a:t>
            </a:r>
            <a:r>
              <a:rPr sz="7200" b="1" spc="1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S,</a:t>
            </a:r>
            <a:r>
              <a:rPr sz="7200" b="1" spc="15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7200" b="1" spc="31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[NAME].</a:t>
            </a:r>
            <a:endParaRPr sz="7200" dirty="0">
              <a:latin typeface="Montserrat" panose="00000500000000000000" pitchFamily="50" charset="0"/>
              <a:cs typeface="Akzidenz Grotesk B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6100" y="13313813"/>
            <a:ext cx="4109085" cy="88646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359"/>
              </a:spcBef>
            </a:pPr>
            <a:r>
              <a:rPr sz="2900" b="1" spc="-10" dirty="0">
                <a:solidFill>
                  <a:srgbClr val="F7F5ED"/>
                </a:solidFill>
                <a:latin typeface="Montserrat"/>
                <a:cs typeface="Montserrat"/>
              </a:rPr>
              <a:t>RE/MAX</a:t>
            </a:r>
            <a:r>
              <a:rPr sz="2900" b="1" spc="1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2900" b="1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2900" b="1" spc="1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2900" b="1" spc="-20" dirty="0">
                <a:solidFill>
                  <a:srgbClr val="F7F5ED"/>
                </a:solidFill>
                <a:latin typeface="Montserrat"/>
                <a:cs typeface="Montserrat"/>
              </a:rPr>
              <a:t>Name </a:t>
            </a:r>
            <a:r>
              <a:rPr sz="2900" b="1" spc="-10" dirty="0">
                <a:solidFill>
                  <a:srgbClr val="F7F5ED"/>
                </a:solidFill>
                <a:latin typeface="Montserrat"/>
                <a:cs typeface="Montserrat"/>
              </a:rPr>
              <a:t>officeURL.com</a:t>
            </a:r>
            <a:endParaRPr sz="29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5240000"/>
          </a:xfrm>
          <a:custGeom>
            <a:avLst/>
            <a:gdLst/>
            <a:ahLst/>
            <a:cxnLst/>
            <a:rect l="l" t="t" r="r" b="b"/>
            <a:pathLst>
              <a:path w="15240000" h="15240000">
                <a:moveTo>
                  <a:pt x="15240000" y="0"/>
                </a:moveTo>
                <a:lnTo>
                  <a:pt x="0" y="0"/>
                </a:lnTo>
                <a:lnTo>
                  <a:pt x="0" y="15240000"/>
                </a:lnTo>
                <a:lnTo>
                  <a:pt x="15240000" y="15240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004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"/>
            <a:ext cx="15240000" cy="15240000"/>
            <a:chOff x="0" y="2"/>
            <a:chExt cx="15240000" cy="15240000"/>
          </a:xfrm>
        </p:grpSpPr>
        <p:sp>
          <p:nvSpPr>
            <p:cNvPr id="4" name="object 4"/>
            <p:cNvSpPr/>
            <p:nvPr/>
          </p:nvSpPr>
          <p:spPr>
            <a:xfrm>
              <a:off x="4064954" y="2"/>
              <a:ext cx="11175365" cy="15240000"/>
            </a:xfrm>
            <a:custGeom>
              <a:avLst/>
              <a:gdLst/>
              <a:ahLst/>
              <a:cxnLst/>
              <a:rect l="l" t="t" r="r" b="b"/>
              <a:pathLst>
                <a:path w="11175365" h="15240000">
                  <a:moveTo>
                    <a:pt x="11163249" y="0"/>
                  </a:moveTo>
                  <a:lnTo>
                    <a:pt x="7908061" y="0"/>
                  </a:lnTo>
                  <a:lnTo>
                    <a:pt x="0" y="15240000"/>
                  </a:lnTo>
                  <a:lnTo>
                    <a:pt x="11175047" y="15240000"/>
                  </a:lnTo>
                  <a:lnTo>
                    <a:pt x="11163249" y="0"/>
                  </a:lnTo>
                  <a:close/>
                </a:path>
              </a:pathLst>
            </a:custGeom>
            <a:solidFill>
              <a:srgbClr val="0B2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1379200"/>
              <a:ext cx="15240000" cy="3860800"/>
            </a:xfrm>
            <a:custGeom>
              <a:avLst/>
              <a:gdLst/>
              <a:ahLst/>
              <a:cxnLst/>
              <a:rect l="l" t="t" r="r" b="b"/>
              <a:pathLst>
                <a:path w="15240000" h="3860800">
                  <a:moveTo>
                    <a:pt x="15240000" y="0"/>
                  </a:moveTo>
                  <a:lnTo>
                    <a:pt x="0" y="0"/>
                  </a:lnTo>
                  <a:lnTo>
                    <a:pt x="0" y="3860800"/>
                  </a:lnTo>
                  <a:lnTo>
                    <a:pt x="15240000" y="3860800"/>
                  </a:lnTo>
                  <a:lnTo>
                    <a:pt x="15240000" y="0"/>
                  </a:lnTo>
                  <a:close/>
                </a:path>
              </a:pathLst>
            </a:custGeom>
            <a:solidFill>
              <a:srgbClr val="F7F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4788" y="11633200"/>
              <a:ext cx="13594715" cy="3150235"/>
            </a:xfrm>
            <a:custGeom>
              <a:avLst/>
              <a:gdLst/>
              <a:ahLst/>
              <a:cxnLst/>
              <a:rect l="l" t="t" r="r" b="b"/>
              <a:pathLst>
                <a:path w="13594715" h="3150234">
                  <a:moveTo>
                    <a:pt x="4696257" y="0"/>
                  </a:moveTo>
                  <a:lnTo>
                    <a:pt x="2521420" y="0"/>
                  </a:lnTo>
                  <a:lnTo>
                    <a:pt x="2521420" y="2832531"/>
                  </a:lnTo>
                  <a:lnTo>
                    <a:pt x="2119084" y="2059813"/>
                  </a:lnTo>
                  <a:lnTo>
                    <a:pt x="2029561" y="1887867"/>
                  </a:lnTo>
                  <a:lnTo>
                    <a:pt x="2072627" y="1861934"/>
                  </a:lnTo>
                  <a:lnTo>
                    <a:pt x="2113686" y="1834591"/>
                  </a:lnTo>
                  <a:lnTo>
                    <a:pt x="2152751" y="1805838"/>
                  </a:lnTo>
                  <a:lnTo>
                    <a:pt x="2189823" y="1775675"/>
                  </a:lnTo>
                  <a:lnTo>
                    <a:pt x="2224887" y="1744103"/>
                  </a:lnTo>
                  <a:lnTo>
                    <a:pt x="2257945" y="1711134"/>
                  </a:lnTo>
                  <a:lnTo>
                    <a:pt x="2289010" y="1676742"/>
                  </a:lnTo>
                  <a:lnTo>
                    <a:pt x="2318067" y="1640954"/>
                  </a:lnTo>
                  <a:lnTo>
                    <a:pt x="2345131" y="1603756"/>
                  </a:lnTo>
                  <a:lnTo>
                    <a:pt x="2370188" y="1565160"/>
                  </a:lnTo>
                  <a:lnTo>
                    <a:pt x="2393238" y="1525143"/>
                  </a:lnTo>
                  <a:lnTo>
                    <a:pt x="2414295" y="1483741"/>
                  </a:lnTo>
                  <a:lnTo>
                    <a:pt x="2433345" y="1440929"/>
                  </a:lnTo>
                  <a:lnTo>
                    <a:pt x="2450388" y="1396707"/>
                  </a:lnTo>
                  <a:lnTo>
                    <a:pt x="2465425" y="1351089"/>
                  </a:lnTo>
                  <a:lnTo>
                    <a:pt x="2478468" y="1304074"/>
                  </a:lnTo>
                  <a:lnTo>
                    <a:pt x="2489492" y="1255649"/>
                  </a:lnTo>
                  <a:lnTo>
                    <a:pt x="2498521" y="1205826"/>
                  </a:lnTo>
                  <a:lnTo>
                    <a:pt x="2505545" y="1154607"/>
                  </a:lnTo>
                  <a:lnTo>
                    <a:pt x="2510561" y="1101991"/>
                  </a:lnTo>
                  <a:lnTo>
                    <a:pt x="2513571" y="1047978"/>
                  </a:lnTo>
                  <a:lnTo>
                    <a:pt x="2514574" y="992568"/>
                  </a:lnTo>
                  <a:lnTo>
                    <a:pt x="2513406" y="935951"/>
                  </a:lnTo>
                  <a:lnTo>
                    <a:pt x="2509901" y="880833"/>
                  </a:lnTo>
                  <a:lnTo>
                    <a:pt x="2504071" y="827214"/>
                  </a:lnTo>
                  <a:lnTo>
                    <a:pt x="2495918" y="775106"/>
                  </a:lnTo>
                  <a:lnTo>
                    <a:pt x="2485428" y="724496"/>
                  </a:lnTo>
                  <a:lnTo>
                    <a:pt x="2472613" y="675386"/>
                  </a:lnTo>
                  <a:lnTo>
                    <a:pt x="2459774" y="635038"/>
                  </a:lnTo>
                  <a:lnTo>
                    <a:pt x="2457475" y="627773"/>
                  </a:lnTo>
                  <a:lnTo>
                    <a:pt x="2440013" y="581660"/>
                  </a:lnTo>
                  <a:lnTo>
                    <a:pt x="2420226" y="537057"/>
                  </a:lnTo>
                  <a:lnTo>
                    <a:pt x="2398128" y="493953"/>
                  </a:lnTo>
                  <a:lnTo>
                    <a:pt x="2373706" y="452348"/>
                  </a:lnTo>
                  <a:lnTo>
                    <a:pt x="2346972" y="412242"/>
                  </a:lnTo>
                  <a:lnTo>
                    <a:pt x="2317927" y="373634"/>
                  </a:lnTo>
                  <a:lnTo>
                    <a:pt x="2286571" y="336524"/>
                  </a:lnTo>
                  <a:lnTo>
                    <a:pt x="2252903" y="300926"/>
                  </a:lnTo>
                  <a:lnTo>
                    <a:pt x="2216924" y="266827"/>
                  </a:lnTo>
                  <a:lnTo>
                    <a:pt x="2186241" y="240804"/>
                  </a:lnTo>
                  <a:lnTo>
                    <a:pt x="2153780" y="216128"/>
                  </a:lnTo>
                  <a:lnTo>
                    <a:pt x="2119541" y="192786"/>
                  </a:lnTo>
                  <a:lnTo>
                    <a:pt x="2083523" y="170764"/>
                  </a:lnTo>
                  <a:lnTo>
                    <a:pt x="2045741" y="150088"/>
                  </a:lnTo>
                  <a:lnTo>
                    <a:pt x="2006168" y="130746"/>
                  </a:lnTo>
                  <a:lnTo>
                    <a:pt x="1964842" y="112737"/>
                  </a:lnTo>
                  <a:lnTo>
                    <a:pt x="1921725" y="96062"/>
                  </a:lnTo>
                  <a:lnTo>
                    <a:pt x="1876844" y="80721"/>
                  </a:lnTo>
                  <a:lnTo>
                    <a:pt x="1830197" y="66713"/>
                  </a:lnTo>
                  <a:lnTo>
                    <a:pt x="1781771" y="54038"/>
                  </a:lnTo>
                  <a:lnTo>
                    <a:pt x="1731581" y="42697"/>
                  </a:lnTo>
                  <a:lnTo>
                    <a:pt x="1711756" y="38887"/>
                  </a:lnTo>
                  <a:lnTo>
                    <a:pt x="1711756" y="1027544"/>
                  </a:lnTo>
                  <a:lnTo>
                    <a:pt x="1709547" y="1083627"/>
                  </a:lnTo>
                  <a:lnTo>
                    <a:pt x="1702917" y="1135519"/>
                  </a:lnTo>
                  <a:lnTo>
                    <a:pt x="1691868" y="1183220"/>
                  </a:lnTo>
                  <a:lnTo>
                    <a:pt x="1676438" y="1226731"/>
                  </a:lnTo>
                  <a:lnTo>
                    <a:pt x="1656613" y="1266075"/>
                  </a:lnTo>
                  <a:lnTo>
                    <a:pt x="1632407" y="1301267"/>
                  </a:lnTo>
                  <a:lnTo>
                    <a:pt x="1603844" y="1332306"/>
                  </a:lnTo>
                  <a:lnTo>
                    <a:pt x="1539341" y="1376654"/>
                  </a:lnTo>
                  <a:lnTo>
                    <a:pt x="1499387" y="1394079"/>
                  </a:lnTo>
                  <a:lnTo>
                    <a:pt x="1454277" y="1408341"/>
                  </a:lnTo>
                  <a:lnTo>
                    <a:pt x="1403997" y="1419428"/>
                  </a:lnTo>
                  <a:lnTo>
                    <a:pt x="1348536" y="1427353"/>
                  </a:lnTo>
                  <a:lnTo>
                    <a:pt x="1287881" y="1432102"/>
                  </a:lnTo>
                  <a:lnTo>
                    <a:pt x="1222006" y="1433690"/>
                  </a:lnTo>
                  <a:lnTo>
                    <a:pt x="794512" y="1433690"/>
                  </a:lnTo>
                  <a:lnTo>
                    <a:pt x="794512" y="635038"/>
                  </a:lnTo>
                  <a:lnTo>
                    <a:pt x="1208963" y="635038"/>
                  </a:lnTo>
                  <a:lnTo>
                    <a:pt x="1275778" y="636562"/>
                  </a:lnTo>
                  <a:lnTo>
                    <a:pt x="1337462" y="641134"/>
                  </a:lnTo>
                  <a:lnTo>
                    <a:pt x="1394002" y="648754"/>
                  </a:lnTo>
                  <a:lnTo>
                    <a:pt x="1445387" y="659409"/>
                  </a:lnTo>
                  <a:lnTo>
                    <a:pt x="1491602" y="673100"/>
                  </a:lnTo>
                  <a:lnTo>
                    <a:pt x="1532636" y="689813"/>
                  </a:lnTo>
                  <a:lnTo>
                    <a:pt x="1568475" y="709536"/>
                  </a:lnTo>
                  <a:lnTo>
                    <a:pt x="1599107" y="732269"/>
                  </a:lnTo>
                  <a:lnTo>
                    <a:pt x="1629054" y="762038"/>
                  </a:lnTo>
                  <a:lnTo>
                    <a:pt x="1654365" y="795934"/>
                  </a:lnTo>
                  <a:lnTo>
                    <a:pt x="1675053" y="833983"/>
                  </a:lnTo>
                  <a:lnTo>
                    <a:pt x="1691132" y="876160"/>
                  </a:lnTo>
                  <a:lnTo>
                    <a:pt x="1702600" y="922489"/>
                  </a:lnTo>
                  <a:lnTo>
                    <a:pt x="1709470" y="972947"/>
                  </a:lnTo>
                  <a:lnTo>
                    <a:pt x="1711756" y="1027544"/>
                  </a:lnTo>
                  <a:lnTo>
                    <a:pt x="1711756" y="38887"/>
                  </a:lnTo>
                  <a:lnTo>
                    <a:pt x="1625892" y="24028"/>
                  </a:lnTo>
                  <a:lnTo>
                    <a:pt x="1570405" y="16687"/>
                  </a:lnTo>
                  <a:lnTo>
                    <a:pt x="1513141" y="10680"/>
                  </a:lnTo>
                  <a:lnTo>
                    <a:pt x="1454124" y="6007"/>
                  </a:lnTo>
                  <a:lnTo>
                    <a:pt x="1393342" y="2679"/>
                  </a:lnTo>
                  <a:lnTo>
                    <a:pt x="1330794" y="673"/>
                  </a:lnTo>
                  <a:lnTo>
                    <a:pt x="1266482" y="12"/>
                  </a:lnTo>
                  <a:lnTo>
                    <a:pt x="0" y="12"/>
                  </a:lnTo>
                  <a:lnTo>
                    <a:pt x="0" y="3149612"/>
                  </a:lnTo>
                  <a:lnTo>
                    <a:pt x="794512" y="3149612"/>
                  </a:lnTo>
                  <a:lnTo>
                    <a:pt x="794512" y="2059813"/>
                  </a:lnTo>
                  <a:lnTo>
                    <a:pt x="1283665" y="2059813"/>
                  </a:lnTo>
                  <a:lnTo>
                    <a:pt x="1813153" y="3149612"/>
                  </a:lnTo>
                  <a:lnTo>
                    <a:pt x="2686520" y="3149612"/>
                  </a:lnTo>
                  <a:lnTo>
                    <a:pt x="3690556" y="3149600"/>
                  </a:lnTo>
                  <a:lnTo>
                    <a:pt x="4034942" y="2487904"/>
                  </a:lnTo>
                  <a:lnTo>
                    <a:pt x="3350907" y="2487904"/>
                  </a:lnTo>
                  <a:lnTo>
                    <a:pt x="3350907" y="1883714"/>
                  </a:lnTo>
                  <a:lnTo>
                    <a:pt x="4349394" y="1883714"/>
                  </a:lnTo>
                  <a:lnTo>
                    <a:pt x="4696257" y="1217282"/>
                  </a:lnTo>
                  <a:lnTo>
                    <a:pt x="3350907" y="1217282"/>
                  </a:lnTo>
                  <a:lnTo>
                    <a:pt x="3350907" y="661670"/>
                  </a:lnTo>
                  <a:lnTo>
                    <a:pt x="4696257" y="661670"/>
                  </a:lnTo>
                  <a:lnTo>
                    <a:pt x="4696257" y="0"/>
                  </a:lnTo>
                  <a:close/>
                </a:path>
                <a:path w="13594715" h="3150234">
                  <a:moveTo>
                    <a:pt x="13594144" y="3149612"/>
                  </a:moveTo>
                  <a:lnTo>
                    <a:pt x="12872314" y="2046782"/>
                  </a:lnTo>
                  <a:lnTo>
                    <a:pt x="12531585" y="1526222"/>
                  </a:lnTo>
                  <a:lnTo>
                    <a:pt x="12878892" y="961796"/>
                  </a:lnTo>
                  <a:lnTo>
                    <a:pt x="13470687" y="12"/>
                  </a:lnTo>
                  <a:lnTo>
                    <a:pt x="12571120" y="12"/>
                  </a:lnTo>
                  <a:lnTo>
                    <a:pt x="12037073" y="961796"/>
                  </a:lnTo>
                  <a:lnTo>
                    <a:pt x="11499164" y="12"/>
                  </a:lnTo>
                  <a:lnTo>
                    <a:pt x="10559555" y="12"/>
                  </a:lnTo>
                  <a:lnTo>
                    <a:pt x="11499164" y="1495361"/>
                  </a:lnTo>
                  <a:lnTo>
                    <a:pt x="10859732" y="2533789"/>
                  </a:lnTo>
                  <a:lnTo>
                    <a:pt x="10635425" y="1874875"/>
                  </a:lnTo>
                  <a:lnTo>
                    <a:pt x="10234371" y="696810"/>
                  </a:lnTo>
                  <a:lnTo>
                    <a:pt x="9997148" y="12"/>
                  </a:lnTo>
                  <a:lnTo>
                    <a:pt x="9825228" y="12"/>
                  </a:lnTo>
                  <a:lnTo>
                    <a:pt x="9825228" y="1874875"/>
                  </a:lnTo>
                  <a:lnTo>
                    <a:pt x="9119756" y="1874875"/>
                  </a:lnTo>
                  <a:lnTo>
                    <a:pt x="9472485" y="696810"/>
                  </a:lnTo>
                  <a:lnTo>
                    <a:pt x="9825228" y="1874875"/>
                  </a:lnTo>
                  <a:lnTo>
                    <a:pt x="9825228" y="12"/>
                  </a:lnTo>
                  <a:lnTo>
                    <a:pt x="8978468" y="12"/>
                  </a:lnTo>
                  <a:lnTo>
                    <a:pt x="8065084" y="2673527"/>
                  </a:lnTo>
                  <a:lnTo>
                    <a:pt x="8065084" y="1279575"/>
                  </a:lnTo>
                  <a:lnTo>
                    <a:pt x="8065084" y="12"/>
                  </a:lnTo>
                  <a:lnTo>
                    <a:pt x="7099198" y="12"/>
                  </a:lnTo>
                  <a:lnTo>
                    <a:pt x="6397815" y="2130437"/>
                  </a:lnTo>
                  <a:lnTo>
                    <a:pt x="6120473" y="1288021"/>
                  </a:lnTo>
                  <a:lnTo>
                    <a:pt x="5696432" y="12"/>
                  </a:lnTo>
                  <a:lnTo>
                    <a:pt x="5355196" y="12"/>
                  </a:lnTo>
                  <a:lnTo>
                    <a:pt x="4721644" y="1217282"/>
                  </a:lnTo>
                  <a:lnTo>
                    <a:pt x="4721644" y="3149612"/>
                  </a:lnTo>
                  <a:lnTo>
                    <a:pt x="5475833" y="3149612"/>
                  </a:lnTo>
                  <a:lnTo>
                    <a:pt x="5475833" y="1288021"/>
                  </a:lnTo>
                  <a:lnTo>
                    <a:pt x="6080531" y="3149612"/>
                  </a:lnTo>
                  <a:lnTo>
                    <a:pt x="6684734" y="3149612"/>
                  </a:lnTo>
                  <a:lnTo>
                    <a:pt x="7016280" y="2130437"/>
                  </a:lnTo>
                  <a:lnTo>
                    <a:pt x="7293064" y="1279575"/>
                  </a:lnTo>
                  <a:lnTo>
                    <a:pt x="7293064" y="3149612"/>
                  </a:lnTo>
                  <a:lnTo>
                    <a:pt x="8736152" y="3149612"/>
                  </a:lnTo>
                  <a:lnTo>
                    <a:pt x="8885733" y="2673527"/>
                  </a:lnTo>
                  <a:lnTo>
                    <a:pt x="8925903" y="2545638"/>
                  </a:lnTo>
                  <a:lnTo>
                    <a:pt x="10019805" y="2545638"/>
                  </a:lnTo>
                  <a:lnTo>
                    <a:pt x="10208844" y="3149612"/>
                  </a:lnTo>
                  <a:lnTo>
                    <a:pt x="11384153" y="3149612"/>
                  </a:lnTo>
                  <a:lnTo>
                    <a:pt x="11719954" y="2545638"/>
                  </a:lnTo>
                  <a:lnTo>
                    <a:pt x="11726532" y="2533789"/>
                  </a:lnTo>
                  <a:lnTo>
                    <a:pt x="11997296" y="2046782"/>
                  </a:lnTo>
                  <a:lnTo>
                    <a:pt x="12650203" y="3149612"/>
                  </a:lnTo>
                  <a:lnTo>
                    <a:pt x="13594144" y="31496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25697" y="11633200"/>
              <a:ext cx="139509" cy="1397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49300" y="9728906"/>
            <a:ext cx="4620260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solidFill>
                  <a:srgbClr val="F7F5ED"/>
                </a:solidFill>
                <a:latin typeface="Montserrat"/>
                <a:cs typeface="Montserrat"/>
              </a:rPr>
              <a:t>RE/MAX Office </a:t>
            </a:r>
            <a:r>
              <a:rPr sz="3400" spc="-20" dirty="0">
                <a:solidFill>
                  <a:srgbClr val="F7F5ED"/>
                </a:solidFill>
                <a:latin typeface="Montserrat"/>
                <a:cs typeface="Montserrat"/>
              </a:rPr>
              <a:t>Name </a:t>
            </a:r>
            <a:r>
              <a:rPr sz="3400" spc="-10" dirty="0">
                <a:solidFill>
                  <a:srgbClr val="F7F5ED"/>
                </a:solidFill>
                <a:latin typeface="Montserrat"/>
                <a:cs typeface="Montserrat"/>
              </a:rPr>
              <a:t>officeURL.com</a:t>
            </a:r>
            <a:endParaRPr sz="3400">
              <a:latin typeface="Montserrat"/>
              <a:cs typeface="Montserra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36026" y="2754642"/>
            <a:ext cx="5519166" cy="77244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22300" y="5000067"/>
            <a:ext cx="4705350" cy="2841804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5400"/>
              </a:lnSpc>
              <a:spcBef>
                <a:spcPts val="560"/>
              </a:spcBef>
            </a:pPr>
            <a:r>
              <a:rPr sz="480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GOOD</a:t>
            </a:r>
            <a:r>
              <a:rPr sz="4800" b="1" spc="-18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4800" b="1" spc="5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ENOUGH </a:t>
            </a:r>
            <a:r>
              <a:rPr sz="4800" b="1" spc="14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IS</a:t>
            </a:r>
            <a:r>
              <a:rPr sz="4800" b="1" spc="-19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4800" b="1" spc="15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NEVER </a:t>
            </a:r>
            <a:r>
              <a:rPr sz="480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GOOD</a:t>
            </a:r>
            <a:r>
              <a:rPr sz="4800" b="1" spc="-18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4800" b="1" spc="5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ENOUGH</a:t>
            </a:r>
            <a:endParaRPr sz="4800" dirty="0">
              <a:latin typeface="Montserrat" panose="00000500000000000000" pitchFamily="50" charset="0"/>
              <a:cs typeface="Akzidenz Grotesk B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23956" y="14918675"/>
            <a:ext cx="725844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0" dirty="0">
                <a:latin typeface="Montserrat"/>
                <a:cs typeface="Montserrat"/>
              </a:rPr>
              <a:t>©2025</a:t>
            </a:r>
            <a:r>
              <a:rPr sz="1400" spc="-45" dirty="0">
                <a:latin typeface="Montserrat"/>
                <a:cs typeface="Montserrat"/>
              </a:rPr>
              <a:t> </a:t>
            </a:r>
            <a:r>
              <a:rPr sz="1400" spc="-50" dirty="0">
                <a:latin typeface="Montserrat"/>
                <a:cs typeface="Montserrat"/>
              </a:rPr>
              <a:t>RE/MAX,</a:t>
            </a:r>
            <a:r>
              <a:rPr sz="1400" spc="-40" dirty="0">
                <a:latin typeface="Montserrat"/>
                <a:cs typeface="Montserrat"/>
              </a:rPr>
              <a:t> </a:t>
            </a:r>
            <a:r>
              <a:rPr sz="1400" spc="-35" dirty="0">
                <a:latin typeface="Montserrat"/>
                <a:cs typeface="Montserrat"/>
              </a:rPr>
              <a:t>LLC.</a:t>
            </a:r>
            <a:r>
              <a:rPr sz="1400" spc="-45" dirty="0">
                <a:latin typeface="Montserrat"/>
                <a:cs typeface="Montserrat"/>
              </a:rPr>
              <a:t> Each</a:t>
            </a:r>
            <a:r>
              <a:rPr sz="1400" spc="-40" dirty="0">
                <a:latin typeface="Montserrat"/>
                <a:cs typeface="Montserrat"/>
              </a:rPr>
              <a:t> </a:t>
            </a:r>
            <a:r>
              <a:rPr sz="1400" spc="-25" dirty="0">
                <a:latin typeface="Montserrat"/>
                <a:cs typeface="Montserrat"/>
              </a:rPr>
              <a:t>Office</a:t>
            </a:r>
            <a:r>
              <a:rPr sz="1400" spc="-45" dirty="0">
                <a:latin typeface="Montserrat"/>
                <a:cs typeface="Montserrat"/>
              </a:rPr>
              <a:t> </a:t>
            </a:r>
            <a:r>
              <a:rPr sz="1400" spc="-50" dirty="0">
                <a:latin typeface="Montserrat"/>
                <a:cs typeface="Montserrat"/>
              </a:rPr>
              <a:t>Independently</a:t>
            </a:r>
            <a:r>
              <a:rPr sz="1400" spc="-40" dirty="0">
                <a:latin typeface="Montserrat"/>
                <a:cs typeface="Montserrat"/>
              </a:rPr>
              <a:t> Owned</a:t>
            </a:r>
            <a:r>
              <a:rPr sz="1400" spc="-45" dirty="0">
                <a:latin typeface="Montserrat"/>
                <a:cs typeface="Montserrat"/>
              </a:rPr>
              <a:t> </a:t>
            </a:r>
            <a:r>
              <a:rPr sz="1400" spc="-30" dirty="0">
                <a:latin typeface="Montserrat"/>
                <a:cs typeface="Montserrat"/>
              </a:rPr>
              <a:t>and</a:t>
            </a:r>
            <a:r>
              <a:rPr sz="1400" spc="-40" dirty="0">
                <a:latin typeface="Montserrat"/>
                <a:cs typeface="Montserrat"/>
              </a:rPr>
              <a:t> </a:t>
            </a:r>
            <a:r>
              <a:rPr sz="1400" spc="-45" dirty="0">
                <a:latin typeface="Montserrat"/>
                <a:cs typeface="Montserrat"/>
              </a:rPr>
              <a:t>Operated.</a:t>
            </a:r>
            <a:r>
              <a:rPr sz="1400" spc="-40" dirty="0">
                <a:latin typeface="Montserrat"/>
                <a:cs typeface="Montserrat"/>
              </a:rPr>
              <a:t> </a:t>
            </a:r>
            <a:r>
              <a:rPr sz="1400" spc="-10" dirty="0">
                <a:latin typeface="Montserrat"/>
                <a:cs typeface="Montserrat"/>
              </a:rPr>
              <a:t>25_373</a:t>
            </a:r>
            <a:endParaRPr sz="1400" dirty="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21791" y="679450"/>
            <a:ext cx="13428344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90720" algn="l"/>
                <a:tab pos="5855970" algn="l"/>
                <a:tab pos="7586345" algn="l"/>
                <a:tab pos="10367010" algn="l"/>
              </a:tabLst>
            </a:pPr>
            <a:r>
              <a:rPr sz="6000" spc="95" dirty="0">
                <a:solidFill>
                  <a:srgbClr val="F7F5ED"/>
                </a:solidFill>
              </a:rPr>
              <a:t>CO</a:t>
            </a:r>
            <a:r>
              <a:rPr sz="6000" spc="220" dirty="0">
                <a:solidFill>
                  <a:srgbClr val="F7F5ED"/>
                </a:solidFill>
              </a:rPr>
              <a:t>N</a:t>
            </a:r>
            <a:r>
              <a:rPr sz="6000" spc="345" dirty="0">
                <a:solidFill>
                  <a:srgbClr val="F7F5ED"/>
                </a:solidFill>
              </a:rPr>
              <a:t>G</a:t>
            </a:r>
            <a:r>
              <a:rPr sz="6000" spc="95" dirty="0">
                <a:solidFill>
                  <a:srgbClr val="F7F5ED"/>
                </a:solidFill>
              </a:rPr>
              <a:t>R</a:t>
            </a:r>
            <a:r>
              <a:rPr sz="6000" spc="-360" dirty="0">
                <a:solidFill>
                  <a:srgbClr val="F7F5ED"/>
                </a:solidFill>
              </a:rPr>
              <a:t>A</a:t>
            </a:r>
            <a:r>
              <a:rPr sz="6000" spc="95" dirty="0">
                <a:solidFill>
                  <a:srgbClr val="F7F5ED"/>
                </a:solidFill>
              </a:rPr>
              <a:t>TS</a:t>
            </a:r>
            <a:r>
              <a:rPr lang="en-US" sz="6000" dirty="0">
                <a:solidFill>
                  <a:srgbClr val="F7F5ED"/>
                </a:solidFill>
              </a:rPr>
              <a:t> </a:t>
            </a:r>
            <a:r>
              <a:rPr sz="6000" spc="60" dirty="0">
                <a:solidFill>
                  <a:srgbClr val="F7F5ED"/>
                </a:solidFill>
              </a:rPr>
              <a:t>ON</a:t>
            </a:r>
            <a:r>
              <a:rPr lang="en-US" sz="6000" dirty="0">
                <a:solidFill>
                  <a:srgbClr val="F7F5ED"/>
                </a:solidFill>
              </a:rPr>
              <a:t> </a:t>
            </a:r>
            <a:r>
              <a:rPr sz="6000" spc="120" dirty="0">
                <a:solidFill>
                  <a:srgbClr val="F7F5ED"/>
                </a:solidFill>
              </a:rPr>
              <a:t>THE</a:t>
            </a:r>
            <a:r>
              <a:rPr lang="en-US" sz="6000" dirty="0">
                <a:solidFill>
                  <a:srgbClr val="F7F5ED"/>
                </a:solidFill>
              </a:rPr>
              <a:t> </a:t>
            </a:r>
            <a:r>
              <a:rPr sz="6000" spc="105" dirty="0">
                <a:solidFill>
                  <a:srgbClr val="F7F5ED"/>
                </a:solidFill>
              </a:rPr>
              <a:t>CLOSE</a:t>
            </a:r>
            <a:r>
              <a:rPr lang="en-US" sz="6000" dirty="0">
                <a:solidFill>
                  <a:srgbClr val="F7F5ED"/>
                </a:solidFill>
              </a:rPr>
              <a:t> </a:t>
            </a:r>
            <a:r>
              <a:rPr sz="6000" spc="225" dirty="0">
                <a:solidFill>
                  <a:srgbClr val="F7F5ED"/>
                </a:solidFill>
              </a:rPr>
              <a:t>[NAME].</a:t>
            </a:r>
            <a:endParaRPr sz="6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0598556"/>
            <a:ext cx="15240000" cy="4641850"/>
          </a:xfrm>
          <a:custGeom>
            <a:avLst/>
            <a:gdLst/>
            <a:ahLst/>
            <a:cxnLst/>
            <a:rect l="l" t="t" r="r" b="b"/>
            <a:pathLst>
              <a:path w="15240000" h="4641850">
                <a:moveTo>
                  <a:pt x="15240000" y="0"/>
                </a:moveTo>
                <a:lnTo>
                  <a:pt x="0" y="0"/>
                </a:lnTo>
                <a:lnTo>
                  <a:pt x="0" y="4641443"/>
                </a:lnTo>
                <a:lnTo>
                  <a:pt x="15240000" y="4641443"/>
                </a:lnTo>
                <a:lnTo>
                  <a:pt x="15240000" y="0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"/>
            <a:ext cx="15240000" cy="10598785"/>
          </a:xfrm>
          <a:custGeom>
            <a:avLst/>
            <a:gdLst/>
            <a:ahLst/>
            <a:cxnLst/>
            <a:rect l="l" t="t" r="r" b="b"/>
            <a:pathLst>
              <a:path w="15240000" h="10598785">
                <a:moveTo>
                  <a:pt x="15240000" y="0"/>
                </a:moveTo>
                <a:lnTo>
                  <a:pt x="0" y="0"/>
                </a:lnTo>
                <a:lnTo>
                  <a:pt x="0" y="10598543"/>
                </a:lnTo>
                <a:lnTo>
                  <a:pt x="15240000" y="10598543"/>
                </a:lnTo>
                <a:lnTo>
                  <a:pt x="15240000" y="0"/>
                </a:lnTo>
                <a:close/>
              </a:path>
            </a:pathLst>
          </a:custGeom>
          <a:solidFill>
            <a:srgbClr val="AA1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6" y="609606"/>
            <a:ext cx="14643093" cy="14643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84114A-E73F-BD95-8051-CEF54D2AE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" y="12699"/>
            <a:ext cx="15240000" cy="15240000"/>
          </a:xfrm>
          <a:prstGeom prst="rect">
            <a:avLst/>
          </a:prstGeom>
        </p:spPr>
      </p:pic>
      <p:pic>
        <p:nvPicPr>
          <p:cNvPr id="2" name="object 6">
            <a:extLst>
              <a:ext uri="{FF2B5EF4-FFF2-40B4-BE49-F238E27FC236}">
                <a16:creationId xmlns:a16="http://schemas.microsoft.com/office/drawing/2014/main" id="{398CB57D-F7D5-AB2C-B9CF-B802378CEE2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3267" y="743356"/>
            <a:ext cx="8925433" cy="98552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1497" y="10769600"/>
            <a:ext cx="12681585" cy="17653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  <a:tabLst>
                <a:tab pos="4490720" algn="l"/>
                <a:tab pos="5855970" algn="l"/>
                <a:tab pos="7586345" algn="l"/>
                <a:tab pos="9618980" algn="l"/>
              </a:tabLst>
            </a:pPr>
            <a:r>
              <a:rPr sz="6000" b="1" spc="9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CO</a:t>
            </a:r>
            <a:r>
              <a:rPr sz="6000" b="1" spc="220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N</a:t>
            </a:r>
            <a:r>
              <a:rPr sz="6000" b="1" spc="34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G</a:t>
            </a:r>
            <a:r>
              <a:rPr sz="6000" b="1" spc="9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R</a:t>
            </a:r>
            <a:r>
              <a:rPr sz="6000" b="1" spc="-360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A</a:t>
            </a:r>
            <a:r>
              <a:rPr sz="6000" b="1" spc="9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TS</a:t>
            </a:r>
            <a:r>
              <a:rPr lang="en-US" sz="6000" b="1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6000" b="1" spc="60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ON</a:t>
            </a:r>
            <a:r>
              <a:rPr lang="en-US" sz="6000" b="1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6000" b="1" spc="120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THE</a:t>
            </a:r>
            <a:r>
              <a:rPr lang="en-US" sz="6000" b="1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6000" b="1" spc="40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NEW</a:t>
            </a:r>
            <a:r>
              <a:rPr lang="en-US" sz="6000" b="1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6000" b="1" spc="150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LISTING </a:t>
            </a:r>
            <a:r>
              <a:rPr sz="6000" b="1" spc="22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[NAME].</a:t>
            </a:r>
            <a:endParaRPr sz="6000" dirty="0">
              <a:latin typeface="Montserrat" panose="00000500000000000000" pitchFamily="50" charset="0"/>
              <a:cs typeface="Akzidenz Grotesk B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2174" y="12566003"/>
            <a:ext cx="6617970" cy="1772216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10"/>
              </a:spcBef>
              <a:tabLst>
                <a:tab pos="989965" algn="l"/>
                <a:tab pos="4036695" algn="l"/>
              </a:tabLst>
            </a:pPr>
            <a:r>
              <a:rPr sz="3800" b="1" spc="-2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The</a:t>
            </a:r>
            <a:r>
              <a:rPr sz="3800" b="1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	</a:t>
            </a:r>
            <a:r>
              <a:rPr lang="en-US" sz="3800" b="1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3800" b="1" i="1" spc="16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greatness</a:t>
            </a:r>
            <a:r>
              <a:rPr lang="en-US" sz="3800" b="1" i="1" spc="3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3800" b="1" spc="12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in</a:t>
            </a:r>
            <a:r>
              <a:rPr sz="3800" b="1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	</a:t>
            </a:r>
            <a:r>
              <a:rPr sz="3800" b="1" spc="80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you</a:t>
            </a:r>
            <a:r>
              <a:rPr sz="3800" b="1" spc="75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.</a:t>
            </a:r>
            <a:r>
              <a:rPr sz="1200" b="1" spc="165" baseline="107638" dirty="0">
                <a:solidFill>
                  <a:srgbClr val="000E35"/>
                </a:solidFill>
                <a:latin typeface="Montserrat" panose="00000500000000000000" pitchFamily="50" charset="0"/>
                <a:cs typeface="Akzidenz Grotesk BE"/>
              </a:rPr>
              <a:t>SM</a:t>
            </a:r>
            <a:endParaRPr sz="1200" baseline="107638" dirty="0">
              <a:latin typeface="Montserrat" panose="00000500000000000000" pitchFamily="50" charset="0"/>
              <a:cs typeface="Akzidenz Grotesk BE"/>
            </a:endParaRPr>
          </a:p>
          <a:p>
            <a:pPr marL="25400" marR="2800350">
              <a:lnSpc>
                <a:spcPct val="107100"/>
              </a:lnSpc>
              <a:spcBef>
                <a:spcPts val="805"/>
              </a:spcBef>
            </a:pPr>
            <a:r>
              <a:rPr sz="2800" spc="-10" dirty="0">
                <a:solidFill>
                  <a:srgbClr val="000E35"/>
                </a:solidFill>
                <a:latin typeface="Montserrat"/>
                <a:cs typeface="Montserrat"/>
              </a:rPr>
              <a:t>RE/MAX</a:t>
            </a:r>
            <a:r>
              <a:rPr sz="2800" spc="10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sz="2800" dirty="0">
                <a:solidFill>
                  <a:srgbClr val="000E35"/>
                </a:solidFill>
                <a:latin typeface="Montserrat"/>
                <a:cs typeface="Montserrat"/>
              </a:rPr>
              <a:t>Office</a:t>
            </a:r>
            <a:r>
              <a:rPr sz="2800" spc="10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sz="2800" spc="-20" dirty="0">
                <a:solidFill>
                  <a:srgbClr val="000E35"/>
                </a:solidFill>
                <a:latin typeface="Montserrat"/>
                <a:cs typeface="Montserrat"/>
              </a:rPr>
              <a:t>Name </a:t>
            </a:r>
            <a:r>
              <a:rPr sz="2800" spc="-10" dirty="0">
                <a:solidFill>
                  <a:srgbClr val="000E35"/>
                </a:solidFill>
                <a:latin typeface="Montserrat"/>
                <a:cs typeface="Montserrat"/>
              </a:rPr>
              <a:t>officeURL.com</a:t>
            </a:r>
            <a:endParaRPr sz="2800" dirty="0">
              <a:latin typeface="Montserrat"/>
              <a:cs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ECB62-3069-7DA5-CAFA-37943093AA4A}"/>
              </a:ext>
            </a:extLst>
          </p:cNvPr>
          <p:cNvSpPr txBox="1"/>
          <p:nvPr/>
        </p:nvSpPr>
        <p:spPr>
          <a:xfrm>
            <a:off x="457200" y="14794468"/>
            <a:ext cx="9277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">
              <a:lnSpc>
                <a:spcPct val="100000"/>
              </a:lnSpc>
              <a:spcBef>
                <a:spcPts val="2470"/>
              </a:spcBef>
            </a:pPr>
            <a:r>
              <a:rPr lang="en-US" sz="1800" spc="-40" dirty="0">
                <a:solidFill>
                  <a:srgbClr val="000E35"/>
                </a:solidFill>
                <a:latin typeface="Montserrat"/>
                <a:cs typeface="Montserrat"/>
              </a:rPr>
              <a:t>©2025</a:t>
            </a:r>
            <a:r>
              <a:rPr lang="en-US" sz="1800" spc="-45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lang="en-US" sz="1800" spc="-50" dirty="0">
                <a:solidFill>
                  <a:srgbClr val="000E35"/>
                </a:solidFill>
                <a:latin typeface="Montserrat"/>
                <a:cs typeface="Montserrat"/>
              </a:rPr>
              <a:t>RE/MAX,</a:t>
            </a:r>
            <a:r>
              <a:rPr lang="en-US" sz="1800" spc="-40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lang="en-US" sz="1800" spc="-35" dirty="0">
                <a:solidFill>
                  <a:srgbClr val="000E35"/>
                </a:solidFill>
                <a:latin typeface="Montserrat"/>
                <a:cs typeface="Montserrat"/>
              </a:rPr>
              <a:t>LLC.</a:t>
            </a:r>
            <a:r>
              <a:rPr lang="en-US" sz="1800" spc="-45" dirty="0">
                <a:solidFill>
                  <a:srgbClr val="000E35"/>
                </a:solidFill>
                <a:latin typeface="Montserrat"/>
                <a:cs typeface="Montserrat"/>
              </a:rPr>
              <a:t> Each</a:t>
            </a:r>
            <a:r>
              <a:rPr lang="en-US" sz="1800" spc="-40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lang="en-US" sz="1800" spc="-25" dirty="0">
                <a:solidFill>
                  <a:srgbClr val="000E35"/>
                </a:solidFill>
                <a:latin typeface="Montserrat"/>
                <a:cs typeface="Montserrat"/>
              </a:rPr>
              <a:t>Office</a:t>
            </a:r>
            <a:r>
              <a:rPr lang="en-US" sz="1800" spc="-45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lang="en-US" sz="1800" spc="-50" dirty="0">
                <a:solidFill>
                  <a:srgbClr val="000E35"/>
                </a:solidFill>
                <a:latin typeface="Montserrat"/>
                <a:cs typeface="Montserrat"/>
              </a:rPr>
              <a:t>Independently</a:t>
            </a:r>
            <a:r>
              <a:rPr lang="en-US" sz="1800" spc="-40" dirty="0">
                <a:solidFill>
                  <a:srgbClr val="000E35"/>
                </a:solidFill>
                <a:latin typeface="Montserrat"/>
                <a:cs typeface="Montserrat"/>
              </a:rPr>
              <a:t> Owned</a:t>
            </a:r>
            <a:r>
              <a:rPr lang="en-US" sz="1800" spc="-45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lang="en-US" sz="1800" spc="-30" dirty="0">
                <a:solidFill>
                  <a:srgbClr val="000E35"/>
                </a:solidFill>
                <a:latin typeface="Montserrat"/>
                <a:cs typeface="Montserrat"/>
              </a:rPr>
              <a:t>and</a:t>
            </a:r>
            <a:r>
              <a:rPr lang="en-US" sz="1800" spc="-40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lang="en-US" sz="1800" spc="-45" dirty="0">
                <a:solidFill>
                  <a:srgbClr val="000E35"/>
                </a:solidFill>
                <a:latin typeface="Montserrat"/>
                <a:cs typeface="Montserrat"/>
              </a:rPr>
              <a:t>Operated.</a:t>
            </a:r>
            <a:r>
              <a:rPr lang="en-US" sz="1800" spc="-40" dirty="0">
                <a:solidFill>
                  <a:srgbClr val="000E35"/>
                </a:solidFill>
                <a:latin typeface="Montserrat"/>
                <a:cs typeface="Montserrat"/>
              </a:rPr>
              <a:t> </a:t>
            </a:r>
            <a:r>
              <a:rPr lang="en-US" sz="1800" spc="-10" dirty="0">
                <a:solidFill>
                  <a:srgbClr val="000E35"/>
                </a:solidFill>
                <a:latin typeface="Montserrat"/>
                <a:cs typeface="Montserrat"/>
              </a:rPr>
              <a:t>25_373</a:t>
            </a:r>
            <a:endParaRPr lang="en-US" sz="18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5240000"/>
          </a:xfrm>
          <a:custGeom>
            <a:avLst/>
            <a:gdLst/>
            <a:ahLst/>
            <a:cxnLst/>
            <a:rect l="l" t="t" r="r" b="b"/>
            <a:pathLst>
              <a:path w="15240000" h="15240000">
                <a:moveTo>
                  <a:pt x="15240000" y="0"/>
                </a:moveTo>
                <a:lnTo>
                  <a:pt x="0" y="0"/>
                </a:lnTo>
                <a:lnTo>
                  <a:pt x="0" y="15240000"/>
                </a:lnTo>
                <a:lnTo>
                  <a:pt x="15240000" y="15240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0B2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9168" y="12608997"/>
            <a:ext cx="7411720" cy="2631440"/>
          </a:xfrm>
          <a:custGeom>
            <a:avLst/>
            <a:gdLst/>
            <a:ahLst/>
            <a:cxnLst/>
            <a:rect l="l" t="t" r="r" b="b"/>
            <a:pathLst>
              <a:path w="7411719" h="2631440">
                <a:moveTo>
                  <a:pt x="814285" y="0"/>
                </a:moveTo>
                <a:lnTo>
                  <a:pt x="529221" y="0"/>
                </a:lnTo>
                <a:lnTo>
                  <a:pt x="0" y="1016838"/>
                </a:lnTo>
                <a:lnTo>
                  <a:pt x="0" y="2631008"/>
                </a:lnTo>
                <a:lnTo>
                  <a:pt x="629996" y="2631008"/>
                </a:lnTo>
                <a:lnTo>
                  <a:pt x="629996" y="1075931"/>
                </a:lnTo>
                <a:lnTo>
                  <a:pt x="1168509" y="1075931"/>
                </a:lnTo>
                <a:lnTo>
                  <a:pt x="814285" y="0"/>
                </a:lnTo>
                <a:close/>
              </a:path>
              <a:path w="7411719" h="2631440">
                <a:moveTo>
                  <a:pt x="1168509" y="1075931"/>
                </a:moveTo>
                <a:lnTo>
                  <a:pt x="629996" y="1075931"/>
                </a:lnTo>
                <a:lnTo>
                  <a:pt x="1135130" y="2631008"/>
                </a:lnTo>
                <a:lnTo>
                  <a:pt x="1639845" y="2631008"/>
                </a:lnTo>
                <a:lnTo>
                  <a:pt x="1916799" y="1779638"/>
                </a:lnTo>
                <a:lnTo>
                  <a:pt x="1400187" y="1779638"/>
                </a:lnTo>
                <a:lnTo>
                  <a:pt x="1168509" y="1075931"/>
                </a:lnTo>
                <a:close/>
              </a:path>
              <a:path w="7411719" h="2631440">
                <a:moveTo>
                  <a:pt x="2792920" y="1068870"/>
                </a:moveTo>
                <a:lnTo>
                  <a:pt x="2148014" y="1068870"/>
                </a:lnTo>
                <a:lnTo>
                  <a:pt x="2148014" y="2631008"/>
                </a:lnTo>
                <a:lnTo>
                  <a:pt x="3353481" y="2631008"/>
                </a:lnTo>
                <a:lnTo>
                  <a:pt x="3478440" y="2233307"/>
                </a:lnTo>
                <a:lnTo>
                  <a:pt x="2792920" y="2233307"/>
                </a:lnTo>
                <a:lnTo>
                  <a:pt x="2792920" y="1068870"/>
                </a:lnTo>
                <a:close/>
              </a:path>
              <a:path w="7411719" h="2631440">
                <a:moveTo>
                  <a:pt x="5845993" y="2126475"/>
                </a:moveTo>
                <a:lnTo>
                  <a:pt x="4425784" y="2126475"/>
                </a:lnTo>
                <a:lnTo>
                  <a:pt x="4583700" y="2631008"/>
                </a:lnTo>
                <a:lnTo>
                  <a:pt x="5565495" y="2631008"/>
                </a:lnTo>
                <a:lnTo>
                  <a:pt x="5845993" y="2126475"/>
                </a:lnTo>
                <a:close/>
              </a:path>
              <a:path w="7411719" h="2631440">
                <a:moveTo>
                  <a:pt x="6808602" y="1709750"/>
                </a:moveTo>
                <a:lnTo>
                  <a:pt x="6077673" y="1709750"/>
                </a:lnTo>
                <a:lnTo>
                  <a:pt x="6623075" y="2631008"/>
                </a:lnTo>
                <a:lnTo>
                  <a:pt x="7411593" y="2631008"/>
                </a:lnTo>
                <a:lnTo>
                  <a:pt x="6808602" y="1709750"/>
                </a:lnTo>
                <a:close/>
              </a:path>
              <a:path w="7411719" h="2631440">
                <a:moveTo>
                  <a:pt x="4406861" y="0"/>
                </a:moveTo>
                <a:lnTo>
                  <a:pt x="3555898" y="0"/>
                </a:lnTo>
                <a:lnTo>
                  <a:pt x="2792920" y="2233307"/>
                </a:lnTo>
                <a:lnTo>
                  <a:pt x="3478440" y="2233307"/>
                </a:lnTo>
                <a:lnTo>
                  <a:pt x="3512007" y="2126475"/>
                </a:lnTo>
                <a:lnTo>
                  <a:pt x="5845993" y="2126475"/>
                </a:lnTo>
                <a:lnTo>
                  <a:pt x="5851500" y="2116569"/>
                </a:lnTo>
                <a:lnTo>
                  <a:pt x="5127409" y="2116569"/>
                </a:lnTo>
                <a:lnTo>
                  <a:pt x="4940029" y="1566151"/>
                </a:lnTo>
                <a:lnTo>
                  <a:pt x="3673932" y="1566151"/>
                </a:lnTo>
                <a:lnTo>
                  <a:pt x="3968584" y="582079"/>
                </a:lnTo>
                <a:lnTo>
                  <a:pt x="4605020" y="582079"/>
                </a:lnTo>
                <a:lnTo>
                  <a:pt x="4406861" y="0"/>
                </a:lnTo>
                <a:close/>
              </a:path>
              <a:path w="7411719" h="2631440">
                <a:moveTo>
                  <a:pt x="5661558" y="0"/>
                </a:moveTo>
                <a:lnTo>
                  <a:pt x="4876673" y="0"/>
                </a:lnTo>
                <a:lnTo>
                  <a:pt x="5661558" y="1249133"/>
                </a:lnTo>
                <a:lnTo>
                  <a:pt x="5127409" y="2116569"/>
                </a:lnTo>
                <a:lnTo>
                  <a:pt x="5851500" y="2116569"/>
                </a:lnTo>
                <a:lnTo>
                  <a:pt x="6077673" y="1709750"/>
                </a:lnTo>
                <a:lnTo>
                  <a:pt x="6808602" y="1709750"/>
                </a:lnTo>
                <a:lnTo>
                  <a:pt x="6523990" y="1274914"/>
                </a:lnTo>
                <a:lnTo>
                  <a:pt x="6814109" y="803427"/>
                </a:lnTo>
                <a:lnTo>
                  <a:pt x="6110909" y="803427"/>
                </a:lnTo>
                <a:lnTo>
                  <a:pt x="5661558" y="0"/>
                </a:lnTo>
                <a:close/>
              </a:path>
              <a:path w="7411719" h="2631440">
                <a:moveTo>
                  <a:pt x="2792920" y="0"/>
                </a:moveTo>
                <a:lnTo>
                  <a:pt x="1986076" y="0"/>
                </a:lnTo>
                <a:lnTo>
                  <a:pt x="1400187" y="1779638"/>
                </a:lnTo>
                <a:lnTo>
                  <a:pt x="1916799" y="1779638"/>
                </a:lnTo>
                <a:lnTo>
                  <a:pt x="2148014" y="1068870"/>
                </a:lnTo>
                <a:lnTo>
                  <a:pt x="2792920" y="1068870"/>
                </a:lnTo>
                <a:lnTo>
                  <a:pt x="2792920" y="0"/>
                </a:lnTo>
                <a:close/>
              </a:path>
              <a:path w="7411719" h="2631440">
                <a:moveTo>
                  <a:pt x="4605020" y="582079"/>
                </a:moveTo>
                <a:lnTo>
                  <a:pt x="3968584" y="582079"/>
                </a:lnTo>
                <a:lnTo>
                  <a:pt x="4263250" y="1566151"/>
                </a:lnTo>
                <a:lnTo>
                  <a:pt x="4940029" y="1566151"/>
                </a:lnTo>
                <a:lnTo>
                  <a:pt x="4605020" y="582079"/>
                </a:lnTo>
                <a:close/>
              </a:path>
              <a:path w="7411719" h="2631440">
                <a:moveTo>
                  <a:pt x="7308481" y="0"/>
                </a:moveTo>
                <a:lnTo>
                  <a:pt x="6557022" y="0"/>
                </a:lnTo>
                <a:lnTo>
                  <a:pt x="6110909" y="803427"/>
                </a:lnTo>
                <a:lnTo>
                  <a:pt x="6814109" y="803427"/>
                </a:lnTo>
                <a:lnTo>
                  <a:pt x="7308481" y="0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97102" y="12608994"/>
            <a:ext cx="130200" cy="13037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6555" y="2618943"/>
            <a:ext cx="9678504" cy="997287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11"/>
            <a:ext cx="3923029" cy="2631440"/>
          </a:xfrm>
          <a:custGeom>
            <a:avLst/>
            <a:gdLst/>
            <a:ahLst/>
            <a:cxnLst/>
            <a:rect l="l" t="t" r="r" b="b"/>
            <a:pathLst>
              <a:path w="3923029" h="2631440">
                <a:moveTo>
                  <a:pt x="3922979" y="0"/>
                </a:moveTo>
                <a:lnTo>
                  <a:pt x="2106244" y="0"/>
                </a:lnTo>
                <a:lnTo>
                  <a:pt x="2106244" y="2366111"/>
                </a:lnTo>
                <a:lnTo>
                  <a:pt x="1770176" y="1720646"/>
                </a:lnTo>
                <a:lnTo>
                  <a:pt x="1695386" y="1577009"/>
                </a:lnTo>
                <a:lnTo>
                  <a:pt x="1739125" y="1550365"/>
                </a:lnTo>
                <a:lnTo>
                  <a:pt x="1780374" y="1521980"/>
                </a:lnTo>
                <a:lnTo>
                  <a:pt x="1819122" y="1491818"/>
                </a:lnTo>
                <a:lnTo>
                  <a:pt x="1855368" y="1459903"/>
                </a:lnTo>
                <a:lnTo>
                  <a:pt x="1889125" y="1426235"/>
                </a:lnTo>
                <a:lnTo>
                  <a:pt x="1920392" y="1390815"/>
                </a:lnTo>
                <a:lnTo>
                  <a:pt x="1949157" y="1353629"/>
                </a:lnTo>
                <a:lnTo>
                  <a:pt x="1975421" y="1314704"/>
                </a:lnTo>
                <a:lnTo>
                  <a:pt x="1999183" y="1274013"/>
                </a:lnTo>
                <a:lnTo>
                  <a:pt x="2020455" y="1231569"/>
                </a:lnTo>
                <a:lnTo>
                  <a:pt x="2039213" y="1187386"/>
                </a:lnTo>
                <a:lnTo>
                  <a:pt x="2055482" y="1141450"/>
                </a:lnTo>
                <a:lnTo>
                  <a:pt x="2069249" y="1093762"/>
                </a:lnTo>
                <a:lnTo>
                  <a:pt x="2080514" y="1044321"/>
                </a:lnTo>
                <a:lnTo>
                  <a:pt x="2089277" y="993140"/>
                </a:lnTo>
                <a:lnTo>
                  <a:pt x="2095525" y="940206"/>
                </a:lnTo>
                <a:lnTo>
                  <a:pt x="2099284" y="885532"/>
                </a:lnTo>
                <a:lnTo>
                  <a:pt x="2100541" y="829119"/>
                </a:lnTo>
                <a:lnTo>
                  <a:pt x="2099271" y="775169"/>
                </a:lnTo>
                <a:lnTo>
                  <a:pt x="2095449" y="722858"/>
                </a:lnTo>
                <a:lnTo>
                  <a:pt x="2089086" y="672185"/>
                </a:lnTo>
                <a:lnTo>
                  <a:pt x="2080183" y="623150"/>
                </a:lnTo>
                <a:lnTo>
                  <a:pt x="2068741" y="575754"/>
                </a:lnTo>
                <a:lnTo>
                  <a:pt x="2054898" y="530466"/>
                </a:lnTo>
                <a:lnTo>
                  <a:pt x="2054758" y="529996"/>
                </a:lnTo>
                <a:lnTo>
                  <a:pt x="2038248" y="485876"/>
                </a:lnTo>
                <a:lnTo>
                  <a:pt x="2019211" y="443395"/>
                </a:lnTo>
                <a:lnTo>
                  <a:pt x="1997633" y="402551"/>
                </a:lnTo>
                <a:lnTo>
                  <a:pt x="1973529" y="363347"/>
                </a:lnTo>
                <a:lnTo>
                  <a:pt x="1946910" y="325767"/>
                </a:lnTo>
                <a:lnTo>
                  <a:pt x="1917750" y="289839"/>
                </a:lnTo>
                <a:lnTo>
                  <a:pt x="1886089" y="255536"/>
                </a:lnTo>
                <a:lnTo>
                  <a:pt x="1851901" y="222885"/>
                </a:lnTo>
                <a:lnTo>
                  <a:pt x="1821586" y="197434"/>
                </a:lnTo>
                <a:lnTo>
                  <a:pt x="1789226" y="173520"/>
                </a:lnTo>
                <a:lnTo>
                  <a:pt x="1754809" y="151155"/>
                </a:lnTo>
                <a:lnTo>
                  <a:pt x="1718335" y="130340"/>
                </a:lnTo>
                <a:lnTo>
                  <a:pt x="1679816" y="111048"/>
                </a:lnTo>
                <a:lnTo>
                  <a:pt x="1639239" y="93319"/>
                </a:lnTo>
                <a:lnTo>
                  <a:pt x="1596618" y="77114"/>
                </a:lnTo>
                <a:lnTo>
                  <a:pt x="1551940" y="62471"/>
                </a:lnTo>
                <a:lnTo>
                  <a:pt x="1505229" y="49352"/>
                </a:lnTo>
                <a:lnTo>
                  <a:pt x="1456461" y="37782"/>
                </a:lnTo>
                <a:lnTo>
                  <a:pt x="1429905" y="32550"/>
                </a:lnTo>
                <a:lnTo>
                  <a:pt x="1429905" y="858342"/>
                </a:lnTo>
                <a:lnTo>
                  <a:pt x="1427391" y="912660"/>
                </a:lnTo>
                <a:lnTo>
                  <a:pt x="1419847" y="962202"/>
                </a:lnTo>
                <a:lnTo>
                  <a:pt x="1407299" y="1006995"/>
                </a:lnTo>
                <a:lnTo>
                  <a:pt x="1389761" y="1047026"/>
                </a:lnTo>
                <a:lnTo>
                  <a:pt x="1367243" y="1082332"/>
                </a:lnTo>
                <a:lnTo>
                  <a:pt x="1339761" y="1112926"/>
                </a:lnTo>
                <a:lnTo>
                  <a:pt x="1276781" y="1154404"/>
                </a:lnTo>
                <a:lnTo>
                  <a:pt x="1236878" y="1169962"/>
                </a:lnTo>
                <a:lnTo>
                  <a:pt x="1191348" y="1182065"/>
                </a:lnTo>
                <a:lnTo>
                  <a:pt x="1140167" y="1190701"/>
                </a:lnTo>
                <a:lnTo>
                  <a:pt x="1083322" y="1195895"/>
                </a:lnTo>
                <a:lnTo>
                  <a:pt x="1020787" y="1197622"/>
                </a:lnTo>
                <a:lnTo>
                  <a:pt x="663689" y="1197622"/>
                </a:lnTo>
                <a:lnTo>
                  <a:pt x="663689" y="530466"/>
                </a:lnTo>
                <a:lnTo>
                  <a:pt x="1009891" y="530466"/>
                </a:lnTo>
                <a:lnTo>
                  <a:pt x="1073327" y="532130"/>
                </a:lnTo>
                <a:lnTo>
                  <a:pt x="1131163" y="537121"/>
                </a:lnTo>
                <a:lnTo>
                  <a:pt x="1183398" y="545426"/>
                </a:lnTo>
                <a:lnTo>
                  <a:pt x="1229982" y="557047"/>
                </a:lnTo>
                <a:lnTo>
                  <a:pt x="1270927" y="571969"/>
                </a:lnTo>
                <a:lnTo>
                  <a:pt x="1306207" y="590181"/>
                </a:lnTo>
                <a:lnTo>
                  <a:pt x="1364602" y="641019"/>
                </a:lnTo>
                <a:lnTo>
                  <a:pt x="1388148" y="675081"/>
                </a:lnTo>
                <a:lnTo>
                  <a:pt x="1406436" y="713828"/>
                </a:lnTo>
                <a:lnTo>
                  <a:pt x="1419479" y="757301"/>
                </a:lnTo>
                <a:lnTo>
                  <a:pt x="1427302" y="805459"/>
                </a:lnTo>
                <a:lnTo>
                  <a:pt x="1429905" y="858342"/>
                </a:lnTo>
                <a:lnTo>
                  <a:pt x="1429905" y="32550"/>
                </a:lnTo>
                <a:lnTo>
                  <a:pt x="1352804" y="19278"/>
                </a:lnTo>
                <a:lnTo>
                  <a:pt x="1297901" y="12331"/>
                </a:lnTo>
                <a:lnTo>
                  <a:pt x="1240967" y="6934"/>
                </a:lnTo>
                <a:lnTo>
                  <a:pt x="1182001" y="3086"/>
                </a:lnTo>
                <a:lnTo>
                  <a:pt x="1120978" y="762"/>
                </a:lnTo>
                <a:lnTo>
                  <a:pt x="1057935" y="0"/>
                </a:lnTo>
                <a:lnTo>
                  <a:pt x="0" y="0"/>
                </a:lnTo>
                <a:lnTo>
                  <a:pt x="0" y="2631008"/>
                </a:lnTo>
                <a:lnTo>
                  <a:pt x="663689" y="2631008"/>
                </a:lnTo>
                <a:lnTo>
                  <a:pt x="663689" y="1720646"/>
                </a:lnTo>
                <a:lnTo>
                  <a:pt x="1072299" y="1720646"/>
                </a:lnTo>
                <a:lnTo>
                  <a:pt x="1514602" y="2631008"/>
                </a:lnTo>
                <a:lnTo>
                  <a:pt x="2106244" y="2631008"/>
                </a:lnTo>
                <a:lnTo>
                  <a:pt x="2244166" y="2631008"/>
                </a:lnTo>
                <a:lnTo>
                  <a:pt x="3082874" y="2631008"/>
                </a:lnTo>
                <a:lnTo>
                  <a:pt x="3370567" y="2078253"/>
                </a:lnTo>
                <a:lnTo>
                  <a:pt x="2799156" y="2078253"/>
                </a:lnTo>
                <a:lnTo>
                  <a:pt x="2799156" y="1573542"/>
                </a:lnTo>
                <a:lnTo>
                  <a:pt x="3633228" y="1573542"/>
                </a:lnTo>
                <a:lnTo>
                  <a:pt x="3922979" y="1016850"/>
                </a:lnTo>
                <a:lnTo>
                  <a:pt x="2799156" y="1016850"/>
                </a:lnTo>
                <a:lnTo>
                  <a:pt x="2799156" y="552716"/>
                </a:lnTo>
                <a:lnTo>
                  <a:pt x="3922979" y="552716"/>
                </a:lnTo>
                <a:lnTo>
                  <a:pt x="3922979" y="0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2300" y="12954000"/>
            <a:ext cx="6866868" cy="14093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400" b="1" spc="7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NO</a:t>
            </a:r>
            <a:r>
              <a:rPr sz="2400" b="1" spc="-1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2400" b="1" spc="9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ONE</a:t>
            </a:r>
            <a:r>
              <a:rPr sz="2400" b="1" spc="-1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2400" b="1" spc="9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DOES</a:t>
            </a:r>
            <a:r>
              <a:rPr sz="2400" b="1" spc="-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2400" b="1" spc="13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REAL</a:t>
            </a:r>
            <a:r>
              <a:rPr sz="2400" b="1" spc="-1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240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ESTATE</a:t>
            </a:r>
            <a:r>
              <a:rPr sz="2400" b="1" spc="-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2400" b="1" spc="8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BETTER.</a:t>
            </a:r>
            <a:endParaRPr sz="2400" dirty="0">
              <a:latin typeface="Montserrat" panose="00000500000000000000" pitchFamily="50" charset="0"/>
              <a:cs typeface="Akzidenz Grotesk BE"/>
            </a:endParaRPr>
          </a:p>
          <a:p>
            <a:pPr marL="12700" marR="3192780">
              <a:lnSpc>
                <a:spcPct val="103299"/>
              </a:lnSpc>
              <a:spcBef>
                <a:spcPts val="1980"/>
              </a:spcBef>
            </a:pPr>
            <a:r>
              <a:rPr sz="2500" spc="-10" dirty="0">
                <a:solidFill>
                  <a:srgbClr val="F7F5ED"/>
                </a:solidFill>
                <a:latin typeface="Montserrat"/>
                <a:cs typeface="Montserrat"/>
              </a:rPr>
              <a:t>RE/MAX</a:t>
            </a:r>
            <a:r>
              <a:rPr sz="2500" spc="1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2500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2500" spc="1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2500" spc="-20" dirty="0">
                <a:solidFill>
                  <a:srgbClr val="F7F5ED"/>
                </a:solidFill>
                <a:latin typeface="Montserrat"/>
                <a:cs typeface="Montserrat"/>
              </a:rPr>
              <a:t>Name </a:t>
            </a:r>
            <a:r>
              <a:rPr sz="2500" spc="-10" dirty="0">
                <a:solidFill>
                  <a:srgbClr val="F7F5ED"/>
                </a:solidFill>
                <a:latin typeface="Montserrat"/>
                <a:cs typeface="Montserrat"/>
              </a:rPr>
              <a:t>officeURL.com</a:t>
            </a:r>
            <a:endParaRPr lang="en-US" sz="2500" dirty="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38800" y="569049"/>
            <a:ext cx="777748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4800"/>
              </a:lnSpc>
              <a:spcBef>
                <a:spcPts val="105"/>
              </a:spcBef>
            </a:pPr>
            <a:r>
              <a:rPr sz="4200" spc="90" dirty="0">
                <a:solidFill>
                  <a:srgbClr val="F7F5ED"/>
                </a:solidFill>
              </a:rPr>
              <a:t>CO</a:t>
            </a:r>
            <a:r>
              <a:rPr sz="4200" spc="175" dirty="0">
                <a:solidFill>
                  <a:srgbClr val="F7F5ED"/>
                </a:solidFill>
              </a:rPr>
              <a:t>N</a:t>
            </a:r>
            <a:r>
              <a:rPr sz="4200" spc="265" dirty="0">
                <a:solidFill>
                  <a:srgbClr val="F7F5ED"/>
                </a:solidFill>
              </a:rPr>
              <a:t>G</a:t>
            </a:r>
            <a:r>
              <a:rPr sz="4200" spc="90" dirty="0">
                <a:solidFill>
                  <a:srgbClr val="F7F5ED"/>
                </a:solidFill>
              </a:rPr>
              <a:t>R</a:t>
            </a:r>
            <a:r>
              <a:rPr sz="4200" spc="-235" dirty="0">
                <a:solidFill>
                  <a:srgbClr val="F7F5ED"/>
                </a:solidFill>
              </a:rPr>
              <a:t>A</a:t>
            </a:r>
            <a:r>
              <a:rPr sz="4200" spc="90" dirty="0">
                <a:solidFill>
                  <a:srgbClr val="F7F5ED"/>
                </a:solidFill>
              </a:rPr>
              <a:t>TS</a:t>
            </a:r>
            <a:r>
              <a:rPr sz="4200" spc="5" dirty="0">
                <a:solidFill>
                  <a:srgbClr val="F7F5ED"/>
                </a:solidFill>
              </a:rPr>
              <a:t> </a:t>
            </a:r>
            <a:r>
              <a:rPr sz="4200" spc="90" dirty="0">
                <a:solidFill>
                  <a:srgbClr val="F7F5ED"/>
                </a:solidFill>
              </a:rPr>
              <a:t>ON</a:t>
            </a:r>
            <a:r>
              <a:rPr sz="4200" spc="10" dirty="0">
                <a:solidFill>
                  <a:srgbClr val="F7F5ED"/>
                </a:solidFill>
              </a:rPr>
              <a:t> </a:t>
            </a:r>
            <a:r>
              <a:rPr sz="4200" spc="150" dirty="0">
                <a:solidFill>
                  <a:srgbClr val="F7F5ED"/>
                </a:solidFill>
              </a:rPr>
              <a:t>ANOTHER</a:t>
            </a:r>
            <a:endParaRPr sz="4200" dirty="0"/>
          </a:p>
          <a:p>
            <a:pPr marR="5080" algn="r">
              <a:lnSpc>
                <a:spcPts val="4800"/>
              </a:lnSpc>
            </a:pPr>
            <a:r>
              <a:rPr sz="4200" spc="120" dirty="0">
                <a:solidFill>
                  <a:srgbClr val="F7F5ED"/>
                </a:solidFill>
              </a:rPr>
              <a:t>LISTING,</a:t>
            </a:r>
            <a:r>
              <a:rPr sz="4200" spc="20" dirty="0">
                <a:solidFill>
                  <a:srgbClr val="F7F5ED"/>
                </a:solidFill>
              </a:rPr>
              <a:t> </a:t>
            </a:r>
            <a:r>
              <a:rPr sz="4200" spc="155" dirty="0">
                <a:solidFill>
                  <a:srgbClr val="F7F5ED"/>
                </a:solidFill>
              </a:rPr>
              <a:t>[NAME].</a:t>
            </a:r>
            <a:endParaRPr sz="4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FD798-27C3-77EA-9F79-B8E281D37C2E}"/>
              </a:ext>
            </a:extLst>
          </p:cNvPr>
          <p:cNvSpPr txBox="1"/>
          <p:nvPr/>
        </p:nvSpPr>
        <p:spPr>
          <a:xfrm>
            <a:off x="533400" y="14478514"/>
            <a:ext cx="4203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2295"/>
              </a:spcBef>
            </a:pPr>
            <a:r>
              <a:rPr lang="en-US" sz="1400" spc="-40" dirty="0">
                <a:solidFill>
                  <a:srgbClr val="F7F5ED"/>
                </a:solidFill>
                <a:latin typeface="Montserrat"/>
                <a:cs typeface="Montserrat"/>
              </a:rPr>
              <a:t>©2025</a:t>
            </a:r>
            <a:r>
              <a:rPr lang="en-US" sz="1400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lang="en-US" sz="1400" spc="-50" dirty="0">
                <a:solidFill>
                  <a:srgbClr val="F7F5ED"/>
                </a:solidFill>
                <a:latin typeface="Montserrat"/>
                <a:cs typeface="Montserrat"/>
              </a:rPr>
              <a:t>RE/MAX,</a:t>
            </a:r>
            <a:r>
              <a:rPr lang="en-US" sz="1400" spc="-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lang="en-US" sz="1400" spc="-35" dirty="0">
                <a:solidFill>
                  <a:srgbClr val="F7F5ED"/>
                </a:solidFill>
                <a:latin typeface="Montserrat"/>
                <a:cs typeface="Montserrat"/>
              </a:rPr>
              <a:t>LLC.</a:t>
            </a:r>
            <a:r>
              <a:rPr lang="en-US" sz="1400" spc="-45" dirty="0">
                <a:solidFill>
                  <a:srgbClr val="F7F5ED"/>
                </a:solidFill>
                <a:latin typeface="Montserrat"/>
                <a:cs typeface="Montserrat"/>
              </a:rPr>
              <a:t> Each</a:t>
            </a:r>
            <a:r>
              <a:rPr lang="en-US" sz="1400" spc="-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lang="en-US" sz="1400" spc="-25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lang="en-US" sz="1400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lang="en-US" sz="1400" spc="-50" dirty="0">
                <a:solidFill>
                  <a:srgbClr val="F7F5ED"/>
                </a:solidFill>
                <a:latin typeface="Montserrat"/>
                <a:cs typeface="Montserrat"/>
              </a:rPr>
              <a:t>Independently</a:t>
            </a:r>
            <a:r>
              <a:rPr lang="en-US" sz="1400" spc="-40" dirty="0">
                <a:solidFill>
                  <a:srgbClr val="F7F5ED"/>
                </a:solidFill>
                <a:latin typeface="Montserrat"/>
                <a:cs typeface="Montserrat"/>
              </a:rPr>
              <a:t> Owned</a:t>
            </a:r>
            <a:r>
              <a:rPr lang="en-US" sz="1400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lang="en-US" sz="1400" spc="-30" dirty="0">
                <a:solidFill>
                  <a:srgbClr val="F7F5ED"/>
                </a:solidFill>
                <a:latin typeface="Montserrat"/>
                <a:cs typeface="Montserrat"/>
              </a:rPr>
              <a:t>and</a:t>
            </a:r>
            <a:r>
              <a:rPr lang="en-US" sz="1400" spc="-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lang="en-US" sz="1400" spc="-45" dirty="0">
                <a:solidFill>
                  <a:srgbClr val="F7F5ED"/>
                </a:solidFill>
                <a:latin typeface="Montserrat"/>
                <a:cs typeface="Montserrat"/>
              </a:rPr>
              <a:t>Operated.</a:t>
            </a:r>
            <a:r>
              <a:rPr lang="en-US" sz="1400" spc="-4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lang="en-US" sz="1400" spc="-10" dirty="0">
                <a:solidFill>
                  <a:srgbClr val="F7F5ED"/>
                </a:solidFill>
                <a:latin typeface="Montserrat"/>
                <a:cs typeface="Montserrat"/>
              </a:rPr>
              <a:t>25_373</a:t>
            </a:r>
            <a:endParaRPr lang="en-US" sz="14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5240000"/>
          </a:xfrm>
          <a:custGeom>
            <a:avLst/>
            <a:gdLst/>
            <a:ahLst/>
            <a:cxnLst/>
            <a:rect l="l" t="t" r="r" b="b"/>
            <a:pathLst>
              <a:path w="15240000" h="15240000">
                <a:moveTo>
                  <a:pt x="15240000" y="0"/>
                </a:moveTo>
                <a:lnTo>
                  <a:pt x="0" y="0"/>
                </a:lnTo>
                <a:lnTo>
                  <a:pt x="0" y="15240000"/>
                </a:lnTo>
                <a:lnTo>
                  <a:pt x="15240000" y="15240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21362" y="3403600"/>
            <a:ext cx="2818765" cy="6922770"/>
          </a:xfrm>
          <a:custGeom>
            <a:avLst/>
            <a:gdLst/>
            <a:ahLst/>
            <a:cxnLst/>
            <a:rect l="l" t="t" r="r" b="b"/>
            <a:pathLst>
              <a:path w="2818765" h="6922770">
                <a:moveTo>
                  <a:pt x="1673879" y="6922249"/>
                </a:moveTo>
                <a:lnTo>
                  <a:pt x="2818638" y="4721519"/>
                </a:lnTo>
              </a:path>
              <a:path w="2818765" h="6922770">
                <a:moveTo>
                  <a:pt x="1378046" y="6922249"/>
                </a:moveTo>
                <a:lnTo>
                  <a:pt x="2818638" y="4152796"/>
                </a:lnTo>
              </a:path>
              <a:path w="2818765" h="6922770">
                <a:moveTo>
                  <a:pt x="1082212" y="6922249"/>
                </a:moveTo>
                <a:lnTo>
                  <a:pt x="2818638" y="3584073"/>
                </a:lnTo>
              </a:path>
              <a:path w="2818765" h="6922770">
                <a:moveTo>
                  <a:pt x="786378" y="6922249"/>
                </a:moveTo>
                <a:lnTo>
                  <a:pt x="2818638" y="3015350"/>
                </a:lnTo>
              </a:path>
              <a:path w="2818765" h="6922770">
                <a:moveTo>
                  <a:pt x="490544" y="6922249"/>
                </a:moveTo>
                <a:lnTo>
                  <a:pt x="2818638" y="2446627"/>
                </a:lnTo>
              </a:path>
              <a:path w="2818765" h="6922770">
                <a:moveTo>
                  <a:pt x="194710" y="6922249"/>
                </a:moveTo>
                <a:lnTo>
                  <a:pt x="2818638" y="1877904"/>
                </a:lnTo>
              </a:path>
              <a:path w="2818765" h="6922770">
                <a:moveTo>
                  <a:pt x="0" y="6727845"/>
                </a:moveTo>
                <a:lnTo>
                  <a:pt x="2818638" y="1309161"/>
                </a:lnTo>
              </a:path>
              <a:path w="2818765" h="6922770">
                <a:moveTo>
                  <a:pt x="0" y="6159123"/>
                </a:moveTo>
                <a:lnTo>
                  <a:pt x="2818638" y="740458"/>
                </a:lnTo>
              </a:path>
              <a:path w="2818765" h="6922770">
                <a:moveTo>
                  <a:pt x="0" y="5590376"/>
                </a:moveTo>
                <a:lnTo>
                  <a:pt x="2818638" y="171711"/>
                </a:lnTo>
              </a:path>
              <a:path w="2818765" h="6922770">
                <a:moveTo>
                  <a:pt x="0" y="5021653"/>
                </a:moveTo>
                <a:lnTo>
                  <a:pt x="2612123" y="0"/>
                </a:lnTo>
              </a:path>
              <a:path w="2818765" h="6922770">
                <a:moveTo>
                  <a:pt x="0" y="4452930"/>
                </a:moveTo>
                <a:lnTo>
                  <a:pt x="2316289" y="0"/>
                </a:lnTo>
              </a:path>
              <a:path w="2818765" h="6922770">
                <a:moveTo>
                  <a:pt x="0" y="3884207"/>
                </a:moveTo>
                <a:lnTo>
                  <a:pt x="2020455" y="0"/>
                </a:lnTo>
              </a:path>
              <a:path w="2818765" h="6922770">
                <a:moveTo>
                  <a:pt x="0" y="3315484"/>
                </a:moveTo>
                <a:lnTo>
                  <a:pt x="1724622" y="0"/>
                </a:lnTo>
              </a:path>
              <a:path w="2818765" h="6922770">
                <a:moveTo>
                  <a:pt x="0" y="2746761"/>
                </a:moveTo>
                <a:lnTo>
                  <a:pt x="1428788" y="0"/>
                </a:lnTo>
              </a:path>
              <a:path w="2818765" h="6922770">
                <a:moveTo>
                  <a:pt x="0" y="2178038"/>
                </a:moveTo>
                <a:lnTo>
                  <a:pt x="1132954" y="0"/>
                </a:lnTo>
              </a:path>
              <a:path w="2818765" h="6922770">
                <a:moveTo>
                  <a:pt x="0" y="1609315"/>
                </a:moveTo>
                <a:lnTo>
                  <a:pt x="837120" y="0"/>
                </a:lnTo>
              </a:path>
              <a:path w="2818765" h="6922770">
                <a:moveTo>
                  <a:pt x="0" y="1040592"/>
                </a:moveTo>
                <a:lnTo>
                  <a:pt x="541286" y="0"/>
                </a:lnTo>
              </a:path>
              <a:path w="2818765" h="6922770">
                <a:moveTo>
                  <a:pt x="0" y="471869"/>
                </a:moveTo>
                <a:lnTo>
                  <a:pt x="245453" y="0"/>
                </a:lnTo>
              </a:path>
              <a:path w="2818765" h="6922770">
                <a:moveTo>
                  <a:pt x="2561381" y="6922249"/>
                </a:moveTo>
                <a:lnTo>
                  <a:pt x="2818638" y="6427688"/>
                </a:lnTo>
              </a:path>
              <a:path w="2818765" h="6922770">
                <a:moveTo>
                  <a:pt x="2265547" y="6922249"/>
                </a:moveTo>
                <a:lnTo>
                  <a:pt x="2818638" y="5858965"/>
                </a:lnTo>
              </a:path>
              <a:path w="2818765" h="6922770">
                <a:moveTo>
                  <a:pt x="1969713" y="6922249"/>
                </a:moveTo>
                <a:lnTo>
                  <a:pt x="2818638" y="5290242"/>
                </a:lnTo>
              </a:path>
            </a:pathLst>
          </a:custGeom>
          <a:ln w="15875">
            <a:solidFill>
              <a:srgbClr val="63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643100"/>
            <a:ext cx="5274945" cy="596900"/>
          </a:xfrm>
          <a:custGeom>
            <a:avLst/>
            <a:gdLst/>
            <a:ahLst/>
            <a:cxnLst/>
            <a:rect l="l" t="t" r="r" b="b"/>
            <a:pathLst>
              <a:path w="5274945" h="596900">
                <a:moveTo>
                  <a:pt x="4964157" y="596900"/>
                </a:moveTo>
                <a:lnTo>
                  <a:pt x="5274648" y="0"/>
                </a:lnTo>
              </a:path>
              <a:path w="5274945" h="596900">
                <a:moveTo>
                  <a:pt x="4668323" y="596900"/>
                </a:moveTo>
                <a:lnTo>
                  <a:pt x="4978814" y="0"/>
                </a:lnTo>
              </a:path>
              <a:path w="5274945" h="596900">
                <a:moveTo>
                  <a:pt x="4372489" y="596900"/>
                </a:moveTo>
                <a:lnTo>
                  <a:pt x="4682980" y="0"/>
                </a:lnTo>
              </a:path>
              <a:path w="5274945" h="596900">
                <a:moveTo>
                  <a:pt x="4076655" y="596900"/>
                </a:moveTo>
                <a:lnTo>
                  <a:pt x="4387146" y="0"/>
                </a:lnTo>
              </a:path>
              <a:path w="5274945" h="596900">
                <a:moveTo>
                  <a:pt x="3780822" y="596900"/>
                </a:moveTo>
                <a:lnTo>
                  <a:pt x="4091312" y="0"/>
                </a:lnTo>
              </a:path>
              <a:path w="5274945" h="596900">
                <a:moveTo>
                  <a:pt x="3484988" y="596900"/>
                </a:moveTo>
                <a:lnTo>
                  <a:pt x="3795479" y="0"/>
                </a:lnTo>
              </a:path>
              <a:path w="5274945" h="596900">
                <a:moveTo>
                  <a:pt x="3189142" y="596900"/>
                </a:moveTo>
                <a:lnTo>
                  <a:pt x="3499632" y="0"/>
                </a:lnTo>
              </a:path>
              <a:path w="5274945" h="596900">
                <a:moveTo>
                  <a:pt x="2893320" y="596900"/>
                </a:moveTo>
                <a:lnTo>
                  <a:pt x="3203811" y="0"/>
                </a:lnTo>
              </a:path>
              <a:path w="5274945" h="596900">
                <a:moveTo>
                  <a:pt x="2597474" y="596900"/>
                </a:moveTo>
                <a:lnTo>
                  <a:pt x="2907964" y="0"/>
                </a:lnTo>
              </a:path>
              <a:path w="5274945" h="596900">
                <a:moveTo>
                  <a:pt x="2301640" y="596900"/>
                </a:moveTo>
                <a:lnTo>
                  <a:pt x="2612131" y="0"/>
                </a:lnTo>
              </a:path>
              <a:path w="5274945" h="596900">
                <a:moveTo>
                  <a:pt x="2005806" y="596900"/>
                </a:moveTo>
                <a:lnTo>
                  <a:pt x="2316297" y="0"/>
                </a:lnTo>
              </a:path>
              <a:path w="5274945" h="596900">
                <a:moveTo>
                  <a:pt x="1709972" y="596900"/>
                </a:moveTo>
                <a:lnTo>
                  <a:pt x="2020463" y="0"/>
                </a:lnTo>
              </a:path>
              <a:path w="5274945" h="596900">
                <a:moveTo>
                  <a:pt x="1414139" y="596900"/>
                </a:moveTo>
                <a:lnTo>
                  <a:pt x="1724629" y="0"/>
                </a:lnTo>
              </a:path>
              <a:path w="5274945" h="596900">
                <a:moveTo>
                  <a:pt x="1118305" y="596900"/>
                </a:moveTo>
                <a:lnTo>
                  <a:pt x="1428795" y="0"/>
                </a:lnTo>
              </a:path>
              <a:path w="5274945" h="596900">
                <a:moveTo>
                  <a:pt x="822471" y="596900"/>
                </a:moveTo>
                <a:lnTo>
                  <a:pt x="1132962" y="0"/>
                </a:lnTo>
              </a:path>
              <a:path w="5274945" h="596900">
                <a:moveTo>
                  <a:pt x="526637" y="596900"/>
                </a:moveTo>
                <a:lnTo>
                  <a:pt x="837128" y="0"/>
                </a:lnTo>
              </a:path>
              <a:path w="5274945" h="596900">
                <a:moveTo>
                  <a:pt x="230803" y="596900"/>
                </a:moveTo>
                <a:lnTo>
                  <a:pt x="541294" y="0"/>
                </a:lnTo>
              </a:path>
              <a:path w="5274945" h="596900">
                <a:moveTo>
                  <a:pt x="0" y="471883"/>
                </a:moveTo>
                <a:lnTo>
                  <a:pt x="245460" y="0"/>
                </a:lnTo>
              </a:path>
            </a:pathLst>
          </a:custGeom>
          <a:ln w="15875">
            <a:solidFill>
              <a:srgbClr val="63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9991" y="14643100"/>
            <a:ext cx="1673225" cy="596900"/>
          </a:xfrm>
          <a:custGeom>
            <a:avLst/>
            <a:gdLst/>
            <a:ahLst/>
            <a:cxnLst/>
            <a:rect l="l" t="t" r="r" b="b"/>
            <a:pathLst>
              <a:path w="1673225" h="596900">
                <a:moveTo>
                  <a:pt x="1479170" y="596900"/>
                </a:moveTo>
                <a:lnTo>
                  <a:pt x="1672710" y="224829"/>
                </a:lnTo>
              </a:path>
              <a:path w="1673225" h="596900">
                <a:moveTo>
                  <a:pt x="1183335" y="596900"/>
                </a:moveTo>
                <a:lnTo>
                  <a:pt x="1493825" y="0"/>
                </a:lnTo>
              </a:path>
              <a:path w="1673225" h="596900">
                <a:moveTo>
                  <a:pt x="887501" y="596900"/>
                </a:moveTo>
                <a:lnTo>
                  <a:pt x="1197992" y="0"/>
                </a:lnTo>
              </a:path>
              <a:path w="1673225" h="596900">
                <a:moveTo>
                  <a:pt x="591667" y="596900"/>
                </a:moveTo>
                <a:lnTo>
                  <a:pt x="902158" y="0"/>
                </a:lnTo>
              </a:path>
              <a:path w="1673225" h="596900">
                <a:moveTo>
                  <a:pt x="295833" y="596900"/>
                </a:moveTo>
                <a:lnTo>
                  <a:pt x="606324" y="0"/>
                </a:lnTo>
              </a:path>
              <a:path w="1673225" h="596900">
                <a:moveTo>
                  <a:pt x="0" y="596900"/>
                </a:moveTo>
                <a:lnTo>
                  <a:pt x="310490" y="0"/>
                </a:lnTo>
              </a:path>
            </a:pathLst>
          </a:custGeom>
          <a:ln w="15875">
            <a:solidFill>
              <a:srgbClr val="63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07200" y="14630400"/>
            <a:ext cx="5274945" cy="609600"/>
          </a:xfrm>
          <a:custGeom>
            <a:avLst/>
            <a:gdLst/>
            <a:ahLst/>
            <a:cxnLst/>
            <a:rect l="l" t="t" r="r" b="b"/>
            <a:pathLst>
              <a:path w="5274945" h="609600">
                <a:moveTo>
                  <a:pt x="4957551" y="609599"/>
                </a:moveTo>
                <a:lnTo>
                  <a:pt x="5274648" y="0"/>
                </a:lnTo>
              </a:path>
              <a:path w="5274945" h="609600">
                <a:moveTo>
                  <a:pt x="4661717" y="609599"/>
                </a:moveTo>
                <a:lnTo>
                  <a:pt x="4978814" y="0"/>
                </a:lnTo>
              </a:path>
              <a:path w="5274945" h="609600">
                <a:moveTo>
                  <a:pt x="4365883" y="609599"/>
                </a:moveTo>
                <a:lnTo>
                  <a:pt x="4682980" y="0"/>
                </a:lnTo>
              </a:path>
              <a:path w="5274945" h="609600">
                <a:moveTo>
                  <a:pt x="4070049" y="609599"/>
                </a:moveTo>
                <a:lnTo>
                  <a:pt x="4387146" y="0"/>
                </a:lnTo>
              </a:path>
              <a:path w="5274945" h="609600">
                <a:moveTo>
                  <a:pt x="3774215" y="609599"/>
                </a:moveTo>
                <a:lnTo>
                  <a:pt x="4091312" y="0"/>
                </a:lnTo>
              </a:path>
              <a:path w="5274945" h="609600">
                <a:moveTo>
                  <a:pt x="3478382" y="609599"/>
                </a:moveTo>
                <a:lnTo>
                  <a:pt x="3795479" y="0"/>
                </a:lnTo>
              </a:path>
              <a:path w="5274945" h="609600">
                <a:moveTo>
                  <a:pt x="3182536" y="609599"/>
                </a:moveTo>
                <a:lnTo>
                  <a:pt x="3499632" y="0"/>
                </a:lnTo>
              </a:path>
              <a:path w="5274945" h="609600">
                <a:moveTo>
                  <a:pt x="2886714" y="609599"/>
                </a:moveTo>
                <a:lnTo>
                  <a:pt x="3203811" y="0"/>
                </a:lnTo>
              </a:path>
              <a:path w="5274945" h="609600">
                <a:moveTo>
                  <a:pt x="2590868" y="609599"/>
                </a:moveTo>
                <a:lnTo>
                  <a:pt x="2907964" y="0"/>
                </a:lnTo>
              </a:path>
              <a:path w="5274945" h="609600">
                <a:moveTo>
                  <a:pt x="2295034" y="609599"/>
                </a:moveTo>
                <a:lnTo>
                  <a:pt x="2612131" y="0"/>
                </a:lnTo>
              </a:path>
              <a:path w="5274945" h="609600">
                <a:moveTo>
                  <a:pt x="1999200" y="609599"/>
                </a:moveTo>
                <a:lnTo>
                  <a:pt x="2316297" y="0"/>
                </a:lnTo>
              </a:path>
              <a:path w="5274945" h="609600">
                <a:moveTo>
                  <a:pt x="1703366" y="609599"/>
                </a:moveTo>
                <a:lnTo>
                  <a:pt x="2020463" y="0"/>
                </a:lnTo>
              </a:path>
              <a:path w="5274945" h="609600">
                <a:moveTo>
                  <a:pt x="1407532" y="609599"/>
                </a:moveTo>
                <a:lnTo>
                  <a:pt x="1724629" y="0"/>
                </a:lnTo>
              </a:path>
              <a:path w="5274945" h="609600">
                <a:moveTo>
                  <a:pt x="1111699" y="609599"/>
                </a:moveTo>
                <a:lnTo>
                  <a:pt x="1428795" y="0"/>
                </a:lnTo>
              </a:path>
              <a:path w="5274945" h="609600">
                <a:moveTo>
                  <a:pt x="815865" y="609599"/>
                </a:moveTo>
                <a:lnTo>
                  <a:pt x="1132962" y="0"/>
                </a:lnTo>
              </a:path>
              <a:path w="5274945" h="609600">
                <a:moveTo>
                  <a:pt x="520031" y="609599"/>
                </a:moveTo>
                <a:lnTo>
                  <a:pt x="837128" y="0"/>
                </a:lnTo>
              </a:path>
              <a:path w="5274945" h="609600">
                <a:moveTo>
                  <a:pt x="224197" y="609599"/>
                </a:moveTo>
                <a:lnTo>
                  <a:pt x="541294" y="0"/>
                </a:lnTo>
              </a:path>
              <a:path w="5274945" h="609600">
                <a:moveTo>
                  <a:pt x="0" y="471883"/>
                </a:moveTo>
                <a:lnTo>
                  <a:pt x="245460" y="0"/>
                </a:lnTo>
              </a:path>
            </a:pathLst>
          </a:custGeom>
          <a:ln w="15875">
            <a:solidFill>
              <a:srgbClr val="63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60585" y="14630400"/>
            <a:ext cx="1679575" cy="609600"/>
          </a:xfrm>
          <a:custGeom>
            <a:avLst/>
            <a:gdLst/>
            <a:ahLst/>
            <a:cxnLst/>
            <a:rect l="l" t="t" r="r" b="b"/>
            <a:pathLst>
              <a:path w="1679575" h="609600">
                <a:moveTo>
                  <a:pt x="1479170" y="609599"/>
                </a:moveTo>
                <a:lnTo>
                  <a:pt x="1679303" y="224853"/>
                </a:lnTo>
              </a:path>
              <a:path w="1679575" h="609600">
                <a:moveTo>
                  <a:pt x="1183335" y="609599"/>
                </a:moveTo>
                <a:lnTo>
                  <a:pt x="1500432" y="0"/>
                </a:lnTo>
              </a:path>
              <a:path w="1679575" h="609600">
                <a:moveTo>
                  <a:pt x="887501" y="609599"/>
                </a:moveTo>
                <a:lnTo>
                  <a:pt x="1204598" y="0"/>
                </a:lnTo>
              </a:path>
              <a:path w="1679575" h="609600">
                <a:moveTo>
                  <a:pt x="591667" y="609599"/>
                </a:moveTo>
                <a:lnTo>
                  <a:pt x="908764" y="0"/>
                </a:lnTo>
              </a:path>
              <a:path w="1679575" h="609600">
                <a:moveTo>
                  <a:pt x="295833" y="609599"/>
                </a:moveTo>
                <a:lnTo>
                  <a:pt x="612930" y="0"/>
                </a:lnTo>
              </a:path>
              <a:path w="1679575" h="609600">
                <a:moveTo>
                  <a:pt x="0" y="609599"/>
                </a:moveTo>
                <a:lnTo>
                  <a:pt x="317096" y="0"/>
                </a:lnTo>
              </a:path>
            </a:pathLst>
          </a:custGeom>
          <a:ln w="15875">
            <a:solidFill>
              <a:srgbClr val="63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07198" y="14635898"/>
            <a:ext cx="1633220" cy="604520"/>
          </a:xfrm>
          <a:custGeom>
            <a:avLst/>
            <a:gdLst/>
            <a:ahLst/>
            <a:cxnLst/>
            <a:rect l="l" t="t" r="r" b="b"/>
            <a:pathLst>
              <a:path w="1633219" h="604519">
                <a:moveTo>
                  <a:pt x="1410390" y="604100"/>
                </a:moveTo>
                <a:lnTo>
                  <a:pt x="1632800" y="176530"/>
                </a:lnTo>
              </a:path>
              <a:path w="1633219" h="604519">
                <a:moveTo>
                  <a:pt x="1114556" y="604100"/>
                </a:moveTo>
                <a:lnTo>
                  <a:pt x="1428793" y="0"/>
                </a:lnTo>
              </a:path>
              <a:path w="1633219" h="604519">
                <a:moveTo>
                  <a:pt x="818723" y="604100"/>
                </a:moveTo>
                <a:lnTo>
                  <a:pt x="1132959" y="0"/>
                </a:lnTo>
              </a:path>
              <a:path w="1633219" h="604519">
                <a:moveTo>
                  <a:pt x="522889" y="604100"/>
                </a:moveTo>
                <a:lnTo>
                  <a:pt x="837125" y="0"/>
                </a:lnTo>
              </a:path>
              <a:path w="1633219" h="604519">
                <a:moveTo>
                  <a:pt x="227055" y="604100"/>
                </a:moveTo>
                <a:lnTo>
                  <a:pt x="541291" y="0"/>
                </a:lnTo>
              </a:path>
              <a:path w="1633219" h="604519">
                <a:moveTo>
                  <a:pt x="0" y="471878"/>
                </a:moveTo>
                <a:lnTo>
                  <a:pt x="245458" y="0"/>
                </a:lnTo>
              </a:path>
            </a:pathLst>
          </a:custGeom>
          <a:ln w="15875">
            <a:solidFill>
              <a:srgbClr val="63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95277" y="3586435"/>
            <a:ext cx="6584876" cy="5142433"/>
          </a:xfrm>
          <a:prstGeom prst="rect">
            <a:avLst/>
          </a:prstGeom>
        </p:spPr>
        <p:txBody>
          <a:bodyPr vert="horz" wrap="square" lIns="0" tIns="279400" rIns="0" bIns="0" rtlCol="0">
            <a:spAutoFit/>
          </a:bodyPr>
          <a:lstStyle/>
          <a:p>
            <a:pPr marL="12700" marR="319405">
              <a:lnSpc>
                <a:spcPct val="75000"/>
              </a:lnSpc>
              <a:spcBef>
                <a:spcPts val="2200"/>
              </a:spcBef>
              <a:tabLst>
                <a:tab pos="1180465" algn="l"/>
              </a:tabLst>
            </a:pPr>
            <a:r>
              <a:rPr sz="7000" b="1" spc="440" dirty="0">
                <a:latin typeface="Montserrat" panose="00000500000000000000" pitchFamily="50" charset="0"/>
                <a:cs typeface="Akzidenz Grotesk BE"/>
              </a:rPr>
              <a:t>GR</a:t>
            </a:r>
            <a:r>
              <a:rPr sz="7000" b="1" spc="145" dirty="0">
                <a:latin typeface="Montserrat" panose="00000500000000000000" pitchFamily="50" charset="0"/>
                <a:cs typeface="Akzidenz Grotesk BE"/>
              </a:rPr>
              <a:t>E</a:t>
            </a:r>
            <a:r>
              <a:rPr sz="7000" b="1" spc="-380" dirty="0">
                <a:latin typeface="Montserrat" panose="00000500000000000000" pitchFamily="50" charset="0"/>
                <a:cs typeface="Akzidenz Grotesk BE"/>
              </a:rPr>
              <a:t>A</a:t>
            </a:r>
            <a:r>
              <a:rPr sz="7000" b="1" spc="150" dirty="0">
                <a:latin typeface="Montserrat" panose="00000500000000000000" pitchFamily="50" charset="0"/>
                <a:cs typeface="Akzidenz Grotesk BE"/>
              </a:rPr>
              <a:t>T</a:t>
            </a:r>
            <a:r>
              <a:rPr sz="7000" b="1" spc="440" dirty="0">
                <a:latin typeface="Montserrat" panose="00000500000000000000" pitchFamily="50" charset="0"/>
                <a:cs typeface="Akzidenz Grotesk BE"/>
              </a:rPr>
              <a:t>NE</a:t>
            </a:r>
            <a:r>
              <a:rPr sz="7000" b="1" spc="295" dirty="0">
                <a:latin typeface="Montserrat" panose="00000500000000000000" pitchFamily="50" charset="0"/>
                <a:cs typeface="Akzidenz Grotesk BE"/>
              </a:rPr>
              <a:t>S</a:t>
            </a:r>
            <a:r>
              <a:rPr sz="7000" b="1" spc="150" dirty="0">
                <a:latin typeface="Montserrat" panose="00000500000000000000" pitchFamily="50" charset="0"/>
                <a:cs typeface="Akzidenz Grotesk BE"/>
              </a:rPr>
              <a:t>S</a:t>
            </a:r>
            <a:r>
              <a:rPr sz="7000" b="1" spc="235" dirty="0">
                <a:latin typeface="Montserrat" panose="00000500000000000000" pitchFamily="50" charset="0"/>
                <a:cs typeface="Akzidenz Grotesk BE"/>
              </a:rPr>
              <a:t> </a:t>
            </a:r>
            <a:r>
              <a:rPr sz="7000" b="1" spc="250" dirty="0">
                <a:latin typeface="Montserrat" panose="00000500000000000000" pitchFamily="50" charset="0"/>
                <a:cs typeface="Akzidenz Grotesk BE"/>
              </a:rPr>
              <a:t>IS</a:t>
            </a:r>
            <a:r>
              <a:rPr sz="7000" b="1" dirty="0">
                <a:latin typeface="Montserrat" panose="00000500000000000000" pitchFamily="50" charset="0"/>
                <a:cs typeface="Akzidenz Grotesk BE"/>
              </a:rPr>
              <a:t>	</a:t>
            </a:r>
            <a:r>
              <a:rPr sz="7000" b="1" spc="145" dirty="0">
                <a:latin typeface="Montserrat" panose="00000500000000000000" pitchFamily="50" charset="0"/>
                <a:cs typeface="Akzidenz Grotesk BE"/>
              </a:rPr>
              <a:t>THE </a:t>
            </a:r>
            <a:r>
              <a:rPr sz="7000" b="1" spc="254" dirty="0">
                <a:solidFill>
                  <a:srgbClr val="FF1200"/>
                </a:solidFill>
                <a:latin typeface="Montserrat" panose="00000500000000000000" pitchFamily="50" charset="0"/>
                <a:cs typeface="Akzidenz Grotesk BE"/>
              </a:rPr>
              <a:t>MOST</a:t>
            </a:r>
            <a:endParaRPr sz="7000" dirty="0">
              <a:latin typeface="Montserrat" panose="00000500000000000000" pitchFamily="50" charset="0"/>
              <a:cs typeface="Akzidenz Grotesk BE"/>
            </a:endParaRPr>
          </a:p>
          <a:p>
            <a:pPr marL="12700" marR="5080">
              <a:lnSpc>
                <a:spcPct val="75000"/>
              </a:lnSpc>
              <a:tabLst>
                <a:tab pos="3940175" algn="l"/>
              </a:tabLst>
            </a:pPr>
            <a:r>
              <a:rPr sz="7000" b="1" spc="190" dirty="0">
                <a:solidFill>
                  <a:srgbClr val="FF1200"/>
                </a:solidFill>
                <a:latin typeface="Montserrat" panose="00000500000000000000" pitchFamily="50" charset="0"/>
                <a:cs typeface="Akzidenz Grotesk BE"/>
              </a:rPr>
              <a:t>PRODUCTIVE </a:t>
            </a:r>
            <a:r>
              <a:rPr sz="7000" b="1" spc="195" dirty="0">
                <a:latin typeface="Montserrat" panose="00000500000000000000" pitchFamily="50" charset="0"/>
                <a:cs typeface="Akzidenz Grotesk BE"/>
              </a:rPr>
              <a:t>AGENTS</a:t>
            </a:r>
            <a:r>
              <a:rPr lang="en-US" sz="7000" b="1" dirty="0">
                <a:latin typeface="Montserrat" panose="00000500000000000000" pitchFamily="50" charset="0"/>
                <a:cs typeface="Akzidenz Grotesk BE"/>
              </a:rPr>
              <a:t> </a:t>
            </a:r>
            <a:r>
              <a:rPr sz="7000" b="1" spc="254" dirty="0">
                <a:latin typeface="Montserrat" panose="00000500000000000000" pitchFamily="50" charset="0"/>
                <a:cs typeface="Akzidenz Grotesk BE"/>
              </a:rPr>
              <a:t>IN</a:t>
            </a:r>
            <a:endParaRPr sz="7000" dirty="0">
              <a:latin typeface="Montserrat" panose="00000500000000000000" pitchFamily="50" charset="0"/>
              <a:cs typeface="Akzidenz Grotesk BE"/>
            </a:endParaRPr>
          </a:p>
          <a:p>
            <a:pPr marL="12700">
              <a:lnSpc>
                <a:spcPts val="5250"/>
              </a:lnSpc>
            </a:pPr>
            <a:r>
              <a:rPr sz="7000" b="1" spc="310" dirty="0">
                <a:solidFill>
                  <a:srgbClr val="0043FF"/>
                </a:solidFill>
                <a:latin typeface="Montserrat" panose="00000500000000000000" pitchFamily="50" charset="0"/>
                <a:cs typeface="Akzidenz Grotesk BE"/>
              </a:rPr>
              <a:t>REAL</a:t>
            </a:r>
            <a:endParaRPr sz="7000" dirty="0">
              <a:latin typeface="Montserrat" panose="00000500000000000000" pitchFamily="50" charset="0"/>
              <a:cs typeface="Akzidenz Grotesk BE"/>
            </a:endParaRPr>
          </a:p>
          <a:p>
            <a:pPr marL="12700">
              <a:lnSpc>
                <a:spcPts val="7350"/>
              </a:lnSpc>
            </a:pPr>
            <a:r>
              <a:rPr sz="7000" b="1" spc="415" dirty="0">
                <a:solidFill>
                  <a:srgbClr val="0043FF"/>
                </a:solidFill>
                <a:latin typeface="Montserrat" panose="00000500000000000000" pitchFamily="50" charset="0"/>
                <a:cs typeface="Akzidenz Grotesk BE"/>
              </a:rPr>
              <a:t>E</a:t>
            </a:r>
            <a:r>
              <a:rPr sz="7000" b="1" spc="125" dirty="0">
                <a:solidFill>
                  <a:srgbClr val="0043FF"/>
                </a:solidFill>
                <a:latin typeface="Montserrat" panose="00000500000000000000" pitchFamily="50" charset="0"/>
                <a:cs typeface="Akzidenz Grotesk BE"/>
              </a:rPr>
              <a:t>S</a:t>
            </a:r>
            <a:r>
              <a:rPr sz="7000" b="1" spc="-610" dirty="0">
                <a:solidFill>
                  <a:srgbClr val="0043FF"/>
                </a:solidFill>
                <a:latin typeface="Montserrat" panose="00000500000000000000" pitchFamily="50" charset="0"/>
                <a:cs typeface="Akzidenz Grotesk BE"/>
              </a:rPr>
              <a:t>T</a:t>
            </a:r>
            <a:r>
              <a:rPr sz="7000" b="1" spc="-405" dirty="0">
                <a:solidFill>
                  <a:srgbClr val="0043FF"/>
                </a:solidFill>
                <a:latin typeface="Montserrat" panose="00000500000000000000" pitchFamily="50" charset="0"/>
                <a:cs typeface="Akzidenz Grotesk BE"/>
              </a:rPr>
              <a:t>A</a:t>
            </a:r>
            <a:r>
              <a:rPr sz="7000" b="1" spc="125" dirty="0">
                <a:solidFill>
                  <a:srgbClr val="0043FF"/>
                </a:solidFill>
                <a:latin typeface="Montserrat" panose="00000500000000000000" pitchFamily="50" charset="0"/>
                <a:cs typeface="Akzidenz Grotesk BE"/>
              </a:rPr>
              <a:t>TE.</a:t>
            </a:r>
            <a:endParaRPr sz="7000" dirty="0">
              <a:latin typeface="Montserrat" panose="00000500000000000000" pitchFamily="50" charset="0"/>
              <a:cs typeface="Akzidenz Grotesk B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84800" y="12801600"/>
            <a:ext cx="3607435" cy="969010"/>
            <a:chOff x="5384800" y="13055603"/>
            <a:chExt cx="3607435" cy="969010"/>
          </a:xfrm>
        </p:grpSpPr>
        <p:sp>
          <p:nvSpPr>
            <p:cNvPr id="11" name="object 11"/>
            <p:cNvSpPr/>
            <p:nvPr/>
          </p:nvSpPr>
          <p:spPr>
            <a:xfrm>
              <a:off x="5858268" y="13321486"/>
              <a:ext cx="3063875" cy="702945"/>
            </a:xfrm>
            <a:custGeom>
              <a:avLst/>
              <a:gdLst/>
              <a:ahLst/>
              <a:cxnLst/>
              <a:rect l="l" t="t" r="r" b="b"/>
              <a:pathLst>
                <a:path w="3063875" h="702944">
                  <a:moveTo>
                    <a:pt x="599262" y="702551"/>
                  </a:moveTo>
                  <a:lnTo>
                    <a:pt x="472681" y="459460"/>
                  </a:lnTo>
                  <a:lnTo>
                    <a:pt x="452716" y="421106"/>
                  </a:lnTo>
                  <a:lnTo>
                    <a:pt x="491642" y="393306"/>
                  </a:lnTo>
                  <a:lnTo>
                    <a:pt x="521944" y="359422"/>
                  </a:lnTo>
                  <a:lnTo>
                    <a:pt x="543407" y="319798"/>
                  </a:lnTo>
                  <a:lnTo>
                    <a:pt x="543585" y="319468"/>
                  </a:lnTo>
                  <a:lnTo>
                    <a:pt x="556577" y="273456"/>
                  </a:lnTo>
                  <a:lnTo>
                    <a:pt x="560908" y="221399"/>
                  </a:lnTo>
                  <a:lnTo>
                    <a:pt x="556742" y="172897"/>
                  </a:lnTo>
                  <a:lnTo>
                    <a:pt x="544271" y="129743"/>
                  </a:lnTo>
                  <a:lnTo>
                    <a:pt x="523519" y="91948"/>
                  </a:lnTo>
                  <a:lnTo>
                    <a:pt x="494512" y="59512"/>
                  </a:lnTo>
                  <a:lnTo>
                    <a:pt x="428663" y="21424"/>
                  </a:lnTo>
                  <a:lnTo>
                    <a:pt x="386257" y="9525"/>
                  </a:lnTo>
                  <a:lnTo>
                    <a:pt x="381825" y="8877"/>
                  </a:lnTo>
                  <a:lnTo>
                    <a:pt x="381825" y="229196"/>
                  </a:lnTo>
                  <a:lnTo>
                    <a:pt x="380314" y="250482"/>
                  </a:lnTo>
                  <a:lnTo>
                    <a:pt x="357759" y="297180"/>
                  </a:lnTo>
                  <a:lnTo>
                    <a:pt x="300812" y="318389"/>
                  </a:lnTo>
                  <a:lnTo>
                    <a:pt x="272580" y="319798"/>
                  </a:lnTo>
                  <a:lnTo>
                    <a:pt x="177228" y="319798"/>
                  </a:lnTo>
                  <a:lnTo>
                    <a:pt x="177228" y="141643"/>
                  </a:lnTo>
                  <a:lnTo>
                    <a:pt x="269671" y="141643"/>
                  </a:lnTo>
                  <a:lnTo>
                    <a:pt x="322414" y="147091"/>
                  </a:lnTo>
                  <a:lnTo>
                    <a:pt x="367715" y="175564"/>
                  </a:lnTo>
                  <a:lnTo>
                    <a:pt x="381825" y="229196"/>
                  </a:lnTo>
                  <a:lnTo>
                    <a:pt x="381825" y="8877"/>
                  </a:lnTo>
                  <a:lnTo>
                    <a:pt x="337527" y="2387"/>
                  </a:lnTo>
                  <a:lnTo>
                    <a:pt x="282498" y="0"/>
                  </a:lnTo>
                  <a:lnTo>
                    <a:pt x="0" y="0"/>
                  </a:lnTo>
                  <a:lnTo>
                    <a:pt x="0" y="702551"/>
                  </a:lnTo>
                  <a:lnTo>
                    <a:pt x="177228" y="702551"/>
                  </a:lnTo>
                  <a:lnTo>
                    <a:pt x="177228" y="459460"/>
                  </a:lnTo>
                  <a:lnTo>
                    <a:pt x="286334" y="459460"/>
                  </a:lnTo>
                  <a:lnTo>
                    <a:pt x="404444" y="702551"/>
                  </a:lnTo>
                  <a:lnTo>
                    <a:pt x="599262" y="702551"/>
                  </a:lnTo>
                  <a:close/>
                </a:path>
                <a:path w="3063875" h="702944">
                  <a:moveTo>
                    <a:pt x="3063506" y="702551"/>
                  </a:moveTo>
                  <a:lnTo>
                    <a:pt x="2902496" y="456552"/>
                  </a:lnTo>
                  <a:lnTo>
                    <a:pt x="2826486" y="340436"/>
                  </a:lnTo>
                  <a:lnTo>
                    <a:pt x="2903956" y="214528"/>
                  </a:lnTo>
                  <a:lnTo>
                    <a:pt x="3035960" y="0"/>
                  </a:lnTo>
                  <a:lnTo>
                    <a:pt x="2835313" y="0"/>
                  </a:lnTo>
                  <a:lnTo>
                    <a:pt x="2716174" y="214528"/>
                  </a:lnTo>
                  <a:lnTo>
                    <a:pt x="2596197" y="0"/>
                  </a:lnTo>
                  <a:lnTo>
                    <a:pt x="2386596" y="0"/>
                  </a:lnTo>
                  <a:lnTo>
                    <a:pt x="2596197" y="333552"/>
                  </a:lnTo>
                  <a:lnTo>
                    <a:pt x="2453563" y="565188"/>
                  </a:lnTo>
                  <a:lnTo>
                    <a:pt x="2403525" y="418211"/>
                  </a:lnTo>
                  <a:lnTo>
                    <a:pt x="2314067" y="155422"/>
                  </a:lnTo>
                  <a:lnTo>
                    <a:pt x="2261146" y="0"/>
                  </a:lnTo>
                  <a:lnTo>
                    <a:pt x="2222804" y="0"/>
                  </a:lnTo>
                  <a:lnTo>
                    <a:pt x="2222804" y="418211"/>
                  </a:lnTo>
                  <a:lnTo>
                    <a:pt x="2065439" y="418211"/>
                  </a:lnTo>
                  <a:lnTo>
                    <a:pt x="2144115" y="155422"/>
                  </a:lnTo>
                  <a:lnTo>
                    <a:pt x="2222804" y="418211"/>
                  </a:lnTo>
                  <a:lnTo>
                    <a:pt x="2222804" y="0"/>
                  </a:lnTo>
                  <a:lnTo>
                    <a:pt x="2033917" y="0"/>
                  </a:lnTo>
                  <a:lnTo>
                    <a:pt x="1830171" y="596353"/>
                  </a:lnTo>
                  <a:lnTo>
                    <a:pt x="1830171" y="285419"/>
                  </a:lnTo>
                  <a:lnTo>
                    <a:pt x="1830171" y="0"/>
                  </a:lnTo>
                  <a:lnTo>
                    <a:pt x="1614728" y="0"/>
                  </a:lnTo>
                  <a:lnTo>
                    <a:pt x="1458277" y="475208"/>
                  </a:lnTo>
                  <a:lnTo>
                    <a:pt x="1396415" y="287299"/>
                  </a:lnTo>
                  <a:lnTo>
                    <a:pt x="1301826" y="0"/>
                  </a:lnTo>
                  <a:lnTo>
                    <a:pt x="1225702" y="0"/>
                  </a:lnTo>
                  <a:lnTo>
                    <a:pt x="1084376" y="271526"/>
                  </a:lnTo>
                  <a:lnTo>
                    <a:pt x="784288" y="271526"/>
                  </a:lnTo>
                  <a:lnTo>
                    <a:pt x="784288" y="147586"/>
                  </a:lnTo>
                  <a:lnTo>
                    <a:pt x="1084389" y="147586"/>
                  </a:lnTo>
                  <a:lnTo>
                    <a:pt x="1084389" y="0"/>
                  </a:lnTo>
                  <a:lnTo>
                    <a:pt x="599262" y="0"/>
                  </a:lnTo>
                  <a:lnTo>
                    <a:pt x="599262" y="702551"/>
                  </a:lnTo>
                  <a:lnTo>
                    <a:pt x="860056" y="702551"/>
                  </a:lnTo>
                  <a:lnTo>
                    <a:pt x="936879" y="554951"/>
                  </a:lnTo>
                  <a:lnTo>
                    <a:pt x="784288" y="554951"/>
                  </a:lnTo>
                  <a:lnTo>
                    <a:pt x="784288" y="420179"/>
                  </a:lnTo>
                  <a:lnTo>
                    <a:pt x="1007021" y="420179"/>
                  </a:lnTo>
                  <a:lnTo>
                    <a:pt x="1084376" y="271551"/>
                  </a:lnTo>
                  <a:lnTo>
                    <a:pt x="1084376" y="702551"/>
                  </a:lnTo>
                  <a:lnTo>
                    <a:pt x="1252613" y="702551"/>
                  </a:lnTo>
                  <a:lnTo>
                    <a:pt x="1252613" y="287299"/>
                  </a:lnTo>
                  <a:lnTo>
                    <a:pt x="1387500" y="702551"/>
                  </a:lnTo>
                  <a:lnTo>
                    <a:pt x="1522272" y="702551"/>
                  </a:lnTo>
                  <a:lnTo>
                    <a:pt x="1596237" y="475208"/>
                  </a:lnTo>
                  <a:lnTo>
                    <a:pt x="1657972" y="285419"/>
                  </a:lnTo>
                  <a:lnTo>
                    <a:pt x="1657972" y="702551"/>
                  </a:lnTo>
                  <a:lnTo>
                    <a:pt x="1979866" y="702551"/>
                  </a:lnTo>
                  <a:lnTo>
                    <a:pt x="2013242" y="596353"/>
                  </a:lnTo>
                  <a:lnTo>
                    <a:pt x="2022195" y="567829"/>
                  </a:lnTo>
                  <a:lnTo>
                    <a:pt x="2266200" y="567829"/>
                  </a:lnTo>
                  <a:lnTo>
                    <a:pt x="2308364" y="702551"/>
                  </a:lnTo>
                  <a:lnTo>
                    <a:pt x="2570543" y="702551"/>
                  </a:lnTo>
                  <a:lnTo>
                    <a:pt x="2645448" y="567829"/>
                  </a:lnTo>
                  <a:lnTo>
                    <a:pt x="2646921" y="565188"/>
                  </a:lnTo>
                  <a:lnTo>
                    <a:pt x="2707309" y="456552"/>
                  </a:lnTo>
                  <a:lnTo>
                    <a:pt x="2852940" y="702551"/>
                  </a:lnTo>
                  <a:lnTo>
                    <a:pt x="3063506" y="7025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7590" y="13321483"/>
              <a:ext cx="64236" cy="643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84800" y="13055603"/>
              <a:ext cx="443230" cy="501650"/>
            </a:xfrm>
            <a:custGeom>
              <a:avLst/>
              <a:gdLst/>
              <a:ahLst/>
              <a:cxnLst/>
              <a:rect l="l" t="t" r="r" b="b"/>
              <a:pathLst>
                <a:path w="443229" h="501650">
                  <a:moveTo>
                    <a:pt x="221424" y="0"/>
                  </a:moveTo>
                  <a:lnTo>
                    <a:pt x="167915" y="6194"/>
                  </a:lnTo>
                  <a:lnTo>
                    <a:pt x="118778" y="24006"/>
                  </a:lnTo>
                  <a:lnTo>
                    <a:pt x="75772" y="52279"/>
                  </a:lnTo>
                  <a:lnTo>
                    <a:pt x="40656" y="89858"/>
                  </a:lnTo>
                  <a:lnTo>
                    <a:pt x="15189" y="135585"/>
                  </a:lnTo>
                  <a:lnTo>
                    <a:pt x="3813" y="173688"/>
                  </a:lnTo>
                  <a:lnTo>
                    <a:pt x="0" y="213334"/>
                  </a:lnTo>
                  <a:lnTo>
                    <a:pt x="556" y="228614"/>
                  </a:lnTo>
                  <a:lnTo>
                    <a:pt x="8851" y="273088"/>
                  </a:lnTo>
                  <a:lnTo>
                    <a:pt x="30927" y="319593"/>
                  </a:lnTo>
                  <a:lnTo>
                    <a:pt x="63119" y="362356"/>
                  </a:lnTo>
                  <a:lnTo>
                    <a:pt x="90475" y="391807"/>
                  </a:lnTo>
                  <a:lnTo>
                    <a:pt x="126907" y="426559"/>
                  </a:lnTo>
                  <a:lnTo>
                    <a:pt x="165592" y="461395"/>
                  </a:lnTo>
                  <a:lnTo>
                    <a:pt x="199707" y="491096"/>
                  </a:lnTo>
                  <a:lnTo>
                    <a:pt x="213029" y="501154"/>
                  </a:lnTo>
                  <a:lnTo>
                    <a:pt x="221449" y="501154"/>
                  </a:lnTo>
                  <a:lnTo>
                    <a:pt x="229793" y="501154"/>
                  </a:lnTo>
                  <a:lnTo>
                    <a:pt x="277404" y="461295"/>
                  </a:lnTo>
                  <a:lnTo>
                    <a:pt x="315991" y="426532"/>
                  </a:lnTo>
                  <a:lnTo>
                    <a:pt x="352383" y="391812"/>
                  </a:lnTo>
                  <a:lnTo>
                    <a:pt x="379742" y="362369"/>
                  </a:lnTo>
                  <a:lnTo>
                    <a:pt x="411946" y="319578"/>
                  </a:lnTo>
                  <a:lnTo>
                    <a:pt x="434035" y="273138"/>
                  </a:lnTo>
                  <a:lnTo>
                    <a:pt x="442318" y="228549"/>
                  </a:lnTo>
                  <a:lnTo>
                    <a:pt x="442874" y="213334"/>
                  </a:lnTo>
                  <a:lnTo>
                    <a:pt x="441921" y="193389"/>
                  </a:lnTo>
                  <a:lnTo>
                    <a:pt x="434323" y="154450"/>
                  </a:lnTo>
                  <a:lnTo>
                    <a:pt x="402211" y="89864"/>
                  </a:lnTo>
                  <a:lnTo>
                    <a:pt x="367081" y="52282"/>
                  </a:lnTo>
                  <a:lnTo>
                    <a:pt x="324067" y="24007"/>
                  </a:lnTo>
                  <a:lnTo>
                    <a:pt x="274928" y="6194"/>
                  </a:lnTo>
                  <a:lnTo>
                    <a:pt x="221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95319" y="13195963"/>
              <a:ext cx="420370" cy="130175"/>
            </a:xfrm>
            <a:custGeom>
              <a:avLst/>
              <a:gdLst/>
              <a:ahLst/>
              <a:cxnLst/>
              <a:rect l="l" t="t" r="r" b="b"/>
              <a:pathLst>
                <a:path w="420370" h="130175">
                  <a:moveTo>
                    <a:pt x="405879" y="0"/>
                  </a:moveTo>
                  <a:lnTo>
                    <a:pt x="14325" y="0"/>
                  </a:lnTo>
                  <a:lnTo>
                    <a:pt x="8192" y="17411"/>
                  </a:lnTo>
                  <a:lnTo>
                    <a:pt x="3700" y="35504"/>
                  </a:lnTo>
                  <a:lnTo>
                    <a:pt x="939" y="54190"/>
                  </a:lnTo>
                  <a:lnTo>
                    <a:pt x="0" y="73380"/>
                  </a:lnTo>
                  <a:lnTo>
                    <a:pt x="537" y="87935"/>
                  </a:lnTo>
                  <a:lnTo>
                    <a:pt x="2128" y="102215"/>
                  </a:lnTo>
                  <a:lnTo>
                    <a:pt x="4741" y="116182"/>
                  </a:lnTo>
                  <a:lnTo>
                    <a:pt x="8343" y="129793"/>
                  </a:lnTo>
                  <a:lnTo>
                    <a:pt x="411861" y="129793"/>
                  </a:lnTo>
                  <a:lnTo>
                    <a:pt x="415468" y="116182"/>
                  </a:lnTo>
                  <a:lnTo>
                    <a:pt x="418080" y="102215"/>
                  </a:lnTo>
                  <a:lnTo>
                    <a:pt x="419669" y="87935"/>
                  </a:lnTo>
                  <a:lnTo>
                    <a:pt x="420204" y="73380"/>
                  </a:lnTo>
                  <a:lnTo>
                    <a:pt x="419264" y="54190"/>
                  </a:lnTo>
                  <a:lnTo>
                    <a:pt x="416504" y="35504"/>
                  </a:lnTo>
                  <a:lnTo>
                    <a:pt x="412012" y="17411"/>
                  </a:lnTo>
                  <a:lnTo>
                    <a:pt x="405879" y="0"/>
                  </a:lnTo>
                  <a:close/>
                </a:path>
              </a:pathLst>
            </a:custGeom>
            <a:solidFill>
              <a:srgbClr val="F7F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09653" y="13067476"/>
              <a:ext cx="391795" cy="128905"/>
            </a:xfrm>
            <a:custGeom>
              <a:avLst/>
              <a:gdLst/>
              <a:ahLst/>
              <a:cxnLst/>
              <a:rect l="l" t="t" r="r" b="b"/>
              <a:pathLst>
                <a:path w="391795" h="128905">
                  <a:moveTo>
                    <a:pt x="195770" y="0"/>
                  </a:moveTo>
                  <a:lnTo>
                    <a:pt x="144117" y="6142"/>
                  </a:lnTo>
                  <a:lnTo>
                    <a:pt x="97152" y="23566"/>
                  </a:lnTo>
                  <a:lnTo>
                    <a:pt x="56436" y="50768"/>
                  </a:lnTo>
                  <a:lnTo>
                    <a:pt x="23532" y="86242"/>
                  </a:lnTo>
                  <a:lnTo>
                    <a:pt x="0" y="128485"/>
                  </a:lnTo>
                  <a:lnTo>
                    <a:pt x="391541" y="128485"/>
                  </a:lnTo>
                  <a:lnTo>
                    <a:pt x="368002" y="86242"/>
                  </a:lnTo>
                  <a:lnTo>
                    <a:pt x="335085" y="50768"/>
                  </a:lnTo>
                  <a:lnTo>
                    <a:pt x="294361" y="23566"/>
                  </a:lnTo>
                  <a:lnTo>
                    <a:pt x="247399" y="6142"/>
                  </a:lnTo>
                  <a:lnTo>
                    <a:pt x="19577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03672" y="13325761"/>
              <a:ext cx="403860" cy="221615"/>
            </a:xfrm>
            <a:custGeom>
              <a:avLst/>
              <a:gdLst/>
              <a:ahLst/>
              <a:cxnLst/>
              <a:rect l="l" t="t" r="r" b="b"/>
              <a:pathLst>
                <a:path w="403860" h="221615">
                  <a:moveTo>
                    <a:pt x="403517" y="0"/>
                  </a:moveTo>
                  <a:lnTo>
                    <a:pt x="0" y="0"/>
                  </a:lnTo>
                  <a:lnTo>
                    <a:pt x="9330" y="23480"/>
                  </a:lnTo>
                  <a:lnTo>
                    <a:pt x="36565" y="65751"/>
                  </a:lnTo>
                  <a:lnTo>
                    <a:pt x="81592" y="116723"/>
                  </a:lnTo>
                  <a:lnTo>
                    <a:pt x="120157" y="153255"/>
                  </a:lnTo>
                  <a:lnTo>
                    <a:pt x="159071" y="188156"/>
                  </a:lnTo>
                  <a:lnTo>
                    <a:pt x="193395" y="217830"/>
                  </a:lnTo>
                  <a:lnTo>
                    <a:pt x="198170" y="221208"/>
                  </a:lnTo>
                  <a:lnTo>
                    <a:pt x="205320" y="221208"/>
                  </a:lnTo>
                  <a:lnTo>
                    <a:pt x="244433" y="188156"/>
                  </a:lnTo>
                  <a:lnTo>
                    <a:pt x="283341" y="153255"/>
                  </a:lnTo>
                  <a:lnTo>
                    <a:pt x="321905" y="116723"/>
                  </a:lnTo>
                  <a:lnTo>
                    <a:pt x="351066" y="85559"/>
                  </a:lnTo>
                  <a:lnTo>
                    <a:pt x="381639" y="45227"/>
                  </a:lnTo>
                  <a:lnTo>
                    <a:pt x="403517" y="0"/>
                  </a:lnTo>
                  <a:close/>
                </a:path>
              </a:pathLst>
            </a:custGeom>
            <a:solidFill>
              <a:srgbClr val="000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05426" y="13070690"/>
              <a:ext cx="195770" cy="1252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05426" y="13325760"/>
              <a:ext cx="201764" cy="221208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5" cstate="print"/>
          <a:srcRect t="33500" b="32757"/>
          <a:stretch>
            <a:fillRect/>
          </a:stretch>
        </p:blipFill>
        <p:spPr>
          <a:xfrm>
            <a:off x="0" y="5105400"/>
            <a:ext cx="5035550" cy="514243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595277" y="11184460"/>
            <a:ext cx="40798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latin typeface="Montserrat"/>
                <a:cs typeface="Montserrat"/>
              </a:rPr>
              <a:t>RE/MAX</a:t>
            </a:r>
            <a:r>
              <a:rPr sz="3000" spc="10" dirty="0">
                <a:latin typeface="Montserrat"/>
                <a:cs typeface="Montserrat"/>
              </a:rPr>
              <a:t> </a:t>
            </a:r>
            <a:r>
              <a:rPr sz="3000" dirty="0">
                <a:latin typeface="Montserrat"/>
                <a:cs typeface="Montserrat"/>
              </a:rPr>
              <a:t>Office</a:t>
            </a:r>
            <a:r>
              <a:rPr sz="3000" spc="10" dirty="0">
                <a:latin typeface="Montserrat"/>
                <a:cs typeface="Montserrat"/>
              </a:rPr>
              <a:t> </a:t>
            </a:r>
            <a:r>
              <a:rPr sz="3000" spc="-20" dirty="0">
                <a:latin typeface="Montserrat"/>
                <a:cs typeface="Montserrat"/>
              </a:rPr>
              <a:t>Name </a:t>
            </a:r>
            <a:r>
              <a:rPr sz="3000" spc="-10" dirty="0">
                <a:latin typeface="Montserrat"/>
                <a:cs typeface="Montserrat"/>
              </a:rPr>
              <a:t>officeURL.com</a:t>
            </a:r>
            <a:endParaRPr sz="300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81000" y="679450"/>
            <a:ext cx="13428344" cy="1254189"/>
          </a:xfrm>
          <a:prstGeom prst="rect">
            <a:avLst/>
          </a:prstGeom>
        </p:spPr>
        <p:txBody>
          <a:bodyPr vert="horz" wrap="square" lIns="0" tIns="336530" rIns="0" bIns="0" rtlCol="0">
            <a:spAutoFit/>
          </a:bodyPr>
          <a:lstStyle/>
          <a:p>
            <a:pPr marL="5226685" marR="30480">
              <a:lnSpc>
                <a:spcPts val="4560"/>
              </a:lnSpc>
              <a:spcBef>
                <a:spcPts val="1060"/>
              </a:spcBef>
            </a:pPr>
            <a:r>
              <a:rPr sz="4600" spc="245" dirty="0">
                <a:solidFill>
                  <a:srgbClr val="FF1200"/>
                </a:solidFill>
              </a:rPr>
              <a:t>WELCOME</a:t>
            </a:r>
            <a:r>
              <a:rPr sz="4600" spc="-10" dirty="0">
                <a:solidFill>
                  <a:srgbClr val="FF1200"/>
                </a:solidFill>
              </a:rPr>
              <a:t> </a:t>
            </a:r>
            <a:r>
              <a:rPr sz="4600" dirty="0">
                <a:solidFill>
                  <a:srgbClr val="FF1200"/>
                </a:solidFill>
              </a:rPr>
              <a:t>TO</a:t>
            </a:r>
            <a:r>
              <a:rPr sz="4600" spc="-5" dirty="0">
                <a:solidFill>
                  <a:srgbClr val="FF1200"/>
                </a:solidFill>
              </a:rPr>
              <a:t> </a:t>
            </a:r>
            <a:r>
              <a:rPr sz="4600" spc="405" dirty="0">
                <a:solidFill>
                  <a:srgbClr val="FF1200"/>
                </a:solidFill>
              </a:rPr>
              <a:t>RE/</a:t>
            </a:r>
            <a:r>
              <a:rPr sz="4600" spc="215" dirty="0">
                <a:solidFill>
                  <a:srgbClr val="FF1200"/>
                </a:solidFill>
              </a:rPr>
              <a:t>MA</a:t>
            </a:r>
            <a:r>
              <a:rPr sz="4600" spc="210" dirty="0">
                <a:solidFill>
                  <a:srgbClr val="FF1200"/>
                </a:solidFill>
              </a:rPr>
              <a:t>X</a:t>
            </a:r>
            <a:r>
              <a:rPr sz="1125" spc="322" baseline="211111" dirty="0">
                <a:solidFill>
                  <a:srgbClr val="FF1200"/>
                </a:solidFill>
              </a:rPr>
              <a:t>®</a:t>
            </a:r>
            <a:r>
              <a:rPr sz="4600" spc="215" dirty="0">
                <a:solidFill>
                  <a:srgbClr val="FF1200"/>
                </a:solidFill>
              </a:rPr>
              <a:t>,</a:t>
            </a:r>
            <a:r>
              <a:rPr sz="4600" spc="285" dirty="0">
                <a:solidFill>
                  <a:srgbClr val="FF1200"/>
                </a:solidFill>
              </a:rPr>
              <a:t> </a:t>
            </a:r>
            <a:r>
              <a:rPr sz="4600" spc="170" dirty="0">
                <a:solidFill>
                  <a:srgbClr val="FF1200"/>
                </a:solidFill>
              </a:rPr>
              <a:t>[NAME].</a:t>
            </a:r>
            <a:endParaRPr sz="4600" dirty="0"/>
          </a:p>
        </p:txBody>
      </p:sp>
      <p:sp>
        <p:nvSpPr>
          <p:cNvPr id="22" name="object 22"/>
          <p:cNvSpPr txBox="1"/>
          <p:nvPr/>
        </p:nvSpPr>
        <p:spPr>
          <a:xfrm>
            <a:off x="5836068" y="14091304"/>
            <a:ext cx="688933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0" dirty="0">
                <a:latin typeface="Montserrat"/>
                <a:cs typeface="Montserrat"/>
              </a:rPr>
              <a:t>©2025</a:t>
            </a:r>
            <a:r>
              <a:rPr sz="1400" spc="-45" dirty="0">
                <a:latin typeface="Montserrat"/>
                <a:cs typeface="Montserrat"/>
              </a:rPr>
              <a:t> </a:t>
            </a:r>
            <a:r>
              <a:rPr sz="1400" spc="-50" dirty="0">
                <a:latin typeface="Montserrat"/>
                <a:cs typeface="Montserrat"/>
              </a:rPr>
              <a:t>RE/MAX,</a:t>
            </a:r>
            <a:r>
              <a:rPr sz="1400" spc="-40" dirty="0">
                <a:latin typeface="Montserrat"/>
                <a:cs typeface="Montserrat"/>
              </a:rPr>
              <a:t> </a:t>
            </a:r>
            <a:r>
              <a:rPr sz="1400" spc="-35" dirty="0">
                <a:latin typeface="Montserrat"/>
                <a:cs typeface="Montserrat"/>
              </a:rPr>
              <a:t>LLC.</a:t>
            </a:r>
            <a:r>
              <a:rPr sz="1400" spc="-45" dirty="0">
                <a:latin typeface="Montserrat"/>
                <a:cs typeface="Montserrat"/>
              </a:rPr>
              <a:t> Each</a:t>
            </a:r>
            <a:r>
              <a:rPr sz="1400" spc="-40" dirty="0">
                <a:latin typeface="Montserrat"/>
                <a:cs typeface="Montserrat"/>
              </a:rPr>
              <a:t> </a:t>
            </a:r>
            <a:r>
              <a:rPr sz="1400" spc="-25" dirty="0">
                <a:latin typeface="Montserrat"/>
                <a:cs typeface="Montserrat"/>
              </a:rPr>
              <a:t>Office</a:t>
            </a:r>
            <a:r>
              <a:rPr sz="1400" spc="-45" dirty="0">
                <a:latin typeface="Montserrat"/>
                <a:cs typeface="Montserrat"/>
              </a:rPr>
              <a:t> </a:t>
            </a:r>
            <a:r>
              <a:rPr sz="1400" spc="-50" dirty="0">
                <a:latin typeface="Montserrat"/>
                <a:cs typeface="Montserrat"/>
              </a:rPr>
              <a:t>Independently</a:t>
            </a:r>
            <a:r>
              <a:rPr sz="1400" spc="-40" dirty="0">
                <a:latin typeface="Montserrat"/>
                <a:cs typeface="Montserrat"/>
              </a:rPr>
              <a:t> Owned</a:t>
            </a:r>
            <a:r>
              <a:rPr sz="1400" spc="-45" dirty="0">
                <a:latin typeface="Montserrat"/>
                <a:cs typeface="Montserrat"/>
              </a:rPr>
              <a:t> </a:t>
            </a:r>
            <a:r>
              <a:rPr sz="1400" spc="-30" dirty="0">
                <a:latin typeface="Montserrat"/>
                <a:cs typeface="Montserrat"/>
              </a:rPr>
              <a:t>and</a:t>
            </a:r>
            <a:r>
              <a:rPr sz="1400" spc="-40" dirty="0">
                <a:latin typeface="Montserrat"/>
                <a:cs typeface="Montserrat"/>
              </a:rPr>
              <a:t> </a:t>
            </a:r>
            <a:r>
              <a:rPr sz="1400" spc="-45" dirty="0">
                <a:latin typeface="Montserrat"/>
                <a:cs typeface="Montserrat"/>
              </a:rPr>
              <a:t>Operated.</a:t>
            </a:r>
            <a:r>
              <a:rPr sz="1400" spc="-40" dirty="0">
                <a:latin typeface="Montserrat"/>
                <a:cs typeface="Montserrat"/>
              </a:rPr>
              <a:t> </a:t>
            </a:r>
            <a:r>
              <a:rPr sz="1400" spc="-10" dirty="0">
                <a:latin typeface="Montserrat"/>
                <a:cs typeface="Montserrat"/>
              </a:rPr>
              <a:t>25_373</a:t>
            </a:r>
            <a:endParaRPr sz="1400" dirty="0">
              <a:latin typeface="Montserrat"/>
              <a:cs typeface="Montserrat"/>
            </a:endParaRPr>
          </a:p>
        </p:txBody>
      </p:sp>
      <p:pic>
        <p:nvPicPr>
          <p:cNvPr id="23" name="object 19">
            <a:extLst>
              <a:ext uri="{FF2B5EF4-FFF2-40B4-BE49-F238E27FC236}">
                <a16:creationId xmlns:a16="http://schemas.microsoft.com/office/drawing/2014/main" id="{7AEC5693-4DFF-F147-43E9-BD711E42C2CE}"/>
              </a:ext>
            </a:extLst>
          </p:cNvPr>
          <p:cNvPicPr/>
          <p:nvPr/>
        </p:nvPicPr>
        <p:blipFill>
          <a:blip r:embed="rId5" cstate="print"/>
          <a:srcRect b="66503"/>
          <a:stretch>
            <a:fillRect/>
          </a:stretch>
        </p:blipFill>
        <p:spPr>
          <a:xfrm>
            <a:off x="0" y="0"/>
            <a:ext cx="5035550" cy="5104982"/>
          </a:xfrm>
          <a:prstGeom prst="rect">
            <a:avLst/>
          </a:prstGeom>
        </p:spPr>
      </p:pic>
      <p:pic>
        <p:nvPicPr>
          <p:cNvPr id="24" name="object 19">
            <a:extLst>
              <a:ext uri="{FF2B5EF4-FFF2-40B4-BE49-F238E27FC236}">
                <a16:creationId xmlns:a16="http://schemas.microsoft.com/office/drawing/2014/main" id="{09F3D595-AF25-A898-53FA-38A3675DE060}"/>
              </a:ext>
            </a:extLst>
          </p:cNvPr>
          <p:cNvPicPr/>
          <p:nvPr/>
        </p:nvPicPr>
        <p:blipFill>
          <a:blip r:embed="rId5" cstate="print"/>
          <a:srcRect t="67758"/>
          <a:stretch>
            <a:fillRect/>
          </a:stretch>
        </p:blipFill>
        <p:spPr>
          <a:xfrm>
            <a:off x="0" y="10247833"/>
            <a:ext cx="5035550" cy="49921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5240000"/>
          </a:xfrm>
          <a:custGeom>
            <a:avLst/>
            <a:gdLst/>
            <a:ahLst/>
            <a:cxnLst/>
            <a:rect l="l" t="t" r="r" b="b"/>
            <a:pathLst>
              <a:path w="15240000" h="15240000">
                <a:moveTo>
                  <a:pt x="15240000" y="0"/>
                </a:moveTo>
                <a:lnTo>
                  <a:pt x="0" y="0"/>
                </a:lnTo>
                <a:lnTo>
                  <a:pt x="0" y="15240000"/>
                </a:lnTo>
                <a:lnTo>
                  <a:pt x="15240000" y="15240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55102" y="5236000"/>
            <a:ext cx="5194298" cy="4613442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 marR="5080">
              <a:lnSpc>
                <a:spcPts val="5800"/>
              </a:lnSpc>
              <a:spcBef>
                <a:spcPts val="1175"/>
              </a:spcBef>
            </a:pPr>
            <a:r>
              <a:rPr sz="5700" b="1" spc="235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THEY</a:t>
            </a:r>
            <a:r>
              <a:rPr sz="5700" b="1" spc="15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5700" b="1" spc="45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CAN </a:t>
            </a:r>
            <a:r>
              <a:rPr sz="5700" b="1" spc="140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RACE</a:t>
            </a:r>
            <a:endParaRPr sz="5700" dirty="0">
              <a:latin typeface="Montserrat" panose="00000500000000000000" pitchFamily="50" charset="0"/>
              <a:cs typeface="Akzidenz Grotesk BE"/>
            </a:endParaRPr>
          </a:p>
          <a:p>
            <a:pPr marL="12700" marR="367030">
              <a:lnSpc>
                <a:spcPts val="5800"/>
              </a:lnSpc>
            </a:pPr>
            <a:r>
              <a:rPr sz="5700" b="1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TO</a:t>
            </a:r>
            <a:r>
              <a:rPr sz="5700" b="1" spc="-30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5700" b="1" spc="135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THE </a:t>
            </a:r>
            <a:r>
              <a:rPr sz="5700" b="1" spc="130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BOTTOM. </a:t>
            </a:r>
            <a:r>
              <a:rPr sz="5700" b="1" spc="455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WE</a:t>
            </a:r>
            <a:r>
              <a:rPr sz="5700" b="1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5700" b="1" spc="275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OWN </a:t>
            </a:r>
            <a:r>
              <a:rPr sz="5700" b="1" spc="160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THE</a:t>
            </a:r>
            <a:r>
              <a:rPr sz="5700" b="1" spc="10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5700" b="1" spc="30" dirty="0">
                <a:solidFill>
                  <a:srgbClr val="FFFFFF"/>
                </a:solidFill>
                <a:latin typeface="Montserrat" panose="00000500000000000000" pitchFamily="50" charset="0"/>
                <a:cs typeface="Akzidenz Grotesk BE"/>
              </a:rPr>
              <a:t>TOP.</a:t>
            </a:r>
            <a:endParaRPr sz="5700" dirty="0">
              <a:latin typeface="Montserrat" panose="00000500000000000000" pitchFamily="50" charset="0"/>
              <a:cs typeface="Akzidenz Grotesk B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47098" y="11125206"/>
            <a:ext cx="4021454" cy="1081405"/>
            <a:chOff x="8547098" y="11125206"/>
            <a:chExt cx="4021454" cy="1081405"/>
          </a:xfrm>
        </p:grpSpPr>
        <p:sp>
          <p:nvSpPr>
            <p:cNvPr id="5" name="object 5"/>
            <p:cNvSpPr/>
            <p:nvPr/>
          </p:nvSpPr>
          <p:spPr>
            <a:xfrm>
              <a:off x="9075750" y="11422062"/>
              <a:ext cx="3420745" cy="784860"/>
            </a:xfrm>
            <a:custGeom>
              <a:avLst/>
              <a:gdLst/>
              <a:ahLst/>
              <a:cxnLst/>
              <a:rect l="l" t="t" r="r" b="b"/>
              <a:pathLst>
                <a:path w="3420745" h="784859">
                  <a:moveTo>
                    <a:pt x="669086" y="784428"/>
                  </a:moveTo>
                  <a:lnTo>
                    <a:pt x="527773" y="513016"/>
                  </a:lnTo>
                  <a:lnTo>
                    <a:pt x="505472" y="470192"/>
                  </a:lnTo>
                  <a:lnTo>
                    <a:pt x="542366" y="444792"/>
                  </a:lnTo>
                  <a:lnTo>
                    <a:pt x="572554" y="414680"/>
                  </a:lnTo>
                  <a:lnTo>
                    <a:pt x="596049" y="379844"/>
                  </a:lnTo>
                  <a:lnTo>
                    <a:pt x="612825" y="340321"/>
                  </a:lnTo>
                  <a:lnTo>
                    <a:pt x="622909" y="296100"/>
                  </a:lnTo>
                  <a:lnTo>
                    <a:pt x="626262" y="247205"/>
                  </a:lnTo>
                  <a:lnTo>
                    <a:pt x="621614" y="193052"/>
                  </a:lnTo>
                  <a:lnTo>
                    <a:pt x="611530" y="158165"/>
                  </a:lnTo>
                  <a:lnTo>
                    <a:pt x="607695" y="144868"/>
                  </a:lnTo>
                  <a:lnTo>
                    <a:pt x="584517" y="102679"/>
                  </a:lnTo>
                  <a:lnTo>
                    <a:pt x="552132" y="66459"/>
                  </a:lnTo>
                  <a:lnTo>
                    <a:pt x="518909" y="42532"/>
                  </a:lnTo>
                  <a:lnTo>
                    <a:pt x="478612" y="23926"/>
                  </a:lnTo>
                  <a:lnTo>
                    <a:pt x="431253" y="10642"/>
                  </a:lnTo>
                  <a:lnTo>
                    <a:pt x="426313" y="9918"/>
                  </a:lnTo>
                  <a:lnTo>
                    <a:pt x="426313" y="255917"/>
                  </a:lnTo>
                  <a:lnTo>
                    <a:pt x="424624" y="279679"/>
                  </a:lnTo>
                  <a:lnTo>
                    <a:pt x="411175" y="317614"/>
                  </a:lnTo>
                  <a:lnTo>
                    <a:pt x="362191" y="350761"/>
                  </a:lnTo>
                  <a:lnTo>
                    <a:pt x="304342" y="357073"/>
                  </a:lnTo>
                  <a:lnTo>
                    <a:pt x="197866" y="357073"/>
                  </a:lnTo>
                  <a:lnTo>
                    <a:pt x="197866" y="158165"/>
                  </a:lnTo>
                  <a:lnTo>
                    <a:pt x="301091" y="158165"/>
                  </a:lnTo>
                  <a:lnTo>
                    <a:pt x="359981" y="164236"/>
                  </a:lnTo>
                  <a:lnTo>
                    <a:pt x="398259" y="182384"/>
                  </a:lnTo>
                  <a:lnTo>
                    <a:pt x="424573" y="232803"/>
                  </a:lnTo>
                  <a:lnTo>
                    <a:pt x="426313" y="255917"/>
                  </a:lnTo>
                  <a:lnTo>
                    <a:pt x="426313" y="9918"/>
                  </a:lnTo>
                  <a:lnTo>
                    <a:pt x="376847" y="2667"/>
                  </a:lnTo>
                  <a:lnTo>
                    <a:pt x="315417" y="12"/>
                  </a:lnTo>
                  <a:lnTo>
                    <a:pt x="0" y="12"/>
                  </a:lnTo>
                  <a:lnTo>
                    <a:pt x="0" y="784428"/>
                  </a:lnTo>
                  <a:lnTo>
                    <a:pt x="197866" y="784428"/>
                  </a:lnTo>
                  <a:lnTo>
                    <a:pt x="197866" y="513016"/>
                  </a:lnTo>
                  <a:lnTo>
                    <a:pt x="319697" y="513016"/>
                  </a:lnTo>
                  <a:lnTo>
                    <a:pt x="451573" y="784428"/>
                  </a:lnTo>
                  <a:lnTo>
                    <a:pt x="669086" y="784428"/>
                  </a:lnTo>
                  <a:close/>
                </a:path>
                <a:path w="3420745" h="784859">
                  <a:moveTo>
                    <a:pt x="1210741" y="0"/>
                  </a:moveTo>
                  <a:lnTo>
                    <a:pt x="669086" y="0"/>
                  </a:lnTo>
                  <a:lnTo>
                    <a:pt x="669086" y="784428"/>
                  </a:lnTo>
                  <a:lnTo>
                    <a:pt x="960272" y="784428"/>
                  </a:lnTo>
                  <a:lnTo>
                    <a:pt x="1046035" y="619633"/>
                  </a:lnTo>
                  <a:lnTo>
                    <a:pt x="875677" y="619633"/>
                  </a:lnTo>
                  <a:lnTo>
                    <a:pt x="875677" y="469150"/>
                  </a:lnTo>
                  <a:lnTo>
                    <a:pt x="1124356" y="469150"/>
                  </a:lnTo>
                  <a:lnTo>
                    <a:pt x="1210741" y="303174"/>
                  </a:lnTo>
                  <a:lnTo>
                    <a:pt x="875677" y="303174"/>
                  </a:lnTo>
                  <a:lnTo>
                    <a:pt x="875677" y="164795"/>
                  </a:lnTo>
                  <a:lnTo>
                    <a:pt x="1210741" y="164795"/>
                  </a:lnTo>
                  <a:lnTo>
                    <a:pt x="1210741" y="0"/>
                  </a:lnTo>
                  <a:close/>
                </a:path>
                <a:path w="3420745" h="784859">
                  <a:moveTo>
                    <a:pt x="3420478" y="784440"/>
                  </a:moveTo>
                  <a:lnTo>
                    <a:pt x="3240697" y="509765"/>
                  </a:lnTo>
                  <a:lnTo>
                    <a:pt x="3155848" y="380123"/>
                  </a:lnTo>
                  <a:lnTo>
                    <a:pt x="3242348" y="239547"/>
                  </a:lnTo>
                  <a:lnTo>
                    <a:pt x="3389731" y="12"/>
                  </a:lnTo>
                  <a:lnTo>
                    <a:pt x="3165691" y="12"/>
                  </a:lnTo>
                  <a:lnTo>
                    <a:pt x="3032683" y="239547"/>
                  </a:lnTo>
                  <a:lnTo>
                    <a:pt x="2898711" y="12"/>
                  </a:lnTo>
                  <a:lnTo>
                    <a:pt x="2664701" y="12"/>
                  </a:lnTo>
                  <a:lnTo>
                    <a:pt x="2898711" y="372440"/>
                  </a:lnTo>
                  <a:lnTo>
                    <a:pt x="2739466" y="631063"/>
                  </a:lnTo>
                  <a:lnTo>
                    <a:pt x="2683599" y="466953"/>
                  </a:lnTo>
                  <a:lnTo>
                    <a:pt x="2583713" y="173558"/>
                  </a:lnTo>
                  <a:lnTo>
                    <a:pt x="2524633" y="12"/>
                  </a:lnTo>
                  <a:lnTo>
                    <a:pt x="2481808" y="12"/>
                  </a:lnTo>
                  <a:lnTo>
                    <a:pt x="2481808" y="466953"/>
                  </a:lnTo>
                  <a:lnTo>
                    <a:pt x="2306116" y="466953"/>
                  </a:lnTo>
                  <a:lnTo>
                    <a:pt x="2393962" y="173558"/>
                  </a:lnTo>
                  <a:lnTo>
                    <a:pt x="2481808" y="466953"/>
                  </a:lnTo>
                  <a:lnTo>
                    <a:pt x="2481808" y="12"/>
                  </a:lnTo>
                  <a:lnTo>
                    <a:pt x="2270925" y="12"/>
                  </a:lnTo>
                  <a:lnTo>
                    <a:pt x="2043442" y="665861"/>
                  </a:lnTo>
                  <a:lnTo>
                    <a:pt x="2043442" y="318693"/>
                  </a:lnTo>
                  <a:lnTo>
                    <a:pt x="2043442" y="12"/>
                  </a:lnTo>
                  <a:lnTo>
                    <a:pt x="1802879" y="12"/>
                  </a:lnTo>
                  <a:lnTo>
                    <a:pt x="1628203" y="530606"/>
                  </a:lnTo>
                  <a:lnTo>
                    <a:pt x="1559128" y="320802"/>
                  </a:lnTo>
                  <a:lnTo>
                    <a:pt x="1453515" y="12"/>
                  </a:lnTo>
                  <a:lnTo>
                    <a:pt x="1368526" y="12"/>
                  </a:lnTo>
                  <a:lnTo>
                    <a:pt x="1210741" y="303174"/>
                  </a:lnTo>
                  <a:lnTo>
                    <a:pt x="1210741" y="784440"/>
                  </a:lnTo>
                  <a:lnTo>
                    <a:pt x="1398574" y="784440"/>
                  </a:lnTo>
                  <a:lnTo>
                    <a:pt x="1398574" y="320802"/>
                  </a:lnTo>
                  <a:lnTo>
                    <a:pt x="1549171" y="784440"/>
                  </a:lnTo>
                  <a:lnTo>
                    <a:pt x="1699653" y="784440"/>
                  </a:lnTo>
                  <a:lnTo>
                    <a:pt x="1782229" y="530606"/>
                  </a:lnTo>
                  <a:lnTo>
                    <a:pt x="1851164" y="318693"/>
                  </a:lnTo>
                  <a:lnTo>
                    <a:pt x="1851164" y="784440"/>
                  </a:lnTo>
                  <a:lnTo>
                    <a:pt x="2210574" y="784440"/>
                  </a:lnTo>
                  <a:lnTo>
                    <a:pt x="2247823" y="665861"/>
                  </a:lnTo>
                  <a:lnTo>
                    <a:pt x="2257831" y="634009"/>
                  </a:lnTo>
                  <a:lnTo>
                    <a:pt x="2530271" y="634009"/>
                  </a:lnTo>
                  <a:lnTo>
                    <a:pt x="2577350" y="784440"/>
                  </a:lnTo>
                  <a:lnTo>
                    <a:pt x="2870073" y="784440"/>
                  </a:lnTo>
                  <a:lnTo>
                    <a:pt x="2953702" y="634009"/>
                  </a:lnTo>
                  <a:lnTo>
                    <a:pt x="2955340" y="631063"/>
                  </a:lnTo>
                  <a:lnTo>
                    <a:pt x="3022777" y="509765"/>
                  </a:lnTo>
                  <a:lnTo>
                    <a:pt x="3185388" y="784440"/>
                  </a:lnTo>
                  <a:lnTo>
                    <a:pt x="3420478" y="784440"/>
                  </a:lnTo>
                  <a:close/>
                </a:path>
              </a:pathLst>
            </a:custGeom>
            <a:solidFill>
              <a:srgbClr val="F7F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96795" y="11422069"/>
              <a:ext cx="71348" cy="714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47098" y="11125206"/>
              <a:ext cx="494665" cy="560070"/>
            </a:xfrm>
            <a:custGeom>
              <a:avLst/>
              <a:gdLst/>
              <a:ahLst/>
              <a:cxnLst/>
              <a:rect l="l" t="t" r="r" b="b"/>
              <a:pathLst>
                <a:path w="494665" h="560070">
                  <a:moveTo>
                    <a:pt x="247230" y="0"/>
                  </a:moveTo>
                  <a:lnTo>
                    <a:pt x="197156" y="4827"/>
                  </a:lnTo>
                  <a:lnTo>
                    <a:pt x="150245" y="18811"/>
                  </a:lnTo>
                  <a:lnTo>
                    <a:pt x="107632" y="41206"/>
                  </a:lnTo>
                  <a:lnTo>
                    <a:pt x="70455" y="71264"/>
                  </a:lnTo>
                  <a:lnTo>
                    <a:pt x="39850" y="108239"/>
                  </a:lnTo>
                  <a:lnTo>
                    <a:pt x="16954" y="151384"/>
                  </a:lnTo>
                  <a:lnTo>
                    <a:pt x="4257" y="193924"/>
                  </a:lnTo>
                  <a:lnTo>
                    <a:pt x="0" y="238188"/>
                  </a:lnTo>
                  <a:lnTo>
                    <a:pt x="622" y="255250"/>
                  </a:lnTo>
                  <a:lnTo>
                    <a:pt x="9880" y="304914"/>
                  </a:lnTo>
                  <a:lnTo>
                    <a:pt x="34528" y="356833"/>
                  </a:lnTo>
                  <a:lnTo>
                    <a:pt x="70472" y="404571"/>
                  </a:lnTo>
                  <a:lnTo>
                    <a:pt x="101021" y="437456"/>
                  </a:lnTo>
                  <a:lnTo>
                    <a:pt x="141698" y="476261"/>
                  </a:lnTo>
                  <a:lnTo>
                    <a:pt x="184888" y="515158"/>
                  </a:lnTo>
                  <a:lnTo>
                    <a:pt x="222973" y="548322"/>
                  </a:lnTo>
                  <a:lnTo>
                    <a:pt x="247256" y="559549"/>
                  </a:lnTo>
                  <a:lnTo>
                    <a:pt x="254025" y="558573"/>
                  </a:lnTo>
                  <a:lnTo>
                    <a:pt x="309732" y="515047"/>
                  </a:lnTo>
                  <a:lnTo>
                    <a:pt x="352815" y="476230"/>
                  </a:lnTo>
                  <a:lnTo>
                    <a:pt x="393446" y="437461"/>
                  </a:lnTo>
                  <a:lnTo>
                    <a:pt x="423989" y="404583"/>
                  </a:lnTo>
                  <a:lnTo>
                    <a:pt x="459946" y="356811"/>
                  </a:lnTo>
                  <a:lnTo>
                    <a:pt x="484606" y="304952"/>
                  </a:lnTo>
                  <a:lnTo>
                    <a:pt x="493864" y="255176"/>
                  </a:lnTo>
                  <a:lnTo>
                    <a:pt x="494487" y="238188"/>
                  </a:lnTo>
                  <a:lnTo>
                    <a:pt x="493420" y="215922"/>
                  </a:lnTo>
                  <a:lnTo>
                    <a:pt x="484928" y="172448"/>
                  </a:lnTo>
                  <a:lnTo>
                    <a:pt x="454625" y="108246"/>
                  </a:lnTo>
                  <a:lnTo>
                    <a:pt x="424011" y="71268"/>
                  </a:lnTo>
                  <a:lnTo>
                    <a:pt x="386827" y="41208"/>
                  </a:lnTo>
                  <a:lnTo>
                    <a:pt x="344211" y="18812"/>
                  </a:lnTo>
                  <a:lnTo>
                    <a:pt x="297300" y="4827"/>
                  </a:lnTo>
                  <a:lnTo>
                    <a:pt x="24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58845" y="11281919"/>
              <a:ext cx="469265" cy="145415"/>
            </a:xfrm>
            <a:custGeom>
              <a:avLst/>
              <a:gdLst/>
              <a:ahLst/>
              <a:cxnLst/>
              <a:rect l="l" t="t" r="r" b="b"/>
              <a:pathLst>
                <a:path w="469265" h="145415">
                  <a:moveTo>
                    <a:pt x="453174" y="0"/>
                  </a:moveTo>
                  <a:lnTo>
                    <a:pt x="16001" y="0"/>
                  </a:lnTo>
                  <a:lnTo>
                    <a:pt x="9151" y="19443"/>
                  </a:lnTo>
                  <a:lnTo>
                    <a:pt x="4133" y="39644"/>
                  </a:lnTo>
                  <a:lnTo>
                    <a:pt x="1050" y="60505"/>
                  </a:lnTo>
                  <a:lnTo>
                    <a:pt x="0" y="81927"/>
                  </a:lnTo>
                  <a:lnTo>
                    <a:pt x="599" y="98181"/>
                  </a:lnTo>
                  <a:lnTo>
                    <a:pt x="2374" y="114128"/>
                  </a:lnTo>
                  <a:lnTo>
                    <a:pt x="5293" y="129722"/>
                  </a:lnTo>
                  <a:lnTo>
                    <a:pt x="9321" y="144919"/>
                  </a:lnTo>
                  <a:lnTo>
                    <a:pt x="459854" y="144919"/>
                  </a:lnTo>
                  <a:lnTo>
                    <a:pt x="463880" y="129722"/>
                  </a:lnTo>
                  <a:lnTo>
                    <a:pt x="466794" y="114128"/>
                  </a:lnTo>
                  <a:lnTo>
                    <a:pt x="468566" y="98181"/>
                  </a:lnTo>
                  <a:lnTo>
                    <a:pt x="469163" y="81927"/>
                  </a:lnTo>
                  <a:lnTo>
                    <a:pt x="468115" y="60505"/>
                  </a:lnTo>
                  <a:lnTo>
                    <a:pt x="465035" y="39644"/>
                  </a:lnTo>
                  <a:lnTo>
                    <a:pt x="460022" y="19443"/>
                  </a:lnTo>
                  <a:lnTo>
                    <a:pt x="453174" y="0"/>
                  </a:lnTo>
                  <a:close/>
                </a:path>
              </a:pathLst>
            </a:custGeom>
            <a:solidFill>
              <a:srgbClr val="F7F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74840" y="11138461"/>
              <a:ext cx="437515" cy="143510"/>
            </a:xfrm>
            <a:custGeom>
              <a:avLst/>
              <a:gdLst/>
              <a:ahLst/>
              <a:cxnLst/>
              <a:rect l="l" t="t" r="r" b="b"/>
              <a:pathLst>
                <a:path w="437515" h="143509">
                  <a:moveTo>
                    <a:pt x="218592" y="0"/>
                  </a:moveTo>
                  <a:lnTo>
                    <a:pt x="170219" y="4794"/>
                  </a:lnTo>
                  <a:lnTo>
                    <a:pt x="125276" y="18529"/>
                  </a:lnTo>
                  <a:lnTo>
                    <a:pt x="84774" y="40235"/>
                  </a:lnTo>
                  <a:lnTo>
                    <a:pt x="49720" y="68939"/>
                  </a:lnTo>
                  <a:lnTo>
                    <a:pt x="21126" y="103671"/>
                  </a:lnTo>
                  <a:lnTo>
                    <a:pt x="0" y="143459"/>
                  </a:lnTo>
                  <a:lnTo>
                    <a:pt x="437184" y="143459"/>
                  </a:lnTo>
                  <a:lnTo>
                    <a:pt x="416053" y="103671"/>
                  </a:lnTo>
                  <a:lnTo>
                    <a:pt x="387449" y="68939"/>
                  </a:lnTo>
                  <a:lnTo>
                    <a:pt x="352386" y="40235"/>
                  </a:lnTo>
                  <a:lnTo>
                    <a:pt x="311880" y="18529"/>
                  </a:lnTo>
                  <a:lnTo>
                    <a:pt x="266943" y="4794"/>
                  </a:lnTo>
                  <a:lnTo>
                    <a:pt x="2185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568170" y="11426841"/>
              <a:ext cx="450850" cy="247015"/>
            </a:xfrm>
            <a:custGeom>
              <a:avLst/>
              <a:gdLst/>
              <a:ahLst/>
              <a:cxnLst/>
              <a:rect l="l" t="t" r="r" b="b"/>
              <a:pathLst>
                <a:path w="450850" h="247015">
                  <a:moveTo>
                    <a:pt x="450545" y="0"/>
                  </a:moveTo>
                  <a:lnTo>
                    <a:pt x="0" y="0"/>
                  </a:lnTo>
                  <a:lnTo>
                    <a:pt x="10421" y="26217"/>
                  </a:lnTo>
                  <a:lnTo>
                    <a:pt x="40826" y="73412"/>
                  </a:lnTo>
                  <a:lnTo>
                    <a:pt x="91097" y="130324"/>
                  </a:lnTo>
                  <a:lnTo>
                    <a:pt x="134156" y="171111"/>
                  </a:lnTo>
                  <a:lnTo>
                    <a:pt x="177606" y="210077"/>
                  </a:lnTo>
                  <a:lnTo>
                    <a:pt x="211366" y="239433"/>
                  </a:lnTo>
                  <a:lnTo>
                    <a:pt x="221259" y="246989"/>
                  </a:lnTo>
                  <a:lnTo>
                    <a:pt x="229260" y="246989"/>
                  </a:lnTo>
                  <a:lnTo>
                    <a:pt x="272917" y="210077"/>
                  </a:lnTo>
                  <a:lnTo>
                    <a:pt x="316357" y="171111"/>
                  </a:lnTo>
                  <a:lnTo>
                    <a:pt x="359415" y="130324"/>
                  </a:lnTo>
                  <a:lnTo>
                    <a:pt x="391985" y="95529"/>
                  </a:lnTo>
                  <a:lnTo>
                    <a:pt x="426113" y="50498"/>
                  </a:lnTo>
                  <a:lnTo>
                    <a:pt x="450545" y="0"/>
                  </a:lnTo>
                  <a:close/>
                </a:path>
              </a:pathLst>
            </a:custGeom>
            <a:solidFill>
              <a:srgbClr val="000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93439" y="11142041"/>
              <a:ext cx="218579" cy="1398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93440" y="11426841"/>
              <a:ext cx="225272" cy="246989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123466" cy="1524000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21790" y="679450"/>
            <a:ext cx="14237209" cy="2437019"/>
          </a:xfrm>
          <a:prstGeom prst="rect">
            <a:avLst/>
          </a:prstGeom>
        </p:spPr>
        <p:txBody>
          <a:bodyPr vert="horz" wrap="square" lIns="0" tIns="203650" rIns="0" bIns="0" rtlCol="0">
            <a:spAutoFit/>
          </a:bodyPr>
          <a:lstStyle/>
          <a:p>
            <a:pPr marL="8493125" marR="5080">
              <a:lnSpc>
                <a:spcPts val="8700"/>
              </a:lnSpc>
              <a:spcBef>
                <a:spcPts val="1040"/>
              </a:spcBef>
            </a:pPr>
            <a:r>
              <a:rPr sz="7950" spc="250" dirty="0">
                <a:solidFill>
                  <a:srgbClr val="F7F5ED"/>
                </a:solidFill>
              </a:rPr>
              <a:t>Welcome, </a:t>
            </a:r>
            <a:r>
              <a:rPr sz="7950" spc="150" dirty="0">
                <a:solidFill>
                  <a:srgbClr val="F7F5ED"/>
                </a:solidFill>
              </a:rPr>
              <a:t>[Name].</a:t>
            </a:r>
            <a:endParaRPr sz="7950" dirty="0"/>
          </a:p>
        </p:txBody>
      </p:sp>
      <p:sp>
        <p:nvSpPr>
          <p:cNvPr id="15" name="object 15"/>
          <p:cNvSpPr txBox="1"/>
          <p:nvPr/>
        </p:nvSpPr>
        <p:spPr>
          <a:xfrm>
            <a:off x="9055101" y="13056663"/>
            <a:ext cx="4986020" cy="1908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910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7F5ED"/>
                </a:solidFill>
                <a:latin typeface="Montserrat"/>
                <a:cs typeface="Montserrat"/>
              </a:rPr>
              <a:t>RE/MAX</a:t>
            </a:r>
            <a:r>
              <a:rPr sz="3200" b="1" spc="2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3200" b="1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3200" b="1" spc="2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3200" b="1" spc="-20" dirty="0">
                <a:solidFill>
                  <a:srgbClr val="F7F5ED"/>
                </a:solidFill>
                <a:latin typeface="Montserrat"/>
                <a:cs typeface="Montserrat"/>
              </a:rPr>
              <a:t>Name </a:t>
            </a:r>
            <a:r>
              <a:rPr sz="3200" b="1" spc="-10" dirty="0">
                <a:solidFill>
                  <a:srgbClr val="F7F5ED"/>
                </a:solidFill>
                <a:latin typeface="Montserrat"/>
                <a:cs typeface="Montserrat"/>
              </a:rPr>
              <a:t>officeURL.com</a:t>
            </a:r>
            <a:endParaRPr sz="3200" dirty="0">
              <a:latin typeface="Montserrat"/>
              <a:cs typeface="Montserrat"/>
            </a:endParaRPr>
          </a:p>
          <a:p>
            <a:pPr marL="12700" marR="5080">
              <a:lnSpc>
                <a:spcPct val="101200"/>
              </a:lnSpc>
              <a:spcBef>
                <a:spcPts val="3745"/>
              </a:spcBef>
            </a:pPr>
            <a:r>
              <a:rPr sz="1400" b="1" spc="-35" dirty="0">
                <a:solidFill>
                  <a:srgbClr val="F7F5ED"/>
                </a:solidFill>
                <a:latin typeface="Montserrat"/>
                <a:cs typeface="Montserrat"/>
              </a:rPr>
              <a:t>©2025</a:t>
            </a:r>
            <a:r>
              <a:rPr sz="1400" b="1" spc="-5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35" dirty="0">
                <a:solidFill>
                  <a:srgbClr val="F7F5ED"/>
                </a:solidFill>
                <a:latin typeface="Montserrat"/>
                <a:cs typeface="Montserrat"/>
              </a:rPr>
              <a:t>RE/MAX,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25" dirty="0">
                <a:solidFill>
                  <a:srgbClr val="F7F5ED"/>
                </a:solidFill>
                <a:latin typeface="Montserrat"/>
                <a:cs typeface="Montserrat"/>
              </a:rPr>
              <a:t>LLC.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20" dirty="0">
                <a:solidFill>
                  <a:srgbClr val="F7F5ED"/>
                </a:solidFill>
                <a:latin typeface="Montserrat"/>
                <a:cs typeface="Montserrat"/>
              </a:rPr>
              <a:t>Each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Independently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Owned and</a:t>
            </a:r>
            <a:r>
              <a:rPr sz="1400" b="1" spc="-8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Operated.</a:t>
            </a:r>
            <a:r>
              <a:rPr sz="1400" b="1" spc="-6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25_373</a:t>
            </a:r>
            <a:endParaRPr sz="14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6289" y="14706600"/>
            <a:ext cx="69703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F7F5ED"/>
                </a:solidFill>
                <a:latin typeface="Montserrat"/>
                <a:cs typeface="Montserrat"/>
              </a:rPr>
              <a:t>©2025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35" dirty="0">
                <a:solidFill>
                  <a:srgbClr val="F7F5ED"/>
                </a:solidFill>
                <a:latin typeface="Montserrat"/>
                <a:cs typeface="Montserrat"/>
              </a:rPr>
              <a:t>RE/MAX,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25" dirty="0">
                <a:solidFill>
                  <a:srgbClr val="F7F5ED"/>
                </a:solidFill>
                <a:latin typeface="Montserrat"/>
                <a:cs typeface="Montserrat"/>
              </a:rPr>
              <a:t>LLC.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20" dirty="0">
                <a:solidFill>
                  <a:srgbClr val="F7F5ED"/>
                </a:solidFill>
                <a:latin typeface="Montserrat"/>
                <a:cs typeface="Montserrat"/>
              </a:rPr>
              <a:t>Each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Independently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Owned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and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Operated.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25_373</a:t>
            </a:r>
            <a:endParaRPr sz="1400">
              <a:latin typeface="Montserrat"/>
              <a:cs typeface="Montserra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06597" y="709217"/>
            <a:ext cx="66928" cy="6548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277600" y="457197"/>
            <a:ext cx="429895" cy="475615"/>
          </a:xfrm>
          <a:custGeom>
            <a:avLst/>
            <a:gdLst/>
            <a:ahLst/>
            <a:cxnLst/>
            <a:rect l="l" t="t" r="r" b="b"/>
            <a:pathLst>
              <a:path w="429895" h="475615">
                <a:moveTo>
                  <a:pt x="214769" y="0"/>
                </a:moveTo>
                <a:lnTo>
                  <a:pt x="162867" y="5872"/>
                </a:lnTo>
                <a:lnTo>
                  <a:pt x="115207" y="22757"/>
                </a:lnTo>
                <a:lnTo>
                  <a:pt x="73493" y="49558"/>
                </a:lnTo>
                <a:lnTo>
                  <a:pt x="39433" y="85179"/>
                </a:lnTo>
                <a:lnTo>
                  <a:pt x="14732" y="128524"/>
                </a:lnTo>
                <a:lnTo>
                  <a:pt x="926" y="183275"/>
                </a:lnTo>
                <a:lnTo>
                  <a:pt x="0" y="202209"/>
                </a:lnTo>
                <a:lnTo>
                  <a:pt x="539" y="216692"/>
                </a:lnTo>
                <a:lnTo>
                  <a:pt x="8585" y="258851"/>
                </a:lnTo>
                <a:lnTo>
                  <a:pt x="29994" y="302931"/>
                </a:lnTo>
                <a:lnTo>
                  <a:pt x="61214" y="343458"/>
                </a:lnTo>
                <a:lnTo>
                  <a:pt x="87753" y="371374"/>
                </a:lnTo>
                <a:lnTo>
                  <a:pt x="123088" y="404314"/>
                </a:lnTo>
                <a:lnTo>
                  <a:pt x="160604" y="437334"/>
                </a:lnTo>
                <a:lnTo>
                  <a:pt x="193687" y="465493"/>
                </a:lnTo>
                <a:lnTo>
                  <a:pt x="206616" y="475018"/>
                </a:lnTo>
                <a:lnTo>
                  <a:pt x="214782" y="475018"/>
                </a:lnTo>
                <a:lnTo>
                  <a:pt x="222872" y="475018"/>
                </a:lnTo>
                <a:lnTo>
                  <a:pt x="269053" y="437235"/>
                </a:lnTo>
                <a:lnTo>
                  <a:pt x="306479" y="404287"/>
                </a:lnTo>
                <a:lnTo>
                  <a:pt x="341776" y="371379"/>
                </a:lnTo>
                <a:lnTo>
                  <a:pt x="368312" y="343471"/>
                </a:lnTo>
                <a:lnTo>
                  <a:pt x="399540" y="302914"/>
                </a:lnTo>
                <a:lnTo>
                  <a:pt x="420966" y="258889"/>
                </a:lnTo>
                <a:lnTo>
                  <a:pt x="429010" y="216628"/>
                </a:lnTo>
                <a:lnTo>
                  <a:pt x="429552" y="202209"/>
                </a:lnTo>
                <a:lnTo>
                  <a:pt x="428625" y="183304"/>
                </a:lnTo>
                <a:lnTo>
                  <a:pt x="414820" y="128524"/>
                </a:lnTo>
                <a:lnTo>
                  <a:pt x="390104" y="85179"/>
                </a:lnTo>
                <a:lnTo>
                  <a:pt x="356035" y="49558"/>
                </a:lnTo>
                <a:lnTo>
                  <a:pt x="314318" y="22757"/>
                </a:lnTo>
                <a:lnTo>
                  <a:pt x="266660" y="5872"/>
                </a:lnTo>
                <a:lnTo>
                  <a:pt x="214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87800" y="590241"/>
            <a:ext cx="407670" cy="123189"/>
          </a:xfrm>
          <a:custGeom>
            <a:avLst/>
            <a:gdLst/>
            <a:ahLst/>
            <a:cxnLst/>
            <a:rect l="l" t="t" r="r" b="b"/>
            <a:pathLst>
              <a:path w="407670" h="123190">
                <a:moveTo>
                  <a:pt x="393661" y="0"/>
                </a:moveTo>
                <a:lnTo>
                  <a:pt x="13906" y="0"/>
                </a:lnTo>
                <a:lnTo>
                  <a:pt x="7950" y="16504"/>
                </a:lnTo>
                <a:lnTo>
                  <a:pt x="3590" y="33653"/>
                </a:lnTo>
                <a:lnTo>
                  <a:pt x="912" y="51361"/>
                </a:lnTo>
                <a:lnTo>
                  <a:pt x="0" y="69545"/>
                </a:lnTo>
                <a:lnTo>
                  <a:pt x="521" y="83343"/>
                </a:lnTo>
                <a:lnTo>
                  <a:pt x="2065" y="96880"/>
                </a:lnTo>
                <a:lnTo>
                  <a:pt x="4602" y="110119"/>
                </a:lnTo>
                <a:lnTo>
                  <a:pt x="8102" y="123024"/>
                </a:lnTo>
                <a:lnTo>
                  <a:pt x="399465" y="123024"/>
                </a:lnTo>
                <a:lnTo>
                  <a:pt x="402964" y="110119"/>
                </a:lnTo>
                <a:lnTo>
                  <a:pt x="405496" y="96880"/>
                </a:lnTo>
                <a:lnTo>
                  <a:pt x="407036" y="83343"/>
                </a:lnTo>
                <a:lnTo>
                  <a:pt x="407555" y="69545"/>
                </a:lnTo>
                <a:lnTo>
                  <a:pt x="406643" y="51361"/>
                </a:lnTo>
                <a:lnTo>
                  <a:pt x="403966" y="33653"/>
                </a:lnTo>
                <a:lnTo>
                  <a:pt x="399610" y="16504"/>
                </a:lnTo>
                <a:lnTo>
                  <a:pt x="393661" y="0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01704" y="468458"/>
            <a:ext cx="380365" cy="121920"/>
          </a:xfrm>
          <a:custGeom>
            <a:avLst/>
            <a:gdLst/>
            <a:ahLst/>
            <a:cxnLst/>
            <a:rect l="l" t="t" r="r" b="b"/>
            <a:pathLst>
              <a:path w="380365" h="121920">
                <a:moveTo>
                  <a:pt x="189877" y="0"/>
                </a:moveTo>
                <a:lnTo>
                  <a:pt x="139783" y="5821"/>
                </a:lnTo>
                <a:lnTo>
                  <a:pt x="94233" y="22336"/>
                </a:lnTo>
                <a:lnTo>
                  <a:pt x="54743" y="48118"/>
                </a:lnTo>
                <a:lnTo>
                  <a:pt x="22826" y="81741"/>
                </a:lnTo>
                <a:lnTo>
                  <a:pt x="0" y="121780"/>
                </a:lnTo>
                <a:lnTo>
                  <a:pt x="379755" y="121780"/>
                </a:lnTo>
                <a:lnTo>
                  <a:pt x="356923" y="81741"/>
                </a:lnTo>
                <a:lnTo>
                  <a:pt x="324997" y="48118"/>
                </a:lnTo>
                <a:lnTo>
                  <a:pt x="285499" y="22336"/>
                </a:lnTo>
                <a:lnTo>
                  <a:pt x="239952" y="5821"/>
                </a:lnTo>
                <a:lnTo>
                  <a:pt x="189877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4CC16F-8977-4994-B3A0-CC717061D713}"/>
              </a:ext>
            </a:extLst>
          </p:cNvPr>
          <p:cNvGrpSpPr/>
          <p:nvPr/>
        </p:nvGrpSpPr>
        <p:grpSpPr>
          <a:xfrm>
            <a:off x="11295903" y="709218"/>
            <a:ext cx="3412717" cy="666115"/>
            <a:chOff x="11295903" y="709218"/>
            <a:chExt cx="3412717" cy="666115"/>
          </a:xfrm>
        </p:grpSpPr>
        <p:sp>
          <p:nvSpPr>
            <p:cNvPr id="5" name="object 5"/>
            <p:cNvSpPr/>
            <p:nvPr/>
          </p:nvSpPr>
          <p:spPr>
            <a:xfrm>
              <a:off x="11736820" y="709218"/>
              <a:ext cx="2971800" cy="666115"/>
            </a:xfrm>
            <a:custGeom>
              <a:avLst/>
              <a:gdLst/>
              <a:ahLst/>
              <a:cxnLst/>
              <a:rect l="l" t="t" r="r" b="b"/>
              <a:pathLst>
                <a:path w="2971800" h="666115">
                  <a:moveTo>
                    <a:pt x="1051737" y="0"/>
                  </a:moveTo>
                  <a:lnTo>
                    <a:pt x="581215" y="0"/>
                  </a:lnTo>
                  <a:lnTo>
                    <a:pt x="581215" y="665899"/>
                  </a:lnTo>
                  <a:lnTo>
                    <a:pt x="458457" y="435508"/>
                  </a:lnTo>
                  <a:lnTo>
                    <a:pt x="439089" y="399148"/>
                  </a:lnTo>
                  <a:lnTo>
                    <a:pt x="476846" y="372783"/>
                  </a:lnTo>
                  <a:lnTo>
                    <a:pt x="506222" y="340664"/>
                  </a:lnTo>
                  <a:lnTo>
                    <a:pt x="527037" y="303123"/>
                  </a:lnTo>
                  <a:lnTo>
                    <a:pt x="527215" y="302793"/>
                  </a:lnTo>
                  <a:lnTo>
                    <a:pt x="539813" y="259194"/>
                  </a:lnTo>
                  <a:lnTo>
                    <a:pt x="544017" y="209854"/>
                  </a:lnTo>
                  <a:lnTo>
                    <a:pt x="539978" y="163880"/>
                  </a:lnTo>
                  <a:lnTo>
                    <a:pt x="527888" y="122974"/>
                  </a:lnTo>
                  <a:lnTo>
                    <a:pt x="507758" y="87147"/>
                  </a:lnTo>
                  <a:lnTo>
                    <a:pt x="479628" y="56413"/>
                  </a:lnTo>
                  <a:lnTo>
                    <a:pt x="442582" y="31724"/>
                  </a:lnTo>
                  <a:lnTo>
                    <a:pt x="395947" y="14097"/>
                  </a:lnTo>
                  <a:lnTo>
                    <a:pt x="370332" y="9283"/>
                  </a:lnTo>
                  <a:lnTo>
                    <a:pt x="370332" y="217246"/>
                  </a:lnTo>
                  <a:lnTo>
                    <a:pt x="368858" y="237413"/>
                  </a:lnTo>
                  <a:lnTo>
                    <a:pt x="346989" y="281686"/>
                  </a:lnTo>
                  <a:lnTo>
                    <a:pt x="291744" y="301777"/>
                  </a:lnTo>
                  <a:lnTo>
                    <a:pt x="264375" y="303123"/>
                  </a:lnTo>
                  <a:lnTo>
                    <a:pt x="171894" y="303123"/>
                  </a:lnTo>
                  <a:lnTo>
                    <a:pt x="171894" y="134264"/>
                  </a:lnTo>
                  <a:lnTo>
                    <a:pt x="261556" y="134264"/>
                  </a:lnTo>
                  <a:lnTo>
                    <a:pt x="312699" y="139420"/>
                  </a:lnTo>
                  <a:lnTo>
                    <a:pt x="356641" y="166408"/>
                  </a:lnTo>
                  <a:lnTo>
                    <a:pt x="370332" y="217246"/>
                  </a:lnTo>
                  <a:lnTo>
                    <a:pt x="370332" y="9283"/>
                  </a:lnTo>
                  <a:lnTo>
                    <a:pt x="339750" y="3517"/>
                  </a:lnTo>
                  <a:lnTo>
                    <a:pt x="274002" y="0"/>
                  </a:lnTo>
                  <a:lnTo>
                    <a:pt x="0" y="0"/>
                  </a:lnTo>
                  <a:lnTo>
                    <a:pt x="0" y="665911"/>
                  </a:lnTo>
                  <a:lnTo>
                    <a:pt x="171894" y="665911"/>
                  </a:lnTo>
                  <a:lnTo>
                    <a:pt x="171894" y="435508"/>
                  </a:lnTo>
                  <a:lnTo>
                    <a:pt x="277723" y="435508"/>
                  </a:lnTo>
                  <a:lnTo>
                    <a:pt x="392264" y="665911"/>
                  </a:lnTo>
                  <a:lnTo>
                    <a:pt x="581215" y="665911"/>
                  </a:lnTo>
                  <a:lnTo>
                    <a:pt x="834161" y="665911"/>
                  </a:lnTo>
                  <a:lnTo>
                    <a:pt x="908659" y="526008"/>
                  </a:lnTo>
                  <a:lnTo>
                    <a:pt x="760679" y="526008"/>
                  </a:lnTo>
                  <a:lnTo>
                    <a:pt x="760679" y="398259"/>
                  </a:lnTo>
                  <a:lnTo>
                    <a:pt x="976693" y="398259"/>
                  </a:lnTo>
                  <a:lnTo>
                    <a:pt x="1051737" y="257365"/>
                  </a:lnTo>
                  <a:lnTo>
                    <a:pt x="760679" y="257365"/>
                  </a:lnTo>
                  <a:lnTo>
                    <a:pt x="760679" y="139890"/>
                  </a:lnTo>
                  <a:lnTo>
                    <a:pt x="1051737" y="139890"/>
                  </a:lnTo>
                  <a:lnTo>
                    <a:pt x="1051737" y="0"/>
                  </a:lnTo>
                  <a:close/>
                </a:path>
                <a:path w="2971800" h="666115">
                  <a:moveTo>
                    <a:pt x="2971279" y="665911"/>
                  </a:moveTo>
                  <a:lnTo>
                    <a:pt x="2815107" y="432739"/>
                  </a:lnTo>
                  <a:lnTo>
                    <a:pt x="2741396" y="322681"/>
                  </a:lnTo>
                  <a:lnTo>
                    <a:pt x="2816529" y="203339"/>
                  </a:lnTo>
                  <a:lnTo>
                    <a:pt x="2944571" y="0"/>
                  </a:lnTo>
                  <a:lnTo>
                    <a:pt x="2749943" y="0"/>
                  </a:lnTo>
                  <a:lnTo>
                    <a:pt x="2634411" y="203339"/>
                  </a:lnTo>
                  <a:lnTo>
                    <a:pt x="2518029" y="0"/>
                  </a:lnTo>
                  <a:lnTo>
                    <a:pt x="2314752" y="0"/>
                  </a:lnTo>
                  <a:lnTo>
                    <a:pt x="2518029" y="316153"/>
                  </a:lnTo>
                  <a:lnTo>
                    <a:pt x="2379700" y="535711"/>
                  </a:lnTo>
                  <a:lnTo>
                    <a:pt x="2331161" y="396392"/>
                  </a:lnTo>
                  <a:lnTo>
                    <a:pt x="2244394" y="147320"/>
                  </a:lnTo>
                  <a:lnTo>
                    <a:pt x="2193074" y="0"/>
                  </a:lnTo>
                  <a:lnTo>
                    <a:pt x="2155888" y="0"/>
                  </a:lnTo>
                  <a:lnTo>
                    <a:pt x="2155888" y="396392"/>
                  </a:lnTo>
                  <a:lnTo>
                    <a:pt x="2003259" y="396392"/>
                  </a:lnTo>
                  <a:lnTo>
                    <a:pt x="2079574" y="147320"/>
                  </a:lnTo>
                  <a:lnTo>
                    <a:pt x="2155888" y="396392"/>
                  </a:lnTo>
                  <a:lnTo>
                    <a:pt x="2155888" y="0"/>
                  </a:lnTo>
                  <a:lnTo>
                    <a:pt x="1972691" y="0"/>
                  </a:lnTo>
                  <a:lnTo>
                    <a:pt x="1775079" y="565251"/>
                  </a:lnTo>
                  <a:lnTo>
                    <a:pt x="1775079" y="270535"/>
                  </a:lnTo>
                  <a:lnTo>
                    <a:pt x="1775079" y="0"/>
                  </a:lnTo>
                  <a:lnTo>
                    <a:pt x="1566113" y="0"/>
                  </a:lnTo>
                  <a:lnTo>
                    <a:pt x="1414373" y="450430"/>
                  </a:lnTo>
                  <a:lnTo>
                    <a:pt x="1354366" y="272313"/>
                  </a:lnTo>
                  <a:lnTo>
                    <a:pt x="1262634" y="0"/>
                  </a:lnTo>
                  <a:lnTo>
                    <a:pt x="1188808" y="0"/>
                  </a:lnTo>
                  <a:lnTo>
                    <a:pt x="1051737" y="257365"/>
                  </a:lnTo>
                  <a:lnTo>
                    <a:pt x="1051737" y="665911"/>
                  </a:lnTo>
                  <a:lnTo>
                    <a:pt x="1214907" y="665911"/>
                  </a:lnTo>
                  <a:lnTo>
                    <a:pt x="1214907" y="272313"/>
                  </a:lnTo>
                  <a:lnTo>
                    <a:pt x="1345730" y="665911"/>
                  </a:lnTo>
                  <a:lnTo>
                    <a:pt x="1476451" y="665911"/>
                  </a:lnTo>
                  <a:lnTo>
                    <a:pt x="1548168" y="450430"/>
                  </a:lnTo>
                  <a:lnTo>
                    <a:pt x="1608061" y="270535"/>
                  </a:lnTo>
                  <a:lnTo>
                    <a:pt x="1608061" y="665911"/>
                  </a:lnTo>
                  <a:lnTo>
                    <a:pt x="1920265" y="665911"/>
                  </a:lnTo>
                  <a:lnTo>
                    <a:pt x="1952625" y="565251"/>
                  </a:lnTo>
                  <a:lnTo>
                    <a:pt x="1961324" y="538213"/>
                  </a:lnTo>
                  <a:lnTo>
                    <a:pt x="2197976" y="538213"/>
                  </a:lnTo>
                  <a:lnTo>
                    <a:pt x="2238883" y="665911"/>
                  </a:lnTo>
                  <a:lnTo>
                    <a:pt x="2493149" y="665911"/>
                  </a:lnTo>
                  <a:lnTo>
                    <a:pt x="2565793" y="538213"/>
                  </a:lnTo>
                  <a:lnTo>
                    <a:pt x="2567216" y="535711"/>
                  </a:lnTo>
                  <a:lnTo>
                    <a:pt x="2625801" y="432739"/>
                  </a:lnTo>
                  <a:lnTo>
                    <a:pt x="2767063" y="665911"/>
                  </a:lnTo>
                  <a:lnTo>
                    <a:pt x="2971279" y="665911"/>
                  </a:lnTo>
                  <a:close/>
                </a:path>
              </a:pathLst>
            </a:custGeom>
            <a:solidFill>
              <a:srgbClr val="F7F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95903" y="713267"/>
              <a:ext cx="391795" cy="210185"/>
            </a:xfrm>
            <a:custGeom>
              <a:avLst/>
              <a:gdLst/>
              <a:ahLst/>
              <a:cxnLst/>
              <a:rect l="l" t="t" r="r" b="b"/>
              <a:pathLst>
                <a:path w="391795" h="210184">
                  <a:moveTo>
                    <a:pt x="391375" y="0"/>
                  </a:moveTo>
                  <a:lnTo>
                    <a:pt x="0" y="0"/>
                  </a:lnTo>
                  <a:lnTo>
                    <a:pt x="9050" y="22257"/>
                  </a:lnTo>
                  <a:lnTo>
                    <a:pt x="35463" y="62318"/>
                  </a:lnTo>
                  <a:lnTo>
                    <a:pt x="79138" y="110628"/>
                  </a:lnTo>
                  <a:lnTo>
                    <a:pt x="116544" y="145254"/>
                  </a:lnTo>
                  <a:lnTo>
                    <a:pt x="154288" y="178335"/>
                  </a:lnTo>
                  <a:lnTo>
                    <a:pt x="187579" y="206463"/>
                  </a:lnTo>
                  <a:lnTo>
                    <a:pt x="192201" y="209677"/>
                  </a:lnTo>
                  <a:lnTo>
                    <a:pt x="199148" y="209677"/>
                  </a:lnTo>
                  <a:lnTo>
                    <a:pt x="237072" y="178335"/>
                  </a:lnTo>
                  <a:lnTo>
                    <a:pt x="274808" y="145254"/>
                  </a:lnTo>
                  <a:lnTo>
                    <a:pt x="312212" y="110628"/>
                  </a:lnTo>
                  <a:lnTo>
                    <a:pt x="340499" y="81089"/>
                  </a:lnTo>
                  <a:lnTo>
                    <a:pt x="370152" y="42868"/>
                  </a:lnTo>
                  <a:lnTo>
                    <a:pt x="391375" y="0"/>
                  </a:lnTo>
                  <a:close/>
                </a:path>
              </a:pathLst>
            </a:custGeom>
            <a:solidFill>
              <a:srgbClr val="000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91583" y="471496"/>
            <a:ext cx="189877" cy="11874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91594" y="713267"/>
            <a:ext cx="195681" cy="20967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46289" y="10008389"/>
            <a:ext cx="12967970" cy="2395528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12700" marR="5080">
              <a:lnSpc>
                <a:spcPts val="8700"/>
              </a:lnSpc>
              <a:spcBef>
                <a:spcPts val="1280"/>
              </a:spcBef>
              <a:tabLst>
                <a:tab pos="5751830" algn="l"/>
                <a:tab pos="7412990" algn="l"/>
                <a:tab pos="9763760" algn="l"/>
              </a:tabLst>
            </a:pPr>
            <a:r>
              <a:rPr sz="8150" b="1" spc="33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W</a:t>
            </a:r>
            <a:r>
              <a:rPr sz="8150" b="1" spc="67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E</a:t>
            </a:r>
            <a:r>
              <a:rPr sz="8150" b="1" spc="17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L</a:t>
            </a:r>
            <a:r>
              <a:rPr sz="8150" b="1" spc="33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CO</a:t>
            </a:r>
            <a:r>
              <a:rPr sz="8150" b="1" spc="67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M</a:t>
            </a:r>
            <a:r>
              <a:rPr sz="8150" b="1" spc="33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E</a:t>
            </a:r>
            <a:r>
              <a:rPr lang="en-US" sz="815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8150" b="1" spc="-3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TO</a:t>
            </a:r>
            <a:r>
              <a:rPr lang="en-US" sz="815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8150" b="1" spc="17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THE</a:t>
            </a:r>
            <a:r>
              <a:rPr lang="en-US" sz="815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8150" b="1" spc="36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TEAM, </a:t>
            </a:r>
            <a:r>
              <a:rPr sz="8150" b="1" spc="31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[NAME].</a:t>
            </a:r>
            <a:endParaRPr sz="8150" dirty="0">
              <a:latin typeface="Montserrat" panose="00000500000000000000" pitchFamily="50" charset="0"/>
              <a:cs typeface="Akzidenz Grotesk B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6286" y="13104514"/>
            <a:ext cx="453199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7F5ED"/>
                </a:solidFill>
                <a:latin typeface="Montserrat"/>
                <a:cs typeface="Montserrat"/>
              </a:rPr>
              <a:t>RE/MAX</a:t>
            </a:r>
            <a:r>
              <a:rPr sz="3200" b="1" spc="2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3200" b="1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3200" b="1" spc="2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3200" b="1" spc="-20" dirty="0">
                <a:solidFill>
                  <a:srgbClr val="F7F5ED"/>
                </a:solidFill>
                <a:latin typeface="Montserrat"/>
                <a:cs typeface="Montserrat"/>
              </a:rPr>
              <a:t>Name </a:t>
            </a:r>
            <a:r>
              <a:rPr sz="3200" b="1" spc="-10" dirty="0">
                <a:solidFill>
                  <a:srgbClr val="F7F5ED"/>
                </a:solidFill>
                <a:latin typeface="Montserrat"/>
                <a:cs typeface="Montserrat"/>
              </a:rPr>
              <a:t>officeURL.com</a:t>
            </a:r>
            <a:endParaRPr sz="3200" dirty="0">
              <a:latin typeface="Montserrat"/>
              <a:cs typeface="Montserrat"/>
            </a:endParaRPr>
          </a:p>
        </p:txBody>
      </p:sp>
      <p:sp>
        <p:nvSpPr>
          <p:cNvPr id="17" name="Partial Circle 16">
            <a:extLst>
              <a:ext uri="{FF2B5EF4-FFF2-40B4-BE49-F238E27FC236}">
                <a16:creationId xmlns:a16="http://schemas.microsoft.com/office/drawing/2014/main" id="{0AA96903-9839-B8A9-18EB-A81666B5E49F}"/>
              </a:ext>
            </a:extLst>
          </p:cNvPr>
          <p:cNvSpPr>
            <a:spLocks noChangeAspect="1"/>
          </p:cNvSpPr>
          <p:nvPr/>
        </p:nvSpPr>
        <p:spPr>
          <a:xfrm rot="5400000">
            <a:off x="1715249" y="3727221"/>
            <a:ext cx="11830049" cy="11830049"/>
          </a:xfrm>
          <a:prstGeom prst="pie">
            <a:avLst>
              <a:gd name="adj1" fmla="val 5400000"/>
              <a:gd name="adj2" fmla="val 16200000"/>
            </a:avLst>
          </a:prstGeom>
          <a:blipFill dpi="0" rotWithShape="0">
            <a:blip r:embed="rId5"/>
            <a:srcRect/>
            <a:stretch>
              <a:fillRect l="-57655" t="-10228" r="-116223" b="-2074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975" y="915987"/>
            <a:ext cx="11830050" cy="87248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5240000"/>
          </a:xfrm>
          <a:custGeom>
            <a:avLst/>
            <a:gdLst/>
            <a:ahLst/>
            <a:cxnLst/>
            <a:rect l="l" t="t" r="r" b="b"/>
            <a:pathLst>
              <a:path w="15240000" h="15240000">
                <a:moveTo>
                  <a:pt x="15240000" y="0"/>
                </a:moveTo>
                <a:lnTo>
                  <a:pt x="0" y="0"/>
                </a:lnTo>
                <a:lnTo>
                  <a:pt x="0" y="15240000"/>
                </a:lnTo>
                <a:lnTo>
                  <a:pt x="15240000" y="15240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0B2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906308"/>
            <a:ext cx="15147925" cy="3474085"/>
          </a:xfrm>
          <a:custGeom>
            <a:avLst/>
            <a:gdLst/>
            <a:ahLst/>
            <a:cxnLst/>
            <a:rect l="l" t="t" r="r" b="b"/>
            <a:pathLst>
              <a:path w="15147925" h="3474084">
                <a:moveTo>
                  <a:pt x="2963049" y="3473793"/>
                </a:moveTo>
                <a:lnTo>
                  <a:pt x="2337206" y="2271839"/>
                </a:lnTo>
                <a:lnTo>
                  <a:pt x="2238464" y="2082190"/>
                </a:lnTo>
                <a:lnTo>
                  <a:pt x="2282088" y="2056028"/>
                </a:lnTo>
                <a:lnTo>
                  <a:pt x="2323858" y="2028558"/>
                </a:lnTo>
                <a:lnTo>
                  <a:pt x="2363774" y="1999792"/>
                </a:lnTo>
                <a:lnTo>
                  <a:pt x="2401849" y="1969706"/>
                </a:lnTo>
                <a:lnTo>
                  <a:pt x="2438057" y="1938324"/>
                </a:lnTo>
                <a:lnTo>
                  <a:pt x="2472410" y="1905635"/>
                </a:lnTo>
                <a:lnTo>
                  <a:pt x="2504910" y="1871649"/>
                </a:lnTo>
                <a:lnTo>
                  <a:pt x="2535555" y="1836343"/>
                </a:lnTo>
                <a:lnTo>
                  <a:pt x="2564346" y="1799742"/>
                </a:lnTo>
                <a:lnTo>
                  <a:pt x="2591282" y="1761845"/>
                </a:lnTo>
                <a:lnTo>
                  <a:pt x="2616365" y="1722640"/>
                </a:lnTo>
                <a:lnTo>
                  <a:pt x="2639593" y="1682127"/>
                </a:lnTo>
                <a:lnTo>
                  <a:pt x="2660954" y="1640319"/>
                </a:lnTo>
                <a:lnTo>
                  <a:pt x="2680462" y="1597215"/>
                </a:lnTo>
                <a:lnTo>
                  <a:pt x="2686799" y="1581264"/>
                </a:lnTo>
                <a:lnTo>
                  <a:pt x="2698115" y="1552803"/>
                </a:lnTo>
                <a:lnTo>
                  <a:pt x="2713913" y="1507096"/>
                </a:lnTo>
                <a:lnTo>
                  <a:pt x="2727858" y="1460080"/>
                </a:lnTo>
                <a:lnTo>
                  <a:pt x="2739936" y="1411782"/>
                </a:lnTo>
                <a:lnTo>
                  <a:pt x="2750159" y="1362176"/>
                </a:lnTo>
                <a:lnTo>
                  <a:pt x="2758529" y="1311275"/>
                </a:lnTo>
                <a:lnTo>
                  <a:pt x="2765031" y="1259078"/>
                </a:lnTo>
                <a:lnTo>
                  <a:pt x="2769679" y="1205585"/>
                </a:lnTo>
                <a:lnTo>
                  <a:pt x="2772473" y="1150797"/>
                </a:lnTo>
                <a:lnTo>
                  <a:pt x="2773400" y="1094714"/>
                </a:lnTo>
                <a:lnTo>
                  <a:pt x="2772384" y="1039126"/>
                </a:lnTo>
                <a:lnTo>
                  <a:pt x="2769336" y="984846"/>
                </a:lnTo>
                <a:lnTo>
                  <a:pt x="2764256" y="931875"/>
                </a:lnTo>
                <a:lnTo>
                  <a:pt x="2757144" y="880211"/>
                </a:lnTo>
                <a:lnTo>
                  <a:pt x="2748000" y="829868"/>
                </a:lnTo>
                <a:lnTo>
                  <a:pt x="2736824" y="780821"/>
                </a:lnTo>
                <a:lnTo>
                  <a:pt x="2723629" y="733082"/>
                </a:lnTo>
                <a:lnTo>
                  <a:pt x="2712910" y="700379"/>
                </a:lnTo>
                <a:lnTo>
                  <a:pt x="2708414" y="686650"/>
                </a:lnTo>
                <a:lnTo>
                  <a:pt x="2691168" y="641527"/>
                </a:lnTo>
                <a:lnTo>
                  <a:pt x="2671902" y="597712"/>
                </a:lnTo>
                <a:lnTo>
                  <a:pt x="2650604" y="555205"/>
                </a:lnTo>
                <a:lnTo>
                  <a:pt x="2627299" y="514007"/>
                </a:lnTo>
                <a:lnTo>
                  <a:pt x="2601976" y="474116"/>
                </a:lnTo>
                <a:lnTo>
                  <a:pt x="2574633" y="435533"/>
                </a:lnTo>
                <a:lnTo>
                  <a:pt x="2545270" y="398259"/>
                </a:lnTo>
                <a:lnTo>
                  <a:pt x="2513901" y="362292"/>
                </a:lnTo>
                <a:lnTo>
                  <a:pt x="2480513" y="327634"/>
                </a:lnTo>
                <a:lnTo>
                  <a:pt x="2445118" y="294284"/>
                </a:lnTo>
                <a:lnTo>
                  <a:pt x="2414435" y="268135"/>
                </a:lnTo>
                <a:lnTo>
                  <a:pt x="2382126" y="243205"/>
                </a:lnTo>
                <a:lnTo>
                  <a:pt x="2348204" y="219494"/>
                </a:lnTo>
                <a:lnTo>
                  <a:pt x="2312657" y="197002"/>
                </a:lnTo>
                <a:lnTo>
                  <a:pt x="2275497" y="175717"/>
                </a:lnTo>
                <a:lnTo>
                  <a:pt x="2236724" y="155651"/>
                </a:lnTo>
                <a:lnTo>
                  <a:pt x="2196325" y="136804"/>
                </a:lnTo>
                <a:lnTo>
                  <a:pt x="2154313" y="119176"/>
                </a:lnTo>
                <a:lnTo>
                  <a:pt x="2110676" y="102755"/>
                </a:lnTo>
                <a:lnTo>
                  <a:pt x="2065439" y="87553"/>
                </a:lnTo>
                <a:lnTo>
                  <a:pt x="2018576" y="73571"/>
                </a:lnTo>
                <a:lnTo>
                  <a:pt x="1970112" y="60794"/>
                </a:lnTo>
                <a:lnTo>
                  <a:pt x="1920024" y="49250"/>
                </a:lnTo>
                <a:lnTo>
                  <a:pt x="1887956" y="42837"/>
                </a:lnTo>
                <a:lnTo>
                  <a:pt x="1887956" y="1133297"/>
                </a:lnTo>
                <a:lnTo>
                  <a:pt x="1885518" y="1195158"/>
                </a:lnTo>
                <a:lnTo>
                  <a:pt x="1878203" y="1252385"/>
                </a:lnTo>
                <a:lnTo>
                  <a:pt x="1866023" y="1304988"/>
                </a:lnTo>
                <a:lnTo>
                  <a:pt x="1848993" y="1352981"/>
                </a:lnTo>
                <a:lnTo>
                  <a:pt x="1827123" y="1396377"/>
                </a:lnTo>
                <a:lnTo>
                  <a:pt x="1800440" y="1435188"/>
                </a:lnTo>
                <a:lnTo>
                  <a:pt x="1768932" y="1469428"/>
                </a:lnTo>
                <a:lnTo>
                  <a:pt x="1706816" y="1513598"/>
                </a:lnTo>
                <a:lnTo>
                  <a:pt x="1669046" y="1531556"/>
                </a:lnTo>
                <a:lnTo>
                  <a:pt x="1626793" y="1546745"/>
                </a:lnTo>
                <a:lnTo>
                  <a:pt x="1580032" y="1559166"/>
                </a:lnTo>
                <a:lnTo>
                  <a:pt x="1528762" y="1568831"/>
                </a:lnTo>
                <a:lnTo>
                  <a:pt x="1472971" y="1575739"/>
                </a:lnTo>
                <a:lnTo>
                  <a:pt x="1412659" y="1579880"/>
                </a:lnTo>
                <a:lnTo>
                  <a:pt x="1347787" y="1581264"/>
                </a:lnTo>
                <a:lnTo>
                  <a:pt x="876287" y="1581264"/>
                </a:lnTo>
                <a:lnTo>
                  <a:pt x="876287" y="700379"/>
                </a:lnTo>
                <a:lnTo>
                  <a:pt x="1333398" y="700379"/>
                </a:lnTo>
                <a:lnTo>
                  <a:pt x="1399184" y="701713"/>
                </a:lnTo>
                <a:lnTo>
                  <a:pt x="1460500" y="705700"/>
                </a:lnTo>
                <a:lnTo>
                  <a:pt x="1517332" y="712343"/>
                </a:lnTo>
                <a:lnTo>
                  <a:pt x="1569681" y="721639"/>
                </a:lnTo>
                <a:lnTo>
                  <a:pt x="1617522" y="733577"/>
                </a:lnTo>
                <a:lnTo>
                  <a:pt x="1660855" y="748144"/>
                </a:lnTo>
                <a:lnTo>
                  <a:pt x="1699679" y="765352"/>
                </a:lnTo>
                <a:lnTo>
                  <a:pt x="1733956" y="785177"/>
                </a:lnTo>
                <a:lnTo>
                  <a:pt x="1796732" y="840460"/>
                </a:lnTo>
                <a:lnTo>
                  <a:pt x="1824659" y="877862"/>
                </a:lnTo>
                <a:lnTo>
                  <a:pt x="1847481" y="919810"/>
                </a:lnTo>
                <a:lnTo>
                  <a:pt x="1865198" y="966343"/>
                </a:lnTo>
                <a:lnTo>
                  <a:pt x="1877847" y="1017422"/>
                </a:lnTo>
                <a:lnTo>
                  <a:pt x="1885429" y="1073073"/>
                </a:lnTo>
                <a:lnTo>
                  <a:pt x="1887956" y="1133297"/>
                </a:lnTo>
                <a:lnTo>
                  <a:pt x="1887956" y="42837"/>
                </a:lnTo>
                <a:lnTo>
                  <a:pt x="1815020" y="29794"/>
                </a:lnTo>
                <a:lnTo>
                  <a:pt x="1760105" y="21882"/>
                </a:lnTo>
                <a:lnTo>
                  <a:pt x="1703578" y="15201"/>
                </a:lnTo>
                <a:lnTo>
                  <a:pt x="1645450" y="9728"/>
                </a:lnTo>
                <a:lnTo>
                  <a:pt x="1585709" y="5473"/>
                </a:lnTo>
                <a:lnTo>
                  <a:pt x="1524355" y="2425"/>
                </a:lnTo>
                <a:lnTo>
                  <a:pt x="1461401" y="609"/>
                </a:lnTo>
                <a:lnTo>
                  <a:pt x="1396834" y="0"/>
                </a:lnTo>
                <a:lnTo>
                  <a:pt x="0" y="0"/>
                </a:lnTo>
                <a:lnTo>
                  <a:pt x="0" y="3473793"/>
                </a:lnTo>
                <a:lnTo>
                  <a:pt x="876287" y="3473793"/>
                </a:lnTo>
                <a:lnTo>
                  <a:pt x="876287" y="2271839"/>
                </a:lnTo>
                <a:lnTo>
                  <a:pt x="1415796" y="2271839"/>
                </a:lnTo>
                <a:lnTo>
                  <a:pt x="1999780" y="3473793"/>
                </a:lnTo>
                <a:lnTo>
                  <a:pt x="2963049" y="3473793"/>
                </a:lnTo>
                <a:close/>
              </a:path>
              <a:path w="15147925" h="3474084">
                <a:moveTo>
                  <a:pt x="5361749" y="0"/>
                </a:moveTo>
                <a:lnTo>
                  <a:pt x="2963049" y="0"/>
                </a:lnTo>
                <a:lnTo>
                  <a:pt x="2963049" y="3473793"/>
                </a:lnTo>
                <a:lnTo>
                  <a:pt x="4252531" y="3473793"/>
                </a:lnTo>
                <a:lnTo>
                  <a:pt x="4632363" y="2743974"/>
                </a:lnTo>
                <a:lnTo>
                  <a:pt x="3877919" y="2743974"/>
                </a:lnTo>
                <a:lnTo>
                  <a:pt x="3877919" y="2077605"/>
                </a:lnTo>
                <a:lnTo>
                  <a:pt x="4979187" y="2077605"/>
                </a:lnTo>
                <a:lnTo>
                  <a:pt x="5361749" y="1342555"/>
                </a:lnTo>
                <a:lnTo>
                  <a:pt x="3877919" y="1342555"/>
                </a:lnTo>
                <a:lnTo>
                  <a:pt x="3877919" y="729767"/>
                </a:lnTo>
                <a:lnTo>
                  <a:pt x="5361749" y="729767"/>
                </a:lnTo>
                <a:lnTo>
                  <a:pt x="5361749" y="0"/>
                </a:lnTo>
                <a:close/>
              </a:path>
              <a:path w="15147925" h="3474084">
                <a:moveTo>
                  <a:pt x="15147532" y="3473793"/>
                </a:moveTo>
                <a:lnTo>
                  <a:pt x="14351394" y="2257450"/>
                </a:lnTo>
                <a:lnTo>
                  <a:pt x="13975601" y="1683308"/>
                </a:lnTo>
                <a:lnTo>
                  <a:pt x="14358646" y="1060780"/>
                </a:lnTo>
                <a:lnTo>
                  <a:pt x="15011362" y="0"/>
                </a:lnTo>
                <a:lnTo>
                  <a:pt x="14019200" y="0"/>
                </a:lnTo>
                <a:lnTo>
                  <a:pt x="13430187" y="1060780"/>
                </a:lnTo>
                <a:lnTo>
                  <a:pt x="12836906" y="0"/>
                </a:lnTo>
                <a:lnTo>
                  <a:pt x="11800586" y="0"/>
                </a:lnTo>
                <a:lnTo>
                  <a:pt x="12836906" y="1649272"/>
                </a:lnTo>
                <a:lnTo>
                  <a:pt x="12131650" y="2794584"/>
                </a:lnTo>
                <a:lnTo>
                  <a:pt x="11884241" y="2067839"/>
                </a:lnTo>
                <a:lnTo>
                  <a:pt x="11441913" y="768527"/>
                </a:lnTo>
                <a:lnTo>
                  <a:pt x="11180280" y="0"/>
                </a:lnTo>
                <a:lnTo>
                  <a:pt x="10990669" y="0"/>
                </a:lnTo>
                <a:lnTo>
                  <a:pt x="10990669" y="2067839"/>
                </a:lnTo>
                <a:lnTo>
                  <a:pt x="10212565" y="2067839"/>
                </a:lnTo>
                <a:lnTo>
                  <a:pt x="10601617" y="768527"/>
                </a:lnTo>
                <a:lnTo>
                  <a:pt x="10990669" y="2067839"/>
                </a:lnTo>
                <a:lnTo>
                  <a:pt x="10990669" y="0"/>
                </a:lnTo>
                <a:lnTo>
                  <a:pt x="10056736" y="0"/>
                </a:lnTo>
                <a:lnTo>
                  <a:pt x="9049334" y="2948698"/>
                </a:lnTo>
                <a:lnTo>
                  <a:pt x="9049334" y="1411262"/>
                </a:lnTo>
                <a:lnTo>
                  <a:pt x="9049334" y="0"/>
                </a:lnTo>
                <a:lnTo>
                  <a:pt x="7984045" y="0"/>
                </a:lnTo>
                <a:lnTo>
                  <a:pt x="7210463" y="2349716"/>
                </a:lnTo>
                <a:lnTo>
                  <a:pt x="6904571" y="1420583"/>
                </a:lnTo>
                <a:lnTo>
                  <a:pt x="6436881" y="0"/>
                </a:lnTo>
                <a:lnTo>
                  <a:pt x="6060503" y="0"/>
                </a:lnTo>
                <a:lnTo>
                  <a:pt x="5361749" y="1342555"/>
                </a:lnTo>
                <a:lnTo>
                  <a:pt x="5361749" y="3473793"/>
                </a:lnTo>
                <a:lnTo>
                  <a:pt x="6193574" y="3473793"/>
                </a:lnTo>
                <a:lnTo>
                  <a:pt x="6193574" y="1420583"/>
                </a:lnTo>
                <a:lnTo>
                  <a:pt x="6860502" y="3473793"/>
                </a:lnTo>
                <a:lnTo>
                  <a:pt x="7526909" y="3473793"/>
                </a:lnTo>
                <a:lnTo>
                  <a:pt x="7892555" y="2349716"/>
                </a:lnTo>
                <a:lnTo>
                  <a:pt x="8197837" y="1411262"/>
                </a:lnTo>
                <a:lnTo>
                  <a:pt x="8197837" y="3473793"/>
                </a:lnTo>
                <a:lnTo>
                  <a:pt x="9789490" y="3473793"/>
                </a:lnTo>
                <a:lnTo>
                  <a:pt x="9954450" y="2948698"/>
                </a:lnTo>
                <a:lnTo>
                  <a:pt x="9998773" y="2807639"/>
                </a:lnTo>
                <a:lnTo>
                  <a:pt x="11205274" y="2807639"/>
                </a:lnTo>
                <a:lnTo>
                  <a:pt x="11413757" y="3473793"/>
                </a:lnTo>
                <a:lnTo>
                  <a:pt x="12710059" y="3473793"/>
                </a:lnTo>
                <a:lnTo>
                  <a:pt x="13080416" y="2807639"/>
                </a:lnTo>
                <a:lnTo>
                  <a:pt x="13087680" y="2794584"/>
                </a:lnTo>
                <a:lnTo>
                  <a:pt x="13386308" y="2257450"/>
                </a:lnTo>
                <a:lnTo>
                  <a:pt x="14106424" y="3473793"/>
                </a:lnTo>
                <a:lnTo>
                  <a:pt x="15147532" y="3473793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2200" y="7906305"/>
            <a:ext cx="170675" cy="1708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240000" cy="79063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90273" y="11764960"/>
            <a:ext cx="7251065" cy="135037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R="5080" indent="11113" algn="ctr">
              <a:lnSpc>
                <a:spcPts val="4900"/>
              </a:lnSpc>
              <a:spcBef>
                <a:spcPts val="730"/>
              </a:spcBef>
              <a:tabLst>
                <a:tab pos="3216275" algn="l"/>
                <a:tab pos="4144010" algn="l"/>
                <a:tab pos="5456555" algn="l"/>
              </a:tabLst>
            </a:pPr>
            <a:r>
              <a:rPr sz="4550" b="1" spc="229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WELCOME</a:t>
            </a:r>
            <a:r>
              <a:rPr lang="en-US" sz="455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4550" b="1" spc="-2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TO</a:t>
            </a:r>
            <a:r>
              <a:rPr lang="en-US" sz="4550" b="1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sz="4550" b="1" spc="8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THE</a:t>
            </a:r>
            <a:r>
              <a:rPr lang="en-US" sz="4550" b="1" spc="85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 </a:t>
            </a:r>
            <a:r>
              <a:rPr lang="en-US" sz="4550" b="1" spc="170" dirty="0">
                <a:solidFill>
                  <a:srgbClr val="F7F5ED"/>
                </a:solidFill>
                <a:latin typeface="Montserrat" panose="00000500000000000000" pitchFamily="50" charset="0"/>
                <a:cs typeface="Akzidenz Grotesk BE"/>
              </a:rPr>
              <a:t>TEAM, [NAME].</a:t>
            </a:r>
            <a:endParaRPr sz="4550" dirty="0">
              <a:latin typeface="Montserrat" panose="00000500000000000000" pitchFamily="50" charset="0"/>
              <a:cs typeface="Akzidenz Grotesk B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34954" y="13521808"/>
            <a:ext cx="6970395" cy="1459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7455" marR="1228090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7F5ED"/>
                </a:solidFill>
                <a:latin typeface="Montserrat"/>
                <a:cs typeface="Montserrat"/>
              </a:rPr>
              <a:t>RE/MAX</a:t>
            </a:r>
            <a:r>
              <a:rPr sz="3200" b="1" spc="2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3200" b="1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3200" b="1" spc="2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3200" b="1" spc="-20" dirty="0">
                <a:solidFill>
                  <a:srgbClr val="F7F5ED"/>
                </a:solidFill>
                <a:latin typeface="Montserrat"/>
                <a:cs typeface="Montserrat"/>
              </a:rPr>
              <a:t>Name </a:t>
            </a:r>
            <a:r>
              <a:rPr sz="3200" b="1" spc="-10" dirty="0">
                <a:solidFill>
                  <a:srgbClr val="F7F5ED"/>
                </a:solidFill>
                <a:latin typeface="Montserrat"/>
                <a:cs typeface="Montserrat"/>
              </a:rPr>
              <a:t>officeURL.com</a:t>
            </a:r>
            <a:endParaRPr sz="320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1925"/>
              </a:spcBef>
            </a:pPr>
            <a:r>
              <a:rPr sz="1400" b="1" spc="-35" dirty="0">
                <a:solidFill>
                  <a:srgbClr val="F7F5ED"/>
                </a:solidFill>
                <a:latin typeface="Montserrat"/>
                <a:cs typeface="Montserrat"/>
              </a:rPr>
              <a:t>©2025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35" dirty="0">
                <a:solidFill>
                  <a:srgbClr val="F7F5ED"/>
                </a:solidFill>
                <a:latin typeface="Montserrat"/>
                <a:cs typeface="Montserrat"/>
              </a:rPr>
              <a:t>RE/MAX,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25" dirty="0">
                <a:solidFill>
                  <a:srgbClr val="F7F5ED"/>
                </a:solidFill>
                <a:latin typeface="Montserrat"/>
                <a:cs typeface="Montserrat"/>
              </a:rPr>
              <a:t>LLC.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20" dirty="0">
                <a:solidFill>
                  <a:srgbClr val="F7F5ED"/>
                </a:solidFill>
                <a:latin typeface="Montserrat"/>
                <a:cs typeface="Montserrat"/>
              </a:rPr>
              <a:t>Each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Office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Independently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Owned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and</a:t>
            </a:r>
            <a:r>
              <a:rPr sz="1400" b="1" spc="-45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40" dirty="0">
                <a:solidFill>
                  <a:srgbClr val="F7F5ED"/>
                </a:solidFill>
                <a:latin typeface="Montserrat"/>
                <a:cs typeface="Montserrat"/>
              </a:rPr>
              <a:t>Operated.</a:t>
            </a:r>
            <a:r>
              <a:rPr sz="1400" b="1" spc="-50" dirty="0">
                <a:solidFill>
                  <a:srgbClr val="F7F5ED"/>
                </a:solidFill>
                <a:latin typeface="Montserrat"/>
                <a:cs typeface="Montserrat"/>
              </a:rPr>
              <a:t> </a:t>
            </a:r>
            <a:r>
              <a:rPr sz="1400" b="1" spc="-10" dirty="0">
                <a:solidFill>
                  <a:srgbClr val="F7F5ED"/>
                </a:solidFill>
                <a:latin typeface="Montserrat"/>
                <a:cs typeface="Montserrat"/>
              </a:rPr>
              <a:t>25_373</a:t>
            </a:r>
            <a:endParaRPr sz="1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5240000"/>
          </a:xfrm>
          <a:custGeom>
            <a:avLst/>
            <a:gdLst/>
            <a:ahLst/>
            <a:cxnLst/>
            <a:rect l="l" t="t" r="r" b="b"/>
            <a:pathLst>
              <a:path w="15240000" h="15240000">
                <a:moveTo>
                  <a:pt x="15240000" y="0"/>
                </a:moveTo>
                <a:lnTo>
                  <a:pt x="0" y="0"/>
                </a:lnTo>
                <a:lnTo>
                  <a:pt x="0" y="15240000"/>
                </a:lnTo>
                <a:lnTo>
                  <a:pt x="15240000" y="15240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F7F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0100" y="14560550"/>
            <a:ext cx="69703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latin typeface="Montserrat"/>
                <a:cs typeface="Montserrat"/>
              </a:rPr>
              <a:t>©2025</a:t>
            </a:r>
            <a:r>
              <a:rPr sz="1400" b="1" spc="-50" dirty="0">
                <a:latin typeface="Montserrat"/>
                <a:cs typeface="Montserrat"/>
              </a:rPr>
              <a:t> </a:t>
            </a:r>
            <a:r>
              <a:rPr sz="1400" b="1" spc="-35" dirty="0">
                <a:latin typeface="Montserrat"/>
                <a:cs typeface="Montserrat"/>
              </a:rPr>
              <a:t>RE/MAX,</a:t>
            </a:r>
            <a:r>
              <a:rPr sz="1400" b="1" spc="-45" dirty="0">
                <a:latin typeface="Montserrat"/>
                <a:cs typeface="Montserrat"/>
              </a:rPr>
              <a:t> </a:t>
            </a:r>
            <a:r>
              <a:rPr sz="1400" b="1" spc="-25" dirty="0">
                <a:latin typeface="Montserrat"/>
                <a:cs typeface="Montserrat"/>
              </a:rPr>
              <a:t>LLC.</a:t>
            </a:r>
            <a:r>
              <a:rPr sz="1400" b="1" spc="-50" dirty="0">
                <a:latin typeface="Montserrat"/>
                <a:cs typeface="Montserrat"/>
              </a:rPr>
              <a:t> </a:t>
            </a:r>
            <a:r>
              <a:rPr sz="1400" b="1" spc="-20" dirty="0">
                <a:latin typeface="Montserrat"/>
                <a:cs typeface="Montserrat"/>
              </a:rPr>
              <a:t>Each</a:t>
            </a:r>
            <a:r>
              <a:rPr sz="1400" b="1" spc="-45" dirty="0">
                <a:latin typeface="Montserrat"/>
                <a:cs typeface="Montserrat"/>
              </a:rPr>
              <a:t> </a:t>
            </a:r>
            <a:r>
              <a:rPr sz="1400" b="1" spc="-10" dirty="0">
                <a:latin typeface="Montserrat"/>
                <a:cs typeface="Montserrat"/>
              </a:rPr>
              <a:t>Office</a:t>
            </a:r>
            <a:r>
              <a:rPr sz="1400" b="1" spc="-50" dirty="0">
                <a:latin typeface="Montserrat"/>
                <a:cs typeface="Montserrat"/>
              </a:rPr>
              <a:t> </a:t>
            </a:r>
            <a:r>
              <a:rPr sz="1400" b="1" spc="-40" dirty="0">
                <a:latin typeface="Montserrat"/>
                <a:cs typeface="Montserrat"/>
              </a:rPr>
              <a:t>Independently</a:t>
            </a:r>
            <a:r>
              <a:rPr sz="1400" b="1" spc="-45" dirty="0">
                <a:latin typeface="Montserrat"/>
                <a:cs typeface="Montserrat"/>
              </a:rPr>
              <a:t> </a:t>
            </a:r>
            <a:r>
              <a:rPr sz="1400" b="1" spc="-40" dirty="0">
                <a:latin typeface="Montserrat"/>
                <a:cs typeface="Montserrat"/>
              </a:rPr>
              <a:t>Owned</a:t>
            </a:r>
            <a:r>
              <a:rPr sz="1400" b="1" spc="-50" dirty="0">
                <a:latin typeface="Montserrat"/>
                <a:cs typeface="Montserrat"/>
              </a:rPr>
              <a:t> </a:t>
            </a:r>
            <a:r>
              <a:rPr sz="1400" b="1" spc="-10" dirty="0">
                <a:latin typeface="Montserrat"/>
                <a:cs typeface="Montserrat"/>
              </a:rPr>
              <a:t>and</a:t>
            </a:r>
            <a:r>
              <a:rPr sz="1400" b="1" spc="-45" dirty="0">
                <a:latin typeface="Montserrat"/>
                <a:cs typeface="Montserrat"/>
              </a:rPr>
              <a:t> </a:t>
            </a:r>
            <a:r>
              <a:rPr sz="1400" b="1" spc="-40" dirty="0">
                <a:latin typeface="Montserrat"/>
                <a:cs typeface="Montserrat"/>
              </a:rPr>
              <a:t>Operated.</a:t>
            </a:r>
            <a:r>
              <a:rPr sz="1400" b="1" spc="-50" dirty="0">
                <a:latin typeface="Montserrat"/>
                <a:cs typeface="Montserrat"/>
              </a:rPr>
              <a:t> </a:t>
            </a:r>
            <a:r>
              <a:rPr sz="1400" b="1" spc="-10" dirty="0">
                <a:latin typeface="Montserrat"/>
                <a:cs typeface="Montserrat"/>
              </a:rPr>
              <a:t>25_373</a:t>
            </a:r>
            <a:endParaRPr sz="1400" dirty="0">
              <a:latin typeface="Montserrat"/>
              <a:cs typeface="Montserra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37592" y="12289320"/>
            <a:ext cx="8439785" cy="1935480"/>
          </a:xfrm>
          <a:custGeom>
            <a:avLst/>
            <a:gdLst/>
            <a:ahLst/>
            <a:cxnLst/>
            <a:rect l="l" t="t" r="r" b="b"/>
            <a:pathLst>
              <a:path w="8439785" h="1935480">
                <a:moveTo>
                  <a:pt x="1650885" y="1935441"/>
                </a:moveTo>
                <a:lnTo>
                  <a:pt x="1302194" y="1265770"/>
                </a:lnTo>
                <a:lnTo>
                  <a:pt x="1247178" y="1160106"/>
                </a:lnTo>
                <a:lnTo>
                  <a:pt x="1288211" y="1134681"/>
                </a:lnTo>
                <a:lnTo>
                  <a:pt x="1326210" y="1107109"/>
                </a:lnTo>
                <a:lnTo>
                  <a:pt x="1361173" y="1077404"/>
                </a:lnTo>
                <a:lnTo>
                  <a:pt x="1393101" y="1045552"/>
                </a:lnTo>
                <a:lnTo>
                  <a:pt x="1421993" y="1011567"/>
                </a:lnTo>
                <a:lnTo>
                  <a:pt x="1447838" y="975461"/>
                </a:lnTo>
                <a:lnTo>
                  <a:pt x="1470660" y="937209"/>
                </a:lnTo>
                <a:lnTo>
                  <a:pt x="1490433" y="896835"/>
                </a:lnTo>
                <a:lnTo>
                  <a:pt x="1507172" y="854329"/>
                </a:lnTo>
                <a:lnTo>
                  <a:pt x="1520863" y="809701"/>
                </a:lnTo>
                <a:lnTo>
                  <a:pt x="1531518" y="762939"/>
                </a:lnTo>
                <a:lnTo>
                  <a:pt x="1539125" y="714057"/>
                </a:lnTo>
                <a:lnTo>
                  <a:pt x="1543697" y="663054"/>
                </a:lnTo>
                <a:lnTo>
                  <a:pt x="1545221" y="609930"/>
                </a:lnTo>
                <a:lnTo>
                  <a:pt x="1543380" y="554710"/>
                </a:lnTo>
                <a:lnTo>
                  <a:pt x="1537881" y="501853"/>
                </a:lnTo>
                <a:lnTo>
                  <a:pt x="1528711" y="451345"/>
                </a:lnTo>
                <a:lnTo>
                  <a:pt x="1515884" y="403212"/>
                </a:lnTo>
                <a:lnTo>
                  <a:pt x="1511211" y="390232"/>
                </a:lnTo>
                <a:lnTo>
                  <a:pt x="1499400" y="357428"/>
                </a:lnTo>
                <a:lnTo>
                  <a:pt x="1479270" y="314020"/>
                </a:lnTo>
                <a:lnTo>
                  <a:pt x="1455483" y="272961"/>
                </a:lnTo>
                <a:lnTo>
                  <a:pt x="1428064" y="234276"/>
                </a:lnTo>
                <a:lnTo>
                  <a:pt x="1397000" y="197942"/>
                </a:lnTo>
                <a:lnTo>
                  <a:pt x="1362316" y="163969"/>
                </a:lnTo>
                <a:lnTo>
                  <a:pt x="1330286" y="137782"/>
                </a:lnTo>
                <a:lnTo>
                  <a:pt x="1295209" y="113868"/>
                </a:lnTo>
                <a:lnTo>
                  <a:pt x="1257122" y="92240"/>
                </a:lnTo>
                <a:lnTo>
                  <a:pt x="1215986" y="72872"/>
                </a:lnTo>
                <a:lnTo>
                  <a:pt x="1171841" y="55803"/>
                </a:lnTo>
                <a:lnTo>
                  <a:pt x="1124661" y="40995"/>
                </a:lnTo>
                <a:lnTo>
                  <a:pt x="1074470" y="28473"/>
                </a:lnTo>
                <a:lnTo>
                  <a:pt x="1051890" y="24130"/>
                </a:lnTo>
                <a:lnTo>
                  <a:pt x="1051890" y="631431"/>
                </a:lnTo>
                <a:lnTo>
                  <a:pt x="1047724" y="690054"/>
                </a:lnTo>
                <a:lnTo>
                  <a:pt x="1035265" y="740778"/>
                </a:lnTo>
                <a:lnTo>
                  <a:pt x="1014526" y="783653"/>
                </a:lnTo>
                <a:lnTo>
                  <a:pt x="985570" y="818705"/>
                </a:lnTo>
                <a:lnTo>
                  <a:pt x="916089" y="858583"/>
                </a:lnTo>
                <a:lnTo>
                  <a:pt x="869200" y="871042"/>
                </a:lnTo>
                <a:lnTo>
                  <a:pt x="814158" y="878522"/>
                </a:lnTo>
                <a:lnTo>
                  <a:pt x="750925" y="881011"/>
                </a:lnTo>
                <a:lnTo>
                  <a:pt x="488226" y="881011"/>
                </a:lnTo>
                <a:lnTo>
                  <a:pt x="488226" y="390232"/>
                </a:lnTo>
                <a:lnTo>
                  <a:pt x="742911" y="390232"/>
                </a:lnTo>
                <a:lnTo>
                  <a:pt x="807085" y="392633"/>
                </a:lnTo>
                <a:lnTo>
                  <a:pt x="863193" y="399821"/>
                </a:lnTo>
                <a:lnTo>
                  <a:pt x="911174" y="411784"/>
                </a:lnTo>
                <a:lnTo>
                  <a:pt x="951014" y="428510"/>
                </a:lnTo>
                <a:lnTo>
                  <a:pt x="982662" y="449973"/>
                </a:lnTo>
                <a:lnTo>
                  <a:pt x="1012990" y="483666"/>
                </a:lnTo>
                <a:lnTo>
                  <a:pt x="1034618" y="525132"/>
                </a:lnTo>
                <a:lnTo>
                  <a:pt x="1047572" y="574382"/>
                </a:lnTo>
                <a:lnTo>
                  <a:pt x="1051890" y="631431"/>
                </a:lnTo>
                <a:lnTo>
                  <a:pt x="1051890" y="24130"/>
                </a:lnTo>
                <a:lnTo>
                  <a:pt x="965022" y="10248"/>
                </a:lnTo>
                <a:lnTo>
                  <a:pt x="905776" y="4559"/>
                </a:lnTo>
                <a:lnTo>
                  <a:pt x="843521" y="1143"/>
                </a:lnTo>
                <a:lnTo>
                  <a:pt x="778256" y="0"/>
                </a:lnTo>
                <a:lnTo>
                  <a:pt x="0" y="0"/>
                </a:lnTo>
                <a:lnTo>
                  <a:pt x="0" y="1935441"/>
                </a:lnTo>
                <a:lnTo>
                  <a:pt x="488226" y="1935441"/>
                </a:lnTo>
                <a:lnTo>
                  <a:pt x="488226" y="1265770"/>
                </a:lnTo>
                <a:lnTo>
                  <a:pt x="788822" y="1265770"/>
                </a:lnTo>
                <a:lnTo>
                  <a:pt x="1114183" y="1935441"/>
                </a:lnTo>
                <a:lnTo>
                  <a:pt x="1650885" y="1935441"/>
                </a:lnTo>
                <a:close/>
              </a:path>
              <a:path w="8439785" h="1935480">
                <a:moveTo>
                  <a:pt x="8439518" y="1935454"/>
                </a:moveTo>
                <a:lnTo>
                  <a:pt x="7995945" y="1257757"/>
                </a:lnTo>
                <a:lnTo>
                  <a:pt x="7786573" y="937869"/>
                </a:lnTo>
                <a:lnTo>
                  <a:pt x="7999984" y="591032"/>
                </a:lnTo>
                <a:lnTo>
                  <a:pt x="8363661" y="0"/>
                </a:lnTo>
                <a:lnTo>
                  <a:pt x="7810868" y="0"/>
                </a:lnTo>
                <a:lnTo>
                  <a:pt x="7482687" y="591032"/>
                </a:lnTo>
                <a:lnTo>
                  <a:pt x="7152145" y="0"/>
                </a:lnTo>
                <a:lnTo>
                  <a:pt x="6574752" y="0"/>
                </a:lnTo>
                <a:lnTo>
                  <a:pt x="7152145" y="918908"/>
                </a:lnTo>
                <a:lnTo>
                  <a:pt x="6759207" y="1557020"/>
                </a:lnTo>
                <a:lnTo>
                  <a:pt x="6621361" y="1152118"/>
                </a:lnTo>
                <a:lnTo>
                  <a:pt x="6374917" y="428193"/>
                </a:lnTo>
                <a:lnTo>
                  <a:pt x="6229147" y="0"/>
                </a:lnTo>
                <a:lnTo>
                  <a:pt x="6123508" y="0"/>
                </a:lnTo>
                <a:lnTo>
                  <a:pt x="6123508" y="1152118"/>
                </a:lnTo>
                <a:lnTo>
                  <a:pt x="5689981" y="1152118"/>
                </a:lnTo>
                <a:lnTo>
                  <a:pt x="5906744" y="428193"/>
                </a:lnTo>
                <a:lnTo>
                  <a:pt x="6123508" y="1152118"/>
                </a:lnTo>
                <a:lnTo>
                  <a:pt x="6123508" y="0"/>
                </a:lnTo>
                <a:lnTo>
                  <a:pt x="5603164" y="0"/>
                </a:lnTo>
                <a:lnTo>
                  <a:pt x="5041887" y="1642897"/>
                </a:lnTo>
                <a:lnTo>
                  <a:pt x="5041887" y="786307"/>
                </a:lnTo>
                <a:lnTo>
                  <a:pt x="5041887" y="0"/>
                </a:lnTo>
                <a:lnTo>
                  <a:pt x="4448353" y="0"/>
                </a:lnTo>
                <a:lnTo>
                  <a:pt x="4017340" y="1309166"/>
                </a:lnTo>
                <a:lnTo>
                  <a:pt x="3846906" y="791489"/>
                </a:lnTo>
                <a:lnTo>
                  <a:pt x="3586340" y="0"/>
                </a:lnTo>
                <a:lnTo>
                  <a:pt x="3376638" y="0"/>
                </a:lnTo>
                <a:lnTo>
                  <a:pt x="2987332" y="748030"/>
                </a:lnTo>
                <a:lnTo>
                  <a:pt x="2160752" y="748030"/>
                </a:lnTo>
                <a:lnTo>
                  <a:pt x="2160752" y="406603"/>
                </a:lnTo>
                <a:lnTo>
                  <a:pt x="2987471" y="406603"/>
                </a:lnTo>
                <a:lnTo>
                  <a:pt x="2987471" y="12"/>
                </a:lnTo>
                <a:lnTo>
                  <a:pt x="1651025" y="12"/>
                </a:lnTo>
                <a:lnTo>
                  <a:pt x="1651025" y="1935454"/>
                </a:lnTo>
                <a:lnTo>
                  <a:pt x="2369464" y="1935454"/>
                </a:lnTo>
                <a:lnTo>
                  <a:pt x="2581097" y="1528826"/>
                </a:lnTo>
                <a:lnTo>
                  <a:pt x="2160752" y="1528826"/>
                </a:lnTo>
                <a:lnTo>
                  <a:pt x="2160752" y="1157554"/>
                </a:lnTo>
                <a:lnTo>
                  <a:pt x="2774327" y="1157554"/>
                </a:lnTo>
                <a:lnTo>
                  <a:pt x="2987332" y="748309"/>
                </a:lnTo>
                <a:lnTo>
                  <a:pt x="2987332" y="1935454"/>
                </a:lnTo>
                <a:lnTo>
                  <a:pt x="3450780" y="1935454"/>
                </a:lnTo>
                <a:lnTo>
                  <a:pt x="3450780" y="791489"/>
                </a:lnTo>
                <a:lnTo>
                  <a:pt x="3822357" y="1935454"/>
                </a:lnTo>
                <a:lnTo>
                  <a:pt x="4193641" y="1935454"/>
                </a:lnTo>
                <a:lnTo>
                  <a:pt x="4397375" y="1309166"/>
                </a:lnTo>
                <a:lnTo>
                  <a:pt x="4567466" y="786307"/>
                </a:lnTo>
                <a:lnTo>
                  <a:pt x="4567466" y="1935454"/>
                </a:lnTo>
                <a:lnTo>
                  <a:pt x="5454243" y="1935454"/>
                </a:lnTo>
                <a:lnTo>
                  <a:pt x="5546166" y="1642897"/>
                </a:lnTo>
                <a:lnTo>
                  <a:pt x="5570867" y="1564297"/>
                </a:lnTo>
                <a:lnTo>
                  <a:pt x="6243066" y="1564297"/>
                </a:lnTo>
                <a:lnTo>
                  <a:pt x="6359233" y="1935454"/>
                </a:lnTo>
                <a:lnTo>
                  <a:pt x="7081469" y="1935454"/>
                </a:lnTo>
                <a:lnTo>
                  <a:pt x="7287806" y="1564297"/>
                </a:lnTo>
                <a:lnTo>
                  <a:pt x="7291857" y="1557020"/>
                </a:lnTo>
                <a:lnTo>
                  <a:pt x="7458240" y="1257757"/>
                </a:lnTo>
                <a:lnTo>
                  <a:pt x="7859458" y="1935454"/>
                </a:lnTo>
                <a:lnTo>
                  <a:pt x="8439518" y="19354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94691" y="12289312"/>
            <a:ext cx="131102" cy="13129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12801" y="838200"/>
            <a:ext cx="1972945" cy="2232025"/>
            <a:chOff x="812801" y="838200"/>
            <a:chExt cx="1972945" cy="2232025"/>
          </a:xfrm>
        </p:grpSpPr>
        <p:sp>
          <p:nvSpPr>
            <p:cNvPr id="8" name="object 8"/>
            <p:cNvSpPr/>
            <p:nvPr/>
          </p:nvSpPr>
          <p:spPr>
            <a:xfrm>
              <a:off x="812801" y="838200"/>
              <a:ext cx="1972945" cy="2232025"/>
            </a:xfrm>
            <a:custGeom>
              <a:avLst/>
              <a:gdLst/>
              <a:ahLst/>
              <a:cxnLst/>
              <a:rect l="l" t="t" r="r" b="b"/>
              <a:pathLst>
                <a:path w="1972945" h="2232025">
                  <a:moveTo>
                    <a:pt x="986154" y="0"/>
                  </a:moveTo>
                  <a:lnTo>
                    <a:pt x="935286" y="1226"/>
                  </a:lnTo>
                  <a:lnTo>
                    <a:pt x="884993" y="4876"/>
                  </a:lnTo>
                  <a:lnTo>
                    <a:pt x="835347" y="10902"/>
                  </a:lnTo>
                  <a:lnTo>
                    <a:pt x="786419" y="19257"/>
                  </a:lnTo>
                  <a:lnTo>
                    <a:pt x="738280" y="29895"/>
                  </a:lnTo>
                  <a:lnTo>
                    <a:pt x="691000" y="42770"/>
                  </a:lnTo>
                  <a:lnTo>
                    <a:pt x="644650" y="57834"/>
                  </a:lnTo>
                  <a:lnTo>
                    <a:pt x="599301" y="75042"/>
                  </a:lnTo>
                  <a:lnTo>
                    <a:pt x="555024" y="94347"/>
                  </a:lnTo>
                  <a:lnTo>
                    <a:pt x="511890" y="115701"/>
                  </a:lnTo>
                  <a:lnTo>
                    <a:pt x="469969" y="139060"/>
                  </a:lnTo>
                  <a:lnTo>
                    <a:pt x="429333" y="164376"/>
                  </a:lnTo>
                  <a:lnTo>
                    <a:pt x="390051" y="191602"/>
                  </a:lnTo>
                  <a:lnTo>
                    <a:pt x="352195" y="220692"/>
                  </a:lnTo>
                  <a:lnTo>
                    <a:pt x="315836" y="251600"/>
                  </a:lnTo>
                  <a:lnTo>
                    <a:pt x="281045" y="284278"/>
                  </a:lnTo>
                  <a:lnTo>
                    <a:pt x="247892" y="318681"/>
                  </a:lnTo>
                  <a:lnTo>
                    <a:pt x="216448" y="354762"/>
                  </a:lnTo>
                  <a:lnTo>
                    <a:pt x="186783" y="392474"/>
                  </a:lnTo>
                  <a:lnTo>
                    <a:pt x="158970" y="431770"/>
                  </a:lnTo>
                  <a:lnTo>
                    <a:pt x="133078" y="472605"/>
                  </a:lnTo>
                  <a:lnTo>
                    <a:pt x="109179" y="514931"/>
                  </a:lnTo>
                  <a:lnTo>
                    <a:pt x="87342" y="558702"/>
                  </a:lnTo>
                  <a:lnTo>
                    <a:pt x="67640" y="603872"/>
                  </a:lnTo>
                  <a:lnTo>
                    <a:pt x="49749" y="651510"/>
                  </a:lnTo>
                  <a:lnTo>
                    <a:pt x="34586" y="699853"/>
                  </a:lnTo>
                  <a:lnTo>
                    <a:pt x="22159" y="748844"/>
                  </a:lnTo>
                  <a:lnTo>
                    <a:pt x="12478" y="798425"/>
                  </a:lnTo>
                  <a:lnTo>
                    <a:pt x="5552" y="848537"/>
                  </a:lnTo>
                  <a:lnTo>
                    <a:pt x="1389" y="899123"/>
                  </a:lnTo>
                  <a:lnTo>
                    <a:pt x="0" y="950125"/>
                  </a:lnTo>
                  <a:lnTo>
                    <a:pt x="1588" y="1004623"/>
                  </a:lnTo>
                  <a:lnTo>
                    <a:pt x="6340" y="1058621"/>
                  </a:lnTo>
                  <a:lnTo>
                    <a:pt x="14239" y="1111982"/>
                  </a:lnTo>
                  <a:lnTo>
                    <a:pt x="25268" y="1164571"/>
                  </a:lnTo>
                  <a:lnTo>
                    <a:pt x="39408" y="1216253"/>
                  </a:lnTo>
                  <a:lnTo>
                    <a:pt x="56173" y="1265326"/>
                  </a:lnTo>
                  <a:lnTo>
                    <a:pt x="76057" y="1312368"/>
                  </a:lnTo>
                  <a:lnTo>
                    <a:pt x="98804" y="1357725"/>
                  </a:lnTo>
                  <a:lnTo>
                    <a:pt x="124158" y="1401742"/>
                  </a:lnTo>
                  <a:lnTo>
                    <a:pt x="151864" y="1444763"/>
                  </a:lnTo>
                  <a:lnTo>
                    <a:pt x="181666" y="1487133"/>
                  </a:lnTo>
                  <a:lnTo>
                    <a:pt x="213311" y="1529197"/>
                  </a:lnTo>
                  <a:lnTo>
                    <a:pt x="246541" y="1571301"/>
                  </a:lnTo>
                  <a:lnTo>
                    <a:pt x="281101" y="1613789"/>
                  </a:lnTo>
                  <a:lnTo>
                    <a:pt x="306113" y="1643093"/>
                  </a:lnTo>
                  <a:lnTo>
                    <a:pt x="335074" y="1674963"/>
                  </a:lnTo>
                  <a:lnTo>
                    <a:pt x="367509" y="1709035"/>
                  </a:lnTo>
                  <a:lnTo>
                    <a:pt x="402945" y="1744947"/>
                  </a:lnTo>
                  <a:lnTo>
                    <a:pt x="440905" y="1782334"/>
                  </a:lnTo>
                  <a:lnTo>
                    <a:pt x="480916" y="1820834"/>
                  </a:lnTo>
                  <a:lnTo>
                    <a:pt x="522503" y="1860084"/>
                  </a:lnTo>
                  <a:lnTo>
                    <a:pt x="565191" y="1899721"/>
                  </a:lnTo>
                  <a:lnTo>
                    <a:pt x="608505" y="1939382"/>
                  </a:lnTo>
                  <a:lnTo>
                    <a:pt x="651972" y="1978703"/>
                  </a:lnTo>
                  <a:lnTo>
                    <a:pt x="695116" y="2017321"/>
                  </a:lnTo>
                  <a:lnTo>
                    <a:pt x="737462" y="2054874"/>
                  </a:lnTo>
                  <a:lnTo>
                    <a:pt x="817864" y="2125331"/>
                  </a:lnTo>
                  <a:lnTo>
                    <a:pt x="889381" y="2187168"/>
                  </a:lnTo>
                  <a:lnTo>
                    <a:pt x="933826" y="2217864"/>
                  </a:lnTo>
                  <a:lnTo>
                    <a:pt x="986243" y="2231948"/>
                  </a:lnTo>
                  <a:lnTo>
                    <a:pt x="1013255" y="2228055"/>
                  </a:lnTo>
                  <a:lnTo>
                    <a:pt x="1062235" y="2203091"/>
                  </a:lnTo>
                  <a:lnTo>
                    <a:pt x="1118462" y="2156653"/>
                  </a:lnTo>
                  <a:lnTo>
                    <a:pt x="1194520" y="2090435"/>
                  </a:lnTo>
                  <a:lnTo>
                    <a:pt x="1277652" y="2016983"/>
                  </a:lnTo>
                  <a:lnTo>
                    <a:pt x="1320681" y="1978455"/>
                  </a:lnTo>
                  <a:lnTo>
                    <a:pt x="1364051" y="1939209"/>
                  </a:lnTo>
                  <a:lnTo>
                    <a:pt x="1407286" y="1899612"/>
                  </a:lnTo>
                  <a:lnTo>
                    <a:pt x="1449911" y="1860025"/>
                  </a:lnTo>
                  <a:lnTo>
                    <a:pt x="1491448" y="1820815"/>
                  </a:lnTo>
                  <a:lnTo>
                    <a:pt x="1531423" y="1782344"/>
                  </a:lnTo>
                  <a:lnTo>
                    <a:pt x="1569360" y="1744977"/>
                  </a:lnTo>
                  <a:lnTo>
                    <a:pt x="1604783" y="1709078"/>
                  </a:lnTo>
                  <a:lnTo>
                    <a:pt x="1637216" y="1675010"/>
                  </a:lnTo>
                  <a:lnTo>
                    <a:pt x="1666183" y="1643138"/>
                  </a:lnTo>
                  <a:lnTo>
                    <a:pt x="1691208" y="1613827"/>
                  </a:lnTo>
                  <a:lnTo>
                    <a:pt x="1725771" y="1571299"/>
                  </a:lnTo>
                  <a:lnTo>
                    <a:pt x="1759010" y="1529161"/>
                  </a:lnTo>
                  <a:lnTo>
                    <a:pt x="1790666" y="1487072"/>
                  </a:lnTo>
                  <a:lnTo>
                    <a:pt x="1820482" y="1444690"/>
                  </a:lnTo>
                  <a:lnTo>
                    <a:pt x="1848203" y="1401673"/>
                  </a:lnTo>
                  <a:lnTo>
                    <a:pt x="1873571" y="1357681"/>
                  </a:lnTo>
                  <a:lnTo>
                    <a:pt x="1896330" y="1312371"/>
                  </a:lnTo>
                  <a:lnTo>
                    <a:pt x="1916222" y="1265401"/>
                  </a:lnTo>
                  <a:lnTo>
                    <a:pt x="1932990" y="1216431"/>
                  </a:lnTo>
                  <a:lnTo>
                    <a:pt x="1947130" y="1164386"/>
                  </a:lnTo>
                  <a:lnTo>
                    <a:pt x="1958158" y="1111614"/>
                  </a:lnTo>
                  <a:lnTo>
                    <a:pt x="1966058" y="1058233"/>
                  </a:lnTo>
                  <a:lnTo>
                    <a:pt x="1970810" y="1004364"/>
                  </a:lnTo>
                  <a:lnTo>
                    <a:pt x="1972398" y="950125"/>
                  </a:lnTo>
                  <a:lnTo>
                    <a:pt x="1971009" y="899222"/>
                  </a:lnTo>
                  <a:lnTo>
                    <a:pt x="1966846" y="848704"/>
                  </a:lnTo>
                  <a:lnTo>
                    <a:pt x="1959920" y="798628"/>
                  </a:lnTo>
                  <a:lnTo>
                    <a:pt x="1950239" y="749053"/>
                  </a:lnTo>
                  <a:lnTo>
                    <a:pt x="1937812" y="700036"/>
                  </a:lnTo>
                  <a:lnTo>
                    <a:pt x="1922649" y="651636"/>
                  </a:lnTo>
                  <a:lnTo>
                    <a:pt x="1904758" y="603910"/>
                  </a:lnTo>
                  <a:lnTo>
                    <a:pt x="1885045" y="558736"/>
                  </a:lnTo>
                  <a:lnTo>
                    <a:pt x="1863197" y="514960"/>
                  </a:lnTo>
                  <a:lnTo>
                    <a:pt x="1839287" y="472630"/>
                  </a:lnTo>
                  <a:lnTo>
                    <a:pt x="1813384" y="431792"/>
                  </a:lnTo>
                  <a:lnTo>
                    <a:pt x="1785561" y="392492"/>
                  </a:lnTo>
                  <a:lnTo>
                    <a:pt x="1755886" y="354778"/>
                  </a:lnTo>
                  <a:lnTo>
                    <a:pt x="1724433" y="318695"/>
                  </a:lnTo>
                  <a:lnTo>
                    <a:pt x="1691271" y="284289"/>
                  </a:lnTo>
                  <a:lnTo>
                    <a:pt x="1656471" y="251609"/>
                  </a:lnTo>
                  <a:lnTo>
                    <a:pt x="1620104" y="220700"/>
                  </a:lnTo>
                  <a:lnTo>
                    <a:pt x="1582242" y="191608"/>
                  </a:lnTo>
                  <a:lnTo>
                    <a:pt x="1542954" y="164380"/>
                  </a:lnTo>
                  <a:lnTo>
                    <a:pt x="1502313" y="139064"/>
                  </a:lnTo>
                  <a:lnTo>
                    <a:pt x="1460388" y="115704"/>
                  </a:lnTo>
                  <a:lnTo>
                    <a:pt x="1417250" y="94349"/>
                  </a:lnTo>
                  <a:lnTo>
                    <a:pt x="1372972" y="75043"/>
                  </a:lnTo>
                  <a:lnTo>
                    <a:pt x="1327622" y="57835"/>
                  </a:lnTo>
                  <a:lnTo>
                    <a:pt x="1281273" y="42770"/>
                  </a:lnTo>
                  <a:lnTo>
                    <a:pt x="1233995" y="29895"/>
                  </a:lnTo>
                  <a:lnTo>
                    <a:pt x="1185859" y="19257"/>
                  </a:lnTo>
                  <a:lnTo>
                    <a:pt x="1136937" y="10902"/>
                  </a:lnTo>
                  <a:lnTo>
                    <a:pt x="1087298" y="4876"/>
                  </a:lnTo>
                  <a:lnTo>
                    <a:pt x="1037013" y="1226"/>
                  </a:lnTo>
                  <a:lnTo>
                    <a:pt x="9861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9665" y="1463321"/>
              <a:ext cx="1871980" cy="578485"/>
            </a:xfrm>
            <a:custGeom>
              <a:avLst/>
              <a:gdLst/>
              <a:ahLst/>
              <a:cxnLst/>
              <a:rect l="l" t="t" r="r" b="b"/>
              <a:pathLst>
                <a:path w="1871980" h="578485">
                  <a:moveTo>
                    <a:pt x="1807603" y="0"/>
                  </a:moveTo>
                  <a:lnTo>
                    <a:pt x="63804" y="0"/>
                  </a:lnTo>
                  <a:lnTo>
                    <a:pt x="47318" y="43920"/>
                  </a:lnTo>
                  <a:lnTo>
                    <a:pt x="33166" y="88885"/>
                  </a:lnTo>
                  <a:lnTo>
                    <a:pt x="21422" y="134821"/>
                  </a:lnTo>
                  <a:lnTo>
                    <a:pt x="12160" y="181652"/>
                  </a:lnTo>
                  <a:lnTo>
                    <a:pt x="5453" y="229305"/>
                  </a:lnTo>
                  <a:lnTo>
                    <a:pt x="1375" y="277707"/>
                  </a:lnTo>
                  <a:lnTo>
                    <a:pt x="0" y="326783"/>
                  </a:lnTo>
                  <a:lnTo>
                    <a:pt x="1531" y="378744"/>
                  </a:lnTo>
                  <a:lnTo>
                    <a:pt x="6079" y="429944"/>
                  </a:lnTo>
                  <a:lnTo>
                    <a:pt x="13578" y="480291"/>
                  </a:lnTo>
                  <a:lnTo>
                    <a:pt x="23961" y="529695"/>
                  </a:lnTo>
                  <a:lnTo>
                    <a:pt x="37160" y="578065"/>
                  </a:lnTo>
                  <a:lnTo>
                    <a:pt x="1834248" y="578065"/>
                  </a:lnTo>
                  <a:lnTo>
                    <a:pt x="1847447" y="529695"/>
                  </a:lnTo>
                  <a:lnTo>
                    <a:pt x="1857829" y="480291"/>
                  </a:lnTo>
                  <a:lnTo>
                    <a:pt x="1865328" y="429944"/>
                  </a:lnTo>
                  <a:lnTo>
                    <a:pt x="1869877" y="378744"/>
                  </a:lnTo>
                  <a:lnTo>
                    <a:pt x="1871408" y="326783"/>
                  </a:lnTo>
                  <a:lnTo>
                    <a:pt x="1870032" y="277707"/>
                  </a:lnTo>
                  <a:lnTo>
                    <a:pt x="1865954" y="229305"/>
                  </a:lnTo>
                  <a:lnTo>
                    <a:pt x="1859248" y="181652"/>
                  </a:lnTo>
                  <a:lnTo>
                    <a:pt x="1849986" y="134821"/>
                  </a:lnTo>
                  <a:lnTo>
                    <a:pt x="1838242" y="88885"/>
                  </a:lnTo>
                  <a:lnTo>
                    <a:pt x="1824090" y="43920"/>
                  </a:lnTo>
                  <a:lnTo>
                    <a:pt x="1807603" y="0"/>
                  </a:lnTo>
                  <a:close/>
                </a:path>
              </a:pathLst>
            </a:custGeom>
            <a:solidFill>
              <a:srgbClr val="F7F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3479" y="891098"/>
              <a:ext cx="1744345" cy="572770"/>
            </a:xfrm>
            <a:custGeom>
              <a:avLst/>
              <a:gdLst/>
              <a:ahLst/>
              <a:cxnLst/>
              <a:rect l="l" t="t" r="r" b="b"/>
              <a:pathLst>
                <a:path w="1744345" h="572769">
                  <a:moveTo>
                    <a:pt x="871893" y="0"/>
                  </a:moveTo>
                  <a:lnTo>
                    <a:pt x="820462" y="1334"/>
                  </a:lnTo>
                  <a:lnTo>
                    <a:pt x="769760" y="5290"/>
                  </a:lnTo>
                  <a:lnTo>
                    <a:pt x="719859" y="11800"/>
                  </a:lnTo>
                  <a:lnTo>
                    <a:pt x="670830" y="20794"/>
                  </a:lnTo>
                  <a:lnTo>
                    <a:pt x="622745" y="32204"/>
                  </a:lnTo>
                  <a:lnTo>
                    <a:pt x="575674" y="45961"/>
                  </a:lnTo>
                  <a:lnTo>
                    <a:pt x="529690" y="61996"/>
                  </a:lnTo>
                  <a:lnTo>
                    <a:pt x="484863" y="80240"/>
                  </a:lnTo>
                  <a:lnTo>
                    <a:pt x="441266" y="100625"/>
                  </a:lnTo>
                  <a:lnTo>
                    <a:pt x="398969" y="123082"/>
                  </a:lnTo>
                  <a:lnTo>
                    <a:pt x="358045" y="147541"/>
                  </a:lnTo>
                  <a:lnTo>
                    <a:pt x="318564" y="173935"/>
                  </a:lnTo>
                  <a:lnTo>
                    <a:pt x="280599" y="202193"/>
                  </a:lnTo>
                  <a:lnTo>
                    <a:pt x="244220" y="232248"/>
                  </a:lnTo>
                  <a:lnTo>
                    <a:pt x="209499" y="264031"/>
                  </a:lnTo>
                  <a:lnTo>
                    <a:pt x="176508" y="297472"/>
                  </a:lnTo>
                  <a:lnTo>
                    <a:pt x="145318" y="332503"/>
                  </a:lnTo>
                  <a:lnTo>
                    <a:pt x="116000" y="369055"/>
                  </a:lnTo>
                  <a:lnTo>
                    <a:pt x="88626" y="407060"/>
                  </a:lnTo>
                  <a:lnTo>
                    <a:pt x="63268" y="446447"/>
                  </a:lnTo>
                  <a:lnTo>
                    <a:pt x="39996" y="487150"/>
                  </a:lnTo>
                  <a:lnTo>
                    <a:pt x="18883" y="529098"/>
                  </a:lnTo>
                  <a:lnTo>
                    <a:pt x="0" y="572223"/>
                  </a:lnTo>
                  <a:lnTo>
                    <a:pt x="1743786" y="572223"/>
                  </a:lnTo>
                  <a:lnTo>
                    <a:pt x="1724901" y="529098"/>
                  </a:lnTo>
                  <a:lnTo>
                    <a:pt x="1703784" y="487150"/>
                  </a:lnTo>
                  <a:lnTo>
                    <a:pt x="1680507" y="446447"/>
                  </a:lnTo>
                  <a:lnTo>
                    <a:pt x="1655141" y="407060"/>
                  </a:lnTo>
                  <a:lnTo>
                    <a:pt x="1627759" y="369055"/>
                  </a:lnTo>
                  <a:lnTo>
                    <a:pt x="1598431" y="332503"/>
                  </a:lnTo>
                  <a:lnTo>
                    <a:pt x="1567231" y="297472"/>
                  </a:lnTo>
                  <a:lnTo>
                    <a:pt x="1534229" y="264031"/>
                  </a:lnTo>
                  <a:lnTo>
                    <a:pt x="1499498" y="232248"/>
                  </a:lnTo>
                  <a:lnTo>
                    <a:pt x="1463109" y="202193"/>
                  </a:lnTo>
                  <a:lnTo>
                    <a:pt x="1425135" y="173935"/>
                  </a:lnTo>
                  <a:lnTo>
                    <a:pt x="1385646" y="147541"/>
                  </a:lnTo>
                  <a:lnTo>
                    <a:pt x="1344716" y="123082"/>
                  </a:lnTo>
                  <a:lnTo>
                    <a:pt x="1302415" y="100625"/>
                  </a:lnTo>
                  <a:lnTo>
                    <a:pt x="1258815" y="80240"/>
                  </a:lnTo>
                  <a:lnTo>
                    <a:pt x="1213989" y="61996"/>
                  </a:lnTo>
                  <a:lnTo>
                    <a:pt x="1168008" y="45961"/>
                  </a:lnTo>
                  <a:lnTo>
                    <a:pt x="1120944" y="32204"/>
                  </a:lnTo>
                  <a:lnTo>
                    <a:pt x="1072869" y="20794"/>
                  </a:lnTo>
                  <a:lnTo>
                    <a:pt x="1023854" y="11800"/>
                  </a:lnTo>
                  <a:lnTo>
                    <a:pt x="973972" y="5290"/>
                  </a:lnTo>
                  <a:lnTo>
                    <a:pt x="923294" y="1334"/>
                  </a:lnTo>
                  <a:lnTo>
                    <a:pt x="871893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6849" y="2041382"/>
              <a:ext cx="1797685" cy="985519"/>
            </a:xfrm>
            <a:custGeom>
              <a:avLst/>
              <a:gdLst/>
              <a:ahLst/>
              <a:cxnLst/>
              <a:rect l="l" t="t" r="r" b="b"/>
              <a:pathLst>
                <a:path w="1797685" h="985519">
                  <a:moveTo>
                    <a:pt x="1797113" y="0"/>
                  </a:moveTo>
                  <a:lnTo>
                    <a:pt x="0" y="0"/>
                  </a:lnTo>
                  <a:lnTo>
                    <a:pt x="16419" y="47573"/>
                  </a:lnTo>
                  <a:lnTo>
                    <a:pt x="36149" y="93375"/>
                  </a:lnTo>
                  <a:lnTo>
                    <a:pt x="58792" y="137602"/>
                  </a:lnTo>
                  <a:lnTo>
                    <a:pt x="83949" y="180454"/>
                  </a:lnTo>
                  <a:lnTo>
                    <a:pt x="111220" y="222130"/>
                  </a:lnTo>
                  <a:lnTo>
                    <a:pt x="140207" y="262828"/>
                  </a:lnTo>
                  <a:lnTo>
                    <a:pt x="170512" y="302749"/>
                  </a:lnTo>
                  <a:lnTo>
                    <a:pt x="201734" y="342090"/>
                  </a:lnTo>
                  <a:lnTo>
                    <a:pt x="233476" y="381050"/>
                  </a:lnTo>
                  <a:lnTo>
                    <a:pt x="286828" y="441404"/>
                  </a:lnTo>
                  <a:lnTo>
                    <a:pt x="319016" y="475140"/>
                  </a:lnTo>
                  <a:lnTo>
                    <a:pt x="354177" y="510707"/>
                  </a:lnTo>
                  <a:lnTo>
                    <a:pt x="391787" y="547699"/>
                  </a:lnTo>
                  <a:lnTo>
                    <a:pt x="431322" y="585710"/>
                  </a:lnTo>
                  <a:lnTo>
                    <a:pt x="472255" y="624334"/>
                  </a:lnTo>
                  <a:lnTo>
                    <a:pt x="514061" y="663165"/>
                  </a:lnTo>
                  <a:lnTo>
                    <a:pt x="556217" y="701796"/>
                  </a:lnTo>
                  <a:lnTo>
                    <a:pt x="598196" y="739823"/>
                  </a:lnTo>
                  <a:lnTo>
                    <a:pt x="679524" y="812435"/>
                  </a:lnTo>
                  <a:lnTo>
                    <a:pt x="753845" y="877754"/>
                  </a:lnTo>
                  <a:lnTo>
                    <a:pt x="843102" y="955065"/>
                  </a:lnTo>
                  <a:lnTo>
                    <a:pt x="885709" y="982590"/>
                  </a:lnTo>
                  <a:lnTo>
                    <a:pt x="898563" y="985177"/>
                  </a:lnTo>
                  <a:lnTo>
                    <a:pt x="911347" y="982590"/>
                  </a:lnTo>
                  <a:lnTo>
                    <a:pt x="954138" y="954951"/>
                  </a:lnTo>
                  <a:lnTo>
                    <a:pt x="1043236" y="877754"/>
                  </a:lnTo>
                  <a:lnTo>
                    <a:pt x="1117529" y="812435"/>
                  </a:lnTo>
                  <a:lnTo>
                    <a:pt x="1198836" y="739823"/>
                  </a:lnTo>
                  <a:lnTo>
                    <a:pt x="1240807" y="701796"/>
                  </a:lnTo>
                  <a:lnTo>
                    <a:pt x="1282956" y="663165"/>
                  </a:lnTo>
                  <a:lnTo>
                    <a:pt x="1324757" y="624334"/>
                  </a:lnTo>
                  <a:lnTo>
                    <a:pt x="1365686" y="585710"/>
                  </a:lnTo>
                  <a:lnTo>
                    <a:pt x="1405217" y="547699"/>
                  </a:lnTo>
                  <a:lnTo>
                    <a:pt x="1442825" y="510707"/>
                  </a:lnTo>
                  <a:lnTo>
                    <a:pt x="1477984" y="475140"/>
                  </a:lnTo>
                  <a:lnTo>
                    <a:pt x="1510171" y="441404"/>
                  </a:lnTo>
                  <a:lnTo>
                    <a:pt x="1538858" y="409906"/>
                  </a:lnTo>
                  <a:lnTo>
                    <a:pt x="1595264" y="342090"/>
                  </a:lnTo>
                  <a:lnTo>
                    <a:pt x="1626488" y="302749"/>
                  </a:lnTo>
                  <a:lnTo>
                    <a:pt x="1656795" y="262828"/>
                  </a:lnTo>
                  <a:lnTo>
                    <a:pt x="1685788" y="222130"/>
                  </a:lnTo>
                  <a:lnTo>
                    <a:pt x="1713069" y="180454"/>
                  </a:lnTo>
                  <a:lnTo>
                    <a:pt x="1738240" y="137602"/>
                  </a:lnTo>
                  <a:lnTo>
                    <a:pt x="1760903" y="93375"/>
                  </a:lnTo>
                  <a:lnTo>
                    <a:pt x="1780660" y="47573"/>
                  </a:lnTo>
                  <a:lnTo>
                    <a:pt x="1797113" y="0"/>
                  </a:lnTo>
                  <a:close/>
                </a:path>
              </a:pathLst>
            </a:custGeom>
            <a:solidFill>
              <a:srgbClr val="000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95369" y="904490"/>
              <a:ext cx="872490" cy="559435"/>
            </a:xfrm>
            <a:custGeom>
              <a:avLst/>
              <a:gdLst/>
              <a:ahLst/>
              <a:cxnLst/>
              <a:rect l="l" t="t" r="r" b="b"/>
              <a:pathLst>
                <a:path w="872489" h="559435">
                  <a:moveTo>
                    <a:pt x="124329" y="0"/>
                  </a:moveTo>
                  <a:lnTo>
                    <a:pt x="84894" y="11280"/>
                  </a:lnTo>
                  <a:lnTo>
                    <a:pt x="50747" y="32976"/>
                  </a:lnTo>
                  <a:lnTo>
                    <a:pt x="23885" y="63325"/>
                  </a:lnTo>
                  <a:lnTo>
                    <a:pt x="6304" y="100568"/>
                  </a:lnTo>
                  <a:lnTo>
                    <a:pt x="0" y="142944"/>
                  </a:lnTo>
                  <a:lnTo>
                    <a:pt x="0" y="558830"/>
                  </a:lnTo>
                  <a:lnTo>
                    <a:pt x="871893" y="558830"/>
                  </a:lnTo>
                  <a:lnTo>
                    <a:pt x="852276" y="514152"/>
                  </a:lnTo>
                  <a:lnTo>
                    <a:pt x="830264" y="470740"/>
                  </a:lnTo>
                  <a:lnTo>
                    <a:pt x="805936" y="428673"/>
                  </a:lnTo>
                  <a:lnTo>
                    <a:pt x="779372" y="388026"/>
                  </a:lnTo>
                  <a:lnTo>
                    <a:pt x="750654" y="348876"/>
                  </a:lnTo>
                  <a:lnTo>
                    <a:pt x="719859" y="311300"/>
                  </a:lnTo>
                  <a:lnTo>
                    <a:pt x="687069" y="275375"/>
                  </a:lnTo>
                  <a:lnTo>
                    <a:pt x="652363" y="241177"/>
                  </a:lnTo>
                  <a:lnTo>
                    <a:pt x="615822" y="208782"/>
                  </a:lnTo>
                  <a:lnTo>
                    <a:pt x="577526" y="178267"/>
                  </a:lnTo>
                  <a:lnTo>
                    <a:pt x="537553" y="149710"/>
                  </a:lnTo>
                  <a:lnTo>
                    <a:pt x="495986" y="123186"/>
                  </a:lnTo>
                  <a:lnTo>
                    <a:pt x="452902" y="98772"/>
                  </a:lnTo>
                  <a:lnTo>
                    <a:pt x="408383" y="76545"/>
                  </a:lnTo>
                  <a:lnTo>
                    <a:pt x="362509" y="56582"/>
                  </a:lnTo>
                  <a:lnTo>
                    <a:pt x="315359" y="38958"/>
                  </a:lnTo>
                  <a:lnTo>
                    <a:pt x="267013" y="23751"/>
                  </a:lnTo>
                  <a:lnTo>
                    <a:pt x="217552" y="11038"/>
                  </a:lnTo>
                  <a:lnTo>
                    <a:pt x="167055" y="894"/>
                  </a:lnTo>
                  <a:lnTo>
                    <a:pt x="124329" y="0"/>
                  </a:lnTo>
                  <a:close/>
                </a:path>
              </a:pathLst>
            </a:custGeom>
            <a:solidFill>
              <a:srgbClr val="FF1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95416" y="2041382"/>
              <a:ext cx="899160" cy="985519"/>
            </a:xfrm>
            <a:custGeom>
              <a:avLst/>
              <a:gdLst/>
              <a:ahLst/>
              <a:cxnLst/>
              <a:rect l="l" t="t" r="r" b="b"/>
              <a:pathLst>
                <a:path w="899160" h="985519">
                  <a:moveTo>
                    <a:pt x="898550" y="0"/>
                  </a:moveTo>
                  <a:lnTo>
                    <a:pt x="149428" y="0"/>
                  </a:lnTo>
                  <a:lnTo>
                    <a:pt x="102188" y="7617"/>
                  </a:lnTo>
                  <a:lnTo>
                    <a:pt x="61167" y="28835"/>
                  </a:lnTo>
                  <a:lnTo>
                    <a:pt x="28824" y="61198"/>
                  </a:lnTo>
                  <a:lnTo>
                    <a:pt x="7615" y="102251"/>
                  </a:lnTo>
                  <a:lnTo>
                    <a:pt x="0" y="149542"/>
                  </a:lnTo>
                  <a:lnTo>
                    <a:pt x="0" y="985177"/>
                  </a:lnTo>
                  <a:lnTo>
                    <a:pt x="41285" y="966124"/>
                  </a:lnTo>
                  <a:lnTo>
                    <a:pt x="144661" y="877754"/>
                  </a:lnTo>
                  <a:lnTo>
                    <a:pt x="218956" y="812435"/>
                  </a:lnTo>
                  <a:lnTo>
                    <a:pt x="300265" y="739823"/>
                  </a:lnTo>
                  <a:lnTo>
                    <a:pt x="342237" y="701796"/>
                  </a:lnTo>
                  <a:lnTo>
                    <a:pt x="384387" y="663165"/>
                  </a:lnTo>
                  <a:lnTo>
                    <a:pt x="426189" y="624334"/>
                  </a:lnTo>
                  <a:lnTo>
                    <a:pt x="467119" y="585710"/>
                  </a:lnTo>
                  <a:lnTo>
                    <a:pt x="506651" y="547699"/>
                  </a:lnTo>
                  <a:lnTo>
                    <a:pt x="544260" y="510707"/>
                  </a:lnTo>
                  <a:lnTo>
                    <a:pt x="579420" y="475140"/>
                  </a:lnTo>
                  <a:lnTo>
                    <a:pt x="611607" y="441404"/>
                  </a:lnTo>
                  <a:lnTo>
                    <a:pt x="640295" y="409906"/>
                  </a:lnTo>
                  <a:lnTo>
                    <a:pt x="696701" y="342090"/>
                  </a:lnTo>
                  <a:lnTo>
                    <a:pt x="727924" y="302749"/>
                  </a:lnTo>
                  <a:lnTo>
                    <a:pt x="758232" y="262828"/>
                  </a:lnTo>
                  <a:lnTo>
                    <a:pt x="787225" y="222130"/>
                  </a:lnTo>
                  <a:lnTo>
                    <a:pt x="814506" y="180454"/>
                  </a:lnTo>
                  <a:lnTo>
                    <a:pt x="839677" y="137602"/>
                  </a:lnTo>
                  <a:lnTo>
                    <a:pt x="862340" y="93375"/>
                  </a:lnTo>
                  <a:lnTo>
                    <a:pt x="882097" y="47573"/>
                  </a:lnTo>
                  <a:lnTo>
                    <a:pt x="898550" y="0"/>
                  </a:lnTo>
                  <a:close/>
                </a:path>
              </a:pathLst>
            </a:custGeom>
            <a:solidFill>
              <a:srgbClr val="004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621146" y="5475112"/>
            <a:ext cx="14124940" cy="6096000"/>
          </a:xfrm>
          <a:custGeom>
            <a:avLst/>
            <a:gdLst/>
            <a:ahLst/>
            <a:cxnLst/>
            <a:rect l="l" t="t" r="r" b="b"/>
            <a:pathLst>
              <a:path w="14124940" h="6096000">
                <a:moveTo>
                  <a:pt x="13871815" y="0"/>
                </a:moveTo>
                <a:lnTo>
                  <a:pt x="3235120" y="0"/>
                </a:lnTo>
                <a:lnTo>
                  <a:pt x="3183303" y="3587"/>
                </a:lnTo>
                <a:lnTo>
                  <a:pt x="3133185" y="14103"/>
                </a:lnTo>
                <a:lnTo>
                  <a:pt x="3085377" y="31177"/>
                </a:lnTo>
                <a:lnTo>
                  <a:pt x="3040490" y="54438"/>
                </a:lnTo>
                <a:lnTo>
                  <a:pt x="2999132" y="83517"/>
                </a:lnTo>
                <a:lnTo>
                  <a:pt x="2961915" y="118043"/>
                </a:lnTo>
                <a:lnTo>
                  <a:pt x="2929448" y="157646"/>
                </a:lnTo>
                <a:lnTo>
                  <a:pt x="2902342" y="201955"/>
                </a:lnTo>
                <a:lnTo>
                  <a:pt x="28574" y="5726455"/>
                </a:lnTo>
                <a:lnTo>
                  <a:pt x="10969" y="5769089"/>
                </a:lnTo>
                <a:lnTo>
                  <a:pt x="1609" y="5812279"/>
                </a:lnTo>
                <a:lnTo>
                  <a:pt x="0" y="5855214"/>
                </a:lnTo>
                <a:lnTo>
                  <a:pt x="5648" y="5897080"/>
                </a:lnTo>
                <a:lnTo>
                  <a:pt x="18061" y="5937064"/>
                </a:lnTo>
                <a:lnTo>
                  <a:pt x="36744" y="5974354"/>
                </a:lnTo>
                <a:lnTo>
                  <a:pt x="61205" y="6008137"/>
                </a:lnTo>
                <a:lnTo>
                  <a:pt x="90949" y="6037600"/>
                </a:lnTo>
                <a:lnTo>
                  <a:pt x="125484" y="6061931"/>
                </a:lnTo>
                <a:lnTo>
                  <a:pt x="164315" y="6080316"/>
                </a:lnTo>
                <a:lnTo>
                  <a:pt x="206949" y="6091943"/>
                </a:lnTo>
                <a:lnTo>
                  <a:pt x="252894" y="6095999"/>
                </a:lnTo>
                <a:lnTo>
                  <a:pt x="10889588" y="6095999"/>
                </a:lnTo>
                <a:lnTo>
                  <a:pt x="10941405" y="6092412"/>
                </a:lnTo>
                <a:lnTo>
                  <a:pt x="10991523" y="6081896"/>
                </a:lnTo>
                <a:lnTo>
                  <a:pt x="11039331" y="6064822"/>
                </a:lnTo>
                <a:lnTo>
                  <a:pt x="11084219" y="6041561"/>
                </a:lnTo>
                <a:lnTo>
                  <a:pt x="11125576" y="6012482"/>
                </a:lnTo>
                <a:lnTo>
                  <a:pt x="11162794" y="5977956"/>
                </a:lnTo>
                <a:lnTo>
                  <a:pt x="11195260" y="5938353"/>
                </a:lnTo>
                <a:lnTo>
                  <a:pt x="11222366" y="5894044"/>
                </a:lnTo>
                <a:lnTo>
                  <a:pt x="14096135" y="369544"/>
                </a:lnTo>
                <a:lnTo>
                  <a:pt x="14113740" y="326913"/>
                </a:lnTo>
                <a:lnTo>
                  <a:pt x="14123101" y="283724"/>
                </a:lnTo>
                <a:lnTo>
                  <a:pt x="14124711" y="240790"/>
                </a:lnTo>
                <a:lnTo>
                  <a:pt x="14119063" y="198925"/>
                </a:lnTo>
                <a:lnTo>
                  <a:pt x="14106651" y="158940"/>
                </a:lnTo>
                <a:lnTo>
                  <a:pt x="14087969" y="121650"/>
                </a:lnTo>
                <a:lnTo>
                  <a:pt x="14063509" y="87866"/>
                </a:lnTo>
                <a:lnTo>
                  <a:pt x="14033765" y="58402"/>
                </a:lnTo>
                <a:lnTo>
                  <a:pt x="13999230" y="34070"/>
                </a:lnTo>
                <a:lnTo>
                  <a:pt x="13960398" y="15684"/>
                </a:lnTo>
                <a:lnTo>
                  <a:pt x="13917762" y="4056"/>
                </a:lnTo>
                <a:lnTo>
                  <a:pt x="13871815" y="0"/>
                </a:lnTo>
                <a:close/>
              </a:path>
            </a:pathLst>
          </a:custGeom>
          <a:solidFill>
            <a:srgbClr val="004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5251" y="3325786"/>
            <a:ext cx="7460400" cy="8245323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21790" y="679450"/>
            <a:ext cx="14124295" cy="2334035"/>
          </a:xfrm>
          <a:prstGeom prst="rect">
            <a:avLst/>
          </a:prstGeom>
        </p:spPr>
        <p:txBody>
          <a:bodyPr vert="horz" wrap="square" lIns="0" tIns="503236" rIns="0" bIns="0" rtlCol="0">
            <a:spAutoFit/>
          </a:bodyPr>
          <a:lstStyle/>
          <a:p>
            <a:pPr marL="2425700" marR="5080">
              <a:lnSpc>
                <a:spcPct val="71600"/>
              </a:lnSpc>
              <a:spcBef>
                <a:spcPts val="2875"/>
              </a:spcBef>
            </a:pPr>
            <a:r>
              <a:rPr spc="145" dirty="0"/>
              <a:t>CO</a:t>
            </a:r>
            <a:r>
              <a:rPr spc="315" dirty="0"/>
              <a:t>N</a:t>
            </a:r>
            <a:r>
              <a:rPr spc="484" dirty="0"/>
              <a:t>G</a:t>
            </a:r>
            <a:r>
              <a:rPr spc="145" dirty="0"/>
              <a:t>R</a:t>
            </a:r>
            <a:r>
              <a:rPr spc="-470" dirty="0"/>
              <a:t>A</a:t>
            </a:r>
            <a:r>
              <a:rPr spc="145" dirty="0"/>
              <a:t>T</a:t>
            </a:r>
            <a:r>
              <a:rPr spc="484" dirty="0"/>
              <a:t>U</a:t>
            </a:r>
            <a:r>
              <a:rPr spc="145" dirty="0"/>
              <a:t>L</a:t>
            </a:r>
            <a:r>
              <a:rPr spc="-470" dirty="0"/>
              <a:t>A</a:t>
            </a:r>
            <a:r>
              <a:rPr spc="145" dirty="0"/>
              <a:t>T</a:t>
            </a:r>
            <a:r>
              <a:rPr spc="315" dirty="0"/>
              <a:t>I</a:t>
            </a:r>
            <a:r>
              <a:rPr spc="145" dirty="0"/>
              <a:t>O</a:t>
            </a:r>
            <a:r>
              <a:rPr spc="484" dirty="0"/>
              <a:t>N</a:t>
            </a:r>
            <a:r>
              <a:rPr spc="145" dirty="0"/>
              <a:t>S,</a:t>
            </a:r>
            <a:r>
              <a:rPr spc="150" dirty="0"/>
              <a:t> </a:t>
            </a:r>
            <a:r>
              <a:rPr spc="310" dirty="0"/>
              <a:t>[NAME].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00100" y="13071447"/>
            <a:ext cx="36868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b="1" spc="-10" dirty="0">
                <a:solidFill>
                  <a:srgbClr val="0043FF"/>
                </a:solidFill>
                <a:latin typeface="Montserrat"/>
                <a:cs typeface="Montserrat"/>
              </a:rPr>
              <a:t>RE/MAX</a:t>
            </a:r>
            <a:r>
              <a:rPr sz="2600" b="1" spc="15" dirty="0">
                <a:solidFill>
                  <a:srgbClr val="0043FF"/>
                </a:solidFill>
                <a:latin typeface="Montserrat"/>
                <a:cs typeface="Montserrat"/>
              </a:rPr>
              <a:t> </a:t>
            </a:r>
            <a:r>
              <a:rPr sz="2600" b="1" dirty="0">
                <a:solidFill>
                  <a:srgbClr val="0043FF"/>
                </a:solidFill>
                <a:latin typeface="Montserrat"/>
                <a:cs typeface="Montserrat"/>
              </a:rPr>
              <a:t>Office</a:t>
            </a:r>
            <a:r>
              <a:rPr sz="2600" b="1" spc="15" dirty="0">
                <a:solidFill>
                  <a:srgbClr val="0043FF"/>
                </a:solidFill>
                <a:latin typeface="Montserrat"/>
                <a:cs typeface="Montserrat"/>
              </a:rPr>
              <a:t> </a:t>
            </a:r>
            <a:r>
              <a:rPr sz="2600" b="1" spc="-20" dirty="0">
                <a:solidFill>
                  <a:srgbClr val="0043FF"/>
                </a:solidFill>
                <a:latin typeface="Montserrat"/>
                <a:cs typeface="Montserrat"/>
              </a:rPr>
              <a:t>Name </a:t>
            </a:r>
            <a:r>
              <a:rPr sz="2600" b="1" spc="-10" dirty="0">
                <a:solidFill>
                  <a:srgbClr val="0043FF"/>
                </a:solidFill>
                <a:latin typeface="Montserrat"/>
                <a:cs typeface="Montserrat"/>
              </a:rPr>
              <a:t>officeURL.com</a:t>
            </a:r>
            <a:endParaRPr sz="26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Max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Max Theme" id="{D5D8804E-F287-43F7-B063-ABA4595BFED2}" vid="{8356710F-1A06-4B92-B6C5-5ED2260E3069}"/>
    </a:ext>
  </a:extLst>
</a:theme>
</file>

<file path=ppt/theme/theme10.xml><?xml version="1.0" encoding="utf-8"?>
<a:theme xmlns:a="http://schemas.openxmlformats.org/drawingml/2006/main" name="Layout 1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Layout 1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Layout 1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Layout 1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Layout 1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Layout 1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ayout 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 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Layout 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Layout 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Layout 6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Layout 7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Layout 8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Layout 9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ReMax Theme</Template>
  <TotalTime>135</TotalTime>
  <Words>359</Words>
  <Application>Microsoft Macintosh PowerPoint</Application>
  <PresentationFormat>Custom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Aptos</vt:lpstr>
      <vt:lpstr>Arial</vt:lpstr>
      <vt:lpstr>Calibri</vt:lpstr>
      <vt:lpstr>Montserrat</vt:lpstr>
      <vt:lpstr>ReMax Theme</vt:lpstr>
      <vt:lpstr>Layout 2</vt:lpstr>
      <vt:lpstr>Layout 3</vt:lpstr>
      <vt:lpstr>Layout 4</vt:lpstr>
      <vt:lpstr>Layout 5</vt:lpstr>
      <vt:lpstr>Layout 6</vt:lpstr>
      <vt:lpstr>Layout 7</vt:lpstr>
      <vt:lpstr>Layout 8</vt:lpstr>
      <vt:lpstr>Layout 9</vt:lpstr>
      <vt:lpstr>Layout 10</vt:lpstr>
      <vt:lpstr>Layout 11</vt:lpstr>
      <vt:lpstr>Layout 12</vt:lpstr>
      <vt:lpstr>Layout 13</vt:lpstr>
      <vt:lpstr>Layout 14</vt:lpstr>
      <vt:lpstr>Layout 15</vt:lpstr>
      <vt:lpstr>CONGRATS ON THE CLOSE [NAME].</vt:lpstr>
      <vt:lpstr>CONGRATS ON THE CLOSE [NAME].</vt:lpstr>
      <vt:lpstr>PowerPoint Presentation</vt:lpstr>
      <vt:lpstr>CONGRATS ON ANOTHER LISTING, [NAME].</vt:lpstr>
      <vt:lpstr>WELCOME TO RE/MAX®, [NAME].</vt:lpstr>
      <vt:lpstr>Welcome, [Name].</vt:lpstr>
      <vt:lpstr>PowerPoint Presentation</vt:lpstr>
      <vt:lpstr>PowerPoint Presentation</vt:lpstr>
      <vt:lpstr>CONGRATULATIONS, [NAME].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CONGRATS ON THE CLOSE [NAME].</dc:title>
  <cp:lastModifiedBy>Reilly, Kim</cp:lastModifiedBy>
  <cp:revision>8</cp:revision>
  <dcterms:created xsi:type="dcterms:W3CDTF">2025-08-22T18:41:35Z</dcterms:created>
  <dcterms:modified xsi:type="dcterms:W3CDTF">2025-08-25T15:42:06Z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2025-06-13T00:00:00Z</vt:filetime>
  </property>
  <property fmtid="{D5CDD505-2E9C-101B-9397-08002B2CF9AE}" pid="3" name="Creator">
    <vt:lpwstr>Adobe InDesign 20.3 (Macintosh)</vt:lpwstr>
  </property>
  <property fmtid="{D5CDD505-2E9C-101B-9397-08002B2CF9AE}" pid="4" name="LastSaved">
    <vt:filetime>2025-08-22T00:00:00Z</vt:filetime>
  </property>
  <property fmtid="{D5CDD505-2E9C-101B-9397-08002B2CF9AE}" pid="5" name="Producer">
    <vt:lpwstr>Adobe PDF Library 17.0</vt:lpwstr>
  </property>
</Properties>
</file>