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0" r:id="rId2"/>
    <p:sldId id="336" r:id="rId3"/>
    <p:sldId id="347" r:id="rId4"/>
    <p:sldId id="327" r:id="rId5"/>
    <p:sldId id="348" r:id="rId6"/>
    <p:sldId id="349" r:id="rId7"/>
    <p:sldId id="335" r:id="rId8"/>
    <p:sldId id="317" r:id="rId9"/>
    <p:sldId id="325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Light" pitchFamily="2" charset="77"/>
      <p:regular r:id="rId21"/>
      <p:italic r:id="rId22"/>
    </p:embeddedFont>
    <p:embeddedFont>
      <p:font typeface="Montserrat SemiBold" pitchFamily="2" charset="77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E6BB06-3EAA-29D7-00F8-D9802814F345}" name="Sharma, Sheryl" initials="SS" userId="S::ssharma@remax.com::461363bc-caa5-4853-8c82-93e82cd462f9" providerId="AD"/>
  <p188:author id="{025E305B-EBB2-D2BA-5986-8C4C1F8F3F1B}" name="Vij, Saina" initials="" userId="S::sainavij@remax.com::98ceae2e-f0a7-4e3a-9d0a-64dfaea4746b" providerId="AD"/>
  <p188:author id="{1448AAFB-E6B8-42B0-36CE-0A998E7AB2AC}" name="Van Meeteren, Lisa" initials="VML" userId="S::lvanmeeteren@remax.com::c028e810-d7f6-44ca-affe-04dc234d5a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002546"/>
    <a:srgbClr val="003768"/>
    <a:srgbClr val="002B62"/>
    <a:srgbClr val="002E64"/>
    <a:srgbClr val="0D2549"/>
    <a:srgbClr val="ECECEA"/>
    <a:srgbClr val="2E3F5A"/>
    <a:srgbClr val="0C2749"/>
    <a:srgbClr val="23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6"/>
    <p:restoredTop sz="83643" autoAdjust="0"/>
  </p:normalViewPr>
  <p:slideViewPr>
    <p:cSldViewPr snapToObjects="1">
      <p:cViewPr varScale="1">
        <p:scale>
          <a:sx n="100" d="100"/>
          <a:sy n="100" d="100"/>
        </p:scale>
        <p:origin x="1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92" d="100"/>
          <a:sy n="92" d="100"/>
        </p:scale>
        <p:origin x="43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62E52-E251-0445-3B30-E853A15956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1900B-7A7D-869D-AEF4-CF48B70EA6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E72E-7921-354B-9D93-EBF721CF2039}" type="datetimeFigureOut">
              <a:rPr lang="en-US" smtClean="0"/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4EC81-5994-8808-85DB-B8D56478CE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231F-5810-FB62-BB4F-0306C84996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47449-6127-6B4A-A867-F3F62C955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86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A6AF2-6AD9-964C-8291-00872A259EF0}" type="datetimeFigureOut">
              <a:rPr lang="en-US" smtClean="0"/>
              <a:t>11/13/24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E2CE3-2FF7-1444-86C2-857449124D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3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6F561-3160-724A-985D-05AD5000D5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2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RE/MAX recognizes the importance of personal promotion when attracting consumers to their listings. 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That’s why we provide a variety of modern, sleek, agent-centric team signage options.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E2CE3-2FF7-1444-86C2-857449124D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1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6F561-3160-724A-985D-05AD5000D5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dobe Clean DC"/>
              </a:rPr>
              <a:t>websites, landing pages, CRM system, smart campaigns, marketing tools, an integrated CMA tool, and so much more,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MAX/Tech powered by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BoldTrail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200" b="0" i="0" dirty="0">
                <a:solidFill>
                  <a:srgbClr val="D1D2D3"/>
                </a:solidFill>
                <a:effectLst/>
                <a:latin typeface="Slack-Lato"/>
              </a:rPr>
              <a:t>simplifies and streamlines every aspect of running and managing your business, creating a single end-to-end platform with many solutions for efficiency and growth.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E2CE3-2FF7-1444-86C2-857449124D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9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Teams add-on within MAX/Tech powered by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BoldTrail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leverages the most powerful features of the platform to help teams run more efficiently. 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These features can help make your team more productive, supercharge recruiting and save valuable time and money. 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best part? This powerful add on is available at no additional cost!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E2CE3-2FF7-1444-86C2-857449124D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0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RE/MAX </a:t>
            </a:r>
            <a:r>
              <a:rPr lang="en-US" dirty="0" err="1"/>
              <a:t>DesignCenter</a:t>
            </a:r>
            <a:r>
              <a:rPr lang="en-US" dirty="0"/>
              <a:t>, Hustle &amp; </a:t>
            </a:r>
            <a:r>
              <a:rPr lang="en-US" dirty="0" err="1"/>
              <a:t>Photofy</a:t>
            </a:r>
            <a:r>
              <a:rPr lang="en-US" baseline="30000" dirty="0" err="1"/>
              <a:t>TM</a:t>
            </a:r>
            <a:endParaRPr lang="en-US" baseline="30000" dirty="0"/>
          </a:p>
          <a:p>
            <a:endParaRPr lang="en-US" dirty="0"/>
          </a:p>
          <a:p>
            <a:r>
              <a:rPr lang="en-US" dirty="0"/>
              <a:t>Use branded templates to easily customize marketing materials such as flyers, postcards, presentations and more</a:t>
            </a:r>
          </a:p>
          <a:p>
            <a:r>
              <a:rPr lang="en-US" dirty="0"/>
              <a:t>Use approved print partners to help </a:t>
            </a:r>
            <a:br>
              <a:rPr lang="en-US" dirty="0"/>
            </a:br>
            <a:r>
              <a:rPr lang="en-US" dirty="0"/>
              <a:t>with your promotional needs</a:t>
            </a:r>
          </a:p>
          <a:p>
            <a:r>
              <a:rPr lang="en-US" dirty="0"/>
              <a:t>Personalize national campaigns and create digital campaigns to send to contacts</a:t>
            </a:r>
          </a:p>
          <a:p>
            <a:r>
              <a:rPr lang="en-US" dirty="0"/>
              <a:t>Create customized virtual tours and personal brand videos</a:t>
            </a:r>
          </a:p>
          <a:p>
            <a:r>
              <a:rPr lang="en-US" dirty="0"/>
              <a:t>Receive fully designed automated </a:t>
            </a:r>
            <a:br>
              <a:rPr lang="en-US" dirty="0"/>
            </a:br>
            <a:r>
              <a:rPr lang="en-US" dirty="0"/>
              <a:t>listing packages</a:t>
            </a:r>
          </a:p>
          <a:p>
            <a:r>
              <a:rPr lang="en-US" dirty="0"/>
              <a:t>Share customizable RE/MAX branded content on social media with automated mass marketing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6F561-3160-724A-985D-05AD5000D5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3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solidFill>
                  <a:srgbClr val="222222"/>
                </a:solidFill>
                <a:latin typeface="Gotham Light"/>
              </a:rPr>
              <a:t>The RE/MAX network is home to top-producing teams from small and medium, to large and mega.</a:t>
            </a:r>
          </a:p>
          <a:p>
            <a:endParaRPr lang="en-US" sz="1200" b="0" i="0" u="none" strike="noStrike" baseline="0" dirty="0">
              <a:solidFill>
                <a:srgbClr val="222222"/>
              </a:solidFill>
              <a:latin typeface="Gotham Light"/>
            </a:endParaRPr>
          </a:p>
          <a:p>
            <a:r>
              <a:rPr lang="en-US" sz="1200" b="0" i="0" u="none" strike="noStrike" baseline="0" dirty="0">
                <a:solidFill>
                  <a:srgbClr val="222222"/>
                </a:solidFill>
                <a:latin typeface="Gotham Light"/>
              </a:rPr>
              <a:t>RE/MAX University offers team leaders and team members courses to help them develop and grow. </a:t>
            </a:r>
          </a:p>
          <a:p>
            <a:r>
              <a:rPr lang="en-US" sz="1200" b="0" i="0" u="none" strike="noStrike" baseline="0" dirty="0">
                <a:solidFill>
                  <a:srgbClr val="222222"/>
                </a:solidFill>
                <a:latin typeface="Gotham Light"/>
              </a:rPr>
              <a:t>-Building a Team </a:t>
            </a:r>
          </a:p>
          <a:p>
            <a:r>
              <a:rPr lang="en-US" sz="1200" b="0" i="0" u="none" strike="noStrike" baseline="0" dirty="0">
                <a:solidFill>
                  <a:srgbClr val="222222"/>
                </a:solidFill>
                <a:latin typeface="Gotham Light"/>
              </a:rPr>
              <a:t>-Team Leadership </a:t>
            </a:r>
          </a:p>
          <a:p>
            <a:r>
              <a:rPr lang="en-US" sz="1200" b="0" i="0" u="none" strike="noStrike" baseline="0" dirty="0">
                <a:solidFill>
                  <a:srgbClr val="222222"/>
                </a:solidFill>
                <a:latin typeface="Gotham Light"/>
              </a:rPr>
              <a:t>-Growing Your Team </a:t>
            </a:r>
          </a:p>
          <a:p>
            <a:r>
              <a:rPr lang="en-US" sz="1200" b="0" i="0" u="none" strike="noStrike" baseline="0" dirty="0">
                <a:solidFill>
                  <a:srgbClr val="222222"/>
                </a:solidFill>
                <a:latin typeface="Gotham Light"/>
              </a:rPr>
              <a:t>-Developing High Performing Teams </a:t>
            </a:r>
          </a:p>
          <a:p>
            <a:r>
              <a:rPr lang="en-US" sz="1200" b="0" i="0" u="none" strike="noStrike" baseline="0" dirty="0">
                <a:solidFill>
                  <a:srgbClr val="222222"/>
                </a:solidFill>
                <a:latin typeface="Gotham Light"/>
              </a:rPr>
              <a:t>-Team Fundamentals </a:t>
            </a:r>
          </a:p>
          <a:p>
            <a:r>
              <a:rPr lang="en-US" sz="1200" b="0" i="0" u="none" strike="noStrike" baseline="0" dirty="0">
                <a:solidFill>
                  <a:srgbClr val="222222"/>
                </a:solidFill>
                <a:latin typeface="Gotham Light"/>
              </a:rPr>
              <a:t>-Master Team Builder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E2CE3-2FF7-1444-86C2-857449124D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E2CE3-2FF7-1444-86C2-857449124D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5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AE8BE-3956-DF01-2E3A-7947FB9AD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219200"/>
            <a:ext cx="1215184" cy="13255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4AE90C-66AB-4232-F368-02761310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594625"/>
            <a:ext cx="5804153" cy="2672576"/>
          </a:xfrm>
        </p:spPr>
        <p:txBody>
          <a:bodyPr anchor="b">
            <a:noAutofit/>
          </a:bodyPr>
          <a:lstStyle>
            <a:lvl1pPr>
              <a:defRPr sz="4400" b="0" i="0"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221E68-344E-C839-999F-D204B3CD5E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200" y="869950"/>
            <a:ext cx="3400425" cy="4906963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B917C1-7CEF-A69D-77C4-F1F72C47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D8DCDE-6106-DAA5-45B0-B5E38878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1838899-899C-B486-582A-9A08E5B62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500" y="1494844"/>
            <a:ext cx="1856137" cy="376295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533959E-17E5-966B-8F61-A447B27D2174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98098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- Grey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4C11365-6802-6241-A2A4-736B8E5732B8}"/>
              </a:ext>
            </a:extLst>
          </p:cNvPr>
          <p:cNvSpPr txBox="1">
            <a:spLocks/>
          </p:cNvSpPr>
          <p:nvPr userDrawn="1"/>
        </p:nvSpPr>
        <p:spPr>
          <a:xfrm>
            <a:off x="5054600" y="4064000"/>
            <a:ext cx="20828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274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29CC0-9563-28EC-9428-4D8C05059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10" y="1988634"/>
            <a:ext cx="1448211" cy="15797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A2E8EE-1A9F-F525-6A91-2D394ADCB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52" y="3325122"/>
            <a:ext cx="10941148" cy="900332"/>
          </a:xfrm>
        </p:spPr>
        <p:txBody>
          <a:bodyPr/>
          <a:lstStyle>
            <a:lvl1pPr algn="ctr">
              <a:defRPr>
                <a:solidFill>
                  <a:srgbClr val="2E3F5A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4FC9-CCE7-12B3-97AC-8CD1864C1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E3F5A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203815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- Lightest Grey 2">
    <p:bg>
      <p:bgPr>
        <a:solidFill>
          <a:srgbClr val="EC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4C11365-6802-6241-A2A4-736B8E5732B8}"/>
              </a:ext>
            </a:extLst>
          </p:cNvPr>
          <p:cNvSpPr txBox="1">
            <a:spLocks/>
          </p:cNvSpPr>
          <p:nvPr userDrawn="1"/>
        </p:nvSpPr>
        <p:spPr>
          <a:xfrm>
            <a:off x="5054600" y="4064000"/>
            <a:ext cx="20828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274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29CC0-9563-28EC-9428-4D8C05059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10" y="1988634"/>
            <a:ext cx="1448211" cy="15797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A2E8EE-1A9F-F525-6A91-2D394ADCB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52" y="3325122"/>
            <a:ext cx="10941148" cy="900332"/>
          </a:xfrm>
        </p:spPr>
        <p:txBody>
          <a:bodyPr/>
          <a:lstStyle>
            <a:lvl1pPr algn="ctr">
              <a:defRPr>
                <a:solidFill>
                  <a:srgbClr val="2E3F5A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4FC9-CCE7-12B3-97AC-8CD1864C1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E3F5A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2673501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- Medium Grey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4C11365-6802-6241-A2A4-736B8E5732B8}"/>
              </a:ext>
            </a:extLst>
          </p:cNvPr>
          <p:cNvSpPr txBox="1">
            <a:spLocks/>
          </p:cNvSpPr>
          <p:nvPr userDrawn="1"/>
        </p:nvSpPr>
        <p:spPr>
          <a:xfrm>
            <a:off x="5054600" y="4064000"/>
            <a:ext cx="20828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274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29CC0-9563-28EC-9428-4D8C05059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10" y="1988634"/>
            <a:ext cx="1448211" cy="15797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A2E8EE-1A9F-F525-6A91-2D394ADCB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52" y="3325122"/>
            <a:ext cx="10941148" cy="900332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4FC9-CCE7-12B3-97AC-8CD1864C1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173163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hank you - Darkest Grey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4C11365-6802-6241-A2A4-736B8E5732B8}"/>
              </a:ext>
            </a:extLst>
          </p:cNvPr>
          <p:cNvSpPr txBox="1">
            <a:spLocks/>
          </p:cNvSpPr>
          <p:nvPr userDrawn="1"/>
        </p:nvSpPr>
        <p:spPr>
          <a:xfrm>
            <a:off x="5054600" y="4064000"/>
            <a:ext cx="20828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274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29CC0-9563-28EC-9428-4D8C05059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10" y="1988634"/>
            <a:ext cx="1448211" cy="15797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A2E8EE-1A9F-F525-6A91-2D394ADCB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52" y="3325122"/>
            <a:ext cx="10941148" cy="900332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4FC9-CCE7-12B3-97AC-8CD1864C1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266315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hank you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4C11365-6802-6241-A2A4-736B8E5732B8}"/>
              </a:ext>
            </a:extLst>
          </p:cNvPr>
          <p:cNvSpPr txBox="1">
            <a:spLocks/>
          </p:cNvSpPr>
          <p:nvPr userDrawn="1"/>
        </p:nvSpPr>
        <p:spPr>
          <a:xfrm>
            <a:off x="5054600" y="4064000"/>
            <a:ext cx="20828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274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29CC0-9563-28EC-9428-4D8C05059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10" y="1988634"/>
            <a:ext cx="1448211" cy="15797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A2E8EE-1A9F-F525-6A91-2D394ADCB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52" y="3325122"/>
            <a:ext cx="10941148" cy="900332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0D2549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4FC9-CCE7-12B3-97AC-8CD1864C1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D2549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24031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29F2E6D-2538-B9D3-1EBF-DB5C7F88F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0" y="2667000"/>
            <a:ext cx="6705600" cy="457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AA6EFA-EBDB-C84A-BB79-6742445FF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1900" y="1384300"/>
            <a:ext cx="2578100" cy="37211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A7B2E77-559B-204B-8FB6-629EED66C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87800" y="3149600"/>
            <a:ext cx="66929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C3EA9-3D00-A08E-0C55-C759B48BF8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BE71B1-06B5-275A-F028-8E2710872E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C6C42AC-7D98-0581-4FED-742CE1E0545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1B6E27A-AEB2-78A3-B833-3B6503BA9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A5A50DD-1A02-9A8F-14BC-C688D0166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25BA9-C910-5F38-1F1A-C6D7F6F9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1F18-E6B0-253F-55C3-C3BA87124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913EB-8835-288E-F1F7-15C6D7F24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92AAD2-931D-C9FF-5997-0CCED5524B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062D81-5C83-56CE-0FDE-6CA22C654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B10F0-CA44-6587-7AED-C770C5CABA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A1F3860-FD9F-E1B4-BF71-0EFB5C42B44B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68175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ax teams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A5A50DD-1A02-9A8F-14BC-C688D0166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C25BA9-C910-5F38-1F1A-C6D7F6F9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1F18-E6B0-253F-55C3-C3BA87124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913EB-8835-288E-F1F7-15C6D7F24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92AAD2-931D-C9FF-5997-0CCED5524B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062D81-5C83-56CE-0FDE-6CA22C654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A1F3860-FD9F-E1B4-BF71-0EFB5C42B44B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BD142A-6545-97B8-5370-F1614590F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943600"/>
            <a:ext cx="1447800" cy="7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50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BB6A8-6A3C-E6C7-1E89-00E52B3E4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39EC-6478-D60C-8669-AE4CC5A1D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2EEA3-C4D2-A268-0300-53237D06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4EEDDA2-0BC3-A72C-197A-5BF7E7982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B9256-68A2-B5D4-7B85-58F4A9514D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573BA-41EF-376B-DE78-DA81FB32657E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885150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ax teams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BB6A8-6A3C-E6C7-1E89-00E52B3E4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39EC-6478-D60C-8669-AE4CC5A1D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2EEA3-C4D2-A268-0300-53237D063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C4EEDDA2-0BC3-A72C-197A-5BF7E7982D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B573BA-41EF-376B-DE78-DA81FB32657E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83EB8-5924-C69D-AEC1-4C7E60CB4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943600"/>
            <a:ext cx="1447800" cy="7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0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AE90C-66AB-4232-F368-02761310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594625"/>
            <a:ext cx="5804153" cy="2672576"/>
          </a:xfrm>
        </p:spPr>
        <p:txBody>
          <a:bodyPr anchor="b">
            <a:noAutofit/>
          </a:bodyPr>
          <a:lstStyle>
            <a:lvl1pPr>
              <a:defRPr sz="4400" b="0" i="0"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221E68-344E-C839-999F-D204B3CD5E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3200" y="869950"/>
            <a:ext cx="3400425" cy="4906963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B917C1-7CEF-A69D-77C4-F1F72C47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D8DCDE-6106-DAA5-45B0-B5E38878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31838899-899C-B486-582A-9A08E5B62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500" y="1494844"/>
            <a:ext cx="1856137" cy="3762955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533959E-17E5-966B-8F61-A447B27D2174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0EF822-CC17-FB8F-1037-6DC55B7BC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95400"/>
            <a:ext cx="3048000" cy="1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80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Title no bullet/ Bullets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168DE29-B379-00FA-FAA2-01565A733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68" y="2370265"/>
            <a:ext cx="4303132" cy="379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9F93308-AB9C-B416-3E60-2CA8BC22B9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29497" y="1428092"/>
            <a:ext cx="6367771" cy="4760835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B030F-8DE4-7A4F-EDC2-3B9DA6EE740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9A64-537E-BD7A-C4C4-46824D46C4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6E5C8-4443-5379-BF79-FE950C77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395961"/>
            <a:ext cx="4287587" cy="9003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2D80F-7FD2-149C-A475-DB7E11473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3580E-652F-52FE-F82B-5FB68A8921CC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87319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ax team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168DE29-B379-00FA-FAA2-01565A733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68" y="2370265"/>
            <a:ext cx="4303132" cy="379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9F93308-AB9C-B416-3E60-2CA8BC22B9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29497" y="1428092"/>
            <a:ext cx="6367771" cy="4760835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B030F-8DE4-7A4F-EDC2-3B9DA6EE740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9A64-537E-BD7A-C4C4-46824D46C4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76E5C8-4443-5379-BF79-FE950C77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395961"/>
            <a:ext cx="4287587" cy="9003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3580E-652F-52FE-F82B-5FB68A8921CC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0C31BE-1760-98B1-9FE8-DDFB10F62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943600"/>
            <a:ext cx="1447800" cy="7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5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ax teams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8" y="1424941"/>
            <a:ext cx="6667429" cy="4752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8F87E-4484-72BF-B361-8BED918BAC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B75D3-6393-F6F1-120C-75D585CCBE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6EFF143-8F0F-AA4E-DAFA-A5DB153DC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68" y="2370265"/>
            <a:ext cx="4303132" cy="379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C65C195-C448-0164-26AC-6B48D2F7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395961"/>
            <a:ext cx="4287587" cy="9003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0F4B74C-4037-0932-EA14-FFF50CE671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1FD77CE-DE35-9C72-970A-462F865DB7D4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1F29E9-5C2F-3FB5-41CB-1B4E429987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88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ullets -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5C690FD-66C9-9319-EE2B-ACF60A1C7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636A3-BD1E-550F-8F29-C785354BA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5C568-A933-89D7-9D49-AC9D9F712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D3BB66-CF28-2941-36E6-47D78866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4D8BDF-F524-3082-3086-DF353D6D40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1034712" cy="4783989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4164E5-EA12-BD11-2332-60AB903494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3FCA62-2851-40B8-2E82-B6B2B60F977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675170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ax teams traditional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5C690FD-66C9-9319-EE2B-ACF60A1C7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3927" y="1524000"/>
            <a:ext cx="1278073" cy="376295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636A3-BD1E-550F-8F29-C785354BA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5C568-A933-89D7-9D49-AC9D9F712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D3BB66-CF28-2941-36E6-47D78866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4D8BDF-F524-3082-3086-DF353D6D40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1034712" cy="4783989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3FCA62-2851-40B8-2E82-B6B2B60F977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2CF9F4-01B3-2F12-4C5E-F69314CE6D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943600"/>
            <a:ext cx="1447800" cy="7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0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D256573-B2F8-2CA1-AFE0-6E7DC21E3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457200" y="823912"/>
            <a:ext cx="1598629" cy="1766888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D2B0E1-66F3-73E8-E5A3-927C2DAC0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F131633-E7B2-46AD-3161-9C97FDC28EC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pic>
        <p:nvPicPr>
          <p:cNvPr id="12" name="Picture 1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95235AF5-0674-BDFB-E5A5-ACD21B06FE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B527C37-A67C-E104-3071-30392BBE41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6800" y="1509712"/>
            <a:ext cx="4724400" cy="3567113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3D2D65-304D-5695-7794-BD8CEE29C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447800"/>
            <a:ext cx="6019800" cy="36576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buNone/>
              <a:defRPr sz="4400" baseline="0">
                <a:solidFill>
                  <a:schemeClr val="accent1"/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273350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  <p15:guide id="4" orient="horz" pos="36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D256573-B2F8-2CA1-AFE0-6E7DC21E3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457200" y="823912"/>
            <a:ext cx="1598629" cy="1766888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D2B0E1-66F3-73E8-E5A3-927C2DAC0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F131633-E7B2-46AD-3161-9C97FDC28EC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pic>
        <p:nvPicPr>
          <p:cNvPr id="12" name="Picture 1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95235AF5-0674-BDFB-E5A5-ACD21B06FE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B527C37-A67C-E104-3071-30392BBE41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6800" y="1509712"/>
            <a:ext cx="4724400" cy="3567113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3D2D65-304D-5695-7794-BD8CEE29C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3429000"/>
            <a:ext cx="6019800" cy="1676400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4100" baseline="0">
                <a:solidFill>
                  <a:schemeClr val="accent1"/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ADAA33-B8BA-6238-444C-E1F27907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24000"/>
            <a:ext cx="5715000" cy="19050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1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90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  <p15:guide id="4" orient="horz" pos="360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on left content 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D256573-B2F8-2CA1-AFE0-6E7DC21E3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457200" y="3968165"/>
            <a:ext cx="1598629" cy="1766888"/>
          </a:xfrm>
          <a:prstGeom prst="rect">
            <a:avLst/>
          </a:prstGeom>
        </p:spPr>
      </p:pic>
      <p:sp>
        <p:nvSpPr>
          <p:cNvPr id="8" name="Title 14">
            <a:extLst>
              <a:ext uri="{FF2B5EF4-FFF2-40B4-BE49-F238E27FC236}">
                <a16:creationId xmlns:a16="http://schemas.microsoft.com/office/drawing/2014/main" id="{D7EE4C57-6845-C681-AEBE-4C0C903E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04800"/>
            <a:ext cx="6019800" cy="2431366"/>
          </a:xfrm>
          <a:ln>
            <a:noFill/>
          </a:ln>
        </p:spPr>
        <p:txBody>
          <a:bodyPr anchor="b">
            <a:normAutofit/>
          </a:bodyPr>
          <a:lstStyle>
            <a:lvl1pPr>
              <a:defRPr sz="4100" b="1" i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D2B0E1-66F3-73E8-E5A3-927C2DAC0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F131633-E7B2-46AD-3161-9C97FDC28EC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pic>
        <p:nvPicPr>
          <p:cNvPr id="12" name="Picture 1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95235AF5-0674-BDFB-E5A5-ACD21B06FE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B527C37-A67C-E104-3071-30392BBE41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6800" y="1509712"/>
            <a:ext cx="4724400" cy="3567113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3D2D65-304D-5695-7794-BD8CEE29C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743200"/>
            <a:ext cx="6019800" cy="1371600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4400" baseline="0">
                <a:solidFill>
                  <a:schemeClr val="accent1"/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Placeholder 6">
            <a:extLst>
              <a:ext uri="{FF2B5EF4-FFF2-40B4-BE49-F238E27FC236}">
                <a16:creationId xmlns:a16="http://schemas.microsoft.com/office/drawing/2014/main" id="{2D047923-277A-6F89-E450-0B2F04B25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3" t="-4056" r="-3650" b="-7889"/>
          <a:stretch/>
        </p:blipFill>
        <p:spPr>
          <a:xfrm>
            <a:off x="6934200" y="4146947"/>
            <a:ext cx="710051" cy="10668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8DF342-C1A6-4DD8-E756-0E943240E9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72200" y="4191000"/>
            <a:ext cx="685800" cy="97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70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  <p15:guide id="4" orient="horz" pos="360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 photo righ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4">
            <a:extLst>
              <a:ext uri="{FF2B5EF4-FFF2-40B4-BE49-F238E27FC236}">
                <a16:creationId xmlns:a16="http://schemas.microsoft.com/office/drawing/2014/main" id="{D7EE4C57-6845-C681-AEBE-4C0C903E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6019800" cy="2431366"/>
          </a:xfrm>
          <a:ln>
            <a:noFill/>
          </a:ln>
        </p:spPr>
        <p:txBody>
          <a:bodyPr anchor="b">
            <a:normAutofit/>
          </a:bodyPr>
          <a:lstStyle>
            <a:lvl1pPr>
              <a:defRPr sz="41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D2B0E1-66F3-73E8-E5A3-927C2DAC0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F131633-E7B2-46AD-3161-9C97FDC28EC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pic>
        <p:nvPicPr>
          <p:cNvPr id="12" name="Picture 1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95235AF5-0674-BDFB-E5A5-ACD21B06F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B527C37-A67C-E104-3071-30392BBE41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9190" y="1447800"/>
            <a:ext cx="4724400" cy="3567113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C3D2D65-304D-5695-7794-BD8CEE29C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895600"/>
            <a:ext cx="6019800" cy="2060714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4400" b="1" i="0" baseline="0">
                <a:solidFill>
                  <a:schemeClr val="accent1"/>
                </a:solidFill>
                <a:latin typeface="Montserra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06C2624F-FEA5-8BBD-0ED9-20086EAB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10184294" y="815008"/>
            <a:ext cx="1654263" cy="17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8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  <p15:guide id="4" orient="horz" pos="360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gre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B3D181D-3D59-7FF1-E713-59D0D7DD9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912" y="3969488"/>
            <a:ext cx="1600200" cy="1696387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F94FCA-C29F-5C47-7D2B-DB3FF4B69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0545" y="889591"/>
            <a:ext cx="1600200" cy="16963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D2B0E1-66F3-73E8-E5A3-927C2DAC0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F131633-E7B2-46AD-3161-9C97FDC28EC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pic>
        <p:nvPicPr>
          <p:cNvPr id="12" name="Picture 1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95235AF5-0674-BDFB-E5A5-ACD21B06FE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B527C37-A67C-E104-3071-30392BBE41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509712"/>
            <a:ext cx="4724400" cy="3567113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911C016D-6EF0-F4FF-F86D-6CC85191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978834"/>
            <a:ext cx="10941148" cy="900332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14E812-CF89-3720-1924-EC9122C368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3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20">
          <p15:clr>
            <a:srgbClr val="FBAE40"/>
          </p15:clr>
        </p15:guide>
        <p15:guide id="4" orient="horz" pos="36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72D53DBA-3BA4-992A-83CD-47345ABAC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500" y="1494844"/>
            <a:ext cx="1856137" cy="37629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3F90B-1CF1-3F01-7F6C-BE208959D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C662-5015-407A-84FE-16152D53E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2512DEF-2D52-3919-7F43-EFBE3016E217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9D1165A-964B-E29A-61A5-6BE2A775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978834"/>
            <a:ext cx="10941148" cy="900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445F20-435D-54A0-05A9-02FFC093E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236624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EA69C7-0AAC-1064-D571-6D05802EDBC9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703D5F9-45EE-F196-CE5B-C7028C8F8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2129" y="1219200"/>
            <a:ext cx="1194619" cy="4419600"/>
          </a:xfrm>
          <a:prstGeom prst="rect">
            <a:avLst/>
          </a:prstGeom>
        </p:spPr>
      </p:pic>
      <p:pic>
        <p:nvPicPr>
          <p:cNvPr id="9" name="Picture 8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4B317D86-F89D-1C13-5A7E-B9BA55E9BD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F8975976-D751-4609-A2B3-C6784984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25083"/>
            <a:ext cx="10941148" cy="9003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A358D37-CC4F-FAE8-F8EC-A57D2051703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0951078" cy="4783989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1"/>
                </a:solidFill>
              </a:defRPr>
            </a:lvl2pPr>
            <a:lvl3pPr>
              <a:buClrTx/>
              <a:defRPr>
                <a:solidFill>
                  <a:schemeClr val="accent1"/>
                </a:solidFill>
              </a:defRPr>
            </a:lvl3pPr>
            <a:lvl4pPr>
              <a:buClrTx/>
              <a:defRPr>
                <a:solidFill>
                  <a:schemeClr val="accent1"/>
                </a:solidFill>
              </a:defRPr>
            </a:lvl4pPr>
            <a:lvl5pPr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B30A4F-602A-EB72-794A-8E9111993D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4193462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4AABB56-A53F-ECAD-9F11-717940F30841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7" name="Picture 6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92622579-7C83-5602-8209-B7CBD91C4C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44EC2EB-19F7-2292-8E1C-19FEA4570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2129" y="1219200"/>
            <a:ext cx="1194619" cy="44196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3542FA4-9484-B06E-C04D-1CD66F81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1270350A-C63D-45AE-51C1-5F73934681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1"/>
                </a:solidFill>
              </a:defRPr>
            </a:lvl2pPr>
            <a:lvl3pPr>
              <a:buClrTx/>
              <a:defRPr>
                <a:solidFill>
                  <a:schemeClr val="accent1"/>
                </a:solidFill>
              </a:defRPr>
            </a:lvl3pPr>
            <a:lvl4pPr>
              <a:buClrTx/>
              <a:defRPr>
                <a:solidFill>
                  <a:schemeClr val="accent1"/>
                </a:solidFill>
              </a:defRPr>
            </a:lvl4pPr>
            <a:lvl5pPr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94401C6-37AD-B043-BE95-1249FE4188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1"/>
                </a:solidFill>
              </a:defRPr>
            </a:lvl2pPr>
            <a:lvl3pPr>
              <a:buClrTx/>
              <a:defRPr>
                <a:solidFill>
                  <a:schemeClr val="accent1"/>
                </a:solidFill>
              </a:defRPr>
            </a:lvl3pPr>
            <a:lvl4pPr>
              <a:buClrTx/>
              <a:defRPr>
                <a:solidFill>
                  <a:schemeClr val="accent1"/>
                </a:solidFill>
              </a:defRPr>
            </a:lvl4pPr>
            <a:lvl5pPr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29D9798-DB1C-6DEC-D9D3-33B6C9D6AB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721206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E8B24EB-599A-B6E6-BF44-1B794BFC187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168892FE-384E-1260-DC00-9FC0A7383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546CE9-8895-4857-24E6-A16429479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2129" y="1219200"/>
            <a:ext cx="1194619" cy="44196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373B9C9-604E-549D-C856-46D59DA0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85803-333D-8E4A-0BD9-EC32A832D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2817010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4E8B24EB-599A-B6E6-BF44-1B794BFC187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168892FE-384E-1260-DC00-9FC0A7383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546CE9-8895-4857-24E6-A16429479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2129" y="1219200"/>
            <a:ext cx="1194619" cy="44196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85803-333D-8E4A-0BD9-EC32A832D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0" name="Title 14">
            <a:extLst>
              <a:ext uri="{FF2B5EF4-FFF2-40B4-BE49-F238E27FC236}">
                <a16:creationId xmlns:a16="http://schemas.microsoft.com/office/drawing/2014/main" id="{794738FA-FD7D-3521-A29B-64FA6725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978834"/>
            <a:ext cx="10941148" cy="900332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F1BD80-3E10-F92D-69B2-566660A712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0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BED8157-803C-076E-1C64-650A26D7D53E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993D7CE0-A463-6861-B2A1-1B5C0A07F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5625ACB-F087-931E-EB3C-24A64611E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2129" y="1219200"/>
            <a:ext cx="1194619" cy="44196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DD25CDA-1AFB-EAD1-F1A5-05F979789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68" y="2370265"/>
            <a:ext cx="4303132" cy="379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4ACC85-5B23-3DD2-2573-100C63077C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29497" y="1428092"/>
            <a:ext cx="6367771" cy="4760835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1"/>
                </a:solidFill>
              </a:defRPr>
            </a:lvl2pPr>
            <a:lvl3pPr>
              <a:buClrTx/>
              <a:defRPr>
                <a:solidFill>
                  <a:schemeClr val="accent1"/>
                </a:solidFill>
              </a:defRPr>
            </a:lvl3pPr>
            <a:lvl4pPr>
              <a:buClrTx/>
              <a:defRPr>
                <a:solidFill>
                  <a:schemeClr val="accent1"/>
                </a:solidFill>
              </a:defRPr>
            </a:lvl4pPr>
            <a:lvl5pPr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863EEA63-7A27-0A57-62B6-29C13103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395961"/>
            <a:ext cx="4287587" cy="9003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877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A2C2B87-7908-0A69-98EC-1FBDA2189A3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1EE82EDF-B5CB-436F-8417-ECF367180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1003CDA-4E60-9F34-2419-2ECBB920A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2129" y="1219200"/>
            <a:ext cx="1194619" cy="44196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1E6C676-9971-993F-E2A4-1CCD1D120A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8" y="1424941"/>
            <a:ext cx="6667429" cy="4752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9E99E36-7AB9-1F93-9D0F-88964D81B2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68" y="2370265"/>
            <a:ext cx="4303132" cy="379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3301386-465B-C690-8825-7DF0267A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395961"/>
            <a:ext cx="4287587" cy="9003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5492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636A3-BD1E-550F-8F29-C785354BA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5C568-A933-89D7-9D49-AC9D9F712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D3BB66-CF28-2941-36E6-47D78866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4D8BDF-F524-3082-3086-DF353D6D40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0951078" cy="47839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3F0C459-E1EB-D8A7-0F60-FF8D15C5A88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998754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5BA9-C910-5F38-1F1A-C6D7F6F9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1F18-E6B0-253F-55C3-C3BA87124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913EB-8835-288E-F1F7-15C6D7F24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92AAD2-931D-C9FF-5997-0CCED5524B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062D81-5C83-56CE-0FDE-6CA22C6542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06A4441-D8DF-A228-FFB1-15CEC8D7A506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006751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BB6A8-6A3C-E6C7-1E89-00E52B3E4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39EC-6478-D60C-8669-AE4CC5A1D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E77284-9CDD-B931-F826-28444D69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B8E724C-CD3C-00D2-B795-DAAA4F869E81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699769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dark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BB6A8-6A3C-E6C7-1E89-00E52B3E46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939EC-6478-D60C-8669-AE4CC5A1D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E77284-9CDD-B931-F826-28444D694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B8E724C-CD3C-00D2-B795-DAAA4F869E81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20757F2-F64B-DF10-18D3-F3D4FFF295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1447800"/>
            <a:ext cx="3221108" cy="4648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5AB4E56-8FEA-8DC1-0F60-DA83AB3CC6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5446" y="1447800"/>
            <a:ext cx="3221108" cy="4648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A062CEC-A5DD-7A5C-C93B-7238D83648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8200" y="1447800"/>
            <a:ext cx="3221108" cy="4648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2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Gre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72D53DBA-3BA4-992A-83CD-47345ABAC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500" y="1494844"/>
            <a:ext cx="1856137" cy="376295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3F90B-1CF1-3F01-7F6C-BE208959D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C662-5015-407A-84FE-16152D53E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2512DEF-2D52-3919-7F43-EFBE3016E217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9D1165A-964B-E29A-61A5-6BE2A775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978834"/>
            <a:ext cx="10941148" cy="900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445F20-435D-54A0-05A9-02FFC093E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236624"/>
            <a:ext cx="121518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94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no bullet/ Bullets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B030F-8DE4-7A4F-EDC2-3B9DA6EE740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19A64-537E-BD7A-C4C4-46824D46C4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21616E5-5322-2AAE-A608-8E83F04BC5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29497" y="1428092"/>
            <a:ext cx="6367771" cy="4760835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1"/>
                </a:solidFill>
              </a:defRPr>
            </a:lvl2pPr>
            <a:lvl3pPr>
              <a:buClrTx/>
              <a:defRPr>
                <a:solidFill>
                  <a:schemeClr val="accent1"/>
                </a:solidFill>
              </a:defRPr>
            </a:lvl3pPr>
            <a:lvl4pPr>
              <a:buClrTx/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86FD8A-5022-EFC0-C1B0-2BB351119E0A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22592F9-950A-AAF2-1B28-A6A6C30CAB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371600"/>
            <a:ext cx="4303132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C2749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95092AF-B336-D68F-AC4B-F75D9AF6D78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2209800"/>
            <a:ext cx="4343400" cy="4038600"/>
          </a:xfrm>
        </p:spPr>
        <p:txBody>
          <a:bodyPr/>
          <a:lstStyle>
            <a:lvl1pPr>
              <a:defRPr sz="1600"/>
            </a:lvl1pPr>
            <a:lvl2pPr marL="179388" indent="-168275">
              <a:tabLst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559C8-8C59-DD20-FAC5-E53D0590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6568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mputer monitor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2A4699C-D4A8-2737-983C-DFFFD1D53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295400"/>
            <a:ext cx="6019800" cy="513182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9867" y="1752600"/>
            <a:ext cx="5212080" cy="28645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8F87E-4484-72BF-B361-8BED918BAC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B75D3-6393-F6F1-120C-75D585CCBE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79ED00-3C02-2BA3-88E7-149FEA5BB95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B5D6E8-3814-E0BF-79B8-608FD3DF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206B0-6CDA-5F8E-766A-1807B6BD5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371600"/>
            <a:ext cx="4303132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C2749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B72498-2D8F-F62F-8792-6C3BB8B818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2209800"/>
            <a:ext cx="4343400" cy="4038600"/>
          </a:xfrm>
        </p:spPr>
        <p:txBody>
          <a:bodyPr/>
          <a:lstStyle>
            <a:lvl1pPr>
              <a:defRPr sz="1600"/>
            </a:lvl1pPr>
            <a:lvl2pPr marL="179388" indent="-168275">
              <a:tabLst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023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6053" y="1752600"/>
            <a:ext cx="6185747" cy="447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8F87E-4484-72BF-B361-8BED918BAC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B75D3-6393-F6F1-120C-75D585CCBE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79ED00-3C02-2BA3-88E7-149FEA5BB95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B5D6E8-3814-E0BF-79B8-608FD3DF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206B0-6CDA-5F8E-766A-1807B6BD5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5200" y="1371600"/>
            <a:ext cx="4303132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C2749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B72498-2D8F-F62F-8792-6C3BB8B818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5200" y="2209800"/>
            <a:ext cx="4343400" cy="4038600"/>
          </a:xfrm>
        </p:spPr>
        <p:txBody>
          <a:bodyPr/>
          <a:lstStyle>
            <a:lvl1pPr>
              <a:defRPr sz="1600"/>
            </a:lvl1pPr>
            <a:lvl2pPr marL="179388" indent="-168275">
              <a:tabLst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7162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86400" y="1752600"/>
            <a:ext cx="6185747" cy="447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8F87E-4484-72BF-B361-8BED918BAC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B75D3-6393-F6F1-120C-75D585CCBE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79ED00-3C02-2BA3-88E7-149FEA5BB95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B5D6E8-3814-E0BF-79B8-608FD3DF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206B0-6CDA-5F8E-766A-1807B6BD5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371600"/>
            <a:ext cx="4303132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C2749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B72498-2D8F-F62F-8792-6C3BB8B818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2209800"/>
            <a:ext cx="4343400" cy="4038600"/>
          </a:xfrm>
        </p:spPr>
        <p:txBody>
          <a:bodyPr/>
          <a:lstStyle>
            <a:lvl1pPr>
              <a:defRPr sz="1600"/>
            </a:lvl1pPr>
            <a:lvl2pPr marL="179388" indent="-168275">
              <a:tabLst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12411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86400" y="1752600"/>
            <a:ext cx="6185747" cy="447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8F87E-4484-72BF-B361-8BED918BAC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B75D3-6393-F6F1-120C-75D585CCBE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79ED00-3C02-2BA3-88E7-149FEA5BB95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B5D6E8-3814-E0BF-79B8-608FD3DF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B72498-2D8F-F62F-8792-6C3BB8B818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1752600"/>
            <a:ext cx="4343400" cy="4495800"/>
          </a:xfrm>
        </p:spPr>
        <p:txBody>
          <a:bodyPr/>
          <a:lstStyle>
            <a:lvl1pPr>
              <a:defRPr sz="1600"/>
            </a:lvl1pPr>
            <a:lvl2pPr marL="179388" indent="-168275">
              <a:tabLst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393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94701" y="2171700"/>
            <a:ext cx="3302846" cy="337820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08F87E-4484-72BF-B361-8BED918BAC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B75D3-6393-F6F1-120C-75D585CCBE8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361" y="6356350"/>
            <a:ext cx="546410" cy="365125"/>
          </a:xfrm>
          <a:prstGeom prst="rect">
            <a:avLst/>
          </a:prstGeom>
        </p:spPr>
        <p:txBody>
          <a:bodyPr/>
          <a:lstStyle/>
          <a:p>
            <a:fld id="{32B480FD-C8D0-B647-8B13-D2A2854564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79ED00-3C02-2BA3-88E7-149FEA5BB95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B5D6E8-3814-E0BF-79B8-608FD3DF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206B0-6CDA-5F8E-766A-1807B6BD57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371600"/>
            <a:ext cx="4303132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rgbClr val="0C2749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B72498-2D8F-F62F-8792-6C3BB8B8188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2209800"/>
            <a:ext cx="4343400" cy="4038600"/>
          </a:xfrm>
        </p:spPr>
        <p:txBody>
          <a:bodyPr/>
          <a:lstStyle>
            <a:lvl1pPr>
              <a:defRPr sz="1600"/>
            </a:lvl1pPr>
            <a:lvl2pPr marL="179388" indent="-168275">
              <a:tabLst/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2CAC678-F858-F6CA-C2EB-872A0D2C6F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91101" y="2171700"/>
            <a:ext cx="3302846" cy="337820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5739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9B3280A-1730-E21F-17D0-177AB361E083}"/>
              </a:ext>
            </a:extLst>
          </p:cNvPr>
          <p:cNvGrpSpPr/>
          <p:nvPr userDrawn="1"/>
        </p:nvGrpSpPr>
        <p:grpSpPr>
          <a:xfrm>
            <a:off x="0" y="0"/>
            <a:ext cx="12192000" cy="1666569"/>
            <a:chOff x="0" y="0"/>
            <a:chExt cx="12192000" cy="16665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370E46-225B-7F65-A3A0-49E1CB9678FF}"/>
                </a:ext>
              </a:extLst>
            </p:cNvPr>
            <p:cNvSpPr/>
            <p:nvPr userDrawn="1"/>
          </p:nvSpPr>
          <p:spPr>
            <a:xfrm>
              <a:off x="0" y="0"/>
              <a:ext cx="12192000" cy="12831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F3D51439-19C1-6497-64E0-57E3F01785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6373" y="0"/>
              <a:ext cx="1135627" cy="1666569"/>
            </a:xfrm>
            <a:prstGeom prst="rect">
              <a:avLst/>
            </a:prstGeom>
          </p:spPr>
        </p:pic>
      </p:grpSp>
      <p:pic>
        <p:nvPicPr>
          <p:cNvPr id="10" name="Picture 9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7A6842E2-1FEC-1117-1905-D855AF584E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FE7F518-5DAC-0ED1-770F-FBC9B032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5EE1E08-0A51-0839-74B2-B69BDA7EEB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F0ACD21-685E-EA40-2892-DCAC02B48B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0951078" cy="4783989"/>
          </a:xfrm>
        </p:spPr>
        <p:txBody>
          <a:bodyPr/>
          <a:lstStyle>
            <a:lvl1pPr>
              <a:buClrTx/>
              <a:defRPr>
                <a:solidFill>
                  <a:schemeClr val="accent1"/>
                </a:solidFill>
              </a:defRPr>
            </a:lvl1pPr>
            <a:lvl2pPr>
              <a:buClrTx/>
              <a:defRPr>
                <a:solidFill>
                  <a:schemeClr val="accent1"/>
                </a:solidFill>
              </a:defRPr>
            </a:lvl2pPr>
            <a:lvl3pPr>
              <a:buClrTx/>
              <a:defRPr>
                <a:solidFill>
                  <a:schemeClr val="accent1"/>
                </a:solidFill>
              </a:defRPr>
            </a:lvl3pPr>
            <a:lvl4pPr>
              <a:buClrTx/>
              <a:defRPr>
                <a:solidFill>
                  <a:schemeClr val="accent1"/>
                </a:solidFill>
              </a:defRPr>
            </a:lvl4pPr>
            <a:lvl5pPr>
              <a:buClrTx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A55B228-5CD3-C491-21E0-C401C1E17C8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868674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B480A54-2DA8-96EE-B26F-B3E9C30351C7}"/>
              </a:ext>
            </a:extLst>
          </p:cNvPr>
          <p:cNvGrpSpPr/>
          <p:nvPr userDrawn="1"/>
        </p:nvGrpSpPr>
        <p:grpSpPr>
          <a:xfrm>
            <a:off x="0" y="0"/>
            <a:ext cx="12192000" cy="1666569"/>
            <a:chOff x="0" y="0"/>
            <a:chExt cx="12192000" cy="16665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BF5FF0-187F-4D95-982C-3DB47D4B77B8}"/>
                </a:ext>
              </a:extLst>
            </p:cNvPr>
            <p:cNvSpPr/>
            <p:nvPr userDrawn="1"/>
          </p:nvSpPr>
          <p:spPr>
            <a:xfrm>
              <a:off x="0" y="0"/>
              <a:ext cx="12192000" cy="12831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Background pattern&#10;&#10;Description automatically generated">
              <a:extLst>
                <a:ext uri="{FF2B5EF4-FFF2-40B4-BE49-F238E27FC236}">
                  <a16:creationId xmlns:a16="http://schemas.microsoft.com/office/drawing/2014/main" id="{0AC2D3AF-6A8A-18AA-C107-4A14C2D19D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6373" y="0"/>
              <a:ext cx="1135627" cy="1666569"/>
            </a:xfrm>
            <a:prstGeom prst="rect">
              <a:avLst/>
            </a:prstGeom>
          </p:spPr>
        </p:pic>
      </p:grpSp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2805B765-E936-C694-4547-2ADD2CA85B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6CC898B-009D-F7A0-DAC4-115E8F87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647329-B93C-C75B-2B89-190A8DF0DF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2DB7A4-ABE8-B61C-61CA-7D2933041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A97A792-C034-BF9E-DA60-AD0B2518FD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723BD6B-FDD8-FA18-6AA3-9616F74D1F73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251969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y hea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074772-227C-7A68-EFFA-C00FD5C70906}"/>
              </a:ext>
            </a:extLst>
          </p:cNvPr>
          <p:cNvGrpSpPr/>
          <p:nvPr userDrawn="1"/>
        </p:nvGrpSpPr>
        <p:grpSpPr>
          <a:xfrm>
            <a:off x="0" y="0"/>
            <a:ext cx="12192000" cy="1666569"/>
            <a:chOff x="0" y="0"/>
            <a:chExt cx="12192000" cy="1666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4ECBFB-C724-E884-59C7-5F36BE51820C}"/>
                </a:ext>
              </a:extLst>
            </p:cNvPr>
            <p:cNvSpPr/>
            <p:nvPr userDrawn="1"/>
          </p:nvSpPr>
          <p:spPr>
            <a:xfrm>
              <a:off x="0" y="0"/>
              <a:ext cx="12192000" cy="12831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7A59CBDE-AE9E-34C6-51D2-3D46561F42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6373" y="0"/>
              <a:ext cx="1135627" cy="1666569"/>
            </a:xfrm>
            <a:prstGeom prst="rect">
              <a:avLst/>
            </a:prstGeom>
          </p:spPr>
        </p:pic>
      </p:grpSp>
      <p:pic>
        <p:nvPicPr>
          <p:cNvPr id="3" name="Picture 2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7D0845EB-90C7-F835-CA1C-BF0D42D82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9B4922-1CA2-496C-8392-FED7850ED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04E8064-F6A1-66FD-A293-3EA21590F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8" y="1424941"/>
            <a:ext cx="6667429" cy="4752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146B133-2B1F-2889-B19B-250B81FF40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68" y="2370265"/>
            <a:ext cx="4303132" cy="379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2EFE8296-E564-0700-B4AB-CF521442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395961"/>
            <a:ext cx="4287587" cy="9003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C2A903A-E18F-7A3F-DEFF-AD2DC875273A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216018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y header sm title text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69338C-926E-2855-8DB4-1A348E575EC1}"/>
              </a:ext>
            </a:extLst>
          </p:cNvPr>
          <p:cNvGrpSpPr/>
          <p:nvPr userDrawn="1"/>
        </p:nvGrpSpPr>
        <p:grpSpPr>
          <a:xfrm>
            <a:off x="0" y="0"/>
            <a:ext cx="12192000" cy="1666569"/>
            <a:chOff x="0" y="0"/>
            <a:chExt cx="12192000" cy="16665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18F3ED-F093-11E2-0AB8-0FA03467DEA6}"/>
                </a:ext>
              </a:extLst>
            </p:cNvPr>
            <p:cNvSpPr/>
            <p:nvPr userDrawn="1"/>
          </p:nvSpPr>
          <p:spPr>
            <a:xfrm>
              <a:off x="0" y="0"/>
              <a:ext cx="12192000" cy="12831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47E07946-15F8-E908-2482-E61308CE6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6373" y="0"/>
              <a:ext cx="1135627" cy="1666569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1337A68-EA09-E554-EA42-7836897691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BB2099B-FC2D-CE83-5868-98006F840D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42867EF-A8B1-3BDE-DA1B-724868D03A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1409700"/>
            <a:ext cx="5943601" cy="482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AFBCAB7-11A2-3087-E5F2-280F7F85809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93129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dk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74373-E1A0-9465-E2E9-6F52EAD32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E24943B-181D-E349-AE61-8948FB44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8499088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893FC-B07B-3D89-001C-3FAB07F62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830B74C-353C-79B8-90FB-BFFFF8709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405" y="1637071"/>
            <a:ext cx="2490596" cy="3524865"/>
          </a:xfrm>
          <a:prstGeom prst="rect">
            <a:avLst/>
          </a:prstGeom>
        </p:spPr>
      </p:pic>
      <p:pic>
        <p:nvPicPr>
          <p:cNvPr id="10" name="Picture 9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42A7B72E-5C1C-9830-B44D-29DB112DD6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ED4191A-6C17-9CFF-208A-7A02D30BF2C9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031029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a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351F8DDE-8389-D8B3-6281-FA5916A7D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B8BD19-8883-A2B9-7BCE-9D8C1179C23E}"/>
              </a:ext>
            </a:extLst>
          </p:cNvPr>
          <p:cNvGrpSpPr/>
          <p:nvPr userDrawn="1"/>
        </p:nvGrpSpPr>
        <p:grpSpPr>
          <a:xfrm>
            <a:off x="0" y="0"/>
            <a:ext cx="12192000" cy="1666569"/>
            <a:chOff x="0" y="0"/>
            <a:chExt cx="12192000" cy="16665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51A84B-5A9A-E88E-95FF-13D7A081921A}"/>
                </a:ext>
              </a:extLst>
            </p:cNvPr>
            <p:cNvSpPr/>
            <p:nvPr userDrawn="1"/>
          </p:nvSpPr>
          <p:spPr>
            <a:xfrm>
              <a:off x="0" y="0"/>
              <a:ext cx="12192000" cy="12831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C0F00273-5B28-43D0-99FA-0E7375ACCF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6373" y="0"/>
              <a:ext cx="1135627" cy="1666569"/>
            </a:xfrm>
            <a:prstGeom prst="rect">
              <a:avLst/>
            </a:prstGeom>
          </p:spPr>
        </p:pic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EDA94-DFDA-0E93-5BA1-D87A8CC840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5F1301F-723A-5233-70AE-41FE221B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FC02087-2125-B240-D35A-9FDB828FCE3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3170720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Gray header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351F8DDE-8389-D8B3-6281-FA5916A7D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B8BD19-8883-A2B9-7BCE-9D8C1179C23E}"/>
              </a:ext>
            </a:extLst>
          </p:cNvPr>
          <p:cNvGrpSpPr/>
          <p:nvPr userDrawn="1"/>
        </p:nvGrpSpPr>
        <p:grpSpPr>
          <a:xfrm>
            <a:off x="0" y="0"/>
            <a:ext cx="12192000" cy="1666569"/>
            <a:chOff x="0" y="0"/>
            <a:chExt cx="12192000" cy="16665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51A84B-5A9A-E88E-95FF-13D7A081921A}"/>
                </a:ext>
              </a:extLst>
            </p:cNvPr>
            <p:cNvSpPr/>
            <p:nvPr userDrawn="1"/>
          </p:nvSpPr>
          <p:spPr>
            <a:xfrm>
              <a:off x="0" y="0"/>
              <a:ext cx="12192000" cy="12831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C0F00273-5B28-43D0-99FA-0E7375ACCF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6373" y="0"/>
              <a:ext cx="1135627" cy="1666569"/>
            </a:xfrm>
            <a:prstGeom prst="rect">
              <a:avLst/>
            </a:prstGeom>
          </p:spPr>
        </p:pic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EDA94-DFDA-0E93-5BA1-D87A8CC840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5F1301F-723A-5233-70AE-41FE221B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FC02087-2125-B240-D35A-9FDB828FCE3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7A436C-3943-6074-BCA8-1BD4D3A517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5300" y="3581400"/>
            <a:ext cx="3581400" cy="2438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E2389A9-3567-00EB-8400-520623F62F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581400"/>
            <a:ext cx="3581400" cy="2438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A6E59E82-D422-9E8F-C6CB-F137490B6E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" y="3581400"/>
            <a:ext cx="3581400" cy="24384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1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werful Ne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351F8DDE-8389-D8B3-6281-FA5916A7D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B8BD19-8883-A2B9-7BCE-9D8C1179C23E}"/>
              </a:ext>
            </a:extLst>
          </p:cNvPr>
          <p:cNvGrpSpPr/>
          <p:nvPr userDrawn="1"/>
        </p:nvGrpSpPr>
        <p:grpSpPr>
          <a:xfrm>
            <a:off x="0" y="0"/>
            <a:ext cx="12192000" cy="1666569"/>
            <a:chOff x="0" y="0"/>
            <a:chExt cx="12192000" cy="16665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51A84B-5A9A-E88E-95FF-13D7A081921A}"/>
                </a:ext>
              </a:extLst>
            </p:cNvPr>
            <p:cNvSpPr/>
            <p:nvPr userDrawn="1"/>
          </p:nvSpPr>
          <p:spPr>
            <a:xfrm>
              <a:off x="0" y="0"/>
              <a:ext cx="12192000" cy="12831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C0F00273-5B28-43D0-99FA-0E7375ACCF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6373" y="0"/>
              <a:ext cx="1135627" cy="1666569"/>
            </a:xfrm>
            <a:prstGeom prst="rect">
              <a:avLst/>
            </a:prstGeom>
          </p:spPr>
        </p:pic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EDA94-DFDA-0E93-5BA1-D87A8CC840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5F1301F-723A-5233-70AE-41FE221B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FC02087-2125-B240-D35A-9FDB828FCE3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62C488-57FE-DA61-6905-CBB6D66844FF}"/>
              </a:ext>
            </a:extLst>
          </p:cNvPr>
          <p:cNvGrpSpPr/>
          <p:nvPr userDrawn="1"/>
        </p:nvGrpSpPr>
        <p:grpSpPr>
          <a:xfrm>
            <a:off x="609600" y="1515353"/>
            <a:ext cx="3352800" cy="1532647"/>
            <a:chOff x="4114800" y="1515353"/>
            <a:chExt cx="3429000" cy="15326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601B5A-DE96-843C-8EC7-01D2A3E556FF}"/>
                </a:ext>
              </a:extLst>
            </p:cNvPr>
            <p:cNvSpPr/>
            <p:nvPr userDrawn="1"/>
          </p:nvSpPr>
          <p:spPr>
            <a:xfrm>
              <a:off x="4114800" y="1515353"/>
              <a:ext cx="3429000" cy="1524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C09BDC-26E0-02B6-F3C3-112B1C11B90F}"/>
                </a:ext>
              </a:extLst>
            </p:cNvPr>
            <p:cNvSpPr/>
            <p:nvPr userDrawn="1"/>
          </p:nvSpPr>
          <p:spPr>
            <a:xfrm>
              <a:off x="4114800" y="2819400"/>
              <a:ext cx="34290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FFDA23-99AC-7FB1-A655-6287D329AF8F}"/>
              </a:ext>
            </a:extLst>
          </p:cNvPr>
          <p:cNvGrpSpPr/>
          <p:nvPr userDrawn="1"/>
        </p:nvGrpSpPr>
        <p:grpSpPr>
          <a:xfrm>
            <a:off x="609600" y="3115553"/>
            <a:ext cx="3352800" cy="1532647"/>
            <a:chOff x="4114800" y="1515353"/>
            <a:chExt cx="3429000" cy="15326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62846B-0D22-E5D8-675E-5AEFD685F1DA}"/>
                </a:ext>
              </a:extLst>
            </p:cNvPr>
            <p:cNvSpPr/>
            <p:nvPr userDrawn="1"/>
          </p:nvSpPr>
          <p:spPr>
            <a:xfrm>
              <a:off x="4114800" y="1515353"/>
              <a:ext cx="3429000" cy="1524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B6F627-42F0-3F55-DD9A-58AC61D3D0CB}"/>
                </a:ext>
              </a:extLst>
            </p:cNvPr>
            <p:cNvSpPr/>
            <p:nvPr userDrawn="1"/>
          </p:nvSpPr>
          <p:spPr>
            <a:xfrm>
              <a:off x="4114800" y="2819400"/>
              <a:ext cx="34290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06C45E-0ADE-CD41-4D5C-B418EF77658C}"/>
              </a:ext>
            </a:extLst>
          </p:cNvPr>
          <p:cNvGrpSpPr/>
          <p:nvPr userDrawn="1"/>
        </p:nvGrpSpPr>
        <p:grpSpPr>
          <a:xfrm>
            <a:off x="609600" y="4648200"/>
            <a:ext cx="3352800" cy="1532647"/>
            <a:chOff x="4114800" y="1515353"/>
            <a:chExt cx="3429000" cy="153264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CBF139-2E81-EE81-B9FF-5132BB576303}"/>
                </a:ext>
              </a:extLst>
            </p:cNvPr>
            <p:cNvSpPr/>
            <p:nvPr userDrawn="1"/>
          </p:nvSpPr>
          <p:spPr>
            <a:xfrm>
              <a:off x="4114800" y="1515353"/>
              <a:ext cx="3429000" cy="1524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4964F0-651D-CFEC-997A-DB3B7B979772}"/>
                </a:ext>
              </a:extLst>
            </p:cNvPr>
            <p:cNvSpPr/>
            <p:nvPr userDrawn="1"/>
          </p:nvSpPr>
          <p:spPr>
            <a:xfrm>
              <a:off x="4114800" y="2819400"/>
              <a:ext cx="34290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7ED8D1-FF02-C7CB-5280-78585706B200}"/>
              </a:ext>
            </a:extLst>
          </p:cNvPr>
          <p:cNvGrpSpPr/>
          <p:nvPr userDrawn="1"/>
        </p:nvGrpSpPr>
        <p:grpSpPr>
          <a:xfrm>
            <a:off x="4419600" y="3115553"/>
            <a:ext cx="3352800" cy="1532647"/>
            <a:chOff x="4114800" y="1515353"/>
            <a:chExt cx="3429000" cy="153264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C5E208-A0ED-5495-743C-0809F4B73543}"/>
                </a:ext>
              </a:extLst>
            </p:cNvPr>
            <p:cNvSpPr/>
            <p:nvPr userDrawn="1"/>
          </p:nvSpPr>
          <p:spPr>
            <a:xfrm>
              <a:off x="4114800" y="1515353"/>
              <a:ext cx="3429000" cy="1524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618546-DACD-F39E-9197-A979F1A92F46}"/>
                </a:ext>
              </a:extLst>
            </p:cNvPr>
            <p:cNvSpPr/>
            <p:nvPr userDrawn="1"/>
          </p:nvSpPr>
          <p:spPr>
            <a:xfrm>
              <a:off x="4114800" y="2819400"/>
              <a:ext cx="34290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B45FD4-FD15-BCC6-F317-4DC6AF878A1A}"/>
              </a:ext>
            </a:extLst>
          </p:cNvPr>
          <p:cNvGrpSpPr/>
          <p:nvPr userDrawn="1"/>
        </p:nvGrpSpPr>
        <p:grpSpPr>
          <a:xfrm>
            <a:off x="4419600" y="4715753"/>
            <a:ext cx="3352800" cy="1532647"/>
            <a:chOff x="4114800" y="1515353"/>
            <a:chExt cx="3429000" cy="153264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FE73C2-7F3D-F619-9E99-8BC614756F5B}"/>
                </a:ext>
              </a:extLst>
            </p:cNvPr>
            <p:cNvSpPr/>
            <p:nvPr userDrawn="1"/>
          </p:nvSpPr>
          <p:spPr>
            <a:xfrm>
              <a:off x="4114800" y="1515353"/>
              <a:ext cx="3429000" cy="152400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425686-ABDB-CE80-2FEE-FFD6C6A5BEA8}"/>
                </a:ext>
              </a:extLst>
            </p:cNvPr>
            <p:cNvSpPr/>
            <p:nvPr userDrawn="1"/>
          </p:nvSpPr>
          <p:spPr>
            <a:xfrm>
              <a:off x="4114800" y="2819400"/>
              <a:ext cx="3429000" cy="228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CD772DF3-460F-25EF-605D-9CF3DA80EEA5}"/>
              </a:ext>
            </a:extLst>
          </p:cNvPr>
          <p:cNvSpPr/>
          <p:nvPr userDrawn="1"/>
        </p:nvSpPr>
        <p:spPr>
          <a:xfrm>
            <a:off x="8153400" y="1371600"/>
            <a:ext cx="3352800" cy="488544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5BCD395-CA73-FCCB-6F5E-114E10C0CC94}"/>
              </a:ext>
            </a:extLst>
          </p:cNvPr>
          <p:cNvCxnSpPr/>
          <p:nvPr userDrawn="1"/>
        </p:nvCxnSpPr>
        <p:spPr>
          <a:xfrm>
            <a:off x="1905000" y="1905000"/>
            <a:ext cx="0" cy="60960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22C97C-57E0-DC0D-57CC-48E816D4A5E9}"/>
              </a:ext>
            </a:extLst>
          </p:cNvPr>
          <p:cNvCxnSpPr/>
          <p:nvPr userDrawn="1"/>
        </p:nvCxnSpPr>
        <p:spPr>
          <a:xfrm>
            <a:off x="1905000" y="3505200"/>
            <a:ext cx="0" cy="60960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2B9B89A-06E4-FB30-C5BB-769633B55618}"/>
              </a:ext>
            </a:extLst>
          </p:cNvPr>
          <p:cNvCxnSpPr/>
          <p:nvPr userDrawn="1"/>
        </p:nvCxnSpPr>
        <p:spPr>
          <a:xfrm>
            <a:off x="5562600" y="3505200"/>
            <a:ext cx="0" cy="60960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08FC07-6ED5-A769-C681-ED87FD4EA1CD}"/>
              </a:ext>
            </a:extLst>
          </p:cNvPr>
          <p:cNvGrpSpPr/>
          <p:nvPr userDrawn="1"/>
        </p:nvGrpSpPr>
        <p:grpSpPr>
          <a:xfrm>
            <a:off x="2286000" y="4419600"/>
            <a:ext cx="3810000" cy="228600"/>
            <a:chOff x="2286000" y="3962400"/>
            <a:chExt cx="3810000" cy="6096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4136ED-49C2-1C80-DF03-E1E141C9E079}"/>
                </a:ext>
              </a:extLst>
            </p:cNvPr>
            <p:cNvCxnSpPr/>
            <p:nvPr userDrawn="1"/>
          </p:nvCxnSpPr>
          <p:spPr>
            <a:xfrm>
              <a:off x="2286000" y="3962400"/>
              <a:ext cx="0" cy="609600"/>
            </a:xfrm>
            <a:prstGeom prst="line">
              <a:avLst/>
            </a:prstGeom>
            <a:ln w="63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26BA1B4-B8D1-D52E-9FFE-A3B7F5E9DACC}"/>
                </a:ext>
              </a:extLst>
            </p:cNvPr>
            <p:cNvCxnSpPr/>
            <p:nvPr userDrawn="1"/>
          </p:nvCxnSpPr>
          <p:spPr>
            <a:xfrm>
              <a:off x="6096000" y="3962400"/>
              <a:ext cx="0" cy="609600"/>
            </a:xfrm>
            <a:prstGeom prst="line">
              <a:avLst/>
            </a:prstGeom>
            <a:ln w="63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CE38DDE-18E3-2E24-47E2-DAB0E67E9881}"/>
              </a:ext>
            </a:extLst>
          </p:cNvPr>
          <p:cNvCxnSpPr>
            <a:cxnSpLocks/>
          </p:cNvCxnSpPr>
          <p:nvPr userDrawn="1"/>
        </p:nvCxnSpPr>
        <p:spPr>
          <a:xfrm flipH="1">
            <a:off x="914400" y="1828800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E7B491-CD35-8871-B454-EA90FFF14A74}"/>
              </a:ext>
            </a:extLst>
          </p:cNvPr>
          <p:cNvCxnSpPr>
            <a:cxnSpLocks/>
          </p:cNvCxnSpPr>
          <p:nvPr userDrawn="1"/>
        </p:nvCxnSpPr>
        <p:spPr>
          <a:xfrm flipH="1">
            <a:off x="914400" y="3429000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F48D8AE-26F9-2BA7-829D-2A6F4A007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4648200" y="3429000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1BC7273-A024-0DCE-B49F-4AA6ADFC3B83}"/>
              </a:ext>
            </a:extLst>
          </p:cNvPr>
          <p:cNvCxnSpPr>
            <a:cxnSpLocks/>
          </p:cNvCxnSpPr>
          <p:nvPr userDrawn="1"/>
        </p:nvCxnSpPr>
        <p:spPr>
          <a:xfrm flipH="1">
            <a:off x="4648200" y="5105400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B46C1E5-7118-F9FD-5D20-E0C10F826CDE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8200" y="1989848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9C07707-95BE-D1D6-2D85-E1164C6D07D2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8200" y="2599448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70FD17-9C03-2B35-CC6E-FDE624189455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8200" y="3209048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FDAFC6A-7698-F6E6-54F8-1833DD54BBBC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8200" y="3818648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3FFB0CF-163A-46D2-DC9C-307C9E299FE5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8200" y="4428248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5A38B5D-977C-6255-C6E6-295F59854496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8200" y="5037848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2EFFDE-1D5A-D573-1B3E-D5AC2044248F}"/>
              </a:ext>
            </a:extLst>
          </p:cNvPr>
          <p:cNvCxnSpPr>
            <a:cxnSpLocks/>
          </p:cNvCxnSpPr>
          <p:nvPr userDrawn="1"/>
        </p:nvCxnSpPr>
        <p:spPr>
          <a:xfrm flipH="1">
            <a:off x="8458200" y="5647448"/>
            <a:ext cx="2819400" cy="0"/>
          </a:xfrm>
          <a:prstGeom prst="line">
            <a:avLst/>
          </a:prstGeom>
          <a:ln w="63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094510FF-05FD-7DC3-3D9A-5F04E09426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524001"/>
            <a:ext cx="3352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016AB95-1B58-0845-0F8B-5406EE7EA7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3124200"/>
            <a:ext cx="3352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8" name="Text Placeholder 9">
            <a:extLst>
              <a:ext uri="{FF2B5EF4-FFF2-40B4-BE49-F238E27FC236}">
                <a16:creationId xmlns:a16="http://schemas.microsoft.com/office/drawing/2014/main" id="{745195D1-C807-840F-308D-C6C474816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19600" y="3124200"/>
            <a:ext cx="3352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6CE17981-E80B-FFF5-2D33-CB95738B74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9600" y="4724399"/>
            <a:ext cx="3352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0891401C-543F-0643-3D53-D08B1417B5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3400" y="1380248"/>
            <a:ext cx="3352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542D6B-87F9-F4DF-627D-BCD6A8DEE6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53400" y="1608848"/>
            <a:ext cx="3352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5182E184-1773-B578-F4BA-F394555B20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3400" y="1989848"/>
            <a:ext cx="1371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7EAF5498-3556-9BDF-0721-E185A28C00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87000" y="1989848"/>
            <a:ext cx="12192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D274F945-B7B3-A398-FE7B-87DE07983C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3400" y="2599448"/>
            <a:ext cx="1371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A67FCACB-B3D6-7608-48B6-6E0ED01137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7000" y="2599448"/>
            <a:ext cx="12192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6F5CB979-53FA-11D9-C19F-D1B4A7D589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53400" y="3209048"/>
            <a:ext cx="1371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130B95C3-0DCD-A869-3569-B6B22F0ECF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87000" y="3209048"/>
            <a:ext cx="12192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5B1CFC91-3CC5-44D6-C693-A013EFF40C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400" y="3818648"/>
            <a:ext cx="1371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71A8650-3029-D1EC-73E1-D7D843E9DE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87000" y="3818648"/>
            <a:ext cx="12192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834F3E2A-21E2-D836-C175-F5DEC81124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53400" y="4428248"/>
            <a:ext cx="1371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531234F2-EB80-7D96-DCA6-3CCCE3EC34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87000" y="4428248"/>
            <a:ext cx="12192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0234D325-8D7F-992F-F710-BA02FDDEBDC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53400" y="5037848"/>
            <a:ext cx="1371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DA8BFE4-1E78-59C4-B7B4-05923E98EB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287000" y="5037848"/>
            <a:ext cx="12192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76" name="Text Placeholder 9">
            <a:extLst>
              <a:ext uri="{FF2B5EF4-FFF2-40B4-BE49-F238E27FC236}">
                <a16:creationId xmlns:a16="http://schemas.microsoft.com/office/drawing/2014/main" id="{7E4EBDB9-FB57-BF97-5BEA-7B2CF911615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53400" y="5647448"/>
            <a:ext cx="1371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id="{2D3277E8-9D89-DABB-FE61-77DB0E585A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7000" y="5647448"/>
            <a:ext cx="12192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000</a:t>
            </a:r>
          </a:p>
        </p:txBody>
      </p:sp>
      <p:sp>
        <p:nvSpPr>
          <p:cNvPr id="78" name="Text Placeholder 9">
            <a:extLst>
              <a:ext uri="{FF2B5EF4-FFF2-40B4-BE49-F238E27FC236}">
                <a16:creationId xmlns:a16="http://schemas.microsoft.com/office/drawing/2014/main" id="{7FD1F605-1A41-F1F6-48BA-0BBAECF18D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9600" y="4419600"/>
            <a:ext cx="1676400" cy="228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 b="0" i="0" cap="all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9">
            <a:extLst>
              <a:ext uri="{FF2B5EF4-FFF2-40B4-BE49-F238E27FC236}">
                <a16:creationId xmlns:a16="http://schemas.microsoft.com/office/drawing/2014/main" id="{2417B4D8-48DC-E7DE-FACC-CA2E12B69F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86000" y="4419600"/>
            <a:ext cx="1676400" cy="228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 b="0" i="0" cap="all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9">
            <a:extLst>
              <a:ext uri="{FF2B5EF4-FFF2-40B4-BE49-F238E27FC236}">
                <a16:creationId xmlns:a16="http://schemas.microsoft.com/office/drawing/2014/main" id="{C65F722C-C2EB-931D-7063-D2249268A7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" y="5952247"/>
            <a:ext cx="3352800" cy="228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 b="0" i="0" cap="all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1" name="Text Placeholder 9">
            <a:extLst>
              <a:ext uri="{FF2B5EF4-FFF2-40B4-BE49-F238E27FC236}">
                <a16:creationId xmlns:a16="http://schemas.microsoft.com/office/drawing/2014/main" id="{68F73FE3-5877-1F8F-16EC-8D9B016FCD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19600" y="4419600"/>
            <a:ext cx="1676400" cy="228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 b="0" i="0" cap="all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2" name="Text Placeholder 9">
            <a:extLst>
              <a:ext uri="{FF2B5EF4-FFF2-40B4-BE49-F238E27FC236}">
                <a16:creationId xmlns:a16="http://schemas.microsoft.com/office/drawing/2014/main" id="{0939B3CE-2F8C-3870-4ECB-0F096C628BE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96000" y="4419600"/>
            <a:ext cx="1676400" cy="228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 b="0" i="0" cap="all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1E7B0BF4-AAE2-9B3E-F5EE-5C1C433810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419600" y="6019800"/>
            <a:ext cx="3352800" cy="228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800" b="0" i="0" cap="all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9">
            <a:extLst>
              <a:ext uri="{FF2B5EF4-FFF2-40B4-BE49-F238E27FC236}">
                <a16:creationId xmlns:a16="http://schemas.microsoft.com/office/drawing/2014/main" id="{D29006D3-38AE-020C-5280-23304D9A89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" y="2438400"/>
            <a:ext cx="1295400" cy="304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00" b="1" i="0" cap="all" baseline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D8568821-2268-49EA-778C-860177B28A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600" y="1828800"/>
            <a:ext cx="12954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AB8DD617-3851-4A9F-34C6-D9D78729D6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62200" y="2438400"/>
            <a:ext cx="1295400" cy="304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00" b="1" i="0" cap="all" baseline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2F810304-C2D5-EEA2-3653-2A35330845C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2200" y="1828800"/>
            <a:ext cx="12954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141A7A9C-AEDF-588D-2BBE-DB0AE7D17B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" y="4038600"/>
            <a:ext cx="1295400" cy="304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00" b="1" i="0" cap="all" baseline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2D054EAC-2E29-ECF2-DFB3-62F57C5183A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600" y="3429000"/>
            <a:ext cx="12954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9924D42B-DBFA-B0E6-9613-3680F0DCFBE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2200" y="4038600"/>
            <a:ext cx="1295400" cy="304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00" b="1" i="0" cap="all" baseline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1" name="Text Placeholder 9">
            <a:extLst>
              <a:ext uri="{FF2B5EF4-FFF2-40B4-BE49-F238E27FC236}">
                <a16:creationId xmlns:a16="http://schemas.microsoft.com/office/drawing/2014/main" id="{725378F6-AA6D-D406-5BEC-7462ADC529E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362200" y="3429000"/>
            <a:ext cx="12954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BFF85304-B23C-E10B-E6B0-E6FD80E68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19600" y="4038600"/>
            <a:ext cx="1295400" cy="304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00" b="1" i="0" cap="all" baseline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7FCFA038-4DCA-9D90-207E-FCA87177C7E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19600" y="3429000"/>
            <a:ext cx="12954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87DBA5F1-D0F7-2E8A-761E-305D7BFBB8D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72200" y="4038600"/>
            <a:ext cx="1295400" cy="304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00" b="1" i="0" cap="all" baseline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DFD7EAE9-1EE4-38A1-23A9-05CCB02263C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72200" y="3429000"/>
            <a:ext cx="12954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AD3ABCC5-1EF5-3241-8918-B9F2744749B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648200" y="5257800"/>
            <a:ext cx="28956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A4D7BAE9-AB0E-2917-781D-68F6BBF7808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8200" y="4961647"/>
            <a:ext cx="28956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C07A1500-A069-715B-763B-59F96E3C89D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38200" y="5571247"/>
            <a:ext cx="2895600" cy="304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000" b="1" i="0" cap="all" baseline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46A16AC-D5B8-49DE-5ACF-03601E325A56}"/>
              </a:ext>
            </a:extLst>
          </p:cNvPr>
          <p:cNvGrpSpPr/>
          <p:nvPr userDrawn="1"/>
        </p:nvGrpSpPr>
        <p:grpSpPr>
          <a:xfrm>
            <a:off x="9525000" y="2057400"/>
            <a:ext cx="762000" cy="457200"/>
            <a:chOff x="9525000" y="2057400"/>
            <a:chExt cx="762000" cy="457200"/>
          </a:xfrm>
        </p:grpSpPr>
        <p:sp>
          <p:nvSpPr>
            <p:cNvPr id="103" name="Left Bracket 102">
              <a:extLst>
                <a:ext uri="{FF2B5EF4-FFF2-40B4-BE49-F238E27FC236}">
                  <a16:creationId xmlns:a16="http://schemas.microsoft.com/office/drawing/2014/main" id="{8F5B9A33-5B4C-5EEA-A0D4-D71238434091}"/>
                </a:ext>
              </a:extLst>
            </p:cNvPr>
            <p:cNvSpPr/>
            <p:nvPr/>
          </p:nvSpPr>
          <p:spPr>
            <a:xfrm>
              <a:off x="95250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Left Bracket 103">
              <a:extLst>
                <a:ext uri="{FF2B5EF4-FFF2-40B4-BE49-F238E27FC236}">
                  <a16:creationId xmlns:a16="http://schemas.microsoft.com/office/drawing/2014/main" id="{F6E6B51A-58B2-A169-847F-A844ACC6E1D3}"/>
                </a:ext>
              </a:extLst>
            </p:cNvPr>
            <p:cNvSpPr/>
            <p:nvPr/>
          </p:nvSpPr>
          <p:spPr>
            <a:xfrm rot="10800000">
              <a:off x="102108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AA2B149-844A-0C27-C614-06E196E4F26B}"/>
              </a:ext>
            </a:extLst>
          </p:cNvPr>
          <p:cNvGrpSpPr/>
          <p:nvPr userDrawn="1"/>
        </p:nvGrpSpPr>
        <p:grpSpPr>
          <a:xfrm>
            <a:off x="9525000" y="2667000"/>
            <a:ext cx="762000" cy="457200"/>
            <a:chOff x="9525000" y="2057400"/>
            <a:chExt cx="762000" cy="457200"/>
          </a:xfrm>
        </p:grpSpPr>
        <p:sp>
          <p:nvSpPr>
            <p:cNvPr id="106" name="Left Bracket 105">
              <a:extLst>
                <a:ext uri="{FF2B5EF4-FFF2-40B4-BE49-F238E27FC236}">
                  <a16:creationId xmlns:a16="http://schemas.microsoft.com/office/drawing/2014/main" id="{D667B316-B7A8-6E30-CA29-3D941CC3C75E}"/>
                </a:ext>
              </a:extLst>
            </p:cNvPr>
            <p:cNvSpPr/>
            <p:nvPr/>
          </p:nvSpPr>
          <p:spPr>
            <a:xfrm>
              <a:off x="95250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Left Bracket 106">
              <a:extLst>
                <a:ext uri="{FF2B5EF4-FFF2-40B4-BE49-F238E27FC236}">
                  <a16:creationId xmlns:a16="http://schemas.microsoft.com/office/drawing/2014/main" id="{B32C3097-9BFC-0FF7-E175-3D28E2354CBD}"/>
                </a:ext>
              </a:extLst>
            </p:cNvPr>
            <p:cNvSpPr/>
            <p:nvPr/>
          </p:nvSpPr>
          <p:spPr>
            <a:xfrm rot="10800000">
              <a:off x="102108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3C6CB1C-10D6-A8CF-0262-466236BD727F}"/>
              </a:ext>
            </a:extLst>
          </p:cNvPr>
          <p:cNvGrpSpPr/>
          <p:nvPr userDrawn="1"/>
        </p:nvGrpSpPr>
        <p:grpSpPr>
          <a:xfrm>
            <a:off x="9525000" y="3276600"/>
            <a:ext cx="762000" cy="457200"/>
            <a:chOff x="9525000" y="2057400"/>
            <a:chExt cx="762000" cy="457200"/>
          </a:xfrm>
        </p:grpSpPr>
        <p:sp>
          <p:nvSpPr>
            <p:cNvPr id="109" name="Left Bracket 108">
              <a:extLst>
                <a:ext uri="{FF2B5EF4-FFF2-40B4-BE49-F238E27FC236}">
                  <a16:creationId xmlns:a16="http://schemas.microsoft.com/office/drawing/2014/main" id="{AABC2F96-AA86-2988-D8FA-734A1EBA6D65}"/>
                </a:ext>
              </a:extLst>
            </p:cNvPr>
            <p:cNvSpPr/>
            <p:nvPr/>
          </p:nvSpPr>
          <p:spPr>
            <a:xfrm>
              <a:off x="95250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Left Bracket 109">
              <a:extLst>
                <a:ext uri="{FF2B5EF4-FFF2-40B4-BE49-F238E27FC236}">
                  <a16:creationId xmlns:a16="http://schemas.microsoft.com/office/drawing/2014/main" id="{6C25B5C3-8CB8-D0F5-D378-D5709CF9AE6B}"/>
                </a:ext>
              </a:extLst>
            </p:cNvPr>
            <p:cNvSpPr/>
            <p:nvPr/>
          </p:nvSpPr>
          <p:spPr>
            <a:xfrm rot="10800000">
              <a:off x="102108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809135D-7F5B-C549-A0B0-9DDB62D48E81}"/>
              </a:ext>
            </a:extLst>
          </p:cNvPr>
          <p:cNvGrpSpPr/>
          <p:nvPr userDrawn="1"/>
        </p:nvGrpSpPr>
        <p:grpSpPr>
          <a:xfrm>
            <a:off x="9525000" y="3886200"/>
            <a:ext cx="762000" cy="457200"/>
            <a:chOff x="9525000" y="2057400"/>
            <a:chExt cx="762000" cy="457200"/>
          </a:xfrm>
        </p:grpSpPr>
        <p:sp>
          <p:nvSpPr>
            <p:cNvPr id="112" name="Left Bracket 111">
              <a:extLst>
                <a:ext uri="{FF2B5EF4-FFF2-40B4-BE49-F238E27FC236}">
                  <a16:creationId xmlns:a16="http://schemas.microsoft.com/office/drawing/2014/main" id="{FA6BC72B-F085-5163-FB8C-C89FA3DADF88}"/>
                </a:ext>
              </a:extLst>
            </p:cNvPr>
            <p:cNvSpPr/>
            <p:nvPr/>
          </p:nvSpPr>
          <p:spPr>
            <a:xfrm>
              <a:off x="95250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Left Bracket 112">
              <a:extLst>
                <a:ext uri="{FF2B5EF4-FFF2-40B4-BE49-F238E27FC236}">
                  <a16:creationId xmlns:a16="http://schemas.microsoft.com/office/drawing/2014/main" id="{9CEEE401-F629-B62E-06C7-E207A1EC365D}"/>
                </a:ext>
              </a:extLst>
            </p:cNvPr>
            <p:cNvSpPr/>
            <p:nvPr/>
          </p:nvSpPr>
          <p:spPr>
            <a:xfrm rot="10800000">
              <a:off x="102108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B0D1BE2-A9D7-91FE-E3D9-0450BDA25E74}"/>
              </a:ext>
            </a:extLst>
          </p:cNvPr>
          <p:cNvGrpSpPr/>
          <p:nvPr userDrawn="1"/>
        </p:nvGrpSpPr>
        <p:grpSpPr>
          <a:xfrm>
            <a:off x="9525000" y="3886200"/>
            <a:ext cx="762000" cy="457200"/>
            <a:chOff x="9525000" y="2057400"/>
            <a:chExt cx="762000" cy="457200"/>
          </a:xfrm>
        </p:grpSpPr>
        <p:sp>
          <p:nvSpPr>
            <p:cNvPr id="115" name="Left Bracket 114">
              <a:extLst>
                <a:ext uri="{FF2B5EF4-FFF2-40B4-BE49-F238E27FC236}">
                  <a16:creationId xmlns:a16="http://schemas.microsoft.com/office/drawing/2014/main" id="{2ED04492-BADC-7C7B-5793-EBE3ED9714A5}"/>
                </a:ext>
              </a:extLst>
            </p:cNvPr>
            <p:cNvSpPr/>
            <p:nvPr/>
          </p:nvSpPr>
          <p:spPr>
            <a:xfrm>
              <a:off x="95250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Left Bracket 115">
              <a:extLst>
                <a:ext uri="{FF2B5EF4-FFF2-40B4-BE49-F238E27FC236}">
                  <a16:creationId xmlns:a16="http://schemas.microsoft.com/office/drawing/2014/main" id="{1CC70CE4-BA66-D60F-1CCD-332313B57FE4}"/>
                </a:ext>
              </a:extLst>
            </p:cNvPr>
            <p:cNvSpPr/>
            <p:nvPr/>
          </p:nvSpPr>
          <p:spPr>
            <a:xfrm rot="10800000">
              <a:off x="102108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E3BCF61-E660-38F6-8249-1B6C6326187D}"/>
              </a:ext>
            </a:extLst>
          </p:cNvPr>
          <p:cNvGrpSpPr/>
          <p:nvPr userDrawn="1"/>
        </p:nvGrpSpPr>
        <p:grpSpPr>
          <a:xfrm>
            <a:off x="9525000" y="4495800"/>
            <a:ext cx="762000" cy="457200"/>
            <a:chOff x="9525000" y="2057400"/>
            <a:chExt cx="762000" cy="457200"/>
          </a:xfrm>
        </p:grpSpPr>
        <p:sp>
          <p:nvSpPr>
            <p:cNvPr id="118" name="Left Bracket 117">
              <a:extLst>
                <a:ext uri="{FF2B5EF4-FFF2-40B4-BE49-F238E27FC236}">
                  <a16:creationId xmlns:a16="http://schemas.microsoft.com/office/drawing/2014/main" id="{0EB5747D-CEFA-135E-BCE0-0451743D87F4}"/>
                </a:ext>
              </a:extLst>
            </p:cNvPr>
            <p:cNvSpPr/>
            <p:nvPr/>
          </p:nvSpPr>
          <p:spPr>
            <a:xfrm>
              <a:off x="95250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Left Bracket 118">
              <a:extLst>
                <a:ext uri="{FF2B5EF4-FFF2-40B4-BE49-F238E27FC236}">
                  <a16:creationId xmlns:a16="http://schemas.microsoft.com/office/drawing/2014/main" id="{7BE0DDAF-B47C-9C7D-34C3-EEF18C09682D}"/>
                </a:ext>
              </a:extLst>
            </p:cNvPr>
            <p:cNvSpPr/>
            <p:nvPr/>
          </p:nvSpPr>
          <p:spPr>
            <a:xfrm rot="10800000">
              <a:off x="102108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25F4492-2C14-9391-CEE2-0710FA41F64D}"/>
              </a:ext>
            </a:extLst>
          </p:cNvPr>
          <p:cNvGrpSpPr/>
          <p:nvPr userDrawn="1"/>
        </p:nvGrpSpPr>
        <p:grpSpPr>
          <a:xfrm>
            <a:off x="9525000" y="5105400"/>
            <a:ext cx="762000" cy="457200"/>
            <a:chOff x="9525000" y="2057400"/>
            <a:chExt cx="762000" cy="457200"/>
          </a:xfrm>
        </p:grpSpPr>
        <p:sp>
          <p:nvSpPr>
            <p:cNvPr id="121" name="Left Bracket 120">
              <a:extLst>
                <a:ext uri="{FF2B5EF4-FFF2-40B4-BE49-F238E27FC236}">
                  <a16:creationId xmlns:a16="http://schemas.microsoft.com/office/drawing/2014/main" id="{33749FBE-059D-EDE0-A8F2-EAA7A678E56E}"/>
                </a:ext>
              </a:extLst>
            </p:cNvPr>
            <p:cNvSpPr/>
            <p:nvPr/>
          </p:nvSpPr>
          <p:spPr>
            <a:xfrm>
              <a:off x="95250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Left Bracket 121">
              <a:extLst>
                <a:ext uri="{FF2B5EF4-FFF2-40B4-BE49-F238E27FC236}">
                  <a16:creationId xmlns:a16="http://schemas.microsoft.com/office/drawing/2014/main" id="{89742C4F-E610-C75D-40B1-F7AD3DBD911F}"/>
                </a:ext>
              </a:extLst>
            </p:cNvPr>
            <p:cNvSpPr/>
            <p:nvPr/>
          </p:nvSpPr>
          <p:spPr>
            <a:xfrm rot="10800000">
              <a:off x="102108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C77AB88-824B-6454-F12E-8E06CE18D314}"/>
              </a:ext>
            </a:extLst>
          </p:cNvPr>
          <p:cNvGrpSpPr/>
          <p:nvPr userDrawn="1"/>
        </p:nvGrpSpPr>
        <p:grpSpPr>
          <a:xfrm>
            <a:off x="9525000" y="5715000"/>
            <a:ext cx="762000" cy="457200"/>
            <a:chOff x="9525000" y="2057400"/>
            <a:chExt cx="762000" cy="457200"/>
          </a:xfrm>
        </p:grpSpPr>
        <p:sp>
          <p:nvSpPr>
            <p:cNvPr id="124" name="Left Bracket 123">
              <a:extLst>
                <a:ext uri="{FF2B5EF4-FFF2-40B4-BE49-F238E27FC236}">
                  <a16:creationId xmlns:a16="http://schemas.microsoft.com/office/drawing/2014/main" id="{3F059E4E-1F8F-D1C8-0532-39D5FD44158B}"/>
                </a:ext>
              </a:extLst>
            </p:cNvPr>
            <p:cNvSpPr/>
            <p:nvPr/>
          </p:nvSpPr>
          <p:spPr>
            <a:xfrm>
              <a:off x="95250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Left Bracket 124">
              <a:extLst>
                <a:ext uri="{FF2B5EF4-FFF2-40B4-BE49-F238E27FC236}">
                  <a16:creationId xmlns:a16="http://schemas.microsoft.com/office/drawing/2014/main" id="{B35DC347-4FF6-A24D-6F88-7842E5F95D62}"/>
                </a:ext>
              </a:extLst>
            </p:cNvPr>
            <p:cNvSpPr/>
            <p:nvPr/>
          </p:nvSpPr>
          <p:spPr>
            <a:xfrm rot="10800000">
              <a:off x="10210800" y="2057400"/>
              <a:ext cx="76200" cy="457200"/>
            </a:xfrm>
            <a:prstGeom prst="leftBracket">
              <a:avLst>
                <a:gd name="adj" fmla="val 0"/>
              </a:avLst>
            </a:prstGeom>
            <a:ln w="63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4877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351F8DDE-8389-D8B3-6281-FA5916A7D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B8BD19-8883-A2B9-7BCE-9D8C1179C23E}"/>
              </a:ext>
            </a:extLst>
          </p:cNvPr>
          <p:cNvGrpSpPr/>
          <p:nvPr userDrawn="1"/>
        </p:nvGrpSpPr>
        <p:grpSpPr>
          <a:xfrm>
            <a:off x="0" y="0"/>
            <a:ext cx="12192000" cy="1666569"/>
            <a:chOff x="0" y="0"/>
            <a:chExt cx="12192000" cy="16665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51A84B-5A9A-E88E-95FF-13D7A081921A}"/>
                </a:ext>
              </a:extLst>
            </p:cNvPr>
            <p:cNvSpPr/>
            <p:nvPr userDrawn="1"/>
          </p:nvSpPr>
          <p:spPr>
            <a:xfrm>
              <a:off x="0" y="0"/>
              <a:ext cx="12192000" cy="128311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Background pattern&#10;&#10;Description automatically generated">
              <a:extLst>
                <a:ext uri="{FF2B5EF4-FFF2-40B4-BE49-F238E27FC236}">
                  <a16:creationId xmlns:a16="http://schemas.microsoft.com/office/drawing/2014/main" id="{C0F00273-5B28-43D0-99FA-0E7375ACCF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6373" y="0"/>
              <a:ext cx="1135627" cy="1666569"/>
            </a:xfrm>
            <a:prstGeom prst="rect">
              <a:avLst/>
            </a:prstGeom>
          </p:spPr>
        </p:pic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EDA94-DFDA-0E93-5BA1-D87A8CC840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5F1301F-723A-5233-70AE-41FE221BB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2FC02087-2125-B240-D35A-9FDB828FCE3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A4D7BAE9-AB0E-2917-781D-68F6BBF7808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38200" y="1981200"/>
            <a:ext cx="48006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8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C07A1500-A069-715B-763B-59F96E3C89D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38200" y="2590800"/>
            <a:ext cx="4800600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i="0" cap="none" baseline="0">
                <a:solidFill>
                  <a:schemeClr val="accent5">
                    <a:lumMod val="50000"/>
                  </a:schemeClr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D94D521-2C2B-CB3F-4158-3294BA4C7B8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8200" y="3276600"/>
            <a:ext cx="48006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8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027237A-4DE4-1B73-73C2-42E3F9F329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38200" y="3886200"/>
            <a:ext cx="4800600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i="0" cap="none" baseline="0">
                <a:solidFill>
                  <a:schemeClr val="accent5">
                    <a:lumMod val="50000"/>
                  </a:schemeClr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5B81D44-6D00-5AE3-3A23-33925040B7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38200" y="4876800"/>
            <a:ext cx="4800600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8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0,000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2A03A5D7-356E-6BED-E6F5-07964734BD0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8200" y="5486400"/>
            <a:ext cx="4800600" cy="4572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 b="0" i="0" cap="none" baseline="0">
                <a:solidFill>
                  <a:schemeClr val="accent5">
                    <a:lumMod val="50000"/>
                  </a:schemeClr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1A2039C0-DF87-5269-9B1B-1ADB1DF8A1C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38200" y="4419600"/>
            <a:ext cx="4800600" cy="457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0" i="0" cap="none" baseline="0">
                <a:solidFill>
                  <a:schemeClr val="accent5">
                    <a:lumMod val="50000"/>
                  </a:schemeClr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9562336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6235F7BB-C696-C181-77AE-1BDF3C09D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7" name="Picture 6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D089A100-1148-9E0E-5F01-1003B6DF00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71D72DC9-AFE4-7DA2-ED46-778D9F7D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9D63465-4895-9222-B8E7-C73F631E2E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C5C791D-888A-06B1-8076-FE62D05E9D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0951078" cy="4783989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19C48B9-BA09-C967-1A43-D84C3431F48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8518386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D035A2D-986C-B66A-ABCC-9A59DA4BF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7" name="Picture 6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9170A55F-A3EA-B2B5-D860-06EA5387ED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F14F95-49D5-AD72-98E0-A690E4542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C316B-BE85-BCB0-20FA-6AC8C679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398D069A-A77E-CEA5-DF60-CA1EAE4C8B3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76DA0C9-0ADE-A995-1DDA-B2C037DE53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4BF4ED9-4631-2760-5121-49B24D021172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613996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6E9CE0D-7FC1-9CB9-1923-719C8AB97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3" name="Picture 2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F27FFEB6-A4A4-7F24-C407-CD62A0CE7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1B06C-C7C2-8108-1FD6-AA7D8C832B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B374FC-627D-832F-F929-12390BB0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1274097-0AD5-EB63-C0E3-DEFC529E2AA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4167686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Onl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A43CD12-55F6-2FCA-EADC-814DC98341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3" name="Picture 2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79E810F7-63C4-F8E7-4E0C-0E8A018969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78259-E70A-AC5E-C428-5039BCE80A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29C540-3B74-AE8D-4ED3-1C57B03C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35E5D08-E98D-04A0-60CB-50CE5EBEB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2707709-5767-5CEA-F4EC-7C0D1E2F31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1409700"/>
            <a:ext cx="5943601" cy="48260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3110224-5131-F2DD-7780-0BA25A636DB4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300173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/max coll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3AFA9BF1-BD71-BA33-57DD-17C2DEFFE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5CB0C-DA86-C440-0ABA-131D3A3DF1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BDE8DE-92B4-5676-66E4-8EC373721D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14975" y="885826"/>
            <a:ext cx="5172076" cy="49291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AE1740E-B6F7-9619-E44D-901BE2A30979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08C693B-428B-F545-D90B-624B9911B2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30" y="1120073"/>
            <a:ext cx="1161283" cy="18862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E529DA-AA18-DD9A-B2E8-95ABF006D5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4449" y="2501900"/>
            <a:ext cx="2927713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001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/max commeric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3AFA9BF1-BD71-BA33-57DD-17C2DEFFE2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5CB0C-DA86-C440-0ABA-131D3A3DF1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BDE8DE-92B4-5676-66E4-8EC373721D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14975" y="885826"/>
            <a:ext cx="5172076" cy="49291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AE1740E-B6F7-9619-E44D-901BE2A30979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08C693B-428B-F545-D90B-624B9911B2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530" y="1120073"/>
            <a:ext cx="1161283" cy="1886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531C2B-0F5A-C110-8043-890246694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100" y="2438401"/>
            <a:ext cx="3340100" cy="14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0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094124-C768-D14F-9AD0-7C831F05FB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  <p:pic>
        <p:nvPicPr>
          <p:cNvPr id="4" name="Picture 3" descr="Background pattern, logo&#10;&#10;Description automatically generated">
            <a:extLst>
              <a:ext uri="{FF2B5EF4-FFF2-40B4-BE49-F238E27FC236}">
                <a16:creationId xmlns:a16="http://schemas.microsoft.com/office/drawing/2014/main" id="{9FA87C3E-F0FE-EF82-4C1F-1DE73DFD8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673" y="0"/>
            <a:ext cx="1028327" cy="2042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11ACD-80F0-CCAE-D3D5-8EF5010E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8FD4B1-F2F6-BB96-B9BC-E521C8615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8499088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C71321-83BF-A42A-7ED7-D84B84094E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79FE1A8-93AE-F4E1-6A54-EE39AC34751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7735938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970C24-4BC9-44E4-CF40-6D3CCDA4EA2D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53661A-A406-2C44-2CD5-92946524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918387A-DCFE-B38F-9388-B1ECB88C66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3797BB-5D30-BC38-FEFC-89BE6829F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9" name="Picture 8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09EA4344-0AC2-DBFC-87F7-42C2D9BC0B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3082864-9EE3-A30F-E07A-3D1BAFD16C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0951078" cy="478398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ED73EA0-5187-1167-D2A1-27525DC2E4E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2549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846596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9C03C6-C256-8476-D195-0B7ED35EDFB2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4B244AF-F77E-CD28-F01E-B989B97AB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7" name="Picture 6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54946EFE-0FC0-E7A7-1DCA-FF9C5E6F1B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7E1C121-8065-DC0C-A5FD-03C1AC39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A3B4FC-7494-1421-064E-A04DFE4660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E1DC786-B589-7F13-0D8F-D04C399E2F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9B2DEE2-D230-F3B5-DFD9-91E83BAB30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29EB653-DEE4-744D-659A-686DE97795E5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2549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127546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55CF2B-76AD-108C-6CC6-1C5F06AC8477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908BD36-1A89-A13D-B3B7-6CF7FCB63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931C8B78-C57E-F1C5-0D86-8C9032324B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AB1951-80C3-E82C-A712-A0C19ACA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C02403-D902-E775-7D70-08E1CC196B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40C99A-481A-600F-AFFA-C3ABC64D944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2549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035815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5A59E1-84F0-FA0E-7494-07D2228ABF30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8A5A4D0-D244-F9C6-9183-8C7B5C348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4B6816AF-D6C9-4F2B-3577-468E4058AC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37C836-8992-4A40-82E7-8C0C54B8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6C8253-127B-AC4D-93F9-A552D126D4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B85080-3DC7-D417-4F53-EF2C97C136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0C44B89-CAFE-CECC-112E-861D82E80E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1409700"/>
            <a:ext cx="5943601" cy="482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FDD55A7-4038-A320-BB91-477A4374561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2549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5286766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D9BB62-7D27-69CA-7C7B-49AAFE77A5B8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0430FF5-8B92-520D-0456-DB61965F1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0F0B1E0D-CD30-D0A0-C690-1EDE717251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FAA109-99DB-6A4C-B181-80EF7456839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763F67-1AAD-6340-8AE5-BDB0F025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ABAF799-1F60-1049-8C2C-99367A512A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1E257-2494-3E00-FF9E-65B3F087D1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A0943C1-C1D5-64AE-63F0-1123D21F639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2549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3683874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 Content left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D9BB62-7D27-69CA-7C7B-49AAFE77A5B8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0430FF5-8B92-520D-0456-DB61965F1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8701" y="0"/>
            <a:ext cx="999067" cy="1713244"/>
          </a:xfrm>
          <a:prstGeom prst="rect">
            <a:avLst/>
          </a:prstGeom>
        </p:spPr>
      </p:pic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0F0B1E0D-CD30-D0A0-C690-1EDE717251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1E257-2494-3E00-FF9E-65B3F087D1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A0943C1-C1D5-64AE-63F0-1123D21F639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2549"/>
                </a:solidFill>
              </a:rPr>
              <a:t>Unstoppable Starts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3944453-6ABB-3207-8A05-BD10BD2E6C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05779" y="1905000"/>
            <a:ext cx="2826004" cy="1974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47CD420-7DE6-1542-7816-5B45F5ACB8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34400" y="1905000"/>
            <a:ext cx="2826004" cy="1974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7F5E1CB-48BA-7255-4329-5A28BD99476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05779" y="3980688"/>
            <a:ext cx="2826004" cy="1974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0A5E7F14-E4D3-D3E6-72EF-67D9D59E30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34400" y="3980688"/>
            <a:ext cx="2826004" cy="19748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itle 14">
            <a:extLst>
              <a:ext uri="{FF2B5EF4-FFF2-40B4-BE49-F238E27FC236}">
                <a16:creationId xmlns:a16="http://schemas.microsoft.com/office/drawing/2014/main" id="{5954F962-4507-7464-E719-9DF1E8BB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0"/>
            <a:ext cx="5181600" cy="2431366"/>
          </a:xfrm>
          <a:ln>
            <a:noFill/>
          </a:ln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3F7F661-A94D-E738-3FB0-3430F97804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429000"/>
            <a:ext cx="5181600" cy="2438400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Montserrat Light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430270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03CA5-60B6-F05E-9322-AC2DE47E0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63A51-40A3-3F58-68AE-341FFA2E7A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6E078C8-1311-3C2F-69C2-918B57C4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Background pattern, logo&#10;&#10;Description automatically generated">
            <a:extLst>
              <a:ext uri="{FF2B5EF4-FFF2-40B4-BE49-F238E27FC236}">
                <a16:creationId xmlns:a16="http://schemas.microsoft.com/office/drawing/2014/main" id="{A9E6F904-A0C1-DCDD-1896-8AB6A3C68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673" y="0"/>
            <a:ext cx="1028327" cy="2042378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A3BF904-6353-FB85-6A7E-113256D6E7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0951078" cy="4783989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6595C31-890B-A825-AD69-6384BD8D7835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655395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D7E525-3913-DD71-EFFF-BFC9319B2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C419-C7E4-16DA-F729-4FE3DD3B1B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B79C99-74EF-2907-FBA2-1D7435AF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Background pattern, logo&#10;&#10;Description automatically generated">
            <a:extLst>
              <a:ext uri="{FF2B5EF4-FFF2-40B4-BE49-F238E27FC236}">
                <a16:creationId xmlns:a16="http://schemas.microsoft.com/office/drawing/2014/main" id="{1B3E3079-81A9-959A-614C-00C6F56750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673" y="0"/>
            <a:ext cx="1028327" cy="204237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4487CA-4C45-E358-B40F-D3A934C610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F685EE5-EB49-3414-24FD-B37C05FF8C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8BA1F38-E8BC-A0BA-36CB-B46F8570EE59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484773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4678B-6BE2-ACE4-843D-A20AF76C8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3CD53-C17F-B1E8-6689-9BAB2BAE9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12366-AC78-FC46-B525-D5729CAE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Background pattern, logo&#10;&#10;Description automatically generated">
            <a:extLst>
              <a:ext uri="{FF2B5EF4-FFF2-40B4-BE49-F238E27FC236}">
                <a16:creationId xmlns:a16="http://schemas.microsoft.com/office/drawing/2014/main" id="{D6BBF13B-E5B4-92AE-7BA7-01A19C0C4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673" y="0"/>
            <a:ext cx="1028327" cy="2042378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F50ECCE-B764-0B8E-15D3-DEAAD8EBFB8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15174013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4678B-6BE2-ACE4-843D-A20AF76C8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3CD53-C17F-B1E8-6689-9BAB2BAE9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pic>
        <p:nvPicPr>
          <p:cNvPr id="5" name="Picture 4" descr="Background pattern, logo&#10;&#10;Description automatically generated">
            <a:extLst>
              <a:ext uri="{FF2B5EF4-FFF2-40B4-BE49-F238E27FC236}">
                <a16:creationId xmlns:a16="http://schemas.microsoft.com/office/drawing/2014/main" id="{D6BBF13B-E5B4-92AE-7BA7-01A19C0C4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673" y="0"/>
            <a:ext cx="1028327" cy="2042378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F50ECCE-B764-0B8E-15D3-DEAAD8EBFB8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98700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grey">
    <p:bg>
      <p:bgPr>
        <a:solidFill>
          <a:srgbClr val="EC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686C25-68B7-4785-8936-431912C85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28CC685-5AF4-22C1-A21A-9B4C8C494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0385" y="1208842"/>
            <a:ext cx="1471615" cy="43918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6DBFC8-49CF-3F77-3C2A-6AE425D40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55118"/>
            <a:ext cx="8499088" cy="1325563"/>
          </a:xfrm>
          <a:prstGeom prst="rect">
            <a:avLst/>
          </a:prstGeom>
        </p:spPr>
        <p:txBody>
          <a:bodyPr anchor="ctr"/>
          <a:lstStyle>
            <a:lvl1pPr>
              <a:defRPr sz="4000" baseline="0">
                <a:solidFill>
                  <a:srgbClr val="2E3F5A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671223-0612-6020-E602-207A4A5176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0BEB5B7-6B3A-677B-3A3E-2EE9160676AD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321225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med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4678B-6BE2-ACE4-843D-A20AF76C8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3CD53-C17F-B1E8-6689-9BAB2BAE9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F50ECCE-B764-0B8E-15D3-DEAAD8EBFB8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295DF22-A701-9C26-2AB8-936DCDDBFD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81700" y="1509712"/>
            <a:ext cx="4724400" cy="3567113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itle 14">
            <a:extLst>
              <a:ext uri="{FF2B5EF4-FFF2-40B4-BE49-F238E27FC236}">
                <a16:creationId xmlns:a16="http://schemas.microsoft.com/office/drawing/2014/main" id="{979BC984-0559-162C-1FFC-FD28988C0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52" y="2978834"/>
            <a:ext cx="6102448" cy="900332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Technology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81253D-B8AC-DB59-AA41-647F1E367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2" y="1351755"/>
            <a:ext cx="1215184" cy="1325563"/>
          </a:xfrm>
          <a:prstGeom prst="rect">
            <a:avLst/>
          </a:prstGeom>
        </p:spPr>
      </p:pic>
      <p:pic>
        <p:nvPicPr>
          <p:cNvPr id="14" name="Picture 13" descr="Background pattern, logo&#10;&#10;Description automatically generated with medium confidence">
            <a:extLst>
              <a:ext uri="{FF2B5EF4-FFF2-40B4-BE49-F238E27FC236}">
                <a16:creationId xmlns:a16="http://schemas.microsoft.com/office/drawing/2014/main" id="{92DAEB42-7ED5-5C08-2D66-663754A06F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9600" y="1841500"/>
            <a:ext cx="1125228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498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82E19E-95DB-DA5B-93C0-2383DBE10322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E4678B-6BE2-ACE4-843D-A20AF76C8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3CD53-C17F-B1E8-6689-9BAB2BAE9F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RE/MAX, LLC. Each Office Independently Owned and Operated 22_823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812366-AC78-FC46-B525-D5729CAEB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Background pattern, logo&#10;&#10;Description automatically generated">
            <a:extLst>
              <a:ext uri="{FF2B5EF4-FFF2-40B4-BE49-F238E27FC236}">
                <a16:creationId xmlns:a16="http://schemas.microsoft.com/office/drawing/2014/main" id="{D6BBF13B-E5B4-92AE-7BA7-01A19C0C4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673" y="0"/>
            <a:ext cx="1028327" cy="2042378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F50ECCE-B764-0B8E-15D3-DEAAD8EBFB8F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2175838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AF289-BC87-FCEB-C970-36A12F4A1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8B9D1-0328-863D-0DFB-56256EED8A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pic>
        <p:nvPicPr>
          <p:cNvPr id="4" name="Picture 3" descr="Background pattern, logo&#10;&#10;Description automatically generated">
            <a:extLst>
              <a:ext uri="{FF2B5EF4-FFF2-40B4-BE49-F238E27FC236}">
                <a16:creationId xmlns:a16="http://schemas.microsoft.com/office/drawing/2014/main" id="{8F60EBAB-9967-A538-E7A8-A263F4A69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673" y="0"/>
            <a:ext cx="1028327" cy="20423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117D0B-669F-4913-7EFD-1B78EEA2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6F14189-F858-58AF-49F7-92C3791E9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C221BC-69E8-3D7F-A30F-845693A877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1409700"/>
            <a:ext cx="5943601" cy="48260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C7BCE39-6C87-27B3-AF8D-EF771420F93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899594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6251D-3283-943A-F58F-F7EBD4B0E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38A88-E45A-A7EE-45DB-DF981A1E0F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pic>
        <p:nvPicPr>
          <p:cNvPr id="5" name="Picture 4" descr="Background pattern, logo&#10;&#10;Description automatically generated">
            <a:extLst>
              <a:ext uri="{FF2B5EF4-FFF2-40B4-BE49-F238E27FC236}">
                <a16:creationId xmlns:a16="http://schemas.microsoft.com/office/drawing/2014/main" id="{C9685B30-0D3C-62C5-CD6F-E3B9C3931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673" y="0"/>
            <a:ext cx="1028327" cy="2042378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0171CE6-7F7C-74EC-E37B-5EADA80034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8" y="1424941"/>
            <a:ext cx="6667429" cy="4752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F5860D9-F302-6244-FA92-642DE1F41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68" y="2370265"/>
            <a:ext cx="4303132" cy="379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BF3EBCAC-7B7F-415F-6E19-DD0637D2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395961"/>
            <a:ext cx="4287587" cy="90033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B2B9FDF-8755-4AD1-1294-AFCE0A6EB1F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614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</p:spTree>
    <p:extLst>
      <p:ext uri="{BB962C8B-B14F-4D97-AF65-F5344CB8AC3E}">
        <p14:creationId xmlns:p14="http://schemas.microsoft.com/office/powerpoint/2010/main" val="3435897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1839F3-69F4-3335-77F8-7FCC8FF03308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95C2D363-3594-C266-1D2F-D93DC4A6A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8579" y="0"/>
            <a:ext cx="913421" cy="148715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C321781-0D41-6305-920A-02FD7A08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9D0DC563-4FE5-6642-7C8D-EFACFA8050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0951078" cy="4783989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AA8554BB-9A8E-85EA-EE2C-6889DDCACD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CCC6446-E268-82D6-3AB1-9385C3575810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F851DE4-E0DF-A285-FF39-8C7AB94D69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2037721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51296E-A42D-711C-56FF-7A3CFE41A627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A5421979-6D45-60B1-B4D1-6C755771D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8579" y="0"/>
            <a:ext cx="913421" cy="1487157"/>
          </a:xfrm>
          <a:prstGeom prst="rect">
            <a:avLst/>
          </a:prstGeom>
        </p:spPr>
      </p:pic>
      <p:pic>
        <p:nvPicPr>
          <p:cNvPr id="8" name="Picture 7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E58A5005-B800-9E85-AD6C-D610532DD7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CAD00A8-350D-6481-5960-DEE6FAA28794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5612682-45FD-90ED-7FD3-DF764ECF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CB737B-91BF-847B-C8BD-FCDCCF1A7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5113FB18-6ED0-B4B3-9F5E-F2C7AF2368A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9471DE0-8290-0212-40A4-48BD5DC0F8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8083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86D0DC-69F6-5E68-B767-15C788F6E764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E26F0FF6-7D3A-46ED-65B3-3AA0C86F59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8579" y="0"/>
            <a:ext cx="913421" cy="1487157"/>
          </a:xfrm>
          <a:prstGeom prst="rect">
            <a:avLst/>
          </a:prstGeom>
        </p:spPr>
      </p:pic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F667FCC9-8A0D-B9F1-BE40-FB6318ADF9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6352F53-A43F-D689-64F3-381A23426CE1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9775AD-2F8A-9658-7B0D-E978B06C85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3F4BF6E-64F5-EE91-160A-7AE5C34D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59C9BC-2484-0834-297E-AA0726435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A9EC6D7-8851-1A66-E453-E2E3584C49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32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B61D54-9647-7F9D-B0FE-A98C389BC61F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C983C304-F725-C1A5-9836-627CDE458E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8579" y="0"/>
            <a:ext cx="913421" cy="1487157"/>
          </a:xfrm>
          <a:prstGeom prst="rect">
            <a:avLst/>
          </a:prstGeom>
        </p:spPr>
      </p:pic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D6D50AB3-3FCB-EADC-BA28-23504580EF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B8C06B8-EB12-0F97-5542-E8DD9C950C49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45645-B040-0F08-A184-7BA34DFB2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pic>
        <p:nvPicPr>
          <p:cNvPr id="9" name="Picture 8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2F0379C5-7607-7291-A504-FCF37ADDE9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5553A67-BB87-F8C7-8E09-3FED9D5F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C9542A0-0604-5C55-7052-8946ED9327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C33C2E7C-DCD4-3AF0-3B7F-789E6C4594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1409700"/>
            <a:ext cx="5943601" cy="482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765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86B932-5DEB-6D80-54C6-B6895BC8DDBF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53B208A2-6F99-C3BB-9D47-27F3BF847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8579" y="0"/>
            <a:ext cx="913421" cy="1487157"/>
          </a:xfrm>
          <a:prstGeom prst="rect">
            <a:avLst/>
          </a:prstGeom>
        </p:spPr>
      </p:pic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4D6E48C1-8011-00C0-D2BB-3477074856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581245E-7A13-BD71-CB50-BD0CBA01F01A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EB4D50A-54C4-B4E5-FE84-25DF7952D43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772037C-EEBF-1322-C2C0-B49D1829B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B4CCEC-32AB-98F5-FF03-396FF76E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8A8CB23-0935-2D95-CE4E-B26F666DB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9631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bg>
      <p:bgPr>
        <a:solidFill>
          <a:srgbClr val="EC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03F0BBD-EAD6-F6E8-607F-0BE0FE0F1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0385" y="1208842"/>
            <a:ext cx="1471615" cy="439185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9C20DDA-2746-DDB9-2065-70CE53F08B24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7" name="Picture 6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3B15F45C-3E74-2404-2218-BC0206657C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87B402-2402-B971-6065-DF551F4FB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903D672-3958-E8B4-DCC6-CC408D6D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25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68830683-CA51-DD2E-C87C-CE2854FA166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0951078" cy="4783989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47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Dark 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4C11365-6802-6241-A2A4-736B8E5732B8}"/>
              </a:ext>
            </a:extLst>
          </p:cNvPr>
          <p:cNvSpPr txBox="1">
            <a:spLocks/>
          </p:cNvSpPr>
          <p:nvPr userDrawn="1"/>
        </p:nvSpPr>
        <p:spPr>
          <a:xfrm>
            <a:off x="5054600" y="4064000"/>
            <a:ext cx="20828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C274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29CC0-9563-28EC-9428-4D8C05059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10" y="1988634"/>
            <a:ext cx="1448211" cy="15797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5A2E8EE-1A9F-F525-6A91-2D394ADCB5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252" y="3325122"/>
            <a:ext cx="10941148" cy="9003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4FC9-CCE7-12B3-97AC-8CD1864C1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12691029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wo Content">
    <p:bg>
      <p:bgPr>
        <a:solidFill>
          <a:srgbClr val="EC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CDFB6E4-A867-F337-1251-BAAE96C28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0385" y="1208842"/>
            <a:ext cx="1471615" cy="4391859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BC47CE9-A523-2A0C-FF54-0223DE21C695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7" name="Picture 6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A9950AA5-400F-1134-6B97-29E771D89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815AB-5315-6796-F924-FF64813D2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F39D5F4-7236-F80A-7819-48FBC97E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3F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63047D65-6C64-3C57-549B-1D3143FB5D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45504F-2686-7CE8-AE7F-89CA5A4FB8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8229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Only">
    <p:bg>
      <p:bgPr>
        <a:solidFill>
          <a:srgbClr val="EC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EF87269-9860-8522-35E2-F04E29CE9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0385" y="1208842"/>
            <a:ext cx="1471615" cy="4391859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99A5C6B-7A99-820F-C90E-79FD28C6BE45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1F44BDD3-D472-9473-5774-CE42CB08C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329D1-1590-8411-7956-C0E76431A9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3476AF-2D52-EBF2-3C8A-4C28304E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3F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606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Only">
    <p:bg>
      <p:bgPr>
        <a:solidFill>
          <a:srgbClr val="EC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B9E89002-0C75-D6BB-CE1C-4B8A47274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0385" y="1208842"/>
            <a:ext cx="1471615" cy="4391859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0754E7-ED38-423B-564C-8D305CC1A824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4" name="Picture 3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2F170B24-E399-EAB2-AD24-9CF73CB80B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791090-7BBD-AA2A-D1F3-29F48F9D26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353E1F-BD9B-38FF-0071-206ED60D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93270E-8DB7-805E-239C-0F1DFE19E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8EEC9B4-A6D7-FA55-06F1-272501ACB3B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1409700"/>
            <a:ext cx="5943601" cy="482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8677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Only">
    <p:bg>
      <p:bgPr>
        <a:solidFill>
          <a:srgbClr val="ECEC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1635260-708C-400F-150E-9A539C12A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0385" y="1208842"/>
            <a:ext cx="1471615" cy="4391859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0EFD01E-8336-2D1D-4DA4-3E32CDF544C6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BAE3C6FD-3AC7-C3EA-4E90-9D15AD854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DEBE3-6FD1-1906-E290-98BD3A886A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342D3E4-F98F-FEA6-C7DE-B5D7D888CB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9E23A2-08F3-441C-D266-35879502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F8B79E-F899-FF3F-A9E4-BC8BA605C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5013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1A8000-FAC9-7F51-B835-8A90E404C870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rgbClr val="EC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26CE023F-4801-761F-6BD1-0D1FA6578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2"/>
          <a:stretch/>
        </p:blipFill>
        <p:spPr>
          <a:xfrm>
            <a:off x="11176557" y="0"/>
            <a:ext cx="1028695" cy="155952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9BCAEC7-5A4D-87CE-7521-B8D2002A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3F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18080-6184-DA2A-1B74-0A48AB38D9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D6FD861-874D-E610-AEE1-29D0110E50E8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10" name="Picture 9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6EC7632E-B8E0-E2F4-E0D2-25F908C92C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17E99C9D-EA94-05B9-E23D-7D6263F357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1404938"/>
            <a:ext cx="10951078" cy="4783989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0968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40B6CE-506F-61D5-A165-CDF60C3DD5FC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rgbClr val="EC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0797231-46EA-C389-D72B-06C2C0E2B5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2"/>
          <a:stretch/>
        </p:blipFill>
        <p:spPr>
          <a:xfrm>
            <a:off x="11176557" y="0"/>
            <a:ext cx="1028695" cy="1559528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7C1FBB9-3954-BBC1-4FB4-8363A10F8FA4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8" name="Picture 7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2A1F4B6F-8BDC-5A7D-FFB9-1098D3761C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F92D8E-1418-F447-AAD2-EDBF45EE4C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E7E75AB-19AE-354A-5CDF-56CDCB6A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25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F42D94A-5C65-0CA6-8D9E-624D8DEEB6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438" y="1617663"/>
            <a:ext cx="5364162" cy="4548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64757FC-DE0D-23EE-417D-B15EBBF60E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6297" y="1636249"/>
            <a:ext cx="5267518" cy="453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7112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AA5949-557F-5EDD-B43F-9EF7B0A10E2D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rgbClr val="EC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AEE685E-FE25-D096-0D86-97FFA35E0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2"/>
          <a:stretch/>
        </p:blipFill>
        <p:spPr>
          <a:xfrm>
            <a:off x="11176557" y="0"/>
            <a:ext cx="1028695" cy="15595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AB1678C-C8C9-BF54-0B48-B5A9DB954C3A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1CD9B807-5A1D-F51B-26DD-7901E08DD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93AA66-20D8-5F08-CFB4-3B4E21995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DD81B3-F88F-7F48-CC60-7C04C05F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E3F5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02539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6FF766-8ECF-A021-123C-36526E265A6F}"/>
              </a:ext>
            </a:extLst>
          </p:cNvPr>
          <p:cNvSpPr/>
          <p:nvPr userDrawn="1"/>
        </p:nvSpPr>
        <p:spPr>
          <a:xfrm>
            <a:off x="0" y="914400"/>
            <a:ext cx="5177118" cy="502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AB1678C-C8C9-BF54-0B48-B5A9DB954C3A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5" name="Picture 4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1CD9B807-5A1D-F51B-26DD-7901E08DD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93AA66-20D8-5F08-CFB4-3B4E21995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117DBF9-C5BD-19B0-8D10-8A87C9120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135627" cy="1666569"/>
          </a:xfrm>
          <a:prstGeom prst="rect">
            <a:avLst/>
          </a:prstGeom>
        </p:spPr>
      </p:pic>
      <p:sp>
        <p:nvSpPr>
          <p:cNvPr id="8" name="Title 14">
            <a:extLst>
              <a:ext uri="{FF2B5EF4-FFF2-40B4-BE49-F238E27FC236}">
                <a16:creationId xmlns:a16="http://schemas.microsoft.com/office/drawing/2014/main" id="{802BC968-2FC2-C69E-B054-4CA353B9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05000"/>
            <a:ext cx="4769224" cy="1524000"/>
          </a:xfrm>
          <a:ln>
            <a:noFill/>
          </a:ln>
        </p:spPr>
        <p:txBody>
          <a:bodyPr anchor="b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8E78103-D243-BFF1-FC83-53297F7510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429000"/>
            <a:ext cx="4769224" cy="2438400"/>
          </a:xfrm>
          <a:prstGeom prst="rect">
            <a:avLst/>
          </a:prstGeom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2000" b="1" i="0" baseline="0">
                <a:solidFill>
                  <a:schemeClr val="accent1"/>
                </a:solidFill>
                <a:latin typeface="Montserrat SemiBold" pitchFamily="2" charset="77"/>
              </a:defRPr>
            </a:lvl1pPr>
            <a:lvl2pPr>
              <a:defRPr baseline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defRPr baseline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defRPr baseline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defRPr baseline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171481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B1794A-7F52-82E0-91AD-DEB81A71314F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rgbClr val="EC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4A2B664-9F94-1028-AABF-0E123CBF6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2"/>
          <a:stretch/>
        </p:blipFill>
        <p:spPr>
          <a:xfrm>
            <a:off x="11176557" y="0"/>
            <a:ext cx="1028695" cy="1559528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F6021F14-3E92-4861-FEBE-A07B21F59C04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7" name="Picture 6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59156580-62B8-5246-5A0A-2F142EBCFB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0B2DC-B18D-9B86-9798-73E4612D50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01B3F0-70E8-5DD6-0329-A792E0F3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9360FD7-CA62-98C4-41DB-FE513B1723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E4C75AA-5860-8376-CA37-ED36A4BCA35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1409700"/>
            <a:ext cx="5943601" cy="482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1008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5BB570-D1FE-4E2E-96F8-AF34E86E82CF}"/>
              </a:ext>
            </a:extLst>
          </p:cNvPr>
          <p:cNvSpPr/>
          <p:nvPr userDrawn="1"/>
        </p:nvSpPr>
        <p:spPr>
          <a:xfrm>
            <a:off x="0" y="0"/>
            <a:ext cx="12192000" cy="1283110"/>
          </a:xfrm>
          <a:prstGeom prst="rect">
            <a:avLst/>
          </a:prstGeom>
          <a:solidFill>
            <a:srgbClr val="ECE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1C0EEE28-19C3-C454-39BA-85B8B1050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2"/>
          <a:stretch/>
        </p:blipFill>
        <p:spPr>
          <a:xfrm>
            <a:off x="11176557" y="0"/>
            <a:ext cx="1028695" cy="1559528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40C14BD-0BA1-9C11-A18A-3941A5E4326C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E3F5A"/>
                </a:solidFill>
              </a:rPr>
              <a:t>Unstoppable Starts Here</a:t>
            </a:r>
          </a:p>
        </p:txBody>
      </p:sp>
      <p:pic>
        <p:nvPicPr>
          <p:cNvPr id="6" name="Picture 5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4E1BCDF9-A1CD-2CEB-DC15-D744A99786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862294-99AE-6D0D-9D4A-FA28B810721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©2023 RE/MAX, LLC. Each Office Independently Owned and Operated 22_823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559BFD8-8413-7447-2062-643F078187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49839" y="1424941"/>
            <a:ext cx="5882502" cy="4822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75C084-4DC5-225B-0FAA-F9B1AC4A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25" y="1424942"/>
            <a:ext cx="4114126" cy="833479"/>
          </a:xfrm>
          <a:prstGeom prst="rect">
            <a:avLst/>
          </a:prstGeom>
        </p:spPr>
        <p:txBody>
          <a:bodyPr anchor="b"/>
          <a:lstStyle>
            <a:lvl1pPr>
              <a:defRPr sz="2000" baseline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A2588D1-8B6E-B6E6-9CE9-5C913FAE1A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4388" y="2370264"/>
            <a:ext cx="4113212" cy="387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0C2749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/Max Value slide">
    <p:bg>
      <p:bgPr>
        <a:gradFill flip="none" rotWithShape="1">
          <a:gsLst>
            <a:gs pos="46000">
              <a:srgbClr val="002546"/>
            </a:gs>
            <a:gs pos="100000">
              <a:srgbClr val="00376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AB1678C-C8C9-BF54-0B48-B5A9DB954C3A}"/>
              </a:ext>
            </a:extLst>
          </p:cNvPr>
          <p:cNvSpPr txBox="1">
            <a:spLocks/>
          </p:cNvSpPr>
          <p:nvPr userDrawn="1"/>
        </p:nvSpPr>
        <p:spPr>
          <a:xfrm>
            <a:off x="9283148" y="6362700"/>
            <a:ext cx="2908852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Unstoppable Starts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93AA66-20D8-5F08-CFB4-3B4E21995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RE/MAX, LLC. Each Office Independently Owned and Operated 22_823</a:t>
            </a:r>
            <a:endParaRPr lang="en-US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117DBF9-C5BD-19B0-8D10-8A87C9120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135627" cy="1666569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AA32B7D4-2A35-DB9C-6A32-07AA01BC4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114" y="457200"/>
            <a:ext cx="9927771" cy="5584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E8C6F-ED53-3822-5BE7-C91C98BECC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822" y="6469839"/>
            <a:ext cx="694607" cy="1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F928D-3127-E4EC-8F84-7938F4786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94228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E910731-4A6C-827B-7DEA-D46B531AE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25083"/>
            <a:ext cx="10941148" cy="900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9B6D13-F111-0883-045B-F7A038341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8581" y="6356350"/>
            <a:ext cx="9099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accent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©2023 RE/MAX, LLC. Each Office Independently Owned and Operated 22_823</a:t>
            </a:r>
          </a:p>
        </p:txBody>
      </p:sp>
      <p:pic>
        <p:nvPicPr>
          <p:cNvPr id="9" name="Picture 8" descr="A picture containing text, sign, outdoor, dark&#10;&#10;Description automatically generated">
            <a:extLst>
              <a:ext uri="{FF2B5EF4-FFF2-40B4-BE49-F238E27FC236}">
                <a16:creationId xmlns:a16="http://schemas.microsoft.com/office/drawing/2014/main" id="{B11F25CB-31F8-E07B-2B1B-FD4277AEDA15}"/>
              </a:ext>
            </a:extLst>
          </p:cNvPr>
          <p:cNvPicPr>
            <a:picLocks noChangeAspect="1"/>
          </p:cNvPicPr>
          <p:nvPr userDrawn="1"/>
        </p:nvPicPr>
        <p:blipFill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22" y="6469839"/>
            <a:ext cx="694608" cy="12699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59B1EE-3BE7-BE53-2B6B-FE045D7E6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921" y="1405054"/>
            <a:ext cx="10894741" cy="477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70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817" r:id="rId2"/>
    <p:sldLayoutId id="2147483684" r:id="rId3"/>
    <p:sldLayoutId id="2147483781" r:id="rId4"/>
    <p:sldLayoutId id="2147483664" r:id="rId5"/>
    <p:sldLayoutId id="2147483670" r:id="rId6"/>
    <p:sldLayoutId id="2147483676" r:id="rId7"/>
    <p:sldLayoutId id="2147483682" r:id="rId8"/>
    <p:sldLayoutId id="2147483806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652" r:id="rId15"/>
    <p:sldLayoutId id="2147483777" r:id="rId16"/>
    <p:sldLayoutId id="2147483821" r:id="rId17"/>
    <p:sldLayoutId id="2147483778" r:id="rId18"/>
    <p:sldLayoutId id="2147483822" r:id="rId19"/>
    <p:sldLayoutId id="2147483779" r:id="rId20"/>
    <p:sldLayoutId id="2147483823" r:id="rId21"/>
    <p:sldLayoutId id="2147483780" r:id="rId22"/>
    <p:sldLayoutId id="2147483776" r:id="rId23"/>
    <p:sldLayoutId id="2147483824" r:id="rId24"/>
    <p:sldLayoutId id="2147483658" r:id="rId25"/>
    <p:sldLayoutId id="2147483809" r:id="rId26"/>
    <p:sldLayoutId id="2147483798" r:id="rId27"/>
    <p:sldLayoutId id="2147483799" r:id="rId28"/>
    <p:sldLayoutId id="2147483797" r:id="rId29"/>
    <p:sldLayoutId id="2147483660" r:id="rId30"/>
    <p:sldLayoutId id="2147483697" r:id="rId31"/>
    <p:sldLayoutId id="2147483752" r:id="rId32"/>
    <p:sldLayoutId id="2147483796" r:id="rId33"/>
    <p:sldLayoutId id="2147483753" r:id="rId34"/>
    <p:sldLayoutId id="2147483754" r:id="rId35"/>
    <p:sldLayoutId id="2147483656" r:id="rId36"/>
    <p:sldLayoutId id="2147483693" r:id="rId37"/>
    <p:sldLayoutId id="2147483749" r:id="rId38"/>
    <p:sldLayoutId id="2147483788" r:id="rId39"/>
    <p:sldLayoutId id="2147483750" r:id="rId40"/>
    <p:sldLayoutId id="2147483751" r:id="rId41"/>
    <p:sldLayoutId id="2147483819" r:id="rId42"/>
    <p:sldLayoutId id="2147483820" r:id="rId43"/>
    <p:sldLayoutId id="2147483825" r:id="rId44"/>
    <p:sldLayoutId id="2147483818" r:id="rId45"/>
    <p:sldLayoutId id="2147483662" r:id="rId46"/>
    <p:sldLayoutId id="2147483701" r:id="rId47"/>
    <p:sldLayoutId id="2147483755" r:id="rId48"/>
    <p:sldLayoutId id="2147483756" r:id="rId49"/>
    <p:sldLayoutId id="2147483757" r:id="rId50"/>
    <p:sldLayoutId id="2147483808" r:id="rId51"/>
    <p:sldLayoutId id="2147483805" r:id="rId52"/>
    <p:sldLayoutId id="2147483807" r:id="rId53"/>
    <p:sldLayoutId id="2147483668" r:id="rId54"/>
    <p:sldLayoutId id="2147483705" r:id="rId55"/>
    <p:sldLayoutId id="2147483758" r:id="rId56"/>
    <p:sldLayoutId id="2147483759" r:id="rId57"/>
    <p:sldLayoutId id="2147483760" r:id="rId58"/>
    <p:sldLayoutId id="2147483801" r:id="rId59"/>
    <p:sldLayoutId id="2147483666" r:id="rId60"/>
    <p:sldLayoutId id="2147483709" r:id="rId61"/>
    <p:sldLayoutId id="2147483761" r:id="rId62"/>
    <p:sldLayoutId id="2147483762" r:id="rId63"/>
    <p:sldLayoutId id="2147483763" r:id="rId64"/>
    <p:sldLayoutId id="2147483800" r:id="rId65"/>
    <p:sldLayoutId id="2147483672" r:id="rId66"/>
    <p:sldLayoutId id="2147483713" r:id="rId67"/>
    <p:sldLayoutId id="2147483764" r:id="rId68"/>
    <p:sldLayoutId id="2147483804" r:id="rId69"/>
    <p:sldLayoutId id="2147483803" r:id="rId70"/>
    <p:sldLayoutId id="2147483802" r:id="rId71"/>
    <p:sldLayoutId id="2147483765" r:id="rId72"/>
    <p:sldLayoutId id="2147483766" r:id="rId73"/>
    <p:sldLayoutId id="2147483674" r:id="rId74"/>
    <p:sldLayoutId id="2147483717" r:id="rId75"/>
    <p:sldLayoutId id="2147483767" r:id="rId76"/>
    <p:sldLayoutId id="2147483768" r:id="rId77"/>
    <p:sldLayoutId id="2147483769" r:id="rId78"/>
    <p:sldLayoutId id="2147483678" r:id="rId79"/>
    <p:sldLayoutId id="2147483721" r:id="rId80"/>
    <p:sldLayoutId id="2147483770" r:id="rId81"/>
    <p:sldLayoutId id="2147483771" r:id="rId82"/>
    <p:sldLayoutId id="2147483772" r:id="rId83"/>
    <p:sldLayoutId id="2147483680" r:id="rId84"/>
    <p:sldLayoutId id="2147483725" r:id="rId85"/>
    <p:sldLayoutId id="2147483773" r:id="rId86"/>
    <p:sldLayoutId id="2147483795" r:id="rId87"/>
    <p:sldLayoutId id="2147483774" r:id="rId88"/>
    <p:sldLayoutId id="2147483775" r:id="rId8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2E3F5A"/>
        </a:buClr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Montserrat Light" pitchFamily="2" charset="77"/>
          <a:ea typeface="+mn-ea"/>
          <a:cs typeface="+mn-cs"/>
        </a:defRPr>
      </a:lvl1pPr>
      <a:lvl2pPr marL="352425" indent="-176213" algn="l" defTabSz="914400" rtl="0" eaLnBrk="1" latinLnBrk="0" hangingPunct="1">
        <a:lnSpc>
          <a:spcPct val="100000"/>
        </a:lnSpc>
        <a:spcBef>
          <a:spcPts val="500"/>
        </a:spcBef>
        <a:buClr>
          <a:srgbClr val="2E3F5A"/>
        </a:buClr>
        <a:buFont typeface="Arial" panose="020B0604020202020204" pitchFamily="34" charset="0"/>
        <a:buChar char="•"/>
        <a:tabLst/>
        <a:defRPr sz="1600" b="0" i="0" kern="1200">
          <a:solidFill>
            <a:schemeClr val="accent1"/>
          </a:solidFill>
          <a:latin typeface="Montserrat Light" pitchFamily="2" charset="77"/>
          <a:ea typeface="+mn-ea"/>
          <a:cs typeface="+mn-cs"/>
        </a:defRPr>
      </a:lvl2pPr>
      <a:lvl3pPr marL="463550" indent="-177800" algn="l" defTabSz="914400" rtl="0" eaLnBrk="1" latinLnBrk="0" hangingPunct="1">
        <a:lnSpc>
          <a:spcPct val="100000"/>
        </a:lnSpc>
        <a:spcBef>
          <a:spcPts val="500"/>
        </a:spcBef>
        <a:buClr>
          <a:srgbClr val="2E3F5A"/>
        </a:buClr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Montserrat Light" pitchFamily="2" charset="77"/>
          <a:ea typeface="+mn-ea"/>
          <a:cs typeface="+mn-cs"/>
        </a:defRPr>
      </a:lvl3pPr>
      <a:lvl4pPr marL="628650" indent="-165100" algn="l" defTabSz="914400" rtl="0" eaLnBrk="1" latinLnBrk="0" hangingPunct="1">
        <a:lnSpc>
          <a:spcPct val="100000"/>
        </a:lnSpc>
        <a:spcBef>
          <a:spcPts val="500"/>
        </a:spcBef>
        <a:buClr>
          <a:srgbClr val="2E3F5A"/>
        </a:buClr>
        <a:buFont typeface="Arial" panose="020B0604020202020204" pitchFamily="34" charset="0"/>
        <a:buChar char="•"/>
        <a:tabLst/>
        <a:defRPr sz="1200" b="0" i="0" kern="1200">
          <a:solidFill>
            <a:schemeClr val="accent1"/>
          </a:solidFill>
          <a:latin typeface="Montserrat Light" pitchFamily="2" charset="77"/>
          <a:ea typeface="+mn-ea"/>
          <a:cs typeface="+mn-cs"/>
        </a:defRPr>
      </a:lvl4pPr>
      <a:lvl5pPr marL="804863" indent="-176213" algn="l" defTabSz="914400" rtl="0" eaLnBrk="1" latinLnBrk="0" hangingPunct="1">
        <a:lnSpc>
          <a:spcPct val="100000"/>
        </a:lnSpc>
        <a:spcBef>
          <a:spcPts val="500"/>
        </a:spcBef>
        <a:buClr>
          <a:srgbClr val="2E3F5A"/>
        </a:buClr>
        <a:buFont typeface="Arial" panose="020B0604020202020204" pitchFamily="34" charset="0"/>
        <a:buChar char="•"/>
        <a:tabLst/>
        <a:defRPr sz="1100" b="0" i="0" kern="1200">
          <a:solidFill>
            <a:schemeClr val="accent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F73B-E551-2E75-059E-A96955E3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594625"/>
            <a:ext cx="5804153" cy="2215375"/>
          </a:xfrm>
        </p:spPr>
        <p:txBody>
          <a:bodyPr/>
          <a:lstStyle/>
          <a:p>
            <a:r>
              <a:rPr lang="en-US" sz="5400" dirty="0"/>
              <a:t>RE/MAX Teams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85537-50FE-5F15-26BD-C74D7837D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©2024 RE/MAX, LLC. Each Office Independently Owned and Operated 22_823</a:t>
            </a:r>
          </a:p>
        </p:txBody>
      </p:sp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id="{D5DD0F21-80EB-7976-09CE-62DD0E779F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" b="138"/>
          <a:stretch/>
        </p:blipFill>
        <p:spPr>
          <a:xfrm>
            <a:off x="6553200" y="869950"/>
            <a:ext cx="3400425" cy="4906963"/>
          </a:xfrm>
        </p:spPr>
      </p:pic>
    </p:spTree>
    <p:extLst>
      <p:ext uri="{BB962C8B-B14F-4D97-AF65-F5344CB8AC3E}">
        <p14:creationId xmlns:p14="http://schemas.microsoft.com/office/powerpoint/2010/main" val="45664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2">
            <a:extLst>
              <a:ext uri="{FF2B5EF4-FFF2-40B4-BE49-F238E27FC236}">
                <a16:creationId xmlns:a16="http://schemas.microsoft.com/office/drawing/2014/main" id="{BB48439D-7AFB-3F04-D3BD-2CEFE21327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9" r="839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339B30-58CF-2C43-BB67-2CA1447E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Teamwork Makes the Dream Work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3E44F47-8946-C706-4DB8-6DE6BDC847E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In Canada, RE/MAX teams average </a:t>
            </a:r>
            <a:br>
              <a:rPr lang="en-US" dirty="0"/>
            </a:br>
            <a:r>
              <a:rPr lang="en-US" dirty="0"/>
              <a:t>22.2 transactions per agent </a:t>
            </a:r>
            <a:br>
              <a:rPr lang="en-US" dirty="0"/>
            </a:br>
            <a:r>
              <a:rPr lang="en-US" dirty="0"/>
              <a:t>(average of 20.0 transactions per </a:t>
            </a:r>
            <a:br>
              <a:rPr lang="en-US" dirty="0"/>
            </a:br>
            <a:r>
              <a:rPr lang="en-US" dirty="0"/>
              <a:t>independent agent not on a team*) </a:t>
            </a:r>
          </a:p>
          <a:p>
            <a:r>
              <a:rPr lang="en-US" dirty="0"/>
              <a:t>The RE/MAX network is home to top-producing teams of all sizes</a:t>
            </a:r>
          </a:p>
          <a:p>
            <a:r>
              <a:rPr lang="en-US" dirty="0"/>
              <a:t>RE/MAX offers the brand strength, tech tools, support and global network to power up teams.</a:t>
            </a:r>
          </a:p>
        </p:txBody>
      </p:sp>
    </p:spTree>
    <p:extLst>
      <p:ext uri="{BB962C8B-B14F-4D97-AF65-F5344CB8AC3E}">
        <p14:creationId xmlns:p14="http://schemas.microsoft.com/office/powerpoint/2010/main" val="241544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A790C-7CED-597C-65FD-376C18F388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©2024 RE/MAX, LLC. Each Office Independently Owned and Operated 22_823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03F104-F8D2-1D26-8F18-0845D9C3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Elevate Your Team with Professional Signage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989CC-AA2B-AFE3-69F3-8CBF4C7803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362" b="11119"/>
          <a:stretch/>
        </p:blipFill>
        <p:spPr>
          <a:xfrm>
            <a:off x="15836" y="1739900"/>
            <a:ext cx="1219198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6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8623567C-14B9-B4B4-3F95-8EC2C107A4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" b="511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BC9154F-AAE7-DF41-9A51-61A262FD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Business Building Tools and Resources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9E68CD-EAF6-3210-BC1E-0D7234929C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5247" y="1756117"/>
            <a:ext cx="4303132" cy="914400"/>
          </a:xfrm>
        </p:spPr>
        <p:txBody>
          <a:bodyPr/>
          <a:lstStyle/>
          <a:p>
            <a:r>
              <a:rPr lang="en-US" dirty="0"/>
              <a:t>MAX/Center:</a:t>
            </a:r>
            <a:r>
              <a:rPr lang="en-US" baseline="30000" dirty="0"/>
              <a:t>®</a:t>
            </a:r>
            <a:r>
              <a:rPr lang="en-US" dirty="0"/>
              <a:t> Your Access Point to Build Your Business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732CCFA-778B-144B-CE7D-8F9AE23D57C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65247" y="2594317"/>
            <a:ext cx="4343400" cy="2968283"/>
          </a:xfrm>
        </p:spPr>
        <p:txBody>
          <a:bodyPr/>
          <a:lstStyle/>
          <a:p>
            <a:r>
              <a:rPr lang="en-US" dirty="0"/>
              <a:t>Your personalized MAX/Center dashboard allows you to:</a:t>
            </a:r>
          </a:p>
          <a:p>
            <a:r>
              <a:rPr lang="en-US" dirty="0"/>
              <a:t>Send and receive referrals</a:t>
            </a:r>
          </a:p>
          <a:p>
            <a:r>
              <a:rPr lang="en-US" dirty="0"/>
              <a:t>Access core apps to help you build your business</a:t>
            </a:r>
          </a:p>
          <a:p>
            <a:r>
              <a:rPr lang="en-US" dirty="0"/>
              <a:t>Track your progress toward your club award level </a:t>
            </a:r>
          </a:p>
          <a:p>
            <a:r>
              <a:rPr lang="en-US" dirty="0"/>
              <a:t>View RE/MAX events and industry news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9CB4E-1BA3-5299-4650-471444F2FF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8581" y="6356350"/>
            <a:ext cx="9099753" cy="365125"/>
          </a:xfrm>
        </p:spPr>
        <p:txBody>
          <a:bodyPr/>
          <a:lstStyle/>
          <a:p>
            <a:r>
              <a:rPr lang="en-US" dirty="0"/>
              <a:t>©2024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5238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A790C-7CED-597C-65FD-376C18F388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©2024 RE/MAX, LLC. Each Office Independently Owned and Operated 22_823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03F104-F8D2-1D26-8F18-0845D9C3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Tech To Power Your Business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B3925-C457-FC02-43C1-D45FFAC58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75" b="9259"/>
          <a:stretch/>
        </p:blipFill>
        <p:spPr>
          <a:xfrm>
            <a:off x="0" y="1676400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4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A790C-7CED-597C-65FD-376C18F388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©2024 RE/MAX, LLC. Each Office Independently Owned and Operated 22_823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03F104-F8D2-1D26-8F18-0845D9C3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Tech Solutions To Power Your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BD44D-A4C1-E2E0-122F-7BB4B0EEF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4" t="24435" r="6250" b="13343"/>
          <a:stretch/>
        </p:blipFill>
        <p:spPr>
          <a:xfrm>
            <a:off x="3962400" y="1752600"/>
            <a:ext cx="8001000" cy="4267200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5EB6CE8D-3478-D81F-E094-947C78399C4D}"/>
              </a:ext>
            </a:extLst>
          </p:cNvPr>
          <p:cNvSpPr txBox="1">
            <a:spLocks noGrp="1"/>
          </p:cNvSpPr>
          <p:nvPr>
            <p:ph sz="quarter" idx="16"/>
          </p:nvPr>
        </p:nvSpPr>
        <p:spPr>
          <a:xfrm>
            <a:off x="457200" y="3074987"/>
            <a:ext cx="3810000" cy="1622425"/>
          </a:xfrm>
        </p:spPr>
        <p:txBody>
          <a:bodyPr/>
          <a:lstStyle/>
          <a:p>
            <a:r>
              <a:rPr lang="en-US" dirty="0"/>
              <a:t>Lead-generating Team Websites</a:t>
            </a:r>
          </a:p>
          <a:p>
            <a:r>
              <a:rPr lang="en-US" dirty="0"/>
              <a:t>Social Graphics</a:t>
            </a:r>
          </a:p>
          <a:p>
            <a:r>
              <a:rPr lang="en-US" dirty="0"/>
              <a:t>Paid Advertising</a:t>
            </a:r>
          </a:p>
          <a:p>
            <a:r>
              <a:rPr lang="en-US" dirty="0"/>
              <a:t>Print Materials</a:t>
            </a:r>
          </a:p>
        </p:txBody>
      </p:sp>
    </p:spTree>
    <p:extLst>
      <p:ext uri="{BB962C8B-B14F-4D97-AF65-F5344CB8AC3E}">
        <p14:creationId xmlns:p14="http://schemas.microsoft.com/office/powerpoint/2010/main" val="404404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E29F27-1067-0345-D3DF-19252A01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Customized Video, Digital and Print Marketing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1A5093D-786F-D538-BD86-2D3E9750B9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04" r="1104"/>
          <a:stretch>
            <a:fillRect/>
          </a:stretch>
        </p:blipFill>
        <p:spPr>
          <a:xfrm>
            <a:off x="6248400" y="1752600"/>
            <a:ext cx="4246517" cy="434340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A84D4-35E9-6329-5ECF-28FD2F78A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00" y="1752601"/>
            <a:ext cx="4343400" cy="4343400"/>
          </a:xfrm>
          <a:prstGeom prst="rect">
            <a:avLst/>
          </a:prstGeo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39FAA60-EB19-0731-0B63-96F94856F98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8581" y="6356350"/>
            <a:ext cx="9099753" cy="365125"/>
          </a:xfrm>
        </p:spPr>
        <p:txBody>
          <a:bodyPr/>
          <a:lstStyle/>
          <a:p>
            <a:r>
              <a:rPr lang="en-US" dirty="0"/>
              <a:t>©2024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10570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1B1988-8A4A-E241-8D32-8ED4F8FA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Build and Excel Within Your Team — Your Way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DEAC21E-ECBD-216A-FB2D-A29A75D73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79268" y="2057400"/>
            <a:ext cx="4303132" cy="91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RE/MAX University</a:t>
            </a:r>
            <a:r>
              <a:rPr lang="en-US" baseline="30000" dirty="0"/>
              <a:t>®</a:t>
            </a:r>
            <a:r>
              <a:rPr lang="en-US" dirty="0"/>
              <a:t> offers the right courses to help you and your team develop and grow.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462975-3002-4B10-A1C7-99F9A9222303}"/>
              </a:ext>
            </a:extLst>
          </p:cNvPr>
          <p:cNvSpPr txBox="1">
            <a:spLocks noGrp="1"/>
          </p:cNvSpPr>
          <p:nvPr>
            <p:ph sz="quarter" idx="16"/>
          </p:nvPr>
        </p:nvSpPr>
        <p:spPr>
          <a:xfrm>
            <a:off x="7280943" y="3048000"/>
            <a:ext cx="4343400" cy="3352800"/>
          </a:xfrm>
        </p:spPr>
        <p:txBody>
          <a:bodyPr/>
          <a:lstStyle/>
          <a:p>
            <a:r>
              <a:rPr lang="en-US" dirty="0"/>
              <a:t>Building a Team </a:t>
            </a:r>
          </a:p>
          <a:p>
            <a:r>
              <a:rPr lang="en-US" dirty="0"/>
              <a:t>Team Leadership </a:t>
            </a:r>
          </a:p>
          <a:p>
            <a:r>
              <a:rPr lang="en-US" dirty="0"/>
              <a:t>Growing Your Team </a:t>
            </a:r>
          </a:p>
          <a:p>
            <a:r>
              <a:rPr lang="en-US" dirty="0"/>
              <a:t>Developing High-Performing Teams </a:t>
            </a:r>
          </a:p>
          <a:p>
            <a:r>
              <a:rPr lang="en-US" dirty="0"/>
              <a:t>Team Fundamentals </a:t>
            </a:r>
          </a:p>
          <a:p>
            <a:r>
              <a:rPr lang="en-US" dirty="0"/>
              <a:t>Momentum:® Master Team Builder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BB71F2-331E-DB17-263F-75CB903EB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 t="25556" r="7389" b="25555"/>
          <a:stretch/>
        </p:blipFill>
        <p:spPr bwMode="auto">
          <a:xfrm>
            <a:off x="666652" y="2209800"/>
            <a:ext cx="618574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057C507-3D3E-95F0-EE03-3F80D886EA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8581" y="6356350"/>
            <a:ext cx="9099753" cy="365125"/>
          </a:xfrm>
        </p:spPr>
        <p:txBody>
          <a:bodyPr/>
          <a:lstStyle/>
          <a:p>
            <a:r>
              <a:rPr lang="en-US" dirty="0"/>
              <a:t>©2024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239757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3465A9D-07B6-755F-AB87-5FE6D8596B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5" b="4495"/>
          <a:stretch/>
        </p:blipFill>
        <p:spPr>
          <a:xfrm>
            <a:off x="5396653" y="1752600"/>
            <a:ext cx="6185747" cy="44704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BC9154F-AAE7-DF41-9A51-61A262FD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Mastermind, Learn and Expand Your Referral Database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BFF4B0B-1D68-BDAA-3316-6B79E70AF2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2590800"/>
            <a:ext cx="4303132" cy="51512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RE/MAX Events:</a:t>
            </a:r>
            <a:endParaRPr lang="en-US" sz="2000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B371B3C-2156-098F-F3A1-F05C1B5ED5BD}"/>
              </a:ext>
            </a:extLst>
          </p:cNvPr>
          <p:cNvSpPr txBox="1">
            <a:spLocks noGrp="1"/>
          </p:cNvSpPr>
          <p:nvPr>
            <p:ph sz="quarter" idx="16"/>
          </p:nvPr>
        </p:nvSpPr>
        <p:spPr>
          <a:xfrm>
            <a:off x="928775" y="3131323"/>
            <a:ext cx="4343400" cy="1888783"/>
          </a:xfrm>
        </p:spPr>
        <p:txBody>
          <a:bodyPr>
            <a:noAutofit/>
          </a:bodyPr>
          <a:lstStyle/>
          <a:p>
            <a:r>
              <a:rPr lang="en-US" dirty="0"/>
              <a:t>The Ultimate RE/MAX Teams Event</a:t>
            </a:r>
          </a:p>
          <a:p>
            <a:r>
              <a:rPr lang="en-US" dirty="0"/>
              <a:t>Team Focused Masterminds</a:t>
            </a:r>
          </a:p>
          <a:p>
            <a:r>
              <a:rPr lang="en-US" dirty="0"/>
              <a:t>RE/MAX R4</a:t>
            </a:r>
            <a:r>
              <a:rPr lang="en-US" baseline="30000" dirty="0"/>
              <a:t>®</a:t>
            </a:r>
            <a:r>
              <a:rPr lang="en-US" dirty="0"/>
              <a:t> Convention</a:t>
            </a:r>
          </a:p>
          <a:p>
            <a:r>
              <a:rPr lang="en-US" dirty="0"/>
              <a:t>Activate Canadian National Conference</a:t>
            </a:r>
          </a:p>
          <a:p>
            <a:r>
              <a:rPr lang="en-US" dirty="0"/>
              <a:t>Local and Regional Events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432086A-1921-D227-37E5-2CD3D8F42E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48581" y="6356350"/>
            <a:ext cx="9099753" cy="365125"/>
          </a:xfrm>
        </p:spPr>
        <p:txBody>
          <a:bodyPr/>
          <a:lstStyle/>
          <a:p>
            <a:r>
              <a:rPr lang="en-US" dirty="0"/>
              <a:t>©2024 RE/MAX, LLC. Each Office Independently Owned and Operated 22_823</a:t>
            </a:r>
          </a:p>
        </p:txBody>
      </p:sp>
    </p:spTree>
    <p:extLst>
      <p:ext uri="{BB962C8B-B14F-4D97-AF65-F5344CB8AC3E}">
        <p14:creationId xmlns:p14="http://schemas.microsoft.com/office/powerpoint/2010/main" val="55686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Max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B2549"/>
      </a:accent1>
      <a:accent2>
        <a:srgbClr val="2C3F5A"/>
      </a:accent2>
      <a:accent3>
        <a:srgbClr val="485B77"/>
      </a:accent3>
      <a:accent4>
        <a:srgbClr val="8290A2"/>
      </a:accent4>
      <a:accent5>
        <a:srgbClr val="C6CBCD"/>
      </a:accent5>
      <a:accent6>
        <a:srgbClr val="DE1E2F"/>
      </a:accent6>
      <a:hlink>
        <a:srgbClr val="0D2549"/>
      </a:hlink>
      <a:folHlink>
        <a:srgbClr val="8190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>
            <a:solidFill>
              <a:schemeClr val="accent1"/>
            </a:solidFill>
            <a:latin typeface="Montserrat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654</Words>
  <Application>Microsoft Macintosh PowerPoint</Application>
  <PresentationFormat>Widescreen</PresentationFormat>
  <Paragraphs>77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Montserrat SemiBold</vt:lpstr>
      <vt:lpstr>Montserrat</vt:lpstr>
      <vt:lpstr>Gotham Light</vt:lpstr>
      <vt:lpstr>Adobe Clean DC</vt:lpstr>
      <vt:lpstr>Slack-Lato</vt:lpstr>
      <vt:lpstr>Arial</vt:lpstr>
      <vt:lpstr>Montserrat Light</vt:lpstr>
      <vt:lpstr>Office Theme</vt:lpstr>
      <vt:lpstr>RE/MAX Teams</vt:lpstr>
      <vt:lpstr>Teamwork Makes the Dream Work</vt:lpstr>
      <vt:lpstr>Elevate Your Team with Professional Signage</vt:lpstr>
      <vt:lpstr>Business Building Tools and Resources</vt:lpstr>
      <vt:lpstr>Tech To Power Your Business</vt:lpstr>
      <vt:lpstr>Tech Solutions To Power Your Team</vt:lpstr>
      <vt:lpstr>Customized Video, Digital and Print Marketing</vt:lpstr>
      <vt:lpstr>Build and Excel Within Your Team — Your Way</vt:lpstr>
      <vt:lpstr>Mastermind, Learn and Expand Your Referral Database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Katnich, Rob</dc:creator>
  <cp:lastModifiedBy>Vij, Saina</cp:lastModifiedBy>
  <cp:revision>192</cp:revision>
  <dcterms:created xsi:type="dcterms:W3CDTF">2022-12-21T15:22:15Z</dcterms:created>
  <dcterms:modified xsi:type="dcterms:W3CDTF">2024-11-13T19:40:45Z</dcterms:modified>
</cp:coreProperties>
</file>