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3" r:id="rId4"/>
    <p:sldId id="258" r:id="rId5"/>
    <p:sldId id="261" r:id="rId6"/>
    <p:sldId id="259" r:id="rId7"/>
    <p:sldId id="262" r:id="rId8"/>
    <p:sldId id="264" r:id="rId9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F5A"/>
    <a:srgbClr val="C6CCCD"/>
    <a:srgbClr val="DC1C2D"/>
    <a:srgbClr val="0C2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24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725A-F9C0-BC4C-A33F-5ED06C435A4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FBB7-FF9F-7E4C-BA02-6B06DB11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725A-F9C0-BC4C-A33F-5ED06C435A4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FBB7-FF9F-7E4C-BA02-6B06DB11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1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725A-F9C0-BC4C-A33F-5ED06C435A4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FBB7-FF9F-7E4C-BA02-6B06DB11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725A-F9C0-BC4C-A33F-5ED06C435A4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FBB7-FF9F-7E4C-BA02-6B06DB11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1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725A-F9C0-BC4C-A33F-5ED06C435A4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FBB7-FF9F-7E4C-BA02-6B06DB11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725A-F9C0-BC4C-A33F-5ED06C435A4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FBB7-FF9F-7E4C-BA02-6B06DB11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3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725A-F9C0-BC4C-A33F-5ED06C435A4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FBB7-FF9F-7E4C-BA02-6B06DB11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725A-F9C0-BC4C-A33F-5ED06C435A4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FBB7-FF9F-7E4C-BA02-6B06DB11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2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725A-F9C0-BC4C-A33F-5ED06C435A4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FBB7-FF9F-7E4C-BA02-6B06DB11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4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725A-F9C0-BC4C-A33F-5ED06C435A4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FBB7-FF9F-7E4C-BA02-6B06DB11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1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725A-F9C0-BC4C-A33F-5ED06C435A4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FBB7-FF9F-7E4C-BA02-6B06DB11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725A-F9C0-BC4C-A33F-5ED06C435A4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DFBB7-FF9F-7E4C-BA02-6B06DB11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7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CF32F-6420-3B43-9703-DAEDAA9EE6D9}"/>
              </a:ext>
            </a:extLst>
          </p:cNvPr>
          <p:cNvSpPr/>
          <p:nvPr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0C27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38D231-0913-1849-BDC0-527A3380A82E}"/>
              </a:ext>
            </a:extLst>
          </p:cNvPr>
          <p:cNvGrpSpPr/>
          <p:nvPr/>
        </p:nvGrpSpPr>
        <p:grpSpPr>
          <a:xfrm>
            <a:off x="2598178" y="1284430"/>
            <a:ext cx="8440131" cy="1354217"/>
            <a:chOff x="2598178" y="1284430"/>
            <a:chExt cx="8440131" cy="1354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BF1E5-1A8A-EF46-901A-86335CD8AA73}"/>
                </a:ext>
              </a:extLst>
            </p:cNvPr>
            <p:cNvSpPr txBox="1"/>
            <p:nvPr/>
          </p:nvSpPr>
          <p:spPr>
            <a:xfrm>
              <a:off x="2598178" y="1284430"/>
              <a:ext cx="8440131" cy="1354217"/>
            </a:xfrm>
            <a:prstGeom prst="rect">
              <a:avLst/>
            </a:prstGeom>
            <a:noFill/>
          </p:spPr>
          <p:txBody>
            <a:bodyPr wrap="none" tIns="0" bIns="0" rtlCol="0" anchor="t" anchorCtr="0">
              <a:noAutofit/>
            </a:bodyPr>
            <a:lstStyle/>
            <a:p>
              <a:pPr algn="ctr"/>
              <a:r>
                <a:rPr lang="en-US" sz="9500" dirty="0">
                  <a:solidFill>
                    <a:schemeClr val="bg1"/>
                  </a:solidFill>
                  <a:latin typeface="Montserrat Light" pitchFamily="2" charset="77"/>
                  <a:cs typeface="Arial" panose="020B0604020202020204" pitchFamily="34" charset="0"/>
                </a:rPr>
                <a:t>Why RE/MAX 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A337F9-F42F-DE40-AAC9-59178B8FD8CA}"/>
                </a:ext>
              </a:extLst>
            </p:cNvPr>
            <p:cNvSpPr txBox="1"/>
            <p:nvPr/>
          </p:nvSpPr>
          <p:spPr>
            <a:xfrm>
              <a:off x="10187606" y="1470989"/>
              <a:ext cx="39756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Montserrat Light" pitchFamily="2" charset="77"/>
                </a:rPr>
                <a:t>®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20F84F-BC48-534B-BABE-9D7371853580}"/>
              </a:ext>
            </a:extLst>
          </p:cNvPr>
          <p:cNvGrpSpPr/>
          <p:nvPr/>
        </p:nvGrpSpPr>
        <p:grpSpPr>
          <a:xfrm>
            <a:off x="536716" y="4198850"/>
            <a:ext cx="7374832" cy="5114149"/>
            <a:chOff x="536716" y="4258484"/>
            <a:chExt cx="7374832" cy="5114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4C45FA-D623-D14E-85A8-39B37767406D}"/>
                </a:ext>
              </a:extLst>
            </p:cNvPr>
            <p:cNvSpPr txBox="1"/>
            <p:nvPr/>
          </p:nvSpPr>
          <p:spPr>
            <a:xfrm>
              <a:off x="1292088" y="4571995"/>
              <a:ext cx="5923722" cy="34778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Montserrat Light" pitchFamily="2" charset="77"/>
                  <a:cs typeface="Arial" panose="020B0604020202020204" pitchFamily="34" charset="0"/>
                </a:rPr>
                <a:t>Quote goes here.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CDB1BB-468B-AE46-B828-E1BFFAFD8D47}"/>
                </a:ext>
              </a:extLst>
            </p:cNvPr>
            <p:cNvSpPr txBox="1"/>
            <p:nvPr/>
          </p:nvSpPr>
          <p:spPr>
            <a:xfrm>
              <a:off x="1292087" y="8403137"/>
              <a:ext cx="6619461" cy="9694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Montserrat" pitchFamily="2" charset="77"/>
                  <a:cs typeface="Arial" panose="020B0604020202020204" pitchFamily="34" charset="0"/>
                </a:rPr>
                <a:t>Name</a:t>
              </a:r>
            </a:p>
            <a:p>
              <a:r>
                <a:rPr lang="en-US" sz="2500" dirty="0">
                  <a:solidFill>
                    <a:schemeClr val="bg1"/>
                  </a:solidFill>
                  <a:latin typeface="Montserrat Light" pitchFamily="2" charset="77"/>
                  <a:cs typeface="Arial" panose="020B0604020202020204" pitchFamily="34" charset="0"/>
                </a:rPr>
                <a:t>RE/MAX Office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189F2-CFFD-5845-A6BB-65DD7108386D}"/>
                </a:ext>
              </a:extLst>
            </p:cNvPr>
            <p:cNvSpPr txBox="1"/>
            <p:nvPr/>
          </p:nvSpPr>
          <p:spPr>
            <a:xfrm>
              <a:off x="536716" y="4258484"/>
              <a:ext cx="596347" cy="969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0" b="1" dirty="0">
                  <a:solidFill>
                    <a:srgbClr val="DC1C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1523C8-FC37-CB42-A686-87C9E884D885}"/>
                </a:ext>
              </a:extLst>
            </p:cNvPr>
            <p:cNvSpPr txBox="1"/>
            <p:nvPr/>
          </p:nvSpPr>
          <p:spPr>
            <a:xfrm>
              <a:off x="5168349" y="6993601"/>
              <a:ext cx="775251" cy="969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0" b="1" dirty="0">
                  <a:solidFill>
                    <a:srgbClr val="DC1C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D9645AC-B61B-A44C-AA3B-71693BDCE434}"/>
              </a:ext>
            </a:extLst>
          </p:cNvPr>
          <p:cNvSpPr txBox="1"/>
          <p:nvPr/>
        </p:nvSpPr>
        <p:spPr>
          <a:xfrm>
            <a:off x="139148" y="13074536"/>
            <a:ext cx="13576852" cy="4702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Light" pitchFamily="2" charset="77"/>
                <a:cs typeface="Arial" panose="020B0604020202020204" pitchFamily="34" charset="0"/>
              </a:rPr>
              <a:t>©2023 RE/MAX, LLC. Each Office Independently Owned and Operated.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422EA1-E3A5-E446-8365-F029B5F1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7" y="10220013"/>
            <a:ext cx="1709528" cy="2187616"/>
          </a:xfrm>
          <a:prstGeom prst="rect">
            <a:avLst/>
          </a:prstGeom>
          <a:effectLst>
            <a:outerShdw blurRad="226417" dist="121146" dir="3171115" algn="ctr" rotWithShape="0">
              <a:schemeClr val="tx1">
                <a:alpha val="76000"/>
              </a:scheme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D508AB4-382E-A643-A997-1B5510C52367}"/>
              </a:ext>
            </a:extLst>
          </p:cNvPr>
          <p:cNvGrpSpPr/>
          <p:nvPr/>
        </p:nvGrpSpPr>
        <p:grpSpPr>
          <a:xfrm>
            <a:off x="7335079" y="3846602"/>
            <a:ext cx="6380921" cy="6516131"/>
            <a:chOff x="7335079" y="3846602"/>
            <a:chExt cx="6380921" cy="65161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39D0AF-5E9A-D24F-8CC4-5E41A5EC8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605" r="23743" b="23733"/>
            <a:stretch/>
          </p:blipFill>
          <p:spPr>
            <a:xfrm>
              <a:off x="7335079" y="3846602"/>
              <a:ext cx="4440979" cy="65161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C5C14E-CB1F-3E46-BAE2-E98C6E343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2302"/>
            <a:stretch/>
          </p:blipFill>
          <p:spPr>
            <a:xfrm>
              <a:off x="11276846" y="4021691"/>
              <a:ext cx="2439154" cy="610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45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CF32F-6420-3B43-9703-DAEDAA9EE6D9}"/>
              </a:ext>
            </a:extLst>
          </p:cNvPr>
          <p:cNvSpPr/>
          <p:nvPr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0C27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38D231-0913-1849-BDC0-527A3380A82E}"/>
              </a:ext>
            </a:extLst>
          </p:cNvPr>
          <p:cNvGrpSpPr/>
          <p:nvPr/>
        </p:nvGrpSpPr>
        <p:grpSpPr>
          <a:xfrm>
            <a:off x="2598178" y="1284430"/>
            <a:ext cx="8440131" cy="1354217"/>
            <a:chOff x="2598178" y="1284430"/>
            <a:chExt cx="8440131" cy="1354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BF1E5-1A8A-EF46-901A-86335CD8AA73}"/>
                </a:ext>
              </a:extLst>
            </p:cNvPr>
            <p:cNvSpPr txBox="1"/>
            <p:nvPr/>
          </p:nvSpPr>
          <p:spPr>
            <a:xfrm>
              <a:off x="2598178" y="1284430"/>
              <a:ext cx="8440131" cy="1354217"/>
            </a:xfrm>
            <a:prstGeom prst="rect">
              <a:avLst/>
            </a:prstGeom>
            <a:noFill/>
          </p:spPr>
          <p:txBody>
            <a:bodyPr wrap="none" tIns="0" bIns="0" rtlCol="0" anchor="t" anchorCtr="0">
              <a:noAutofit/>
            </a:bodyPr>
            <a:lstStyle/>
            <a:p>
              <a:pPr algn="ctr"/>
              <a:r>
                <a:rPr lang="en-US" sz="9500" dirty="0">
                  <a:solidFill>
                    <a:schemeClr val="bg1"/>
                  </a:solidFill>
                  <a:latin typeface="Montserrat Light" pitchFamily="2" charset="77"/>
                  <a:cs typeface="Arial" panose="020B0604020202020204" pitchFamily="34" charset="0"/>
                </a:rPr>
                <a:t>Why RE/MAX 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A337F9-F42F-DE40-AAC9-59178B8FD8CA}"/>
                </a:ext>
              </a:extLst>
            </p:cNvPr>
            <p:cNvSpPr txBox="1"/>
            <p:nvPr/>
          </p:nvSpPr>
          <p:spPr>
            <a:xfrm>
              <a:off x="10187606" y="1470989"/>
              <a:ext cx="39756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Montserrat Light" pitchFamily="2" charset="77"/>
                </a:rPr>
                <a:t>®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94C45FA-D623-D14E-85A8-39B37767406D}"/>
              </a:ext>
            </a:extLst>
          </p:cNvPr>
          <p:cNvSpPr txBox="1"/>
          <p:nvPr/>
        </p:nvSpPr>
        <p:spPr>
          <a:xfrm>
            <a:off x="7623310" y="4541221"/>
            <a:ext cx="5923722" cy="3477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Montserrat Light" pitchFamily="2" charset="77"/>
                <a:cs typeface="Arial" panose="020B0604020202020204" pitchFamily="34" charset="0"/>
              </a:rPr>
              <a:t>Quote goes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DB1BB-468B-AE46-B828-E1BFFAFD8D47}"/>
              </a:ext>
            </a:extLst>
          </p:cNvPr>
          <p:cNvSpPr txBox="1"/>
          <p:nvPr/>
        </p:nvSpPr>
        <p:spPr>
          <a:xfrm>
            <a:off x="6013176" y="8343503"/>
            <a:ext cx="6619461" cy="969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Name</a:t>
            </a:r>
          </a:p>
          <a:p>
            <a:pPr algn="r"/>
            <a:r>
              <a:rPr lang="en-US" sz="2500" dirty="0">
                <a:solidFill>
                  <a:schemeClr val="bg1"/>
                </a:solidFill>
                <a:latin typeface="Montserrat Light" pitchFamily="2" charset="77"/>
                <a:cs typeface="Arial" panose="020B0604020202020204" pitchFamily="34" charset="0"/>
              </a:rPr>
              <a:t>RE/MAX Office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189F2-CFFD-5845-A6BB-65DD7108386D}"/>
              </a:ext>
            </a:extLst>
          </p:cNvPr>
          <p:cNvSpPr txBox="1"/>
          <p:nvPr/>
        </p:nvSpPr>
        <p:spPr>
          <a:xfrm>
            <a:off x="7802216" y="4198850"/>
            <a:ext cx="596347" cy="9694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0" b="1" dirty="0">
                <a:solidFill>
                  <a:srgbClr val="DC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523C8-FC37-CB42-A686-87C9E884D885}"/>
              </a:ext>
            </a:extLst>
          </p:cNvPr>
          <p:cNvSpPr txBox="1"/>
          <p:nvPr/>
        </p:nvSpPr>
        <p:spPr>
          <a:xfrm>
            <a:off x="12592874" y="6914089"/>
            <a:ext cx="775251" cy="9694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0" b="1" dirty="0">
                <a:solidFill>
                  <a:srgbClr val="DC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9645AC-B61B-A44C-AA3B-71693BDCE434}"/>
              </a:ext>
            </a:extLst>
          </p:cNvPr>
          <p:cNvSpPr txBox="1"/>
          <p:nvPr/>
        </p:nvSpPr>
        <p:spPr>
          <a:xfrm>
            <a:off x="139148" y="13074536"/>
            <a:ext cx="13576852" cy="4702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Light" pitchFamily="2" charset="77"/>
                <a:cs typeface="Arial" panose="020B0604020202020204" pitchFamily="34" charset="0"/>
              </a:rPr>
              <a:t>©2023 RE/MAX, LLC. Each Office Independently Owned and Operated.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422EA1-E3A5-E446-8365-F029B5F1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499" y="10220013"/>
            <a:ext cx="1709528" cy="2187616"/>
          </a:xfrm>
          <a:prstGeom prst="rect">
            <a:avLst/>
          </a:prstGeom>
          <a:effectLst>
            <a:outerShdw blurRad="226417" dist="121146" dir="3171115" algn="ctr" rotWithShape="0">
              <a:schemeClr val="tx1">
                <a:alpha val="76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39D0AF-5E9A-D24F-8CC4-5E41A5EC8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05" r="23743" b="23733"/>
          <a:stretch/>
        </p:blipFill>
        <p:spPr>
          <a:xfrm>
            <a:off x="2192483" y="3846602"/>
            <a:ext cx="4440979" cy="65161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C5C14E-CB1F-3E46-BAE2-E98C6E343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69" r="-2284"/>
          <a:stretch/>
        </p:blipFill>
        <p:spPr>
          <a:xfrm>
            <a:off x="0" y="4021691"/>
            <a:ext cx="2598177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1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CF32F-6420-3B43-9703-DAEDAA9EE6D9}"/>
              </a:ext>
            </a:extLst>
          </p:cNvPr>
          <p:cNvSpPr/>
          <p:nvPr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0C27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38D231-0913-1849-BDC0-527A3380A82E}"/>
              </a:ext>
            </a:extLst>
          </p:cNvPr>
          <p:cNvGrpSpPr/>
          <p:nvPr/>
        </p:nvGrpSpPr>
        <p:grpSpPr>
          <a:xfrm>
            <a:off x="2598178" y="1284430"/>
            <a:ext cx="8440131" cy="1354217"/>
            <a:chOff x="2598178" y="1284430"/>
            <a:chExt cx="8440131" cy="1354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BF1E5-1A8A-EF46-901A-86335CD8AA73}"/>
                </a:ext>
              </a:extLst>
            </p:cNvPr>
            <p:cNvSpPr txBox="1"/>
            <p:nvPr/>
          </p:nvSpPr>
          <p:spPr>
            <a:xfrm>
              <a:off x="2598178" y="1284430"/>
              <a:ext cx="8440131" cy="1354217"/>
            </a:xfrm>
            <a:prstGeom prst="rect">
              <a:avLst/>
            </a:prstGeom>
            <a:noFill/>
          </p:spPr>
          <p:txBody>
            <a:bodyPr wrap="none" tIns="0" bIns="0" rtlCol="0" anchor="t" anchorCtr="0">
              <a:noAutofit/>
            </a:bodyPr>
            <a:lstStyle/>
            <a:p>
              <a:pPr algn="ctr"/>
              <a:r>
                <a:rPr lang="en-US" sz="9500" dirty="0">
                  <a:solidFill>
                    <a:schemeClr val="bg1"/>
                  </a:solidFill>
                  <a:latin typeface="Montserrat Light" pitchFamily="2" charset="77"/>
                  <a:cs typeface="Arial" panose="020B0604020202020204" pitchFamily="34" charset="0"/>
                </a:rPr>
                <a:t>Why RE/MAX 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A337F9-F42F-DE40-AAC9-59178B8FD8CA}"/>
                </a:ext>
              </a:extLst>
            </p:cNvPr>
            <p:cNvSpPr txBox="1"/>
            <p:nvPr/>
          </p:nvSpPr>
          <p:spPr>
            <a:xfrm>
              <a:off x="10187606" y="1470989"/>
              <a:ext cx="39756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Montserrat Light" pitchFamily="2" charset="77"/>
                </a:rPr>
                <a:t>®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20F84F-BC48-534B-BABE-9D7371853580}"/>
              </a:ext>
            </a:extLst>
          </p:cNvPr>
          <p:cNvGrpSpPr/>
          <p:nvPr/>
        </p:nvGrpSpPr>
        <p:grpSpPr>
          <a:xfrm>
            <a:off x="536716" y="4198850"/>
            <a:ext cx="7374832" cy="5114149"/>
            <a:chOff x="536716" y="4258484"/>
            <a:chExt cx="7374832" cy="5114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4C45FA-D623-D14E-85A8-39B37767406D}"/>
                </a:ext>
              </a:extLst>
            </p:cNvPr>
            <p:cNvSpPr txBox="1"/>
            <p:nvPr/>
          </p:nvSpPr>
          <p:spPr>
            <a:xfrm>
              <a:off x="1292088" y="4571995"/>
              <a:ext cx="5923722" cy="34778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Montserrat Light" pitchFamily="2" charset="77"/>
                  <a:cs typeface="Arial" panose="020B0604020202020204" pitchFamily="34" charset="0"/>
                </a:rPr>
                <a:t>Quote goes here.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CDB1BB-468B-AE46-B828-E1BFFAFD8D47}"/>
                </a:ext>
              </a:extLst>
            </p:cNvPr>
            <p:cNvSpPr txBox="1"/>
            <p:nvPr/>
          </p:nvSpPr>
          <p:spPr>
            <a:xfrm>
              <a:off x="1292087" y="8403137"/>
              <a:ext cx="6619461" cy="9694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Montserrat" pitchFamily="2" charset="77"/>
                  <a:cs typeface="Arial" panose="020B0604020202020204" pitchFamily="34" charset="0"/>
                </a:rPr>
                <a:t>Name</a:t>
              </a:r>
            </a:p>
            <a:p>
              <a:r>
                <a:rPr lang="en-US" sz="2500" dirty="0">
                  <a:solidFill>
                    <a:schemeClr val="bg1"/>
                  </a:solidFill>
                  <a:latin typeface="Montserrat Light" pitchFamily="2" charset="77"/>
                  <a:cs typeface="Arial" panose="020B0604020202020204" pitchFamily="34" charset="0"/>
                </a:rPr>
                <a:t>RE/MAX Office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189F2-CFFD-5845-A6BB-65DD7108386D}"/>
                </a:ext>
              </a:extLst>
            </p:cNvPr>
            <p:cNvSpPr txBox="1"/>
            <p:nvPr/>
          </p:nvSpPr>
          <p:spPr>
            <a:xfrm>
              <a:off x="536716" y="4258484"/>
              <a:ext cx="596347" cy="969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0" b="1" dirty="0">
                  <a:solidFill>
                    <a:srgbClr val="DC1C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1523C8-FC37-CB42-A686-87C9E884D885}"/>
                </a:ext>
              </a:extLst>
            </p:cNvPr>
            <p:cNvSpPr txBox="1"/>
            <p:nvPr/>
          </p:nvSpPr>
          <p:spPr>
            <a:xfrm>
              <a:off x="5168349" y="6917634"/>
              <a:ext cx="775251" cy="969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0" b="1" dirty="0">
                  <a:solidFill>
                    <a:srgbClr val="DC1C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D9645AC-B61B-A44C-AA3B-71693BDCE434}"/>
              </a:ext>
            </a:extLst>
          </p:cNvPr>
          <p:cNvSpPr txBox="1"/>
          <p:nvPr/>
        </p:nvSpPr>
        <p:spPr>
          <a:xfrm>
            <a:off x="139148" y="13074536"/>
            <a:ext cx="13576852" cy="4702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Light" pitchFamily="2" charset="77"/>
                <a:cs typeface="Arial" panose="020B0604020202020204" pitchFamily="34" charset="0"/>
              </a:rPr>
              <a:t>©2023 RE/MAX, LLC. Each Office Independently Owned and Operated.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39D0AF-5E9A-D24F-8CC4-5E41A5EC8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5" r="23743" b="23733"/>
          <a:stretch/>
        </p:blipFill>
        <p:spPr>
          <a:xfrm>
            <a:off x="7335079" y="3846602"/>
            <a:ext cx="4440979" cy="65161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C5C14E-CB1F-3E46-BAE2-E98C6E343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6" r="31191"/>
          <a:stretch/>
        </p:blipFill>
        <p:spPr>
          <a:xfrm>
            <a:off x="10774019" y="1470989"/>
            <a:ext cx="2941982" cy="610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D9F681-6D86-C647-B658-56113086F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95" r="1471" b="48229"/>
          <a:stretch/>
        </p:blipFill>
        <p:spPr>
          <a:xfrm>
            <a:off x="0" y="10553467"/>
            <a:ext cx="1898376" cy="3162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422EA1-E3A5-E446-8365-F029B5F19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97" y="10220013"/>
            <a:ext cx="1709528" cy="2187616"/>
          </a:xfrm>
          <a:prstGeom prst="rect">
            <a:avLst/>
          </a:prstGeom>
          <a:effectLst>
            <a:outerShdw blurRad="226417" dist="121146" dir="3171115" algn="ctr" rotWithShape="0">
              <a:schemeClr val="tx1">
                <a:alpha val="7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32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CF32F-6420-3B43-9703-DAEDAA9EE6D9}"/>
              </a:ext>
            </a:extLst>
          </p:cNvPr>
          <p:cNvSpPr/>
          <p:nvPr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2E3F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38D231-0913-1849-BDC0-527A3380A82E}"/>
              </a:ext>
            </a:extLst>
          </p:cNvPr>
          <p:cNvGrpSpPr/>
          <p:nvPr/>
        </p:nvGrpSpPr>
        <p:grpSpPr>
          <a:xfrm>
            <a:off x="2598178" y="1284430"/>
            <a:ext cx="8440131" cy="1354217"/>
            <a:chOff x="2598178" y="1284430"/>
            <a:chExt cx="8440131" cy="1354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BF1E5-1A8A-EF46-901A-86335CD8AA73}"/>
                </a:ext>
              </a:extLst>
            </p:cNvPr>
            <p:cNvSpPr txBox="1"/>
            <p:nvPr/>
          </p:nvSpPr>
          <p:spPr>
            <a:xfrm>
              <a:off x="2598178" y="1284430"/>
              <a:ext cx="8440131" cy="1354217"/>
            </a:xfrm>
            <a:prstGeom prst="rect">
              <a:avLst/>
            </a:prstGeom>
            <a:noFill/>
          </p:spPr>
          <p:txBody>
            <a:bodyPr wrap="none" tIns="0" bIns="0" rtlCol="0" anchor="t" anchorCtr="0">
              <a:noAutofit/>
            </a:bodyPr>
            <a:lstStyle/>
            <a:p>
              <a:pPr algn="ctr"/>
              <a:r>
                <a:rPr lang="en-US" sz="9500" dirty="0">
                  <a:solidFill>
                    <a:schemeClr val="bg1"/>
                  </a:solidFill>
                  <a:latin typeface="Montserrat Light" pitchFamily="2" charset="77"/>
                  <a:cs typeface="Arial" panose="020B0604020202020204" pitchFamily="34" charset="0"/>
                </a:rPr>
                <a:t>Why RE/MAX 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A337F9-F42F-DE40-AAC9-59178B8FD8CA}"/>
                </a:ext>
              </a:extLst>
            </p:cNvPr>
            <p:cNvSpPr txBox="1"/>
            <p:nvPr/>
          </p:nvSpPr>
          <p:spPr>
            <a:xfrm>
              <a:off x="10187606" y="1470989"/>
              <a:ext cx="39756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Montserrat Light" pitchFamily="2" charset="77"/>
                </a:rPr>
                <a:t>®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20F84F-BC48-534B-BABE-9D7371853580}"/>
              </a:ext>
            </a:extLst>
          </p:cNvPr>
          <p:cNvGrpSpPr/>
          <p:nvPr/>
        </p:nvGrpSpPr>
        <p:grpSpPr>
          <a:xfrm>
            <a:off x="536716" y="4198850"/>
            <a:ext cx="7374832" cy="5114149"/>
            <a:chOff x="536716" y="4258484"/>
            <a:chExt cx="7374832" cy="5114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4C45FA-D623-D14E-85A8-39B37767406D}"/>
                </a:ext>
              </a:extLst>
            </p:cNvPr>
            <p:cNvSpPr txBox="1"/>
            <p:nvPr/>
          </p:nvSpPr>
          <p:spPr>
            <a:xfrm>
              <a:off x="1292088" y="4571995"/>
              <a:ext cx="5923722" cy="34778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Montserrat Light" pitchFamily="2" charset="77"/>
                  <a:cs typeface="Arial" panose="020B0604020202020204" pitchFamily="34" charset="0"/>
                </a:rPr>
                <a:t>Quote goes here.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CDB1BB-468B-AE46-B828-E1BFFAFD8D47}"/>
                </a:ext>
              </a:extLst>
            </p:cNvPr>
            <p:cNvSpPr txBox="1"/>
            <p:nvPr/>
          </p:nvSpPr>
          <p:spPr>
            <a:xfrm>
              <a:off x="1292087" y="8403137"/>
              <a:ext cx="6619461" cy="9694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Montserrat" pitchFamily="2" charset="77"/>
                  <a:cs typeface="Arial" panose="020B0604020202020204" pitchFamily="34" charset="0"/>
                </a:rPr>
                <a:t>Name</a:t>
              </a:r>
            </a:p>
            <a:p>
              <a:r>
                <a:rPr lang="en-US" sz="2500" dirty="0">
                  <a:solidFill>
                    <a:schemeClr val="bg1"/>
                  </a:solidFill>
                  <a:latin typeface="Montserrat Light" pitchFamily="2" charset="77"/>
                  <a:cs typeface="Arial" panose="020B0604020202020204" pitchFamily="34" charset="0"/>
                </a:rPr>
                <a:t>RE/MAX Office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189F2-CFFD-5845-A6BB-65DD7108386D}"/>
                </a:ext>
              </a:extLst>
            </p:cNvPr>
            <p:cNvSpPr txBox="1"/>
            <p:nvPr/>
          </p:nvSpPr>
          <p:spPr>
            <a:xfrm>
              <a:off x="536716" y="4258484"/>
              <a:ext cx="596347" cy="969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0" b="1" dirty="0">
                  <a:solidFill>
                    <a:srgbClr val="DC1C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1523C8-FC37-CB42-A686-87C9E884D885}"/>
                </a:ext>
              </a:extLst>
            </p:cNvPr>
            <p:cNvSpPr txBox="1"/>
            <p:nvPr/>
          </p:nvSpPr>
          <p:spPr>
            <a:xfrm>
              <a:off x="5168349" y="6993601"/>
              <a:ext cx="775251" cy="969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0" b="1" dirty="0">
                  <a:solidFill>
                    <a:srgbClr val="DC1C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D9645AC-B61B-A44C-AA3B-71693BDCE434}"/>
              </a:ext>
            </a:extLst>
          </p:cNvPr>
          <p:cNvSpPr txBox="1"/>
          <p:nvPr/>
        </p:nvSpPr>
        <p:spPr>
          <a:xfrm>
            <a:off x="139148" y="13074536"/>
            <a:ext cx="13576852" cy="4702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Light" pitchFamily="2" charset="77"/>
                <a:cs typeface="Arial" panose="020B0604020202020204" pitchFamily="34" charset="0"/>
              </a:rPr>
              <a:t>©2023 RE/MAX, LLC. Each Office Independently Owned and Operated.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422EA1-E3A5-E446-8365-F029B5F1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7" y="10220013"/>
            <a:ext cx="1709528" cy="2187616"/>
          </a:xfrm>
          <a:prstGeom prst="rect">
            <a:avLst/>
          </a:prstGeom>
          <a:effectLst>
            <a:outerShdw blurRad="226417" dist="121146" dir="3171115" algn="ctr" rotWithShape="0">
              <a:schemeClr val="tx1">
                <a:alpha val="76000"/>
              </a:scheme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D508AB4-382E-A643-A997-1B5510C52367}"/>
              </a:ext>
            </a:extLst>
          </p:cNvPr>
          <p:cNvGrpSpPr/>
          <p:nvPr/>
        </p:nvGrpSpPr>
        <p:grpSpPr>
          <a:xfrm>
            <a:off x="7335079" y="3846602"/>
            <a:ext cx="6380921" cy="6516131"/>
            <a:chOff x="7335079" y="3846602"/>
            <a:chExt cx="6380921" cy="65161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39D0AF-5E9A-D24F-8CC4-5E41A5EC8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605" r="23743" b="23733"/>
            <a:stretch/>
          </p:blipFill>
          <p:spPr>
            <a:xfrm>
              <a:off x="7335079" y="3846602"/>
              <a:ext cx="4440979" cy="65161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C5C14E-CB1F-3E46-BAE2-E98C6E343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2302"/>
            <a:stretch/>
          </p:blipFill>
          <p:spPr>
            <a:xfrm>
              <a:off x="11276846" y="4021691"/>
              <a:ext cx="2439154" cy="610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30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CF32F-6420-3B43-9703-DAEDAA9EE6D9}"/>
              </a:ext>
            </a:extLst>
          </p:cNvPr>
          <p:cNvSpPr/>
          <p:nvPr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2E3F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38D231-0913-1849-BDC0-527A3380A82E}"/>
              </a:ext>
            </a:extLst>
          </p:cNvPr>
          <p:cNvGrpSpPr/>
          <p:nvPr/>
        </p:nvGrpSpPr>
        <p:grpSpPr>
          <a:xfrm>
            <a:off x="2598178" y="1284430"/>
            <a:ext cx="8440131" cy="1354217"/>
            <a:chOff x="2598178" y="1284430"/>
            <a:chExt cx="8440131" cy="1354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BF1E5-1A8A-EF46-901A-86335CD8AA73}"/>
                </a:ext>
              </a:extLst>
            </p:cNvPr>
            <p:cNvSpPr txBox="1"/>
            <p:nvPr/>
          </p:nvSpPr>
          <p:spPr>
            <a:xfrm>
              <a:off x="2598178" y="1284430"/>
              <a:ext cx="8440131" cy="1354217"/>
            </a:xfrm>
            <a:prstGeom prst="rect">
              <a:avLst/>
            </a:prstGeom>
            <a:noFill/>
          </p:spPr>
          <p:txBody>
            <a:bodyPr wrap="none" tIns="0" bIns="0" rtlCol="0" anchor="t" anchorCtr="0">
              <a:noAutofit/>
            </a:bodyPr>
            <a:lstStyle/>
            <a:p>
              <a:pPr algn="ctr"/>
              <a:r>
                <a:rPr lang="en-US" sz="9500" dirty="0">
                  <a:solidFill>
                    <a:schemeClr val="bg1"/>
                  </a:solidFill>
                  <a:latin typeface="Montserrat Light" pitchFamily="2" charset="77"/>
                  <a:cs typeface="Arial" panose="020B0604020202020204" pitchFamily="34" charset="0"/>
                </a:rPr>
                <a:t>Why RE/MAX 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A337F9-F42F-DE40-AAC9-59178B8FD8CA}"/>
                </a:ext>
              </a:extLst>
            </p:cNvPr>
            <p:cNvSpPr txBox="1"/>
            <p:nvPr/>
          </p:nvSpPr>
          <p:spPr>
            <a:xfrm>
              <a:off x="10187606" y="1470989"/>
              <a:ext cx="39756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Montserrat Light" pitchFamily="2" charset="77"/>
                </a:rPr>
                <a:t>®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94C45FA-D623-D14E-85A8-39B37767406D}"/>
              </a:ext>
            </a:extLst>
          </p:cNvPr>
          <p:cNvSpPr txBox="1"/>
          <p:nvPr/>
        </p:nvSpPr>
        <p:spPr>
          <a:xfrm>
            <a:off x="8371686" y="5337103"/>
            <a:ext cx="5923722" cy="3477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 Light" pitchFamily="2" charset="77"/>
                <a:cs typeface="Arial" panose="020B0604020202020204" pitchFamily="34" charset="0"/>
              </a:rPr>
              <a:t>Quote goes here.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DB1BB-468B-AE46-B828-E1BFFAFD8D47}"/>
              </a:ext>
            </a:extLst>
          </p:cNvPr>
          <p:cNvSpPr txBox="1"/>
          <p:nvPr/>
        </p:nvSpPr>
        <p:spPr>
          <a:xfrm>
            <a:off x="6013176" y="8343503"/>
            <a:ext cx="6619461" cy="969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Name</a:t>
            </a:r>
          </a:p>
          <a:p>
            <a:pPr algn="r"/>
            <a:r>
              <a:rPr lang="en-US" sz="2500" dirty="0">
                <a:solidFill>
                  <a:schemeClr val="bg1"/>
                </a:solidFill>
                <a:latin typeface="Montserrat Light" pitchFamily="2" charset="77"/>
                <a:cs typeface="Arial" panose="020B0604020202020204" pitchFamily="34" charset="0"/>
              </a:rPr>
              <a:t>RE/MAX Office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189F2-CFFD-5845-A6BB-65DD7108386D}"/>
              </a:ext>
            </a:extLst>
          </p:cNvPr>
          <p:cNvSpPr txBox="1"/>
          <p:nvPr/>
        </p:nvSpPr>
        <p:spPr>
          <a:xfrm>
            <a:off x="7802216" y="4198850"/>
            <a:ext cx="596347" cy="9694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0" b="1" dirty="0">
                <a:solidFill>
                  <a:srgbClr val="DC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523C8-FC37-CB42-A686-87C9E884D885}"/>
              </a:ext>
            </a:extLst>
          </p:cNvPr>
          <p:cNvSpPr txBox="1"/>
          <p:nvPr/>
        </p:nvSpPr>
        <p:spPr>
          <a:xfrm>
            <a:off x="12592874" y="6914089"/>
            <a:ext cx="775251" cy="9694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0" b="1" dirty="0">
                <a:solidFill>
                  <a:srgbClr val="DC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9645AC-B61B-A44C-AA3B-71693BDCE434}"/>
              </a:ext>
            </a:extLst>
          </p:cNvPr>
          <p:cNvSpPr txBox="1"/>
          <p:nvPr/>
        </p:nvSpPr>
        <p:spPr>
          <a:xfrm>
            <a:off x="139148" y="13074536"/>
            <a:ext cx="13576852" cy="4702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Light" pitchFamily="2" charset="77"/>
                <a:cs typeface="Arial" panose="020B0604020202020204" pitchFamily="34" charset="0"/>
              </a:rPr>
              <a:t>©2023 RE/MAX, LLC. Each Office Independently Owned and Operated.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422EA1-E3A5-E446-8365-F029B5F1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499" y="10220013"/>
            <a:ext cx="1709528" cy="2187616"/>
          </a:xfrm>
          <a:prstGeom prst="rect">
            <a:avLst/>
          </a:prstGeom>
          <a:effectLst>
            <a:outerShdw blurRad="226417" dist="121146" dir="3171115" algn="ctr" rotWithShape="0">
              <a:schemeClr val="tx1">
                <a:alpha val="76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39D0AF-5E9A-D24F-8CC4-5E41A5EC8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05" r="23743" b="23733"/>
          <a:stretch/>
        </p:blipFill>
        <p:spPr>
          <a:xfrm>
            <a:off x="2192483" y="3846602"/>
            <a:ext cx="4440979" cy="65161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C5C14E-CB1F-3E46-BAE2-E98C6E343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69" r="-2284"/>
          <a:stretch/>
        </p:blipFill>
        <p:spPr>
          <a:xfrm>
            <a:off x="0" y="4021691"/>
            <a:ext cx="2598177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7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CF32F-6420-3B43-9703-DAEDAA9EE6D9}"/>
              </a:ext>
            </a:extLst>
          </p:cNvPr>
          <p:cNvSpPr/>
          <p:nvPr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C6CC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38D231-0913-1849-BDC0-527A3380A82E}"/>
              </a:ext>
            </a:extLst>
          </p:cNvPr>
          <p:cNvGrpSpPr/>
          <p:nvPr/>
        </p:nvGrpSpPr>
        <p:grpSpPr>
          <a:xfrm>
            <a:off x="2598178" y="1284430"/>
            <a:ext cx="8440131" cy="1354217"/>
            <a:chOff x="2598178" y="1284430"/>
            <a:chExt cx="8440131" cy="1354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BF1E5-1A8A-EF46-901A-86335CD8AA73}"/>
                </a:ext>
              </a:extLst>
            </p:cNvPr>
            <p:cNvSpPr txBox="1"/>
            <p:nvPr/>
          </p:nvSpPr>
          <p:spPr>
            <a:xfrm>
              <a:off x="2598178" y="1284430"/>
              <a:ext cx="8440131" cy="1354217"/>
            </a:xfrm>
            <a:prstGeom prst="rect">
              <a:avLst/>
            </a:prstGeom>
            <a:noFill/>
          </p:spPr>
          <p:txBody>
            <a:bodyPr wrap="none" tIns="0" bIns="0" rtlCol="0" anchor="t" anchorCtr="0">
              <a:noAutofit/>
            </a:bodyPr>
            <a:lstStyle/>
            <a:p>
              <a:pPr algn="ctr"/>
              <a:r>
                <a:rPr lang="en-US" sz="9500" dirty="0">
                  <a:solidFill>
                    <a:srgbClr val="2E3F5A"/>
                  </a:solidFill>
                  <a:latin typeface="Montserrat Light" pitchFamily="2" charset="77"/>
                  <a:cs typeface="Arial" panose="020B0604020202020204" pitchFamily="34" charset="0"/>
                </a:rPr>
                <a:t>Why RE/MAX 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A337F9-F42F-DE40-AAC9-59178B8FD8CA}"/>
                </a:ext>
              </a:extLst>
            </p:cNvPr>
            <p:cNvSpPr txBox="1"/>
            <p:nvPr/>
          </p:nvSpPr>
          <p:spPr>
            <a:xfrm>
              <a:off x="10187606" y="1470989"/>
              <a:ext cx="39756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solidFill>
                    <a:srgbClr val="2E3F5A"/>
                  </a:solidFill>
                  <a:latin typeface="Montserrat Light" pitchFamily="2" charset="77"/>
                </a:rPr>
                <a:t>®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20F84F-BC48-534B-BABE-9D7371853580}"/>
              </a:ext>
            </a:extLst>
          </p:cNvPr>
          <p:cNvGrpSpPr/>
          <p:nvPr/>
        </p:nvGrpSpPr>
        <p:grpSpPr>
          <a:xfrm>
            <a:off x="536716" y="4198850"/>
            <a:ext cx="7374832" cy="5114149"/>
            <a:chOff x="536716" y="4258484"/>
            <a:chExt cx="7374832" cy="5114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4C45FA-D623-D14E-85A8-39B37767406D}"/>
                </a:ext>
              </a:extLst>
            </p:cNvPr>
            <p:cNvSpPr txBox="1"/>
            <p:nvPr/>
          </p:nvSpPr>
          <p:spPr>
            <a:xfrm>
              <a:off x="1292088" y="4571995"/>
              <a:ext cx="5923722" cy="34778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4400" dirty="0">
                  <a:solidFill>
                    <a:srgbClr val="2E3F5A"/>
                  </a:solidFill>
                  <a:latin typeface="Montserrat Light" pitchFamily="2" charset="77"/>
                  <a:cs typeface="Arial" panose="020B0604020202020204" pitchFamily="34" charset="0"/>
                </a:rPr>
                <a:t>Quote goes here.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CDB1BB-468B-AE46-B828-E1BFFAFD8D47}"/>
                </a:ext>
              </a:extLst>
            </p:cNvPr>
            <p:cNvSpPr txBox="1"/>
            <p:nvPr/>
          </p:nvSpPr>
          <p:spPr>
            <a:xfrm>
              <a:off x="1292087" y="8403137"/>
              <a:ext cx="6619461" cy="9694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3200" b="1" dirty="0">
                  <a:solidFill>
                    <a:srgbClr val="2E3F5A"/>
                  </a:solidFill>
                  <a:latin typeface="Montserrat" pitchFamily="2" charset="77"/>
                  <a:cs typeface="Arial" panose="020B0604020202020204" pitchFamily="34" charset="0"/>
                </a:rPr>
                <a:t>Name</a:t>
              </a:r>
            </a:p>
            <a:p>
              <a:r>
                <a:rPr lang="en-US" sz="2500" dirty="0">
                  <a:solidFill>
                    <a:srgbClr val="2E3F5A"/>
                  </a:solidFill>
                  <a:latin typeface="Montserrat Light" pitchFamily="2" charset="77"/>
                  <a:cs typeface="Arial" panose="020B0604020202020204" pitchFamily="34" charset="0"/>
                </a:rPr>
                <a:t>RE/MAX Office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189F2-CFFD-5845-A6BB-65DD7108386D}"/>
                </a:ext>
              </a:extLst>
            </p:cNvPr>
            <p:cNvSpPr txBox="1"/>
            <p:nvPr/>
          </p:nvSpPr>
          <p:spPr>
            <a:xfrm>
              <a:off x="536716" y="4258484"/>
              <a:ext cx="596347" cy="969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0" b="1" dirty="0">
                  <a:solidFill>
                    <a:srgbClr val="DC1C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1523C8-FC37-CB42-A686-87C9E884D885}"/>
                </a:ext>
              </a:extLst>
            </p:cNvPr>
            <p:cNvSpPr txBox="1"/>
            <p:nvPr/>
          </p:nvSpPr>
          <p:spPr>
            <a:xfrm>
              <a:off x="5168349" y="6993601"/>
              <a:ext cx="775251" cy="969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0" b="1" dirty="0">
                  <a:solidFill>
                    <a:srgbClr val="DC1C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D9645AC-B61B-A44C-AA3B-71693BDCE434}"/>
              </a:ext>
            </a:extLst>
          </p:cNvPr>
          <p:cNvSpPr txBox="1"/>
          <p:nvPr/>
        </p:nvSpPr>
        <p:spPr>
          <a:xfrm>
            <a:off x="139148" y="13074536"/>
            <a:ext cx="13576852" cy="4702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rgbClr val="2E3F5A"/>
                </a:solidFill>
                <a:latin typeface="Montserrat Light" pitchFamily="2" charset="77"/>
                <a:cs typeface="Arial" panose="020B0604020202020204" pitchFamily="34" charset="0"/>
              </a:rPr>
              <a:t>©2023 RE/MAX, LLC. Each Office Independently Owned and Operated.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422EA1-E3A5-E446-8365-F029B5F1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7" y="10220013"/>
            <a:ext cx="1709528" cy="2187616"/>
          </a:xfrm>
          <a:prstGeom prst="rect">
            <a:avLst/>
          </a:prstGeom>
          <a:effectLst>
            <a:outerShdw blurRad="226417" dist="121146" dir="3171115" algn="ctr" rotWithShape="0">
              <a:schemeClr val="tx1">
                <a:alpha val="76000"/>
              </a:scheme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D508AB4-382E-A643-A997-1B5510C52367}"/>
              </a:ext>
            </a:extLst>
          </p:cNvPr>
          <p:cNvGrpSpPr/>
          <p:nvPr/>
        </p:nvGrpSpPr>
        <p:grpSpPr>
          <a:xfrm>
            <a:off x="7335079" y="3846602"/>
            <a:ext cx="6380921" cy="6516131"/>
            <a:chOff x="7335079" y="3846602"/>
            <a:chExt cx="6380921" cy="65161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39D0AF-5E9A-D24F-8CC4-5E41A5EC8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605" r="23743" b="23733"/>
            <a:stretch/>
          </p:blipFill>
          <p:spPr>
            <a:xfrm>
              <a:off x="7335079" y="3846602"/>
              <a:ext cx="4440979" cy="65161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C5C14E-CB1F-3E46-BAE2-E98C6E343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2302"/>
            <a:stretch/>
          </p:blipFill>
          <p:spPr>
            <a:xfrm>
              <a:off x="11276846" y="4021691"/>
              <a:ext cx="2439154" cy="610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45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CF32F-6420-3B43-9703-DAEDAA9EE6D9}"/>
              </a:ext>
            </a:extLst>
          </p:cNvPr>
          <p:cNvSpPr/>
          <p:nvPr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C6CC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38D231-0913-1849-BDC0-527A3380A82E}"/>
              </a:ext>
            </a:extLst>
          </p:cNvPr>
          <p:cNvGrpSpPr/>
          <p:nvPr/>
        </p:nvGrpSpPr>
        <p:grpSpPr>
          <a:xfrm>
            <a:off x="2598178" y="1284430"/>
            <a:ext cx="8440131" cy="1354217"/>
            <a:chOff x="2598178" y="1284430"/>
            <a:chExt cx="8440131" cy="1354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BF1E5-1A8A-EF46-901A-86335CD8AA73}"/>
                </a:ext>
              </a:extLst>
            </p:cNvPr>
            <p:cNvSpPr txBox="1"/>
            <p:nvPr/>
          </p:nvSpPr>
          <p:spPr>
            <a:xfrm>
              <a:off x="2598178" y="1284430"/>
              <a:ext cx="8440131" cy="1354217"/>
            </a:xfrm>
            <a:prstGeom prst="rect">
              <a:avLst/>
            </a:prstGeom>
            <a:noFill/>
          </p:spPr>
          <p:txBody>
            <a:bodyPr wrap="none" tIns="0" bIns="0" rtlCol="0" anchor="t" anchorCtr="0">
              <a:noAutofit/>
            </a:bodyPr>
            <a:lstStyle/>
            <a:p>
              <a:pPr algn="ctr"/>
              <a:r>
                <a:rPr lang="en-US" sz="9500" dirty="0">
                  <a:solidFill>
                    <a:srgbClr val="2E3F5A"/>
                  </a:solidFill>
                  <a:latin typeface="Montserrat Light" pitchFamily="2" charset="77"/>
                  <a:cs typeface="Arial" panose="020B0604020202020204" pitchFamily="34" charset="0"/>
                </a:rPr>
                <a:t>Why RE/MAX 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A337F9-F42F-DE40-AAC9-59178B8FD8CA}"/>
                </a:ext>
              </a:extLst>
            </p:cNvPr>
            <p:cNvSpPr txBox="1"/>
            <p:nvPr/>
          </p:nvSpPr>
          <p:spPr>
            <a:xfrm>
              <a:off x="10187606" y="1470989"/>
              <a:ext cx="39756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solidFill>
                    <a:srgbClr val="2E3F5A"/>
                  </a:solidFill>
                  <a:latin typeface="Montserrat Light" pitchFamily="2" charset="77"/>
                </a:rPr>
                <a:t>®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94C45FA-D623-D14E-85A8-39B37767406D}"/>
              </a:ext>
            </a:extLst>
          </p:cNvPr>
          <p:cNvSpPr txBox="1"/>
          <p:nvPr/>
        </p:nvSpPr>
        <p:spPr>
          <a:xfrm>
            <a:off x="7623310" y="4586442"/>
            <a:ext cx="5923722" cy="3477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4400" dirty="0">
                <a:solidFill>
                  <a:srgbClr val="2E3F5A"/>
                </a:solidFill>
                <a:latin typeface="Montserrat Light" pitchFamily="2" charset="77"/>
                <a:cs typeface="Arial" panose="020B0604020202020204" pitchFamily="34" charset="0"/>
              </a:rPr>
              <a:t>Quote goes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DB1BB-468B-AE46-B828-E1BFFAFD8D47}"/>
              </a:ext>
            </a:extLst>
          </p:cNvPr>
          <p:cNvSpPr txBox="1"/>
          <p:nvPr/>
        </p:nvSpPr>
        <p:spPr>
          <a:xfrm>
            <a:off x="6013176" y="8343503"/>
            <a:ext cx="6619461" cy="969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3200" b="1" dirty="0">
                <a:solidFill>
                  <a:srgbClr val="2E3F5A"/>
                </a:solidFill>
                <a:latin typeface="Montserrat" pitchFamily="2" charset="77"/>
                <a:cs typeface="Arial" panose="020B0604020202020204" pitchFamily="34" charset="0"/>
              </a:rPr>
              <a:t>Name</a:t>
            </a:r>
          </a:p>
          <a:p>
            <a:pPr algn="r"/>
            <a:r>
              <a:rPr lang="en-US" sz="2500" dirty="0">
                <a:solidFill>
                  <a:srgbClr val="2E3F5A"/>
                </a:solidFill>
                <a:latin typeface="Montserrat Light" pitchFamily="2" charset="77"/>
                <a:cs typeface="Arial" panose="020B0604020202020204" pitchFamily="34" charset="0"/>
              </a:rPr>
              <a:t>RE/MAX Office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189F2-CFFD-5845-A6BB-65DD7108386D}"/>
              </a:ext>
            </a:extLst>
          </p:cNvPr>
          <p:cNvSpPr txBox="1"/>
          <p:nvPr/>
        </p:nvSpPr>
        <p:spPr>
          <a:xfrm>
            <a:off x="7802216" y="4198850"/>
            <a:ext cx="596347" cy="9694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0" b="1" dirty="0">
                <a:solidFill>
                  <a:srgbClr val="DC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523C8-FC37-CB42-A686-87C9E884D885}"/>
              </a:ext>
            </a:extLst>
          </p:cNvPr>
          <p:cNvSpPr txBox="1"/>
          <p:nvPr/>
        </p:nvSpPr>
        <p:spPr>
          <a:xfrm>
            <a:off x="12592874" y="6914089"/>
            <a:ext cx="775251" cy="9694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0" b="1" dirty="0">
                <a:solidFill>
                  <a:srgbClr val="DC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9645AC-B61B-A44C-AA3B-71693BDCE434}"/>
              </a:ext>
            </a:extLst>
          </p:cNvPr>
          <p:cNvSpPr txBox="1"/>
          <p:nvPr/>
        </p:nvSpPr>
        <p:spPr>
          <a:xfrm>
            <a:off x="139148" y="13074536"/>
            <a:ext cx="13576852" cy="4702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rgbClr val="2E3F5A"/>
                </a:solidFill>
                <a:latin typeface="Montserrat Light" pitchFamily="2" charset="77"/>
                <a:cs typeface="Arial" panose="020B0604020202020204" pitchFamily="34" charset="0"/>
              </a:rPr>
              <a:t>©2023 RE/MAX, LLC. Each Office Independently Owned and Operated.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422EA1-E3A5-E446-8365-F029B5F1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499" y="10220013"/>
            <a:ext cx="1709528" cy="2187616"/>
          </a:xfrm>
          <a:prstGeom prst="rect">
            <a:avLst/>
          </a:prstGeom>
          <a:effectLst>
            <a:outerShdw blurRad="226417" dist="121146" dir="3171115" algn="ctr" rotWithShape="0">
              <a:schemeClr val="tx1">
                <a:alpha val="76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39D0AF-5E9A-D24F-8CC4-5E41A5EC8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05" r="23743" b="23733"/>
          <a:stretch/>
        </p:blipFill>
        <p:spPr>
          <a:xfrm>
            <a:off x="2192483" y="3846602"/>
            <a:ext cx="4440979" cy="65161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C5C14E-CB1F-3E46-BAE2-E98C6E343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69" r="-2284"/>
          <a:stretch/>
        </p:blipFill>
        <p:spPr>
          <a:xfrm>
            <a:off x="0" y="4021691"/>
            <a:ext cx="2598177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CF32F-6420-3B43-9703-DAEDAA9EE6D9}"/>
              </a:ext>
            </a:extLst>
          </p:cNvPr>
          <p:cNvSpPr/>
          <p:nvPr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C6CC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38D231-0913-1849-BDC0-527A3380A82E}"/>
              </a:ext>
            </a:extLst>
          </p:cNvPr>
          <p:cNvGrpSpPr/>
          <p:nvPr/>
        </p:nvGrpSpPr>
        <p:grpSpPr>
          <a:xfrm>
            <a:off x="2598178" y="1284430"/>
            <a:ext cx="8440131" cy="1354217"/>
            <a:chOff x="2598178" y="1284430"/>
            <a:chExt cx="8440131" cy="1354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BF1E5-1A8A-EF46-901A-86335CD8AA73}"/>
                </a:ext>
              </a:extLst>
            </p:cNvPr>
            <p:cNvSpPr txBox="1"/>
            <p:nvPr/>
          </p:nvSpPr>
          <p:spPr>
            <a:xfrm>
              <a:off x="2598178" y="1284430"/>
              <a:ext cx="8440131" cy="1354217"/>
            </a:xfrm>
            <a:prstGeom prst="rect">
              <a:avLst/>
            </a:prstGeom>
            <a:noFill/>
          </p:spPr>
          <p:txBody>
            <a:bodyPr wrap="none" tIns="0" bIns="0" rtlCol="0" anchor="t" anchorCtr="0">
              <a:noAutofit/>
            </a:bodyPr>
            <a:lstStyle/>
            <a:p>
              <a:pPr algn="ctr"/>
              <a:r>
                <a:rPr lang="en-US" sz="9500" dirty="0">
                  <a:solidFill>
                    <a:srgbClr val="2E3F5A"/>
                  </a:solidFill>
                  <a:latin typeface="Montserrat Light" pitchFamily="2" charset="77"/>
                  <a:cs typeface="Arial" panose="020B0604020202020204" pitchFamily="34" charset="0"/>
                </a:rPr>
                <a:t>Why RE/MAX 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A337F9-F42F-DE40-AAC9-59178B8FD8CA}"/>
                </a:ext>
              </a:extLst>
            </p:cNvPr>
            <p:cNvSpPr txBox="1"/>
            <p:nvPr/>
          </p:nvSpPr>
          <p:spPr>
            <a:xfrm>
              <a:off x="10187606" y="1470989"/>
              <a:ext cx="39756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solidFill>
                    <a:srgbClr val="2E3F5A"/>
                  </a:solidFill>
                  <a:latin typeface="Montserrat Light" pitchFamily="2" charset="77"/>
                </a:rPr>
                <a:t>®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20F84F-BC48-534B-BABE-9D7371853580}"/>
              </a:ext>
            </a:extLst>
          </p:cNvPr>
          <p:cNvGrpSpPr/>
          <p:nvPr/>
        </p:nvGrpSpPr>
        <p:grpSpPr>
          <a:xfrm>
            <a:off x="536716" y="4198850"/>
            <a:ext cx="7374832" cy="5114149"/>
            <a:chOff x="536716" y="4258484"/>
            <a:chExt cx="7374832" cy="5114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4C45FA-D623-D14E-85A8-39B37767406D}"/>
                </a:ext>
              </a:extLst>
            </p:cNvPr>
            <p:cNvSpPr txBox="1"/>
            <p:nvPr/>
          </p:nvSpPr>
          <p:spPr>
            <a:xfrm>
              <a:off x="1292088" y="4571995"/>
              <a:ext cx="5923722" cy="34778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4400" dirty="0">
                  <a:solidFill>
                    <a:srgbClr val="2E3F5A"/>
                  </a:solidFill>
                  <a:latin typeface="Montserrat Light" pitchFamily="2" charset="77"/>
                  <a:cs typeface="Arial" panose="020B0604020202020204" pitchFamily="34" charset="0"/>
                </a:rPr>
                <a:t>Quote goes here.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CDB1BB-468B-AE46-B828-E1BFFAFD8D47}"/>
                </a:ext>
              </a:extLst>
            </p:cNvPr>
            <p:cNvSpPr txBox="1"/>
            <p:nvPr/>
          </p:nvSpPr>
          <p:spPr>
            <a:xfrm>
              <a:off x="1292087" y="8403137"/>
              <a:ext cx="6619461" cy="9694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3200" b="1" dirty="0">
                  <a:solidFill>
                    <a:srgbClr val="2E3F5A"/>
                  </a:solidFill>
                  <a:latin typeface="Montserrat" pitchFamily="2" charset="77"/>
                  <a:cs typeface="Arial" panose="020B0604020202020204" pitchFamily="34" charset="0"/>
                </a:rPr>
                <a:t>Name</a:t>
              </a:r>
            </a:p>
            <a:p>
              <a:r>
                <a:rPr lang="en-US" sz="2500" dirty="0">
                  <a:solidFill>
                    <a:srgbClr val="2E3F5A"/>
                  </a:solidFill>
                  <a:latin typeface="Montserrat Light" pitchFamily="2" charset="77"/>
                  <a:cs typeface="Arial" panose="020B0604020202020204" pitchFamily="34" charset="0"/>
                </a:rPr>
                <a:t>RE/MAX Office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189F2-CFFD-5845-A6BB-65DD7108386D}"/>
                </a:ext>
              </a:extLst>
            </p:cNvPr>
            <p:cNvSpPr txBox="1"/>
            <p:nvPr/>
          </p:nvSpPr>
          <p:spPr>
            <a:xfrm>
              <a:off x="536716" y="4258484"/>
              <a:ext cx="596347" cy="969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0" b="1" dirty="0">
                  <a:solidFill>
                    <a:srgbClr val="DC1C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1523C8-FC37-CB42-A686-87C9E884D885}"/>
                </a:ext>
              </a:extLst>
            </p:cNvPr>
            <p:cNvSpPr txBox="1"/>
            <p:nvPr/>
          </p:nvSpPr>
          <p:spPr>
            <a:xfrm>
              <a:off x="5168349" y="6993601"/>
              <a:ext cx="775251" cy="969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0" b="1" dirty="0">
                  <a:solidFill>
                    <a:srgbClr val="DC1C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D9645AC-B61B-A44C-AA3B-71693BDCE434}"/>
              </a:ext>
            </a:extLst>
          </p:cNvPr>
          <p:cNvSpPr txBox="1"/>
          <p:nvPr/>
        </p:nvSpPr>
        <p:spPr>
          <a:xfrm>
            <a:off x="139148" y="13074536"/>
            <a:ext cx="13576852" cy="4702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rgbClr val="2E3F5A"/>
                </a:solidFill>
                <a:latin typeface="Montserrat Light" pitchFamily="2" charset="77"/>
                <a:cs typeface="Arial" panose="020B0604020202020204" pitchFamily="34" charset="0"/>
              </a:rPr>
              <a:t>©2023 RE/MAX, LLC. Each Office Independently Owned and Operated.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39D0AF-5E9A-D24F-8CC4-5E41A5EC8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5" r="23743" b="23733"/>
          <a:stretch/>
        </p:blipFill>
        <p:spPr>
          <a:xfrm>
            <a:off x="7335079" y="3846602"/>
            <a:ext cx="4440979" cy="65161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C5C14E-CB1F-3E46-BAE2-E98C6E343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6" r="31191"/>
          <a:stretch/>
        </p:blipFill>
        <p:spPr>
          <a:xfrm>
            <a:off x="10774019" y="1470989"/>
            <a:ext cx="2941982" cy="610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D9F681-6D86-C647-B658-56113086F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95" r="1471" b="48229"/>
          <a:stretch/>
        </p:blipFill>
        <p:spPr>
          <a:xfrm>
            <a:off x="0" y="10553467"/>
            <a:ext cx="1898376" cy="3162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422EA1-E3A5-E446-8365-F029B5F19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97" y="10220013"/>
            <a:ext cx="1709528" cy="2187616"/>
          </a:xfrm>
          <a:prstGeom prst="rect">
            <a:avLst/>
          </a:prstGeom>
          <a:effectLst>
            <a:outerShdw blurRad="226417" dist="121146" dir="3171115" algn="ctr" rotWithShape="0">
              <a:schemeClr val="tx1">
                <a:alpha val="7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68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256</Words>
  <Application>Microsoft Office PowerPoint</Application>
  <PresentationFormat>Custom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Brady, Shawn</dc:creator>
  <cp:lastModifiedBy>Ott, Kailynn</cp:lastModifiedBy>
  <cp:revision>10</cp:revision>
  <dcterms:created xsi:type="dcterms:W3CDTF">2023-01-05T01:50:46Z</dcterms:created>
  <dcterms:modified xsi:type="dcterms:W3CDTF">2023-02-24T19:08:32Z</dcterms:modified>
</cp:coreProperties>
</file>