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60" r:id="rId1"/>
  </p:sldMasterIdLst>
  <p:notesMasterIdLst>
    <p:notesMasterId r:id="rId10"/>
  </p:notesMasterIdLst>
  <p:sldIdLst>
    <p:sldId id="267" r:id="rId2"/>
    <p:sldId id="263" r:id="rId3"/>
    <p:sldId id="264" r:id="rId4"/>
    <p:sldId id="265" r:id="rId5"/>
    <p:sldId id="266" r:id="rId6"/>
    <p:sldId id="256" r:id="rId7"/>
    <p:sldId id="262" r:id="rId8"/>
    <p:sldId id="261" r:id="rId9"/>
  </p:sldIdLst>
  <p:sldSz cx="13716000" cy="13716000"/>
  <p:notesSz cx="6858000" cy="9144000"/>
  <p:embeddedFontLst>
    <p:embeddedFont>
      <p:font typeface="Montserrat" pitchFamily="2" charset="77"/>
      <p:regular r:id="rId11"/>
      <p:bold r:id="rId12"/>
      <p:italic r:id="rId13"/>
      <p:boldItalic r:id="rId14"/>
    </p:embeddedFont>
    <p:embeddedFont>
      <p:font typeface="Roboto" panose="02000000000000000000" pitchFamily="2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F5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279B9F8-4738-4D45-BFD2-6EB700C64909}" v="59" dt="2025-07-29T17:37:51.8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047"/>
    <p:restoredTop sz="69003"/>
  </p:normalViewPr>
  <p:slideViewPr>
    <p:cSldViewPr snapToGrid="0">
      <p:cViewPr>
        <p:scale>
          <a:sx n="41" d="100"/>
          <a:sy n="41" d="100"/>
        </p:scale>
        <p:origin x="2720" y="168"/>
      </p:cViewPr>
      <p:guideLst/>
    </p:cSldViewPr>
  </p:slideViewPr>
  <p:notesTextViewPr>
    <p:cViewPr>
      <p:scale>
        <a:sx n="135" d="100"/>
        <a:sy n="13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emi, Dan" userId="6bf127af-f85c-43fe-97e7-676340d68b1c" providerId="ADAL" clId="{3279B9F8-4738-4D45-BFD2-6EB700C64909}"/>
    <pc:docChg chg="undo custSel addSld delSld modSld">
      <pc:chgData name="Niemi, Dan" userId="6bf127af-f85c-43fe-97e7-676340d68b1c" providerId="ADAL" clId="{3279B9F8-4738-4D45-BFD2-6EB700C64909}" dt="2025-07-29T17:37:51.851" v="252"/>
      <pc:docMkLst>
        <pc:docMk/>
      </pc:docMkLst>
      <pc:sldChg chg="addSp delSp modSp mod">
        <pc:chgData name="Niemi, Dan" userId="6bf127af-f85c-43fe-97e7-676340d68b1c" providerId="ADAL" clId="{3279B9F8-4738-4D45-BFD2-6EB700C64909}" dt="2025-07-29T17:37:51.851" v="252"/>
        <pc:sldMkLst>
          <pc:docMk/>
          <pc:sldMk cId="2438634419" sldId="256"/>
        </pc:sldMkLst>
        <pc:spChg chg="add del mod">
          <ac:chgData name="Niemi, Dan" userId="6bf127af-f85c-43fe-97e7-676340d68b1c" providerId="ADAL" clId="{3279B9F8-4738-4D45-BFD2-6EB700C64909}" dt="2025-07-29T15:48:11.815" v="138" actId="21"/>
          <ac:spMkLst>
            <pc:docMk/>
            <pc:sldMk cId="2438634419" sldId="256"/>
            <ac:spMk id="2" creationId="{7CEB43BF-5876-99D3-D7FA-E63A0928C1DE}"/>
          </ac:spMkLst>
        </pc:spChg>
        <pc:spChg chg="add mod">
          <ac:chgData name="Niemi, Dan" userId="6bf127af-f85c-43fe-97e7-676340d68b1c" providerId="ADAL" clId="{3279B9F8-4738-4D45-BFD2-6EB700C64909}" dt="2025-07-29T17:31:33.142" v="188" actId="1076"/>
          <ac:spMkLst>
            <pc:docMk/>
            <pc:sldMk cId="2438634419" sldId="256"/>
            <ac:spMk id="7" creationId="{DB453E77-4A72-A76B-9F03-3951C25055B7}"/>
          </ac:spMkLst>
        </pc:spChg>
        <pc:spChg chg="add mod">
          <ac:chgData name="Niemi, Dan" userId="6bf127af-f85c-43fe-97e7-676340d68b1c" providerId="ADAL" clId="{3279B9F8-4738-4D45-BFD2-6EB700C64909}" dt="2025-07-29T17:34:47.166" v="216"/>
          <ac:spMkLst>
            <pc:docMk/>
            <pc:sldMk cId="2438634419" sldId="256"/>
            <ac:spMk id="8" creationId="{8374883B-DD7E-868A-740B-EFE19FF31D25}"/>
          </ac:spMkLst>
        </pc:spChg>
        <pc:spChg chg="del mod">
          <ac:chgData name="Niemi, Dan" userId="6bf127af-f85c-43fe-97e7-676340d68b1c" providerId="ADAL" clId="{3279B9F8-4738-4D45-BFD2-6EB700C64909}" dt="2025-07-29T17:34:46.581" v="215" actId="478"/>
          <ac:spMkLst>
            <pc:docMk/>
            <pc:sldMk cId="2438634419" sldId="256"/>
            <ac:spMk id="9" creationId="{AF7DE104-B1DC-88EF-4188-D7B8DCEB584F}"/>
          </ac:spMkLst>
        </pc:spChg>
        <pc:picChg chg="add del mod">
          <ac:chgData name="Niemi, Dan" userId="6bf127af-f85c-43fe-97e7-676340d68b1c" providerId="ADAL" clId="{3279B9F8-4738-4D45-BFD2-6EB700C64909}" dt="2025-07-29T16:48:20.990" v="149" actId="478"/>
          <ac:picMkLst>
            <pc:docMk/>
            <pc:sldMk cId="2438634419" sldId="256"/>
            <ac:picMk id="4" creationId="{24675033-CA18-A74D-03A3-34CA679B7861}"/>
          </ac:picMkLst>
        </pc:picChg>
        <pc:picChg chg="add mod">
          <ac:chgData name="Niemi, Dan" userId="6bf127af-f85c-43fe-97e7-676340d68b1c" providerId="ADAL" clId="{3279B9F8-4738-4D45-BFD2-6EB700C64909}" dt="2025-07-29T17:35:15.950" v="218" actId="14826"/>
          <ac:picMkLst>
            <pc:docMk/>
            <pc:sldMk cId="2438634419" sldId="256"/>
            <ac:picMk id="6" creationId="{3EF75865-C19E-5EEA-820B-0A6F06342F4B}"/>
          </ac:picMkLst>
        </pc:picChg>
        <pc:picChg chg="add mod">
          <ac:chgData name="Niemi, Dan" userId="6bf127af-f85c-43fe-97e7-676340d68b1c" providerId="ADAL" clId="{3279B9F8-4738-4D45-BFD2-6EB700C64909}" dt="2025-07-29T17:37:51.851" v="252"/>
          <ac:picMkLst>
            <pc:docMk/>
            <pc:sldMk cId="2438634419" sldId="256"/>
            <ac:picMk id="10" creationId="{9394F2BB-209F-5B68-43E8-FDEDD935749F}"/>
          </ac:picMkLst>
        </pc:picChg>
        <pc:picChg chg="del mod">
          <ac:chgData name="Niemi, Dan" userId="6bf127af-f85c-43fe-97e7-676340d68b1c" providerId="ADAL" clId="{3279B9F8-4738-4D45-BFD2-6EB700C64909}" dt="2025-07-29T17:37:51.327" v="251" actId="478"/>
          <ac:picMkLst>
            <pc:docMk/>
            <pc:sldMk cId="2438634419" sldId="256"/>
            <ac:picMk id="12" creationId="{AEB608E9-FBA1-EC47-6BC0-74DA619E11B7}"/>
          </ac:picMkLst>
        </pc:picChg>
        <pc:picChg chg="del mod">
          <ac:chgData name="Niemi, Dan" userId="6bf127af-f85c-43fe-97e7-676340d68b1c" providerId="ADAL" clId="{3279B9F8-4738-4D45-BFD2-6EB700C64909}" dt="2025-07-29T16:45:24.007" v="141" actId="478"/>
          <ac:picMkLst>
            <pc:docMk/>
            <pc:sldMk cId="2438634419" sldId="256"/>
            <ac:picMk id="14" creationId="{251317C8-EC5C-1F3B-2E6B-38AF470E03D6}"/>
          </ac:picMkLst>
        </pc:picChg>
      </pc:sldChg>
      <pc:sldChg chg="addSp delSp modSp del mod">
        <pc:chgData name="Niemi, Dan" userId="6bf127af-f85c-43fe-97e7-676340d68b1c" providerId="ADAL" clId="{3279B9F8-4738-4D45-BFD2-6EB700C64909}" dt="2025-07-29T17:32:06.301" v="194" actId="2696"/>
        <pc:sldMkLst>
          <pc:docMk/>
          <pc:sldMk cId="429192859" sldId="257"/>
        </pc:sldMkLst>
        <pc:spChg chg="add mod">
          <ac:chgData name="Niemi, Dan" userId="6bf127af-f85c-43fe-97e7-676340d68b1c" providerId="ADAL" clId="{3279B9F8-4738-4D45-BFD2-6EB700C64909}" dt="2025-07-21T17:48:06.558" v="6"/>
          <ac:spMkLst>
            <pc:docMk/>
            <pc:sldMk cId="429192859" sldId="257"/>
            <ac:spMk id="2" creationId="{4D77DA23-501B-4BF3-5FAA-190E0093A1A3}"/>
          </ac:spMkLst>
        </pc:spChg>
        <pc:spChg chg="add mod">
          <ac:chgData name="Niemi, Dan" userId="6bf127af-f85c-43fe-97e7-676340d68b1c" providerId="ADAL" clId="{3279B9F8-4738-4D45-BFD2-6EB700C64909}" dt="2025-07-21T18:20:29.020" v="106" actId="1038"/>
          <ac:spMkLst>
            <pc:docMk/>
            <pc:sldMk cId="429192859" sldId="257"/>
            <ac:spMk id="4" creationId="{DB93EFE7-58E3-7D5F-7B8E-992C6499DE84}"/>
          </ac:spMkLst>
        </pc:spChg>
        <pc:spChg chg="del">
          <ac:chgData name="Niemi, Dan" userId="6bf127af-f85c-43fe-97e7-676340d68b1c" providerId="ADAL" clId="{3279B9F8-4738-4D45-BFD2-6EB700C64909}" dt="2025-07-21T17:48:05.863" v="5" actId="478"/>
          <ac:spMkLst>
            <pc:docMk/>
            <pc:sldMk cId="429192859" sldId="257"/>
            <ac:spMk id="9" creationId="{AF7DE104-B1DC-88EF-4188-D7B8DCEB584F}"/>
          </ac:spMkLst>
        </pc:spChg>
        <pc:picChg chg="add mod">
          <ac:chgData name="Niemi, Dan" userId="6bf127af-f85c-43fe-97e7-676340d68b1c" providerId="ADAL" clId="{3279B9F8-4738-4D45-BFD2-6EB700C64909}" dt="2025-07-21T17:48:06.558" v="6"/>
          <ac:picMkLst>
            <pc:docMk/>
            <pc:sldMk cId="429192859" sldId="257"/>
            <ac:picMk id="3" creationId="{026C6B4A-B90F-E09B-201F-E378DE09A408}"/>
          </ac:picMkLst>
        </pc:picChg>
        <pc:picChg chg="del">
          <ac:chgData name="Niemi, Dan" userId="6bf127af-f85c-43fe-97e7-676340d68b1c" providerId="ADAL" clId="{3279B9F8-4738-4D45-BFD2-6EB700C64909}" dt="2025-07-21T17:48:05.863" v="5" actId="478"/>
          <ac:picMkLst>
            <pc:docMk/>
            <pc:sldMk cId="429192859" sldId="257"/>
            <ac:picMk id="12" creationId="{AEB608E9-FBA1-EC47-6BC0-74DA619E11B7}"/>
          </ac:picMkLst>
        </pc:picChg>
      </pc:sldChg>
      <pc:sldChg chg="addSp delSp modSp add del mod">
        <pc:chgData name="Niemi, Dan" userId="6bf127af-f85c-43fe-97e7-676340d68b1c" providerId="ADAL" clId="{3279B9F8-4738-4D45-BFD2-6EB700C64909}" dt="2025-07-29T17:32:06.310" v="196" actId="2696"/>
        <pc:sldMkLst>
          <pc:docMk/>
          <pc:sldMk cId="195064142" sldId="258"/>
        </pc:sldMkLst>
        <pc:spChg chg="add mod">
          <ac:chgData name="Niemi, Dan" userId="6bf127af-f85c-43fe-97e7-676340d68b1c" providerId="ADAL" clId="{3279B9F8-4738-4D45-BFD2-6EB700C64909}" dt="2025-07-21T17:49:38.439" v="15" actId="207"/>
          <ac:spMkLst>
            <pc:docMk/>
            <pc:sldMk cId="195064142" sldId="258"/>
            <ac:spMk id="2" creationId="{DE304476-130F-8045-376B-F59E614042FD}"/>
          </ac:spMkLst>
        </pc:spChg>
        <pc:spChg chg="add mod">
          <ac:chgData name="Niemi, Dan" userId="6bf127af-f85c-43fe-97e7-676340d68b1c" providerId="ADAL" clId="{3279B9F8-4738-4D45-BFD2-6EB700C64909}" dt="2025-07-21T18:20:24.541" v="102" actId="1038"/>
          <ac:spMkLst>
            <pc:docMk/>
            <pc:sldMk cId="195064142" sldId="258"/>
            <ac:spMk id="4" creationId="{8D86F280-241F-8290-9520-9A16328D01FB}"/>
          </ac:spMkLst>
        </pc:spChg>
        <pc:spChg chg="del">
          <ac:chgData name="Niemi, Dan" userId="6bf127af-f85c-43fe-97e7-676340d68b1c" providerId="ADAL" clId="{3279B9F8-4738-4D45-BFD2-6EB700C64909}" dt="2025-07-21T17:48:09.447" v="7" actId="478"/>
          <ac:spMkLst>
            <pc:docMk/>
            <pc:sldMk cId="195064142" sldId="258"/>
            <ac:spMk id="9" creationId="{AF7DE104-B1DC-88EF-4188-D7B8DCEB584F}"/>
          </ac:spMkLst>
        </pc:spChg>
        <pc:picChg chg="add mod">
          <ac:chgData name="Niemi, Dan" userId="6bf127af-f85c-43fe-97e7-676340d68b1c" providerId="ADAL" clId="{3279B9F8-4738-4D45-BFD2-6EB700C64909}" dt="2025-07-21T17:50:16.816" v="18" actId="14826"/>
          <ac:picMkLst>
            <pc:docMk/>
            <pc:sldMk cId="195064142" sldId="258"/>
            <ac:picMk id="3" creationId="{F7E8B6F6-2785-FC06-8393-9D9F0012057B}"/>
          </ac:picMkLst>
        </pc:picChg>
        <pc:picChg chg="add mod">
          <ac:chgData name="Niemi, Dan" userId="6bf127af-f85c-43fe-97e7-676340d68b1c" providerId="ADAL" clId="{3279B9F8-4738-4D45-BFD2-6EB700C64909}" dt="2025-07-21T17:49:59.611" v="17" actId="14826"/>
          <ac:picMkLst>
            <pc:docMk/>
            <pc:sldMk cId="195064142" sldId="258"/>
            <ac:picMk id="5" creationId="{E8FCA821-2A53-A1BE-4125-7E551BC449F0}"/>
          </ac:picMkLst>
        </pc:picChg>
        <pc:picChg chg="del">
          <ac:chgData name="Niemi, Dan" userId="6bf127af-f85c-43fe-97e7-676340d68b1c" providerId="ADAL" clId="{3279B9F8-4738-4D45-BFD2-6EB700C64909}" dt="2025-07-21T17:48:09.447" v="7" actId="478"/>
          <ac:picMkLst>
            <pc:docMk/>
            <pc:sldMk cId="195064142" sldId="258"/>
            <ac:picMk id="12" creationId="{AEB608E9-FBA1-EC47-6BC0-74DA619E11B7}"/>
          </ac:picMkLst>
        </pc:picChg>
        <pc:picChg chg="del mod">
          <ac:chgData name="Niemi, Dan" userId="6bf127af-f85c-43fe-97e7-676340d68b1c" providerId="ADAL" clId="{3279B9F8-4738-4D45-BFD2-6EB700C64909}" dt="2025-07-21T17:49:22.155" v="11" actId="21"/>
          <ac:picMkLst>
            <pc:docMk/>
            <pc:sldMk cId="195064142" sldId="258"/>
            <ac:picMk id="14" creationId="{251317C8-EC5C-1F3B-2E6B-38AF470E03D6}"/>
          </ac:picMkLst>
        </pc:picChg>
      </pc:sldChg>
      <pc:sldChg chg="addSp modSp add del mod">
        <pc:chgData name="Niemi, Dan" userId="6bf127af-f85c-43fe-97e7-676340d68b1c" providerId="ADAL" clId="{3279B9F8-4738-4D45-BFD2-6EB700C64909}" dt="2025-07-29T17:32:06.306" v="195" actId="2696"/>
        <pc:sldMkLst>
          <pc:docMk/>
          <pc:sldMk cId="3732239087" sldId="259"/>
        </pc:sldMkLst>
        <pc:spChg chg="add mod">
          <ac:chgData name="Niemi, Dan" userId="6bf127af-f85c-43fe-97e7-676340d68b1c" providerId="ADAL" clId="{3279B9F8-4738-4D45-BFD2-6EB700C64909}" dt="2025-07-21T18:20:20.065" v="98" actId="1038"/>
          <ac:spMkLst>
            <pc:docMk/>
            <pc:sldMk cId="3732239087" sldId="259"/>
            <ac:spMk id="4" creationId="{4E7CFB4D-9AB8-08A1-7A8A-3183873A964D}"/>
          </ac:spMkLst>
        </pc:spChg>
        <pc:picChg chg="mod">
          <ac:chgData name="Niemi, Dan" userId="6bf127af-f85c-43fe-97e7-676340d68b1c" providerId="ADAL" clId="{3279B9F8-4738-4D45-BFD2-6EB700C64909}" dt="2025-07-21T17:50:30.802" v="20" actId="14826"/>
          <ac:picMkLst>
            <pc:docMk/>
            <pc:sldMk cId="3732239087" sldId="259"/>
            <ac:picMk id="5" creationId="{E8FCA821-2A53-A1BE-4125-7E551BC449F0}"/>
          </ac:picMkLst>
        </pc:picChg>
      </pc:sldChg>
      <pc:sldChg chg="addSp delSp modSp add del mod">
        <pc:chgData name="Niemi, Dan" userId="6bf127af-f85c-43fe-97e7-676340d68b1c" providerId="ADAL" clId="{3279B9F8-4738-4D45-BFD2-6EB700C64909}" dt="2025-07-29T17:32:06.296" v="193" actId="2696"/>
        <pc:sldMkLst>
          <pc:docMk/>
          <pc:sldMk cId="2384017123" sldId="260"/>
        </pc:sldMkLst>
        <pc:spChg chg="add del mod">
          <ac:chgData name="Niemi, Dan" userId="6bf127af-f85c-43fe-97e7-676340d68b1c" providerId="ADAL" clId="{3279B9F8-4738-4D45-BFD2-6EB700C64909}" dt="2025-07-21T18:20:49.707" v="112" actId="478"/>
          <ac:spMkLst>
            <pc:docMk/>
            <pc:sldMk cId="2384017123" sldId="260"/>
            <ac:spMk id="4" creationId="{19A9243B-90A5-4192-15A1-0AF602CA48C2}"/>
          </ac:spMkLst>
        </pc:spChg>
        <pc:spChg chg="add mod">
          <ac:chgData name="Niemi, Dan" userId="6bf127af-f85c-43fe-97e7-676340d68b1c" providerId="ADAL" clId="{3279B9F8-4738-4D45-BFD2-6EB700C64909}" dt="2025-07-21T18:20:50.459" v="113"/>
          <ac:spMkLst>
            <pc:docMk/>
            <pc:sldMk cId="2384017123" sldId="260"/>
            <ac:spMk id="6" creationId="{ABC57CBC-A6A3-0150-1C2C-F7D94E94C2F0}"/>
          </ac:spMkLst>
        </pc:spChg>
        <pc:picChg chg="mod">
          <ac:chgData name="Niemi, Dan" userId="6bf127af-f85c-43fe-97e7-676340d68b1c" providerId="ADAL" clId="{3279B9F8-4738-4D45-BFD2-6EB700C64909}" dt="2025-07-21T17:50:50.407" v="22" actId="14826"/>
          <ac:picMkLst>
            <pc:docMk/>
            <pc:sldMk cId="2384017123" sldId="260"/>
            <ac:picMk id="5" creationId="{E8FCA821-2A53-A1BE-4125-7E551BC449F0}"/>
          </ac:picMkLst>
        </pc:picChg>
      </pc:sldChg>
      <pc:sldChg chg="addSp delSp modSp add mod">
        <pc:chgData name="Niemi, Dan" userId="6bf127af-f85c-43fe-97e7-676340d68b1c" providerId="ADAL" clId="{3279B9F8-4738-4D45-BFD2-6EB700C64909}" dt="2025-07-29T17:36:47.265" v="235" actId="14100"/>
        <pc:sldMkLst>
          <pc:docMk/>
          <pc:sldMk cId="2647275324" sldId="261"/>
        </pc:sldMkLst>
        <pc:spChg chg="del mod">
          <ac:chgData name="Niemi, Dan" userId="6bf127af-f85c-43fe-97e7-676340d68b1c" providerId="ADAL" clId="{3279B9F8-4738-4D45-BFD2-6EB700C64909}" dt="2025-07-29T17:36:32.577" v="232" actId="21"/>
          <ac:spMkLst>
            <pc:docMk/>
            <pc:sldMk cId="2647275324" sldId="261"/>
            <ac:spMk id="2" creationId="{DE304476-130F-8045-376B-F59E614042FD}"/>
          </ac:spMkLst>
        </pc:spChg>
        <pc:spChg chg="add del mod">
          <ac:chgData name="Niemi, Dan" userId="6bf127af-f85c-43fe-97e7-676340d68b1c" providerId="ADAL" clId="{3279B9F8-4738-4D45-BFD2-6EB700C64909}" dt="2025-07-29T17:36:32.577" v="232" actId="21"/>
          <ac:spMkLst>
            <pc:docMk/>
            <pc:sldMk cId="2647275324" sldId="261"/>
            <ac:spMk id="3" creationId="{006CD55A-7575-DCD5-33ED-10713C18DC60}"/>
          </ac:spMkLst>
        </pc:spChg>
        <pc:spChg chg="add mod">
          <ac:chgData name="Niemi, Dan" userId="6bf127af-f85c-43fe-97e7-676340d68b1c" providerId="ADAL" clId="{3279B9F8-4738-4D45-BFD2-6EB700C64909}" dt="2025-07-29T17:36:18.125" v="229" actId="207"/>
          <ac:spMkLst>
            <pc:docMk/>
            <pc:sldMk cId="2647275324" sldId="261"/>
            <ac:spMk id="4" creationId="{FED5BC68-F31D-2D81-62AA-8E2E4BF0FEE8}"/>
          </ac:spMkLst>
        </pc:spChg>
        <pc:spChg chg="add mod">
          <ac:chgData name="Niemi, Dan" userId="6bf127af-f85c-43fe-97e7-676340d68b1c" providerId="ADAL" clId="{3279B9F8-4738-4D45-BFD2-6EB700C64909}" dt="2025-07-29T17:36:37.643" v="233"/>
          <ac:spMkLst>
            <pc:docMk/>
            <pc:sldMk cId="2647275324" sldId="261"/>
            <ac:spMk id="7" creationId="{B343D6D3-301D-0DB0-08D2-DC4F386E8F44}"/>
          </ac:spMkLst>
        </pc:spChg>
        <pc:picChg chg="add del">
          <ac:chgData name="Niemi, Dan" userId="6bf127af-f85c-43fe-97e7-676340d68b1c" providerId="ADAL" clId="{3279B9F8-4738-4D45-BFD2-6EB700C64909}" dt="2025-07-21T17:53:50.714" v="49" actId="21"/>
          <ac:picMkLst>
            <pc:docMk/>
            <pc:sldMk cId="2647275324" sldId="261"/>
            <ac:picMk id="3" creationId="{F7E8B6F6-2785-FC06-8393-9D9F0012057B}"/>
          </ac:picMkLst>
        </pc:picChg>
        <pc:picChg chg="add del mod">
          <ac:chgData name="Niemi, Dan" userId="6bf127af-f85c-43fe-97e7-676340d68b1c" providerId="ADAL" clId="{3279B9F8-4738-4D45-BFD2-6EB700C64909}" dt="2025-07-21T17:53:19.622" v="32" actId="21"/>
          <ac:picMkLst>
            <pc:docMk/>
            <pc:sldMk cId="2647275324" sldId="261"/>
            <ac:picMk id="4" creationId="{A821C5BC-1AB6-B272-FE6C-7CBDA0853F90}"/>
          </ac:picMkLst>
        </pc:picChg>
        <pc:picChg chg="add del mod">
          <ac:chgData name="Niemi, Dan" userId="6bf127af-f85c-43fe-97e7-676340d68b1c" providerId="ADAL" clId="{3279B9F8-4738-4D45-BFD2-6EB700C64909}" dt="2025-07-29T17:35:32.664" v="220" actId="14826"/>
          <ac:picMkLst>
            <pc:docMk/>
            <pc:sldMk cId="2647275324" sldId="261"/>
            <ac:picMk id="5" creationId="{E8FCA821-2A53-A1BE-4125-7E551BC449F0}"/>
          </ac:picMkLst>
        </pc:picChg>
        <pc:picChg chg="add mod">
          <ac:chgData name="Niemi, Dan" userId="6bf127af-f85c-43fe-97e7-676340d68b1c" providerId="ADAL" clId="{3279B9F8-4738-4D45-BFD2-6EB700C64909}" dt="2025-07-29T17:36:47.265" v="235" actId="14100"/>
          <ac:picMkLst>
            <pc:docMk/>
            <pc:sldMk cId="2647275324" sldId="261"/>
            <ac:picMk id="6" creationId="{6F969AC5-F3AD-3577-F133-D757FCED0F6B}"/>
          </ac:picMkLst>
        </pc:picChg>
      </pc:sldChg>
      <pc:sldChg chg="addSp delSp modSp add mod">
        <pc:chgData name="Niemi, Dan" userId="6bf127af-f85c-43fe-97e7-676340d68b1c" providerId="ADAL" clId="{3279B9F8-4738-4D45-BFD2-6EB700C64909}" dt="2025-07-29T17:36:26.738" v="231" actId="14100"/>
        <pc:sldMkLst>
          <pc:docMk/>
          <pc:sldMk cId="2084512529" sldId="262"/>
        </pc:sldMkLst>
        <pc:spChg chg="del">
          <ac:chgData name="Niemi, Dan" userId="6bf127af-f85c-43fe-97e7-676340d68b1c" providerId="ADAL" clId="{3279B9F8-4738-4D45-BFD2-6EB700C64909}" dt="2025-07-29T17:35:58.493" v="226" actId="21"/>
          <ac:spMkLst>
            <pc:docMk/>
            <pc:sldMk cId="2084512529" sldId="262"/>
            <ac:spMk id="2" creationId="{DE304476-130F-8045-376B-F59E614042FD}"/>
          </ac:spMkLst>
        </pc:spChg>
        <pc:spChg chg="add del mod">
          <ac:chgData name="Niemi, Dan" userId="6bf127af-f85c-43fe-97e7-676340d68b1c" providerId="ADAL" clId="{3279B9F8-4738-4D45-BFD2-6EB700C64909}" dt="2025-07-21T18:20:54.983" v="114" actId="478"/>
          <ac:spMkLst>
            <pc:docMk/>
            <pc:sldMk cId="2084512529" sldId="262"/>
            <ac:spMk id="3" creationId="{22AC136A-2E54-AC39-BBED-AB703E412C0D}"/>
          </ac:spMkLst>
        </pc:spChg>
        <pc:spChg chg="add mod">
          <ac:chgData name="Niemi, Dan" userId="6bf127af-f85c-43fe-97e7-676340d68b1c" providerId="ADAL" clId="{3279B9F8-4738-4D45-BFD2-6EB700C64909}" dt="2025-07-29T17:36:01.163" v="227" actId="1076"/>
          <ac:spMkLst>
            <pc:docMk/>
            <pc:sldMk cId="2084512529" sldId="262"/>
            <ac:spMk id="3" creationId="{DD35407D-3D5D-09D2-5F9F-26A2C4B2F9DD}"/>
          </ac:spMkLst>
        </pc:spChg>
        <pc:spChg chg="add del mod">
          <ac:chgData name="Niemi, Dan" userId="6bf127af-f85c-43fe-97e7-676340d68b1c" providerId="ADAL" clId="{3279B9F8-4738-4D45-BFD2-6EB700C64909}" dt="2025-07-29T17:35:58.493" v="226" actId="21"/>
          <ac:spMkLst>
            <pc:docMk/>
            <pc:sldMk cId="2084512529" sldId="262"/>
            <ac:spMk id="4" creationId="{1E066533-67A2-34BA-FC45-06313F2103CB}"/>
          </ac:spMkLst>
        </pc:spChg>
        <pc:spChg chg="add mod">
          <ac:chgData name="Niemi, Dan" userId="6bf127af-f85c-43fe-97e7-676340d68b1c" providerId="ADAL" clId="{3279B9F8-4738-4D45-BFD2-6EB700C64909}" dt="2025-07-29T17:36:23.361" v="230"/>
          <ac:spMkLst>
            <pc:docMk/>
            <pc:sldMk cId="2084512529" sldId="262"/>
            <ac:spMk id="7" creationId="{28826730-5FF6-13A5-E797-F2CAAF28EE19}"/>
          </ac:spMkLst>
        </pc:spChg>
        <pc:picChg chg="mod">
          <ac:chgData name="Niemi, Dan" userId="6bf127af-f85c-43fe-97e7-676340d68b1c" providerId="ADAL" clId="{3279B9F8-4738-4D45-BFD2-6EB700C64909}" dt="2025-07-29T17:35:23.902" v="219" actId="14826"/>
          <ac:picMkLst>
            <pc:docMk/>
            <pc:sldMk cId="2084512529" sldId="262"/>
            <ac:picMk id="5" creationId="{E8FCA821-2A53-A1BE-4125-7E551BC449F0}"/>
          </ac:picMkLst>
        </pc:picChg>
        <pc:picChg chg="mod">
          <ac:chgData name="Niemi, Dan" userId="6bf127af-f85c-43fe-97e7-676340d68b1c" providerId="ADAL" clId="{3279B9F8-4738-4D45-BFD2-6EB700C64909}" dt="2025-07-29T17:36:26.738" v="231" actId="14100"/>
          <ac:picMkLst>
            <pc:docMk/>
            <pc:sldMk cId="2084512529" sldId="262"/>
            <ac:picMk id="6" creationId="{6F969AC5-F3AD-3577-F133-D757FCED0F6B}"/>
          </ac:picMkLst>
        </pc:picChg>
      </pc:sldChg>
      <pc:sldChg chg="addSp delSp modSp add mod">
        <pc:chgData name="Niemi, Dan" userId="6bf127af-f85c-43fe-97e7-676340d68b1c" providerId="ADAL" clId="{3279B9F8-4738-4D45-BFD2-6EB700C64909}" dt="2025-07-29T17:37:25.166" v="236" actId="1076"/>
        <pc:sldMkLst>
          <pc:docMk/>
          <pc:sldMk cId="1897481096" sldId="263"/>
        </pc:sldMkLst>
        <pc:spChg chg="add del mod">
          <ac:chgData name="Niemi, Dan" userId="6bf127af-f85c-43fe-97e7-676340d68b1c" providerId="ADAL" clId="{3279B9F8-4738-4D45-BFD2-6EB700C64909}" dt="2025-07-29T17:34:35.441" v="209"/>
          <ac:spMkLst>
            <pc:docMk/>
            <pc:sldMk cId="1897481096" sldId="263"/>
            <ac:spMk id="2" creationId="{728A4EF9-390F-4EB3-F04E-8BFE08D2E67A}"/>
          </ac:spMkLst>
        </pc:spChg>
        <pc:spChg chg="add del mod">
          <ac:chgData name="Niemi, Dan" userId="6bf127af-f85c-43fe-97e7-676340d68b1c" providerId="ADAL" clId="{3279B9F8-4738-4D45-BFD2-6EB700C64909}" dt="2025-07-29T17:34:36.405" v="210" actId="478"/>
          <ac:spMkLst>
            <pc:docMk/>
            <pc:sldMk cId="1897481096" sldId="263"/>
            <ac:spMk id="9" creationId="{AF7DE104-B1DC-88EF-4188-D7B8DCEB584F}"/>
          </ac:spMkLst>
        </pc:spChg>
        <pc:picChg chg="mod">
          <ac:chgData name="Niemi, Dan" userId="6bf127af-f85c-43fe-97e7-676340d68b1c" providerId="ADAL" clId="{3279B9F8-4738-4D45-BFD2-6EB700C64909}" dt="2025-07-29T17:33:57.727" v="202" actId="14826"/>
          <ac:picMkLst>
            <pc:docMk/>
            <pc:sldMk cId="1897481096" sldId="263"/>
            <ac:picMk id="6" creationId="{3EF75865-C19E-5EEA-820B-0A6F06342F4B}"/>
          </ac:picMkLst>
        </pc:picChg>
        <pc:picChg chg="mod">
          <ac:chgData name="Niemi, Dan" userId="6bf127af-f85c-43fe-97e7-676340d68b1c" providerId="ADAL" clId="{3279B9F8-4738-4D45-BFD2-6EB700C64909}" dt="2025-07-29T17:37:25.166" v="236" actId="1076"/>
          <ac:picMkLst>
            <pc:docMk/>
            <pc:sldMk cId="1897481096" sldId="263"/>
            <ac:picMk id="12" creationId="{AEB608E9-FBA1-EC47-6BC0-74DA619E11B7}"/>
          </ac:picMkLst>
        </pc:picChg>
      </pc:sldChg>
      <pc:sldChg chg="addSp delSp modSp add mod">
        <pc:chgData name="Niemi, Dan" userId="6bf127af-f85c-43fe-97e7-676340d68b1c" providerId="ADAL" clId="{3279B9F8-4738-4D45-BFD2-6EB700C64909}" dt="2025-07-29T17:37:36.127" v="246" actId="1035"/>
        <pc:sldMkLst>
          <pc:docMk/>
          <pc:sldMk cId="4128952655" sldId="264"/>
        </pc:sldMkLst>
        <pc:spChg chg="mod">
          <ac:chgData name="Niemi, Dan" userId="6bf127af-f85c-43fe-97e7-676340d68b1c" providerId="ADAL" clId="{3279B9F8-4738-4D45-BFD2-6EB700C64909}" dt="2025-07-29T17:34:26.306" v="206" actId="1076"/>
          <ac:spMkLst>
            <pc:docMk/>
            <pc:sldMk cId="4128952655" sldId="264"/>
            <ac:spMk id="9" creationId="{AF7DE104-B1DC-88EF-4188-D7B8DCEB584F}"/>
          </ac:spMkLst>
        </pc:spChg>
        <pc:picChg chg="add mod">
          <ac:chgData name="Niemi, Dan" userId="6bf127af-f85c-43fe-97e7-676340d68b1c" providerId="ADAL" clId="{3279B9F8-4738-4D45-BFD2-6EB700C64909}" dt="2025-07-29T17:37:36.127" v="246" actId="1035"/>
          <ac:picMkLst>
            <pc:docMk/>
            <pc:sldMk cId="4128952655" sldId="264"/>
            <ac:picMk id="2" creationId="{67721E38-302D-D3A4-39AB-91688363D1BE}"/>
          </ac:picMkLst>
        </pc:picChg>
        <pc:picChg chg="mod">
          <ac:chgData name="Niemi, Dan" userId="6bf127af-f85c-43fe-97e7-676340d68b1c" providerId="ADAL" clId="{3279B9F8-4738-4D45-BFD2-6EB700C64909}" dt="2025-07-29T17:32:20.793" v="201" actId="14826"/>
          <ac:picMkLst>
            <pc:docMk/>
            <pc:sldMk cId="4128952655" sldId="264"/>
            <ac:picMk id="6" creationId="{3EF75865-C19E-5EEA-820B-0A6F06342F4B}"/>
          </ac:picMkLst>
        </pc:picChg>
        <pc:picChg chg="del">
          <ac:chgData name="Niemi, Dan" userId="6bf127af-f85c-43fe-97e7-676340d68b1c" providerId="ADAL" clId="{3279B9F8-4738-4D45-BFD2-6EB700C64909}" dt="2025-07-29T17:37:30.486" v="237" actId="478"/>
          <ac:picMkLst>
            <pc:docMk/>
            <pc:sldMk cId="4128952655" sldId="264"/>
            <ac:picMk id="12" creationId="{AEB608E9-FBA1-EC47-6BC0-74DA619E11B7}"/>
          </ac:picMkLst>
        </pc:picChg>
      </pc:sldChg>
      <pc:sldChg chg="addSp delSp modSp add mod">
        <pc:chgData name="Niemi, Dan" userId="6bf127af-f85c-43fe-97e7-676340d68b1c" providerId="ADAL" clId="{3279B9F8-4738-4D45-BFD2-6EB700C64909}" dt="2025-07-29T17:37:44.856" v="248"/>
        <pc:sldMkLst>
          <pc:docMk/>
          <pc:sldMk cId="3954804373" sldId="265"/>
        </pc:sldMkLst>
        <pc:spChg chg="add mod">
          <ac:chgData name="Niemi, Dan" userId="6bf127af-f85c-43fe-97e7-676340d68b1c" providerId="ADAL" clId="{3279B9F8-4738-4D45-BFD2-6EB700C64909}" dt="2025-07-29T17:34:40.586" v="212"/>
          <ac:spMkLst>
            <pc:docMk/>
            <pc:sldMk cId="3954804373" sldId="265"/>
            <ac:spMk id="2" creationId="{3A186238-47AA-38B8-C879-5A28507F0093}"/>
          </ac:spMkLst>
        </pc:spChg>
        <pc:spChg chg="del">
          <ac:chgData name="Niemi, Dan" userId="6bf127af-f85c-43fe-97e7-676340d68b1c" providerId="ADAL" clId="{3279B9F8-4738-4D45-BFD2-6EB700C64909}" dt="2025-07-29T17:34:40.010" v="211" actId="478"/>
          <ac:spMkLst>
            <pc:docMk/>
            <pc:sldMk cId="3954804373" sldId="265"/>
            <ac:spMk id="9" creationId="{AF7DE104-B1DC-88EF-4188-D7B8DCEB584F}"/>
          </ac:spMkLst>
        </pc:spChg>
        <pc:picChg chg="add mod">
          <ac:chgData name="Niemi, Dan" userId="6bf127af-f85c-43fe-97e7-676340d68b1c" providerId="ADAL" clId="{3279B9F8-4738-4D45-BFD2-6EB700C64909}" dt="2025-07-29T17:37:44.856" v="248"/>
          <ac:picMkLst>
            <pc:docMk/>
            <pc:sldMk cId="3954804373" sldId="265"/>
            <ac:picMk id="3" creationId="{DCC4D23E-B806-0D0F-57EF-ED31115389AF}"/>
          </ac:picMkLst>
        </pc:picChg>
        <pc:picChg chg="mod">
          <ac:chgData name="Niemi, Dan" userId="6bf127af-f85c-43fe-97e7-676340d68b1c" providerId="ADAL" clId="{3279B9F8-4738-4D45-BFD2-6EB700C64909}" dt="2025-07-29T17:34:05.469" v="203" actId="14826"/>
          <ac:picMkLst>
            <pc:docMk/>
            <pc:sldMk cId="3954804373" sldId="265"/>
            <ac:picMk id="6" creationId="{3EF75865-C19E-5EEA-820B-0A6F06342F4B}"/>
          </ac:picMkLst>
        </pc:picChg>
        <pc:picChg chg="del">
          <ac:chgData name="Niemi, Dan" userId="6bf127af-f85c-43fe-97e7-676340d68b1c" providerId="ADAL" clId="{3279B9F8-4738-4D45-BFD2-6EB700C64909}" dt="2025-07-29T17:37:44.394" v="247" actId="478"/>
          <ac:picMkLst>
            <pc:docMk/>
            <pc:sldMk cId="3954804373" sldId="265"/>
            <ac:picMk id="12" creationId="{AEB608E9-FBA1-EC47-6BC0-74DA619E11B7}"/>
          </ac:picMkLst>
        </pc:picChg>
      </pc:sldChg>
      <pc:sldChg chg="addSp delSp modSp add mod">
        <pc:chgData name="Niemi, Dan" userId="6bf127af-f85c-43fe-97e7-676340d68b1c" providerId="ADAL" clId="{3279B9F8-4738-4D45-BFD2-6EB700C64909}" dt="2025-07-29T17:37:48.338" v="250"/>
        <pc:sldMkLst>
          <pc:docMk/>
          <pc:sldMk cId="1474372444" sldId="266"/>
        </pc:sldMkLst>
        <pc:spChg chg="add mod">
          <ac:chgData name="Niemi, Dan" userId="6bf127af-f85c-43fe-97e7-676340d68b1c" providerId="ADAL" clId="{3279B9F8-4738-4D45-BFD2-6EB700C64909}" dt="2025-07-29T17:34:43.605" v="214"/>
          <ac:spMkLst>
            <pc:docMk/>
            <pc:sldMk cId="1474372444" sldId="266"/>
            <ac:spMk id="2" creationId="{903CEBA5-EBDA-0238-FF75-70BC09A2FFC6}"/>
          </ac:spMkLst>
        </pc:spChg>
        <pc:spChg chg="del">
          <ac:chgData name="Niemi, Dan" userId="6bf127af-f85c-43fe-97e7-676340d68b1c" providerId="ADAL" clId="{3279B9F8-4738-4D45-BFD2-6EB700C64909}" dt="2025-07-29T17:34:43.110" v="213" actId="478"/>
          <ac:spMkLst>
            <pc:docMk/>
            <pc:sldMk cId="1474372444" sldId="266"/>
            <ac:spMk id="9" creationId="{AF7DE104-B1DC-88EF-4188-D7B8DCEB584F}"/>
          </ac:spMkLst>
        </pc:spChg>
        <pc:picChg chg="add mod">
          <ac:chgData name="Niemi, Dan" userId="6bf127af-f85c-43fe-97e7-676340d68b1c" providerId="ADAL" clId="{3279B9F8-4738-4D45-BFD2-6EB700C64909}" dt="2025-07-29T17:37:48.338" v="250"/>
          <ac:picMkLst>
            <pc:docMk/>
            <pc:sldMk cId="1474372444" sldId="266"/>
            <ac:picMk id="3" creationId="{0100389B-4D68-ABD3-FF9A-E901CDA34008}"/>
          </ac:picMkLst>
        </pc:picChg>
        <pc:picChg chg="mod">
          <ac:chgData name="Niemi, Dan" userId="6bf127af-f85c-43fe-97e7-676340d68b1c" providerId="ADAL" clId="{3279B9F8-4738-4D45-BFD2-6EB700C64909}" dt="2025-07-29T17:35:07.307" v="217" actId="14826"/>
          <ac:picMkLst>
            <pc:docMk/>
            <pc:sldMk cId="1474372444" sldId="266"/>
            <ac:picMk id="6" creationId="{3EF75865-C19E-5EEA-820B-0A6F06342F4B}"/>
          </ac:picMkLst>
        </pc:picChg>
        <pc:picChg chg="del">
          <ac:chgData name="Niemi, Dan" userId="6bf127af-f85c-43fe-97e7-676340d68b1c" providerId="ADAL" clId="{3279B9F8-4738-4D45-BFD2-6EB700C64909}" dt="2025-07-29T17:37:47.818" v="249" actId="478"/>
          <ac:picMkLst>
            <pc:docMk/>
            <pc:sldMk cId="1474372444" sldId="266"/>
            <ac:picMk id="12" creationId="{AEB608E9-FBA1-EC47-6BC0-74DA619E11B7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86CE8A-9E89-854B-B935-6619C8A59398}" type="datetimeFigureOut">
              <a:t>8/1/25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DA7CB6-2330-844B-B526-5FC9FDC95BE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2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DA7CB6-2330-844B-B526-5FC9FDC95BE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2694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424242"/>
                </a:solidFill>
                <a:effectLst/>
                <a:latin typeface="Segoe Sans"/>
              </a:rPr>
              <a:t>In real estate, ‘good enough’ doesn’t win listings or build lasting relationships. At</a:t>
            </a:r>
            <a:r>
              <a:rPr lang="en-US" b="1" i="0" dirty="0">
                <a:solidFill>
                  <a:srgbClr val="424242"/>
                </a:solidFill>
                <a:effectLst/>
                <a:latin typeface="Segoe Sans"/>
              </a:rPr>
              <a:t> [Brokerage Name]</a:t>
            </a:r>
            <a:r>
              <a:rPr lang="en-US" b="0" i="0" dirty="0">
                <a:solidFill>
                  <a:srgbClr val="424242"/>
                </a:solidFill>
                <a:effectLst/>
                <a:latin typeface="Segoe Sans"/>
              </a:rPr>
              <a:t>, we believe your clients, and your career, deserve more. When you join REMAX</a:t>
            </a:r>
            <a:r>
              <a:rPr lang="en-US" b="1" i="0" dirty="0">
                <a:solidFill>
                  <a:srgbClr val="767676"/>
                </a:solidFill>
                <a:effectLst/>
                <a:latin typeface="Roboto" panose="02000000000000000000" pitchFamily="2" charset="0"/>
              </a:rPr>
              <a:t>®</a:t>
            </a:r>
            <a:r>
              <a:rPr lang="en-US" b="0" i="0" dirty="0">
                <a:solidFill>
                  <a:srgbClr val="424242"/>
                </a:solidFill>
                <a:effectLst/>
                <a:latin typeface="Segoe Sans"/>
              </a:rPr>
              <a:t>, you’re not just joining a brand. You’re stepping into a culture that’s committed to excellence and built to bring out the greatness in you.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i="0" dirty="0">
              <a:solidFill>
                <a:srgbClr val="424242"/>
              </a:solidFill>
              <a:effectLst/>
              <a:latin typeface="Segoe Sans"/>
            </a:endParaRPr>
          </a:p>
          <a:p>
            <a:pPr algn="l">
              <a:spcBef>
                <a:spcPts val="600"/>
              </a:spcBef>
              <a:spcAft>
                <a:spcPts val="300"/>
              </a:spcAft>
            </a:pPr>
            <a:r>
              <a:rPr lang="en-US" b="0" i="0" u="none" strike="noStrike" dirty="0">
                <a:solidFill>
                  <a:srgbClr val="212121"/>
                </a:solidFill>
                <a:effectLst/>
                <a:latin typeface="Aptos" panose="020B0004020202020204" pitchFamily="34" charset="0"/>
              </a:rPr>
              <a:t>Visit </a:t>
            </a:r>
            <a:r>
              <a:rPr lang="en-US" b="1" i="0" u="none" strike="noStrike" dirty="0">
                <a:solidFill>
                  <a:srgbClr val="212121"/>
                </a:solidFill>
                <a:effectLst/>
                <a:latin typeface="Aptos" panose="020B0004020202020204" pitchFamily="34" charset="0"/>
              </a:rPr>
              <a:t>[BROKERAGE WEBSITE URL]</a:t>
            </a:r>
            <a:r>
              <a:rPr lang="en-US" b="0" i="0" u="none" strike="noStrike" dirty="0">
                <a:solidFill>
                  <a:srgbClr val="212121"/>
                </a:solidFill>
                <a:effectLst/>
                <a:latin typeface="Aptos" panose="020B0004020202020204" pitchFamily="34" charset="0"/>
              </a:rPr>
              <a:t> to learn more</a:t>
            </a:r>
            <a:r>
              <a:rPr lang="en-US" b="0" i="0" u="none" strike="noStrike" dirty="0">
                <a:solidFill>
                  <a:srgbClr val="424242"/>
                </a:solidFill>
                <a:effectLst/>
                <a:latin typeface="Segoe Sans"/>
              </a:rPr>
              <a:t>.</a:t>
            </a:r>
            <a:endParaRPr lang="en-US" b="0" i="0" dirty="0">
              <a:solidFill>
                <a:srgbClr val="424242"/>
              </a:solidFill>
              <a:effectLst/>
              <a:latin typeface="Segoe San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DA7CB6-2330-844B-B526-5FC9FDC95BE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2130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424242"/>
                </a:solidFill>
                <a:effectLst/>
                <a:latin typeface="Segoe Sans"/>
              </a:rPr>
              <a:t>Flashy tools don’t build trust, results do. At </a:t>
            </a:r>
            <a:r>
              <a:rPr lang="en-US" b="1" i="0" dirty="0">
                <a:solidFill>
                  <a:srgbClr val="424242"/>
                </a:solidFill>
                <a:effectLst/>
                <a:latin typeface="Segoe Sans"/>
              </a:rPr>
              <a:t>[Brokerage Name</a:t>
            </a:r>
            <a:r>
              <a:rPr lang="en-US" b="0" i="0" dirty="0">
                <a:solidFill>
                  <a:srgbClr val="424242"/>
                </a:solidFill>
                <a:effectLst/>
                <a:latin typeface="Segoe Sans"/>
              </a:rPr>
              <a:t>], we believe technology should empower your business, not distract from it. When you join REMAX</a:t>
            </a:r>
            <a:r>
              <a:rPr lang="en-US" b="1" i="0" dirty="0">
                <a:solidFill>
                  <a:srgbClr val="767676"/>
                </a:solidFill>
                <a:effectLst/>
                <a:latin typeface="Roboto" panose="02000000000000000000" pitchFamily="2" charset="0"/>
              </a:rPr>
              <a:t>®</a:t>
            </a:r>
            <a:r>
              <a:rPr lang="en-US" b="0" i="0" dirty="0">
                <a:solidFill>
                  <a:srgbClr val="424242"/>
                </a:solidFill>
                <a:effectLst/>
                <a:latin typeface="Segoe Sans"/>
              </a:rPr>
              <a:t> you gain access to powerful, proven technology solutions designed to help you work smarter and connect faster. No gimmicks. Just great tools that deliver real value.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i="0" dirty="0">
              <a:solidFill>
                <a:srgbClr val="424242"/>
              </a:solidFill>
              <a:effectLst/>
              <a:latin typeface="Segoe San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424242"/>
                </a:solidFill>
                <a:effectLst/>
                <a:latin typeface="Segoe Sans"/>
              </a:rPr>
              <a:t>Contact me today at </a:t>
            </a:r>
            <a:r>
              <a:rPr lang="en-US" b="1" i="0" dirty="0">
                <a:solidFill>
                  <a:srgbClr val="424242"/>
                </a:solidFill>
                <a:effectLst/>
                <a:latin typeface="Segoe Sans"/>
              </a:rPr>
              <a:t>[CONTACT INFO]</a:t>
            </a:r>
            <a:r>
              <a:rPr lang="en-US" b="0" i="0" dirty="0">
                <a:solidFill>
                  <a:srgbClr val="424242"/>
                </a:solidFill>
                <a:effectLst/>
                <a:latin typeface="Segoe Sans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DA7CB6-2330-844B-B526-5FC9FDC95BE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4292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spcBef>
                <a:spcPts val="600"/>
              </a:spcBef>
              <a:spcAft>
                <a:spcPts val="300"/>
              </a:spcAft>
            </a:pPr>
            <a:r>
              <a:rPr lang="en-US" b="0" i="0" dirty="0">
                <a:solidFill>
                  <a:srgbClr val="424242"/>
                </a:solidFill>
                <a:effectLst/>
                <a:latin typeface="Segoe Sans"/>
              </a:rPr>
              <a:t>At </a:t>
            </a:r>
            <a:r>
              <a:rPr lang="en-US" b="1" i="0" dirty="0">
                <a:solidFill>
                  <a:srgbClr val="424242"/>
                </a:solidFill>
                <a:effectLst/>
                <a:latin typeface="Segoe Sans"/>
              </a:rPr>
              <a:t>[Brokerage Name]</a:t>
            </a:r>
            <a:r>
              <a:rPr lang="en-US" b="0" i="0" dirty="0">
                <a:solidFill>
                  <a:srgbClr val="424242"/>
                </a:solidFill>
                <a:effectLst/>
                <a:latin typeface="Segoe Sans"/>
              </a:rPr>
              <a:t>, we know that standing out in real estate takes more than talent, it takes a brand that commands attention.</a:t>
            </a:r>
          </a:p>
          <a:p>
            <a:pPr algn="l">
              <a:spcBef>
                <a:spcPts val="600"/>
              </a:spcBef>
              <a:spcAft>
                <a:spcPts val="300"/>
              </a:spcAft>
            </a:pPr>
            <a:endParaRPr lang="en-US" b="0" i="0" dirty="0">
              <a:solidFill>
                <a:srgbClr val="424242"/>
              </a:solidFill>
              <a:effectLst/>
              <a:latin typeface="Segoe Sans"/>
            </a:endParaRPr>
          </a:p>
          <a:p>
            <a:pPr algn="l">
              <a:spcBef>
                <a:spcPts val="600"/>
              </a:spcBef>
              <a:spcAft>
                <a:spcPts val="300"/>
              </a:spcAft>
            </a:pPr>
            <a:r>
              <a:rPr lang="en-US" b="0" i="0" dirty="0">
                <a:solidFill>
                  <a:srgbClr val="424242"/>
                </a:solidFill>
                <a:effectLst/>
                <a:latin typeface="Segoe Sans"/>
              </a:rPr>
              <a:t>✅ Global recognition</a:t>
            </a:r>
            <a:br>
              <a:rPr lang="en-US" b="0" i="0" dirty="0">
                <a:solidFill>
                  <a:srgbClr val="424242"/>
                </a:solidFill>
                <a:effectLst/>
                <a:latin typeface="Segoe Sans"/>
              </a:rPr>
            </a:br>
            <a:r>
              <a:rPr lang="en-US" b="0" i="0" dirty="0">
                <a:solidFill>
                  <a:srgbClr val="424242"/>
                </a:solidFill>
                <a:effectLst/>
                <a:latin typeface="Segoe Sans"/>
              </a:rPr>
              <a:t>✅ Unmatched reputation</a:t>
            </a:r>
            <a:br>
              <a:rPr lang="en-US" b="0" i="0" dirty="0">
                <a:solidFill>
                  <a:srgbClr val="424242"/>
                </a:solidFill>
                <a:effectLst/>
                <a:latin typeface="Segoe Sans"/>
              </a:rPr>
            </a:br>
            <a:r>
              <a:rPr lang="en-US" b="0" i="0" dirty="0">
                <a:solidFill>
                  <a:srgbClr val="424242"/>
                </a:solidFill>
                <a:effectLst/>
                <a:latin typeface="Segoe Sans"/>
              </a:rPr>
              <a:t>✅ Built to support its network</a:t>
            </a:r>
          </a:p>
          <a:p>
            <a:pPr algn="l">
              <a:spcBef>
                <a:spcPts val="600"/>
              </a:spcBef>
              <a:spcAft>
                <a:spcPts val="300"/>
              </a:spcAft>
            </a:pPr>
            <a:br>
              <a:rPr lang="en-US" b="0" i="0" dirty="0">
                <a:solidFill>
                  <a:srgbClr val="424242"/>
                </a:solidFill>
                <a:effectLst/>
                <a:latin typeface="Segoe Sans"/>
              </a:rPr>
            </a:br>
            <a:r>
              <a:rPr lang="en-US" b="0" i="0" dirty="0">
                <a:solidFill>
                  <a:srgbClr val="424242"/>
                </a:solidFill>
                <a:effectLst/>
                <a:latin typeface="Segoe Sans"/>
              </a:rPr>
              <a:t>Because when you're exceptional, your brand should be too.</a:t>
            </a:r>
          </a:p>
          <a:p>
            <a:pPr algn="l">
              <a:spcBef>
                <a:spcPts val="600"/>
              </a:spcBef>
              <a:spcAft>
                <a:spcPts val="300"/>
              </a:spcAft>
            </a:pPr>
            <a:endParaRPr lang="en-US" b="0" i="0" dirty="0">
              <a:solidFill>
                <a:srgbClr val="424242"/>
              </a:solidFill>
              <a:effectLst/>
              <a:latin typeface="Segoe San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424242"/>
                </a:solidFill>
                <a:effectLst/>
                <a:latin typeface="Segoe Sans"/>
              </a:rPr>
              <a:t>Contact me today at </a:t>
            </a:r>
            <a:r>
              <a:rPr lang="en-US" b="1" i="0" dirty="0">
                <a:solidFill>
                  <a:srgbClr val="424242"/>
                </a:solidFill>
                <a:effectLst/>
                <a:latin typeface="Segoe Sans"/>
              </a:rPr>
              <a:t>[CONTACT INFO]</a:t>
            </a:r>
            <a:r>
              <a:rPr lang="en-US" b="0" i="0" dirty="0">
                <a:solidFill>
                  <a:srgbClr val="424242"/>
                </a:solidFill>
                <a:effectLst/>
                <a:latin typeface="Segoe Sans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DA7CB6-2330-844B-B526-5FC9FDC95BE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217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424242"/>
                </a:solidFill>
                <a:effectLst/>
                <a:latin typeface="Segoe Sans"/>
              </a:rPr>
              <a:t>Your business shouldn’t be boxed in by borders. At </a:t>
            </a:r>
            <a:r>
              <a:rPr lang="en-US" b="1" i="0" dirty="0">
                <a:solidFill>
                  <a:srgbClr val="424242"/>
                </a:solidFill>
                <a:effectLst/>
                <a:latin typeface="Segoe Sans"/>
              </a:rPr>
              <a:t>[Brokerage Name]</a:t>
            </a:r>
            <a:r>
              <a:rPr lang="en-US" b="0" i="0" dirty="0">
                <a:solidFill>
                  <a:srgbClr val="424242"/>
                </a:solidFill>
                <a:effectLst/>
                <a:latin typeface="Segoe Sans"/>
              </a:rPr>
              <a:t>, we believe growth shouldn’t stop at the edge of your market. When you join REMAX</a:t>
            </a:r>
            <a:r>
              <a:rPr lang="en-US" b="1" i="0" dirty="0">
                <a:solidFill>
                  <a:srgbClr val="767676"/>
                </a:solidFill>
                <a:effectLst/>
                <a:latin typeface="Roboto" panose="02000000000000000000" pitchFamily="2" charset="0"/>
              </a:rPr>
              <a:t>®</a:t>
            </a:r>
            <a:r>
              <a:rPr lang="en-US" b="0" i="0" dirty="0">
                <a:solidFill>
                  <a:srgbClr val="424242"/>
                </a:solidFill>
                <a:effectLst/>
                <a:latin typeface="Segoe Sans"/>
              </a:rPr>
              <a:t>, you gain access to a global network that opens doors far beyond your local area. Because when your potential is limitless, your network should be too.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i="0" dirty="0">
              <a:solidFill>
                <a:srgbClr val="424242"/>
              </a:solidFill>
              <a:effectLst/>
              <a:latin typeface="Segoe Sans"/>
            </a:endParaRPr>
          </a:p>
          <a:p>
            <a:pPr algn="l">
              <a:spcBef>
                <a:spcPts val="600"/>
              </a:spcBef>
              <a:spcAft>
                <a:spcPts val="300"/>
              </a:spcAft>
            </a:pPr>
            <a:r>
              <a:rPr lang="en-US" b="0" i="0" u="none" strike="noStrike" dirty="0">
                <a:solidFill>
                  <a:srgbClr val="212121"/>
                </a:solidFill>
                <a:effectLst/>
                <a:latin typeface="Aptos" panose="020B0004020202020204" pitchFamily="34" charset="0"/>
              </a:rPr>
              <a:t>Visit </a:t>
            </a:r>
            <a:r>
              <a:rPr lang="en-US" b="1" i="0" u="none" strike="noStrike" dirty="0">
                <a:solidFill>
                  <a:srgbClr val="212121"/>
                </a:solidFill>
                <a:effectLst/>
                <a:latin typeface="Aptos" panose="020B0004020202020204" pitchFamily="34" charset="0"/>
              </a:rPr>
              <a:t>[BROKERAGE WEBSITE URL]</a:t>
            </a:r>
            <a:r>
              <a:rPr lang="en-US" b="0" i="0" u="none" strike="noStrike" dirty="0">
                <a:solidFill>
                  <a:srgbClr val="212121"/>
                </a:solidFill>
                <a:effectLst/>
                <a:latin typeface="Aptos" panose="020B0004020202020204" pitchFamily="34" charset="0"/>
              </a:rPr>
              <a:t> to learn more</a:t>
            </a:r>
            <a:r>
              <a:rPr lang="en-US" b="0" i="0" u="none" strike="noStrike" dirty="0">
                <a:solidFill>
                  <a:srgbClr val="424242"/>
                </a:solidFill>
                <a:effectLst/>
                <a:latin typeface="Segoe Sans"/>
              </a:rPr>
              <a:t>.</a:t>
            </a:r>
            <a:endParaRPr lang="en-US" b="0" i="0" dirty="0">
              <a:solidFill>
                <a:srgbClr val="424242"/>
              </a:solidFill>
              <a:effectLst/>
              <a:latin typeface="Segoe San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DA7CB6-2330-844B-B526-5FC9FDC95BE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7627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spcBef>
                <a:spcPts val="600"/>
              </a:spcBef>
              <a:spcAft>
                <a:spcPts val="300"/>
              </a:spcAft>
            </a:pPr>
            <a:r>
              <a:rPr lang="en-US" b="0" i="0" dirty="0">
                <a:solidFill>
                  <a:srgbClr val="424242"/>
                </a:solidFill>
                <a:effectLst/>
                <a:latin typeface="Segoe Sans"/>
              </a:rPr>
              <a:t>Greatness isn’t a destination—it’s a mindset. </a:t>
            </a:r>
          </a:p>
          <a:p>
            <a:pPr algn="l">
              <a:spcBef>
                <a:spcPts val="600"/>
              </a:spcBef>
              <a:spcAft>
                <a:spcPts val="300"/>
              </a:spcAft>
            </a:pPr>
            <a:endParaRPr lang="en-US" b="0" i="0" dirty="0">
              <a:solidFill>
                <a:srgbClr val="424242"/>
              </a:solidFill>
              <a:effectLst/>
              <a:latin typeface="Segoe Sans"/>
            </a:endParaRPr>
          </a:p>
          <a:p>
            <a:pPr algn="l">
              <a:spcBef>
                <a:spcPts val="600"/>
              </a:spcBef>
              <a:spcAft>
                <a:spcPts val="300"/>
              </a:spcAft>
            </a:pPr>
            <a:r>
              <a:rPr lang="en-US" b="0" i="0" dirty="0">
                <a:solidFill>
                  <a:srgbClr val="424242"/>
                </a:solidFill>
                <a:effectLst/>
                <a:latin typeface="Segoe Sans"/>
              </a:rPr>
              <a:t>At </a:t>
            </a:r>
            <a:r>
              <a:rPr lang="en-US" b="1" i="0" dirty="0">
                <a:solidFill>
                  <a:srgbClr val="424242"/>
                </a:solidFill>
                <a:effectLst/>
                <a:latin typeface="Segoe Sans"/>
              </a:rPr>
              <a:t>[Brokerage Name]</a:t>
            </a:r>
            <a:r>
              <a:rPr lang="en-US" b="0" i="0" dirty="0">
                <a:solidFill>
                  <a:srgbClr val="424242"/>
                </a:solidFill>
                <a:effectLst/>
                <a:latin typeface="Segoe Sans"/>
              </a:rPr>
              <a:t>, we believe that the best agents never stop growing and evolving. That’s why joining REMAX</a:t>
            </a:r>
            <a:r>
              <a:rPr lang="en-US" b="1" i="0" dirty="0">
                <a:solidFill>
                  <a:srgbClr val="767676"/>
                </a:solidFill>
                <a:effectLst/>
                <a:latin typeface="Roboto" panose="02000000000000000000" pitchFamily="2" charset="0"/>
              </a:rPr>
              <a:t>®</a:t>
            </a:r>
            <a:r>
              <a:rPr lang="en-US" b="0" i="0" dirty="0">
                <a:solidFill>
                  <a:srgbClr val="424242"/>
                </a:solidFill>
                <a:effectLst/>
                <a:latin typeface="Segoe Sans"/>
              </a:rPr>
              <a:t> means more than aligning with a powerful brand, it means gaining access to ongoing education, cutting-edge technology and a network that pushes you to be better every day. </a:t>
            </a:r>
          </a:p>
          <a:p>
            <a:pPr algn="l">
              <a:spcBef>
                <a:spcPts val="600"/>
              </a:spcBef>
              <a:spcAft>
                <a:spcPts val="300"/>
              </a:spcAft>
            </a:pPr>
            <a:endParaRPr lang="en-US" b="0" i="0" dirty="0">
              <a:solidFill>
                <a:srgbClr val="424242"/>
              </a:solidFill>
              <a:effectLst/>
              <a:latin typeface="Segoe San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424242"/>
                </a:solidFill>
                <a:effectLst/>
                <a:latin typeface="Segoe Sans"/>
              </a:rPr>
              <a:t>Contact me today at </a:t>
            </a:r>
            <a:r>
              <a:rPr lang="en-US" b="1" i="0" dirty="0">
                <a:solidFill>
                  <a:srgbClr val="424242"/>
                </a:solidFill>
                <a:effectLst/>
                <a:latin typeface="Segoe Sans"/>
              </a:rPr>
              <a:t>[CONTACT INFO]</a:t>
            </a:r>
            <a:r>
              <a:rPr lang="en-US" b="0" i="0" dirty="0">
                <a:solidFill>
                  <a:srgbClr val="424242"/>
                </a:solidFill>
                <a:effectLst/>
                <a:latin typeface="Segoe Sans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DA7CB6-2330-844B-B526-5FC9FDC95BE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600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424242"/>
                </a:solidFill>
                <a:effectLst/>
                <a:latin typeface="Segoe Sans"/>
              </a:rPr>
              <a:t>When you join REMAX Commercial</a:t>
            </a:r>
            <a:r>
              <a:rPr lang="en-US" b="1" i="0" dirty="0">
                <a:solidFill>
                  <a:srgbClr val="767676"/>
                </a:solidFill>
                <a:effectLst/>
                <a:latin typeface="Roboto" panose="02000000000000000000" pitchFamily="2" charset="0"/>
              </a:rPr>
              <a:t>®</a:t>
            </a:r>
            <a:r>
              <a:rPr lang="en-US" b="0" i="0" dirty="0">
                <a:solidFill>
                  <a:srgbClr val="424242"/>
                </a:solidFill>
                <a:effectLst/>
                <a:latin typeface="Segoe Sans"/>
              </a:rPr>
              <a:t>, you’re aligning with a brand that’s built for the doers, the ones who don’t just talk about success, they make it happen. If you’re serious about your business, you deserve a network that’s just as serious about backing you.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i="0" dirty="0">
              <a:solidFill>
                <a:srgbClr val="424242"/>
              </a:solidFill>
              <a:effectLst/>
              <a:latin typeface="Segoe Sans"/>
            </a:endParaRPr>
          </a:p>
          <a:p>
            <a:pPr algn="l">
              <a:spcBef>
                <a:spcPts val="600"/>
              </a:spcBef>
              <a:spcAft>
                <a:spcPts val="300"/>
              </a:spcAft>
            </a:pPr>
            <a:r>
              <a:rPr lang="en-US" b="0" i="0" u="none" strike="noStrike" dirty="0">
                <a:solidFill>
                  <a:srgbClr val="212121"/>
                </a:solidFill>
                <a:effectLst/>
                <a:latin typeface="Aptos" panose="020B0004020202020204" pitchFamily="34" charset="0"/>
              </a:rPr>
              <a:t>Visit </a:t>
            </a:r>
            <a:r>
              <a:rPr lang="en-US" b="1" i="0" u="none" strike="noStrike" dirty="0">
                <a:solidFill>
                  <a:srgbClr val="212121"/>
                </a:solidFill>
                <a:effectLst/>
                <a:latin typeface="Aptos" panose="020B0004020202020204" pitchFamily="34" charset="0"/>
              </a:rPr>
              <a:t>[BROKERAGE WEBSITE URL]</a:t>
            </a:r>
            <a:r>
              <a:rPr lang="en-US" b="0" i="0" u="none" strike="noStrike" dirty="0">
                <a:solidFill>
                  <a:srgbClr val="212121"/>
                </a:solidFill>
                <a:effectLst/>
                <a:latin typeface="Aptos" panose="020B0004020202020204" pitchFamily="34" charset="0"/>
              </a:rPr>
              <a:t> to learn more</a:t>
            </a:r>
            <a:r>
              <a:rPr lang="en-US" b="0" i="0" u="none" strike="noStrike" dirty="0">
                <a:solidFill>
                  <a:srgbClr val="424242"/>
                </a:solidFill>
                <a:effectLst/>
                <a:latin typeface="Segoe Sans"/>
              </a:rPr>
              <a:t>.</a:t>
            </a:r>
            <a:endParaRPr lang="en-US" b="0" i="0" dirty="0">
              <a:solidFill>
                <a:srgbClr val="424242"/>
              </a:solidFill>
              <a:effectLst/>
              <a:latin typeface="Segoe San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DA7CB6-2330-844B-B526-5FC9FDC95BE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2224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spcBef>
                <a:spcPts val="600"/>
              </a:spcBef>
              <a:spcAft>
                <a:spcPts val="300"/>
              </a:spcAft>
            </a:pPr>
            <a:r>
              <a:rPr lang="en-US" b="0" i="0" dirty="0">
                <a:solidFill>
                  <a:srgbClr val="424242"/>
                </a:solidFill>
                <a:effectLst/>
                <a:latin typeface="Segoe Sans"/>
              </a:rPr>
              <a:t>At </a:t>
            </a:r>
            <a:r>
              <a:rPr lang="en-US" b="1" i="0" dirty="0">
                <a:solidFill>
                  <a:srgbClr val="424242"/>
                </a:solidFill>
                <a:effectLst/>
                <a:latin typeface="Segoe Sans"/>
              </a:rPr>
              <a:t>[Brokerage Name], </a:t>
            </a:r>
            <a:r>
              <a:rPr lang="en-US" b="0" i="0" dirty="0">
                <a:solidFill>
                  <a:srgbClr val="424242"/>
                </a:solidFill>
                <a:effectLst/>
                <a:latin typeface="Segoe Sans"/>
              </a:rPr>
              <a:t>we don’t just represent properties—we represent prestige, heritage and timeless value. Joining The REMAX Collection</a:t>
            </a:r>
            <a:r>
              <a:rPr lang="en-US" b="1" i="0" dirty="0">
                <a:solidFill>
                  <a:srgbClr val="767676"/>
                </a:solidFill>
                <a:effectLst/>
                <a:latin typeface="Roboto" panose="02000000000000000000" pitchFamily="2" charset="0"/>
              </a:rPr>
              <a:t>®</a:t>
            </a:r>
            <a:r>
              <a:rPr lang="en-US" b="0" i="0" dirty="0">
                <a:solidFill>
                  <a:srgbClr val="424242"/>
                </a:solidFill>
                <a:effectLst/>
                <a:latin typeface="Segoe Sans"/>
              </a:rPr>
              <a:t> means aligning with a brand that’s built on decades of excellence and trusted across the globe. </a:t>
            </a:r>
          </a:p>
          <a:p>
            <a:pPr algn="l">
              <a:spcBef>
                <a:spcPts val="600"/>
              </a:spcBef>
              <a:spcAft>
                <a:spcPts val="300"/>
              </a:spcAft>
            </a:pPr>
            <a:endParaRPr lang="en-US" b="0" i="0" dirty="0">
              <a:solidFill>
                <a:srgbClr val="424242"/>
              </a:solidFill>
              <a:effectLst/>
              <a:latin typeface="Segoe Sans"/>
            </a:endParaRPr>
          </a:p>
          <a:p>
            <a:pPr algn="l">
              <a:spcBef>
                <a:spcPts val="600"/>
              </a:spcBef>
              <a:spcAft>
                <a:spcPts val="300"/>
              </a:spcAft>
            </a:pPr>
            <a:r>
              <a:rPr lang="en-US" b="0" i="0" dirty="0">
                <a:solidFill>
                  <a:srgbClr val="424242"/>
                </a:solidFill>
                <a:effectLst/>
                <a:latin typeface="Segoe Sans"/>
              </a:rPr>
              <a:t>For agents who deliver elevated service and expect nothing less than iconic results, this is where your legacy begins.</a:t>
            </a:r>
          </a:p>
          <a:p>
            <a:pPr algn="l">
              <a:spcBef>
                <a:spcPts val="600"/>
              </a:spcBef>
              <a:spcAft>
                <a:spcPts val="300"/>
              </a:spcAft>
            </a:pPr>
            <a:endParaRPr lang="en-US" b="0" i="0" dirty="0">
              <a:solidFill>
                <a:srgbClr val="424242"/>
              </a:solidFill>
              <a:effectLst/>
              <a:latin typeface="Segoe Sans"/>
            </a:endParaRPr>
          </a:p>
          <a:p>
            <a:pPr algn="l">
              <a:spcBef>
                <a:spcPts val="600"/>
              </a:spcBef>
              <a:spcAft>
                <a:spcPts val="300"/>
              </a:spcAft>
            </a:pPr>
            <a:r>
              <a:rPr lang="en-US" b="0" i="0" u="none" strike="noStrike" dirty="0">
                <a:solidFill>
                  <a:srgbClr val="212121"/>
                </a:solidFill>
                <a:effectLst/>
                <a:latin typeface="Aptos" panose="020B0004020202020204" pitchFamily="34" charset="0"/>
              </a:rPr>
              <a:t>Visit </a:t>
            </a:r>
            <a:r>
              <a:rPr lang="en-US" b="1" i="0" u="none" strike="noStrike" dirty="0">
                <a:solidFill>
                  <a:srgbClr val="212121"/>
                </a:solidFill>
                <a:effectLst/>
                <a:latin typeface="Aptos" panose="020B0004020202020204" pitchFamily="34" charset="0"/>
              </a:rPr>
              <a:t>[BROKERAGE WEBSITE URL] </a:t>
            </a:r>
            <a:r>
              <a:rPr lang="en-US" b="0" i="0" u="none" strike="noStrike" dirty="0">
                <a:solidFill>
                  <a:srgbClr val="212121"/>
                </a:solidFill>
                <a:effectLst/>
                <a:latin typeface="Aptos" panose="020B0004020202020204" pitchFamily="34" charset="0"/>
              </a:rPr>
              <a:t>to learn more</a:t>
            </a:r>
            <a:r>
              <a:rPr lang="en-US" b="0" i="0" u="none" strike="noStrike" dirty="0">
                <a:solidFill>
                  <a:srgbClr val="424242"/>
                </a:solidFill>
                <a:effectLst/>
                <a:latin typeface="Segoe Sans"/>
              </a:rPr>
              <a:t>.</a:t>
            </a:r>
            <a:endParaRPr lang="en-US" b="0" i="0" dirty="0">
              <a:solidFill>
                <a:srgbClr val="424242"/>
              </a:solidFill>
              <a:effectLst/>
              <a:latin typeface="Segoe San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DA7CB6-2330-844B-B526-5FC9FDC95BE3}" type="slidenum"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514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2244726"/>
            <a:ext cx="11658600" cy="47752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500" y="7204076"/>
            <a:ext cx="10287000" cy="3311524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3F016-1CB6-5C48-9412-6AE0D5521B20}" type="datetimeFigureOut">
              <a:t>8/1/25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C058F-17AB-4B40-B395-C5B4BFB20F7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033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3F016-1CB6-5C48-9412-6AE0D5521B20}" type="datetimeFigureOut">
              <a:t>8/1/25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C058F-17AB-4B40-B395-C5B4BFB20F7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404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15513" y="730250"/>
            <a:ext cx="2957513" cy="11623676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6" y="730250"/>
            <a:ext cx="8701088" cy="11623676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3F016-1CB6-5C48-9412-6AE0D5521B20}" type="datetimeFigureOut">
              <a:t>8/1/25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C058F-17AB-4B40-B395-C5B4BFB20F7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370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3F016-1CB6-5C48-9412-6AE0D5521B20}" type="datetimeFigureOut">
              <a:t>8/1/25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C058F-17AB-4B40-B395-C5B4BFB20F7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554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832" y="3419479"/>
            <a:ext cx="11830050" cy="5705474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5832" y="9178929"/>
            <a:ext cx="11830050" cy="3000374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/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3F016-1CB6-5C48-9412-6AE0D5521B20}" type="datetimeFigureOut">
              <a:t>8/1/25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C058F-17AB-4B40-B395-C5B4BFB20F7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866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5" y="3651250"/>
            <a:ext cx="5829300" cy="87026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43725" y="3651250"/>
            <a:ext cx="5829300" cy="87026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3F016-1CB6-5C48-9412-6AE0D5521B20}" type="datetimeFigureOut">
              <a:t>8/1/25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C058F-17AB-4B40-B395-C5B4BFB20F7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931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1" y="730253"/>
            <a:ext cx="11830050" cy="265112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4763" y="3362326"/>
            <a:ext cx="5802510" cy="1647824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4763" y="5010150"/>
            <a:ext cx="5802510" cy="7369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43725" y="3362326"/>
            <a:ext cx="5831087" cy="1647824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43725" y="5010150"/>
            <a:ext cx="5831087" cy="7369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3F016-1CB6-5C48-9412-6AE0D5521B20}" type="datetimeFigureOut">
              <a:t>8/1/25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C058F-17AB-4B40-B395-C5B4BFB20F7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239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3F016-1CB6-5C48-9412-6AE0D5521B20}" type="datetimeFigureOut">
              <a:t>8/1/25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C058F-17AB-4B40-B395-C5B4BFB20F7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927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3F016-1CB6-5C48-9412-6AE0D5521B20}" type="datetimeFigureOut">
              <a:t>8/1/25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C058F-17AB-4B40-B395-C5B4BFB20F7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813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914400"/>
            <a:ext cx="4423767" cy="32004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31086" y="1974853"/>
            <a:ext cx="6943725" cy="9747250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2" y="4114800"/>
            <a:ext cx="4423767" cy="7623176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3F016-1CB6-5C48-9412-6AE0D5521B20}" type="datetimeFigureOut">
              <a:t>8/1/25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C058F-17AB-4B40-B395-C5B4BFB20F7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049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914400"/>
            <a:ext cx="4423767" cy="32004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831086" y="1974853"/>
            <a:ext cx="6943725" cy="9747250"/>
          </a:xfrm>
        </p:spPr>
        <p:txBody>
          <a:bodyPr anchor="t"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2" y="4114800"/>
            <a:ext cx="4423767" cy="7623176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3F016-1CB6-5C48-9412-6AE0D5521B20}" type="datetimeFigureOut">
              <a:t>8/1/25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C058F-17AB-4B40-B395-C5B4BFB20F7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555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2975" y="730253"/>
            <a:ext cx="1183005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2975" y="3651250"/>
            <a:ext cx="1183005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42975" y="12712703"/>
            <a:ext cx="30861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D3F016-1CB6-5C48-9412-6AE0D5521B20}" type="datetimeFigureOut">
              <a:t>8/1/25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43425" y="12712703"/>
            <a:ext cx="462915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686925" y="12712703"/>
            <a:ext cx="30861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FC058F-17AB-4B40-B395-C5B4BFB20F7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10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5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11">
            <a:extLst>
              <a:ext uri="{FF2B5EF4-FFF2-40B4-BE49-F238E27FC236}">
                <a16:creationId xmlns:a16="http://schemas.microsoft.com/office/drawing/2014/main" id="{AEB608E9-FBA1-EC47-6BC0-74DA619E11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93367" y="390701"/>
            <a:ext cx="4729266" cy="127941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96B3EC0-9C1B-CC34-E561-0D6C1827F56B}"/>
              </a:ext>
            </a:extLst>
          </p:cNvPr>
          <p:cNvSpPr txBox="1"/>
          <p:nvPr/>
        </p:nvSpPr>
        <p:spPr>
          <a:xfrm>
            <a:off x="4302653" y="12585742"/>
            <a:ext cx="51106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>
                <a:solidFill>
                  <a:srgbClr val="0043FF"/>
                </a:solidFill>
                <a:latin typeface="Montserrat" pitchFamily="2" charset="77"/>
                <a:cs typeface="Arial" panose="020B0604020202020204" pitchFamily="34" charset="0"/>
              </a:rPr>
              <a:t>The </a:t>
            </a:r>
            <a:r>
              <a:rPr lang="en-US" sz="3600" i="1" dirty="0">
                <a:solidFill>
                  <a:srgbClr val="0043FF"/>
                </a:solidFill>
                <a:latin typeface="Montserrat" pitchFamily="2" charset="77"/>
                <a:cs typeface="Arial" panose="020B0604020202020204" pitchFamily="34" charset="0"/>
              </a:rPr>
              <a:t>greatness</a:t>
            </a:r>
            <a:r>
              <a:rPr lang="en-US" sz="3600" dirty="0">
                <a:solidFill>
                  <a:srgbClr val="0043FF"/>
                </a:solidFill>
                <a:latin typeface="Montserrat" pitchFamily="2" charset="77"/>
                <a:cs typeface="Arial" panose="020B0604020202020204" pitchFamily="34" charset="0"/>
              </a:rPr>
              <a:t> in you.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7CDC7D-2ADF-2AA0-D023-7741A0549A57}"/>
              </a:ext>
            </a:extLst>
          </p:cNvPr>
          <p:cNvSpPr txBox="1"/>
          <p:nvPr/>
        </p:nvSpPr>
        <p:spPr>
          <a:xfrm>
            <a:off x="4289829" y="13325299"/>
            <a:ext cx="5136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0" i="0" dirty="0">
                <a:effectLst/>
                <a:latin typeface="Montserrat" pitchFamily="2" charset="77"/>
                <a:cs typeface="Arial" panose="020B0604020202020204" pitchFamily="34" charset="0"/>
              </a:rPr>
              <a:t>©2025 R</a:t>
            </a:r>
            <a:r>
              <a:rPr lang="en-US" sz="1000" dirty="0">
                <a:latin typeface="Montserrat" pitchFamily="2" charset="77"/>
                <a:cs typeface="Arial" panose="020B0604020202020204" pitchFamily="34" charset="0"/>
              </a:rPr>
              <a:t>E/MAX, LLC. Each Office Independently Owned and Operated. 25_441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A64803-CD38-8E31-3E0E-05DBBE3DB43E}"/>
              </a:ext>
            </a:extLst>
          </p:cNvPr>
          <p:cNvSpPr txBox="1"/>
          <p:nvPr/>
        </p:nvSpPr>
        <p:spPr>
          <a:xfrm>
            <a:off x="445770" y="3610957"/>
            <a:ext cx="1282446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0" i="0" dirty="0">
                <a:effectLst/>
                <a:latin typeface="Montserrat" pitchFamily="2" charset="77"/>
                <a:cs typeface="Arial" panose="020B0604020202020204" pitchFamily="34" charset="0"/>
              </a:rPr>
              <a:t>These customizable social media graphics are designed to help you build a consistent and effective social media strategy for your REMAX</a:t>
            </a:r>
            <a:r>
              <a:rPr lang="en-US" sz="3200" b="1" i="0" dirty="0">
                <a:solidFill>
                  <a:srgbClr val="767676"/>
                </a:solidFill>
                <a:effectLst/>
                <a:latin typeface="Roboto" panose="02000000000000000000" pitchFamily="2" charset="0"/>
              </a:rPr>
              <a:t>®</a:t>
            </a:r>
            <a:r>
              <a:rPr lang="en-US" sz="3200" b="0" i="0" dirty="0">
                <a:effectLst/>
                <a:latin typeface="Montserrat" pitchFamily="2" charset="77"/>
                <a:cs typeface="Arial" panose="020B0604020202020204" pitchFamily="34" charset="0"/>
              </a:rPr>
              <a:t> brokerage or personal page. </a:t>
            </a:r>
          </a:p>
          <a:p>
            <a:endParaRPr lang="en-US" sz="3200" b="0" i="0" dirty="0">
              <a:effectLst/>
              <a:latin typeface="Montserrat" pitchFamily="2" charset="77"/>
              <a:cs typeface="Arial" panose="020B0604020202020204" pitchFamily="34" charset="0"/>
            </a:endParaRPr>
          </a:p>
          <a:p>
            <a:r>
              <a:rPr lang="en-US" sz="3200" b="0" i="0" dirty="0">
                <a:effectLst/>
                <a:latin typeface="Montserrat" pitchFamily="2" charset="77"/>
                <a:cs typeface="Arial" panose="020B0604020202020204" pitchFamily="34" charset="0"/>
              </a:rPr>
              <a:t>To get started, follow these steps: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b="0" i="0" dirty="0">
                <a:effectLst/>
                <a:latin typeface="Montserrat" pitchFamily="2" charset="77"/>
                <a:cs typeface="Arial" panose="020B0604020202020204" pitchFamily="34" charset="0"/>
              </a:rPr>
              <a:t>Choose a graphic.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b="0" i="0" dirty="0">
                <a:effectLst/>
                <a:latin typeface="Montserrat" pitchFamily="2" charset="77"/>
                <a:cs typeface="Arial" panose="020B0604020202020204" pitchFamily="34" charset="0"/>
              </a:rPr>
              <a:t>Type your [Brokerage Name] </a:t>
            </a:r>
            <a:r>
              <a:rPr lang="en-US" sz="3200" dirty="0">
                <a:latin typeface="Montserrat" pitchFamily="2" charset="77"/>
                <a:cs typeface="Arial" panose="020B0604020202020204" pitchFamily="34" charset="0"/>
              </a:rPr>
              <a:t>under the logo</a:t>
            </a:r>
            <a:r>
              <a:rPr lang="en-US" sz="3200" b="0" i="0" dirty="0">
                <a:effectLst/>
                <a:latin typeface="Montserrat" pitchFamily="2" charset="77"/>
                <a:cs typeface="Arial" panose="020B0604020202020204" pitchFamily="34" charset="0"/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b="0" i="0" dirty="0">
                <a:effectLst/>
                <a:latin typeface="Montserrat" pitchFamily="2" charset="77"/>
                <a:cs typeface="Arial" panose="020B0604020202020204" pitchFamily="34" charset="0"/>
              </a:rPr>
              <a:t>Export as a PNG or JPEG.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b="0" i="0" dirty="0">
                <a:effectLst/>
                <a:latin typeface="Montserrat" pitchFamily="2" charset="77"/>
                <a:cs typeface="Arial" panose="020B0604020202020204" pitchFamily="34" charset="0"/>
              </a:rPr>
              <a:t>Copy the post caption from the Notes section on the chosen</a:t>
            </a:r>
            <a:r>
              <a:rPr lang="en-US" sz="3200" dirty="0">
                <a:latin typeface="Montserrat" pitchFamily="2" charset="77"/>
                <a:cs typeface="Arial" panose="020B0604020202020204" pitchFamily="34" charset="0"/>
              </a:rPr>
              <a:t> slide, paste onto your social media page and edit the brokerage URL, contact info and copy as needed</a:t>
            </a:r>
            <a:r>
              <a:rPr lang="en-US" sz="3200" b="0" i="0" dirty="0">
                <a:effectLst/>
                <a:latin typeface="Montserrat" pitchFamily="2" charset="77"/>
                <a:cs typeface="Arial" panose="020B0604020202020204" pitchFamily="34" charset="0"/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b="0" i="0" dirty="0">
                <a:effectLst/>
                <a:latin typeface="Montserrat" pitchFamily="2" charset="77"/>
                <a:cs typeface="Arial" panose="020B0604020202020204" pitchFamily="34" charset="0"/>
              </a:rPr>
              <a:t>Publish your post.</a:t>
            </a:r>
          </a:p>
        </p:txBody>
      </p:sp>
    </p:spTree>
    <p:extLst>
      <p:ext uri="{BB962C8B-B14F-4D97-AF65-F5344CB8AC3E}">
        <p14:creationId xmlns:p14="http://schemas.microsoft.com/office/powerpoint/2010/main" val="38250281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EF75865-C19E-5EEA-820B-0A6F06342F4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3716000" cy="13716000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AEB608E9-FBA1-EC47-6BC0-74DA619E11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-1" r="2181"/>
          <a:stretch/>
        </p:blipFill>
        <p:spPr>
          <a:xfrm>
            <a:off x="8688431" y="10642600"/>
            <a:ext cx="3564530" cy="98581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B453E77-4A72-A76B-9F03-3951C25055B7}"/>
              </a:ext>
            </a:extLst>
          </p:cNvPr>
          <p:cNvSpPr txBox="1"/>
          <p:nvPr/>
        </p:nvSpPr>
        <p:spPr>
          <a:xfrm>
            <a:off x="2883408" y="13130784"/>
            <a:ext cx="7949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latin typeface="Montserrat" pitchFamily="2" charset="77"/>
              </a:rPr>
              <a:t>©2025 RE/MAX, LLC. Each Office Independently Owned and Operated. 25_441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D7890DA-E1B7-707F-1387-10833B9C5A77}"/>
              </a:ext>
            </a:extLst>
          </p:cNvPr>
          <p:cNvSpPr txBox="1"/>
          <p:nvPr/>
        </p:nvSpPr>
        <p:spPr>
          <a:xfrm>
            <a:off x="8867360" y="11628414"/>
            <a:ext cx="36439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[Brokerage Name]</a:t>
            </a:r>
          </a:p>
        </p:txBody>
      </p:sp>
    </p:spTree>
    <p:extLst>
      <p:ext uri="{BB962C8B-B14F-4D97-AF65-F5344CB8AC3E}">
        <p14:creationId xmlns:p14="http://schemas.microsoft.com/office/powerpoint/2010/main" val="18974810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EF75865-C19E-5EEA-820B-0A6F06342F4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3716000" cy="13716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B453E77-4A72-A76B-9F03-3951C25055B7}"/>
              </a:ext>
            </a:extLst>
          </p:cNvPr>
          <p:cNvSpPr txBox="1"/>
          <p:nvPr/>
        </p:nvSpPr>
        <p:spPr>
          <a:xfrm>
            <a:off x="2883408" y="13130784"/>
            <a:ext cx="7949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latin typeface="Montserrat" pitchFamily="2" charset="77"/>
              </a:rPr>
              <a:t>©2025 RE/MAX, LLC. Each Office Independently Owned and Operated. 25_441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67721E38-302D-D3A4-39AB-91688363D1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2566"/>
          <a:stretch/>
        </p:blipFill>
        <p:spPr>
          <a:xfrm>
            <a:off x="8688431" y="10715752"/>
            <a:ext cx="3550462" cy="98581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8CB8F68-E3F6-DBD7-F228-1593CEEE74D5}"/>
              </a:ext>
            </a:extLst>
          </p:cNvPr>
          <p:cNvSpPr txBox="1"/>
          <p:nvPr/>
        </p:nvSpPr>
        <p:spPr>
          <a:xfrm>
            <a:off x="8867360" y="11728070"/>
            <a:ext cx="36439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[Brokerage Name]</a:t>
            </a:r>
          </a:p>
        </p:txBody>
      </p:sp>
    </p:spTree>
    <p:extLst>
      <p:ext uri="{BB962C8B-B14F-4D97-AF65-F5344CB8AC3E}">
        <p14:creationId xmlns:p14="http://schemas.microsoft.com/office/powerpoint/2010/main" val="41289526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EF75865-C19E-5EEA-820B-0A6F06342F4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3716000" cy="13716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B453E77-4A72-A76B-9F03-3951C25055B7}"/>
              </a:ext>
            </a:extLst>
          </p:cNvPr>
          <p:cNvSpPr txBox="1"/>
          <p:nvPr/>
        </p:nvSpPr>
        <p:spPr>
          <a:xfrm>
            <a:off x="2883408" y="13130784"/>
            <a:ext cx="7949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latin typeface="Montserrat" pitchFamily="2" charset="77"/>
              </a:rPr>
              <a:t>©2025 RE/MAX, LLC. Each Office Independently Owned and Operated. 25_441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DCC4D23E-B806-0D0F-57EF-ED31115389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1988"/>
          <a:stretch/>
        </p:blipFill>
        <p:spPr>
          <a:xfrm>
            <a:off x="8688431" y="10715752"/>
            <a:ext cx="3571564" cy="98581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ED1A483-BA28-A145-A2A1-AD6B06028B52}"/>
              </a:ext>
            </a:extLst>
          </p:cNvPr>
          <p:cNvSpPr txBox="1"/>
          <p:nvPr/>
        </p:nvSpPr>
        <p:spPr>
          <a:xfrm>
            <a:off x="8867360" y="11728070"/>
            <a:ext cx="36439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[Brokerage Name]</a:t>
            </a:r>
          </a:p>
        </p:txBody>
      </p:sp>
    </p:spTree>
    <p:extLst>
      <p:ext uri="{BB962C8B-B14F-4D97-AF65-F5344CB8AC3E}">
        <p14:creationId xmlns:p14="http://schemas.microsoft.com/office/powerpoint/2010/main" val="39548043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EF75865-C19E-5EEA-820B-0A6F06342F4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3716000" cy="13716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B453E77-4A72-A76B-9F03-3951C25055B7}"/>
              </a:ext>
            </a:extLst>
          </p:cNvPr>
          <p:cNvSpPr txBox="1"/>
          <p:nvPr/>
        </p:nvSpPr>
        <p:spPr>
          <a:xfrm>
            <a:off x="2883408" y="13130784"/>
            <a:ext cx="7949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latin typeface="Montserrat" pitchFamily="2" charset="77"/>
              </a:rPr>
              <a:t>©2025 RE/MAX, LLC. Each Office Independently Owned and Operated. 25_441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0100389B-4D68-ABD3-FF9A-E901CDA340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1795"/>
          <a:stretch/>
        </p:blipFill>
        <p:spPr>
          <a:xfrm>
            <a:off x="8688431" y="10715752"/>
            <a:ext cx="3578598" cy="98581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D126144-3BF9-765A-DC5D-2F912385989C}"/>
              </a:ext>
            </a:extLst>
          </p:cNvPr>
          <p:cNvSpPr txBox="1"/>
          <p:nvPr/>
        </p:nvSpPr>
        <p:spPr>
          <a:xfrm>
            <a:off x="8867360" y="11728070"/>
            <a:ext cx="36439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[Brokerage Name]</a:t>
            </a:r>
          </a:p>
        </p:txBody>
      </p:sp>
    </p:spTree>
    <p:extLst>
      <p:ext uri="{BB962C8B-B14F-4D97-AF65-F5344CB8AC3E}">
        <p14:creationId xmlns:p14="http://schemas.microsoft.com/office/powerpoint/2010/main" val="14743724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EF75865-C19E-5EEA-820B-0A6F06342F4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3716000" cy="13716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B453E77-4A72-A76B-9F03-3951C25055B7}"/>
              </a:ext>
            </a:extLst>
          </p:cNvPr>
          <p:cNvSpPr txBox="1"/>
          <p:nvPr/>
        </p:nvSpPr>
        <p:spPr>
          <a:xfrm>
            <a:off x="2883408" y="13130784"/>
            <a:ext cx="7949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latin typeface="Montserrat" pitchFamily="2" charset="77"/>
              </a:rPr>
              <a:t>©2025 RE/MAX, LLC. Each Office Independently Owned and Operated. 25_441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9394F2BB-209F-5B68-43E8-FDEDD93574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1762"/>
          <a:stretch/>
        </p:blipFill>
        <p:spPr>
          <a:xfrm>
            <a:off x="8688431" y="10715752"/>
            <a:ext cx="3579770" cy="98581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AE9A4A4-BF8F-1659-C100-CD421069625D}"/>
              </a:ext>
            </a:extLst>
          </p:cNvPr>
          <p:cNvSpPr txBox="1"/>
          <p:nvPr/>
        </p:nvSpPr>
        <p:spPr>
          <a:xfrm>
            <a:off x="8867360" y="11728070"/>
            <a:ext cx="36439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[Brokerage Name]</a:t>
            </a:r>
          </a:p>
        </p:txBody>
      </p:sp>
    </p:spTree>
    <p:extLst>
      <p:ext uri="{BB962C8B-B14F-4D97-AF65-F5344CB8AC3E}">
        <p14:creationId xmlns:p14="http://schemas.microsoft.com/office/powerpoint/2010/main" val="24386344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8FCA821-2A53-A1BE-4125-7E551BC449F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3716000" cy="13716000"/>
          </a:xfrm>
          <a:prstGeom prst="rect">
            <a:avLst/>
          </a:prstGeom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6F969AC5-F3AD-3577-F133-D757FCED0F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9007737" y="10460736"/>
            <a:ext cx="3470689" cy="125577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8826730-5FF6-13A5-E797-F2CAAF28EE19}"/>
              </a:ext>
            </a:extLst>
          </p:cNvPr>
          <p:cNvSpPr txBox="1"/>
          <p:nvPr/>
        </p:nvSpPr>
        <p:spPr>
          <a:xfrm>
            <a:off x="2883408" y="13130784"/>
            <a:ext cx="7949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schemeClr val="bg1"/>
                </a:solidFill>
                <a:latin typeface="Montserrat" pitchFamily="2" charset="77"/>
              </a:rPr>
              <a:t>©2025 RE/MAX, LLC. Each Office Independently Owned and Operated. 25_441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AD8DC39-2464-4C3C-E1DB-55AAA2721E68}"/>
              </a:ext>
            </a:extLst>
          </p:cNvPr>
          <p:cNvSpPr txBox="1"/>
          <p:nvPr/>
        </p:nvSpPr>
        <p:spPr>
          <a:xfrm>
            <a:off x="8834435" y="11847420"/>
            <a:ext cx="36439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[Brokerage Name]</a:t>
            </a:r>
          </a:p>
        </p:txBody>
      </p:sp>
    </p:spTree>
    <p:extLst>
      <p:ext uri="{BB962C8B-B14F-4D97-AF65-F5344CB8AC3E}">
        <p14:creationId xmlns:p14="http://schemas.microsoft.com/office/powerpoint/2010/main" val="20845125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8FCA821-2A53-A1BE-4125-7E551BC449F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3716000" cy="13716000"/>
          </a:xfrm>
          <a:prstGeom prst="rect">
            <a:avLst/>
          </a:prstGeom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6F969AC5-F3AD-3577-F133-D757FCED0F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8293347" y="10265664"/>
            <a:ext cx="4246039" cy="145780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ED5BC68-F31D-2D81-62AA-8E2E4BF0FEE8}"/>
              </a:ext>
            </a:extLst>
          </p:cNvPr>
          <p:cNvSpPr txBox="1"/>
          <p:nvPr/>
        </p:nvSpPr>
        <p:spPr>
          <a:xfrm>
            <a:off x="2883408" y="13130784"/>
            <a:ext cx="7949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schemeClr val="bg1"/>
                </a:solidFill>
                <a:latin typeface="Montserrat" pitchFamily="2" charset="77"/>
              </a:rPr>
              <a:t>©2025 RE/MAX, LLC. Each Office Independently Owned and Operated. 25_441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87CAC81-717A-B0B6-080C-5F7ABCF3BA4E}"/>
              </a:ext>
            </a:extLst>
          </p:cNvPr>
          <p:cNvSpPr txBox="1"/>
          <p:nvPr/>
        </p:nvSpPr>
        <p:spPr>
          <a:xfrm>
            <a:off x="8293347" y="11903907"/>
            <a:ext cx="36439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[Brokerage Name]</a:t>
            </a:r>
          </a:p>
        </p:txBody>
      </p:sp>
    </p:spTree>
    <p:extLst>
      <p:ext uri="{BB962C8B-B14F-4D97-AF65-F5344CB8AC3E}">
        <p14:creationId xmlns:p14="http://schemas.microsoft.com/office/powerpoint/2010/main" val="26472753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346</TotalTime>
  <Words>738</Words>
  <Application>Microsoft Macintosh PowerPoint</Application>
  <PresentationFormat>Custom</PresentationFormat>
  <Paragraphs>60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Aptos</vt:lpstr>
      <vt:lpstr>Calibri Light</vt:lpstr>
      <vt:lpstr>Arial</vt:lpstr>
      <vt:lpstr>Calibri</vt:lpstr>
      <vt:lpstr>Montserrat</vt:lpstr>
      <vt:lpstr>Segoe Sans</vt:lpstr>
      <vt:lpstr>Roboto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Niemi, Dan</dc:creator>
  <cp:lastModifiedBy>Marrah, Hayley</cp:lastModifiedBy>
  <cp:revision>9</cp:revision>
  <dcterms:created xsi:type="dcterms:W3CDTF">2025-07-21T15:47:23Z</dcterms:created>
  <dcterms:modified xsi:type="dcterms:W3CDTF">2025-08-01T15:33:45Z</dcterms:modified>
</cp:coreProperties>
</file>