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3716000" cy="17145000"/>
  <p:notesSz cx="6858000" cy="9144000"/>
  <p:embeddedFontLst>
    <p:embeddedFont>
      <p:font typeface="Montserrat Light" panose="00000400000000000000" pitchFamily="2" charset="0"/>
      <p:regular r:id="rId7"/>
      <p:italic r:id="rId8"/>
    </p:embeddedFont>
  </p:embeddedFontLst>
  <p:defaultTextStyle>
    <a:defPPr>
      <a:defRPr lang="en-US"/>
    </a:defPPr>
    <a:lvl1pPr marL="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29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855"/>
    <p:restoredTop sz="74280"/>
  </p:normalViewPr>
  <p:slideViewPr>
    <p:cSldViewPr snapToGrid="0">
      <p:cViewPr varScale="1">
        <p:scale>
          <a:sx n="65" d="100"/>
          <a:sy n="65" d="100"/>
        </p:scale>
        <p:origin x="576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71710-84A5-A044-B048-A410DB25BA07}" type="datetimeFigureOut">
              <a:rPr lang="en-US" smtClean="0"/>
              <a:t>10/10/2025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FACD2B-5F6B-DB4F-BC72-F3DEC6B96F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856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1pPr>
    <a:lvl2pPr marL="74066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2pPr>
    <a:lvl3pPr marL="148132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3pPr>
    <a:lvl4pPr marL="222199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4pPr>
    <a:lvl5pPr marL="2962656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5pPr>
    <a:lvl6pPr marL="3703320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6pPr>
    <a:lvl7pPr marL="4443984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7pPr>
    <a:lvl8pPr marL="5184648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8pPr>
    <a:lvl9pPr marL="5925312" algn="l" defTabSz="1481328" rtl="0" eaLnBrk="1" latinLnBrk="0" hangingPunct="1">
      <a:defRPr sz="194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YOUR PHOTO</a:t>
            </a:r>
          </a:p>
          <a:p>
            <a:endParaRPr lang="en-US" dirty="0"/>
          </a:p>
          <a:p>
            <a:pPr marL="342900" indent="-342900">
              <a:buFontTx/>
              <a:buChar char="-"/>
            </a:pPr>
            <a:r>
              <a:rPr lang="en-US" dirty="0"/>
              <a:t>Click on cream background and slide to the right to expose image box.</a:t>
            </a:r>
          </a:p>
          <a:p>
            <a:pPr marL="342900" indent="-342900">
              <a:buFontTx/>
              <a:buChar char="-"/>
            </a:pPr>
            <a:r>
              <a:rPr lang="en-US" dirty="0"/>
              <a:t>Right click on image and select change picture, select image.</a:t>
            </a:r>
          </a:p>
          <a:p>
            <a:pPr marL="342900" indent="-342900">
              <a:buFontTx/>
              <a:buChar char="-"/>
            </a:pPr>
            <a:r>
              <a:rPr lang="en-US" dirty="0"/>
              <a:t>After you insert your photo slide the cream background back into place. </a:t>
            </a:r>
          </a:p>
          <a:p>
            <a:pPr marL="342900" indent="-342900">
              <a:buFontTx/>
              <a:buChar char="-"/>
            </a:pPr>
            <a:r>
              <a:rPr lang="en-US" dirty="0"/>
              <a:t>You can now export the JPEG for use.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ACD2B-5F6B-DB4F-BC72-F3DEC6B96F9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335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ACD2B-5F6B-DB4F-BC72-F3DEC6B96F9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585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YOUR PHOTO</a:t>
            </a:r>
          </a:p>
          <a:p>
            <a:endParaRPr lang="en-US" dirty="0"/>
          </a:p>
          <a:p>
            <a:pPr marL="342900" indent="-342900">
              <a:buFontTx/>
              <a:buChar char="-"/>
            </a:pPr>
            <a:r>
              <a:rPr lang="en-US" dirty="0"/>
              <a:t>Click on cream background and slide to the right to expose image box.</a:t>
            </a:r>
          </a:p>
          <a:p>
            <a:pPr marL="342900" indent="-342900">
              <a:buFontTx/>
              <a:buChar char="-"/>
            </a:pPr>
            <a:r>
              <a:rPr lang="en-US" dirty="0"/>
              <a:t>Right click on image and select change picture, select image.</a:t>
            </a:r>
          </a:p>
          <a:p>
            <a:pPr marL="342900" indent="-342900">
              <a:buFontTx/>
              <a:buChar char="-"/>
            </a:pPr>
            <a:r>
              <a:rPr lang="en-US" dirty="0"/>
              <a:t>After you insert your photo slide the cream background back into place. </a:t>
            </a:r>
          </a:p>
          <a:p>
            <a:pPr marL="342900" indent="-342900">
              <a:buFontTx/>
              <a:buChar char="-"/>
            </a:pPr>
            <a:r>
              <a:rPr lang="en-US"/>
              <a:t>You can now export the JPEG for use.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ACD2B-5F6B-DB4F-BC72-F3DEC6B96F9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53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FACD2B-5F6B-DB4F-BC72-F3DEC6B96F9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014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2892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3579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463B535-1EE8-FE6E-59C2-EC2AD7892F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97" t="-377" r="37816" b="28086"/>
          <a:stretch/>
        </p:blipFill>
        <p:spPr>
          <a:xfrm>
            <a:off x="469700" y="5875380"/>
            <a:ext cx="4017392" cy="37458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EC16B79-4A1A-E3CA-ADE3-51F7519EAE4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AA45D238-4710-E4D8-1856-323752B97C3F}"/>
              </a:ext>
            </a:extLst>
          </p:cNvPr>
          <p:cNvSpPr txBox="1">
            <a:spLocks/>
          </p:cNvSpPr>
          <p:nvPr/>
        </p:nvSpPr>
        <p:spPr>
          <a:xfrm>
            <a:off x="946865" y="9883291"/>
            <a:ext cx="11963400" cy="1113731"/>
          </a:xfrm>
          <a:prstGeom prst="rect">
            <a:avLst/>
          </a:prstGeom>
        </p:spPr>
        <p:txBody>
          <a:bodyPr anchor="ctr"/>
          <a:lstStyle>
            <a:lvl1pPr marL="0" indent="0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8500" b="1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AGENT NAME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3DBDE80-028A-2511-6B43-62DA6DA39485}"/>
              </a:ext>
            </a:extLst>
          </p:cNvPr>
          <p:cNvSpPr txBox="1">
            <a:spLocks/>
          </p:cNvSpPr>
          <p:nvPr/>
        </p:nvSpPr>
        <p:spPr>
          <a:xfrm>
            <a:off x="946865" y="11081802"/>
            <a:ext cx="11963400" cy="920456"/>
          </a:xfrm>
          <a:prstGeom prst="rect">
            <a:avLst/>
          </a:prstGeom>
        </p:spPr>
        <p:txBody>
          <a:bodyPr anchor="ctr"/>
          <a:lstStyle>
            <a:lvl1pPr marL="0" indent="0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5300" b="1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REMAX OFFICE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10E22298-A0CD-F9D2-A5F9-BC9AF1EA3092}"/>
              </a:ext>
            </a:extLst>
          </p:cNvPr>
          <p:cNvSpPr txBox="1">
            <a:spLocks/>
          </p:cNvSpPr>
          <p:nvPr/>
        </p:nvSpPr>
        <p:spPr>
          <a:xfrm>
            <a:off x="946865" y="12485334"/>
            <a:ext cx="11963400" cy="2102354"/>
          </a:xfrm>
          <a:prstGeom prst="rect">
            <a:avLst/>
          </a:prstGeom>
        </p:spPr>
        <p:txBody>
          <a:bodyPr anchor="ctr"/>
          <a:lstStyle>
            <a:lvl1pPr marL="0" indent="0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4300" b="0" i="0" kern="1200">
                <a:solidFill>
                  <a:schemeClr val="tx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Ranked among the Nation’s Top Individual </a:t>
            </a:r>
            <a:br>
              <a:rPr lang="en-US" dirty="0"/>
            </a:br>
            <a:r>
              <a:rPr lang="en-US" dirty="0"/>
              <a:t>Producers of [City, State] in the </a:t>
            </a:r>
            <a:r>
              <a:rPr lang="en-US" dirty="0" err="1"/>
              <a:t>RealTrends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Verified City Rankings.  </a:t>
            </a:r>
          </a:p>
        </p:txBody>
      </p:sp>
    </p:spTree>
    <p:extLst>
      <p:ext uri="{BB962C8B-B14F-4D97-AF65-F5344CB8AC3E}">
        <p14:creationId xmlns:p14="http://schemas.microsoft.com/office/powerpoint/2010/main" val="2991923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C16B79-4A1A-E3CA-ADE3-51F7519EAE4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AA45D238-4710-E4D8-1856-323752B97C3F}"/>
              </a:ext>
            </a:extLst>
          </p:cNvPr>
          <p:cNvSpPr txBox="1">
            <a:spLocks/>
          </p:cNvSpPr>
          <p:nvPr/>
        </p:nvSpPr>
        <p:spPr>
          <a:xfrm>
            <a:off x="946865" y="9883291"/>
            <a:ext cx="11963400" cy="1113731"/>
          </a:xfrm>
          <a:prstGeom prst="rect">
            <a:avLst/>
          </a:prstGeom>
        </p:spPr>
        <p:txBody>
          <a:bodyPr anchor="ctr"/>
          <a:lstStyle>
            <a:lvl1pPr marL="0" indent="0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8500" b="1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AGENT NAME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3DBDE80-028A-2511-6B43-62DA6DA39485}"/>
              </a:ext>
            </a:extLst>
          </p:cNvPr>
          <p:cNvSpPr txBox="1">
            <a:spLocks/>
          </p:cNvSpPr>
          <p:nvPr/>
        </p:nvSpPr>
        <p:spPr>
          <a:xfrm>
            <a:off x="946865" y="11081802"/>
            <a:ext cx="11963400" cy="920456"/>
          </a:xfrm>
          <a:prstGeom prst="rect">
            <a:avLst/>
          </a:prstGeom>
        </p:spPr>
        <p:txBody>
          <a:bodyPr anchor="ctr"/>
          <a:lstStyle>
            <a:lvl1pPr marL="0" indent="0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5300" b="1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REMAX OFFICE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10E22298-A0CD-F9D2-A5F9-BC9AF1EA3092}"/>
              </a:ext>
            </a:extLst>
          </p:cNvPr>
          <p:cNvSpPr txBox="1">
            <a:spLocks/>
          </p:cNvSpPr>
          <p:nvPr/>
        </p:nvSpPr>
        <p:spPr>
          <a:xfrm>
            <a:off x="946865" y="12485334"/>
            <a:ext cx="11963400" cy="2102354"/>
          </a:xfrm>
          <a:prstGeom prst="rect">
            <a:avLst/>
          </a:prstGeom>
        </p:spPr>
        <p:txBody>
          <a:bodyPr anchor="ctr"/>
          <a:lstStyle>
            <a:lvl1pPr marL="0" indent="0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4300" b="0" i="0" kern="1200">
                <a:solidFill>
                  <a:schemeClr val="tx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Ranked among the Nation’s Top Individual </a:t>
            </a:r>
            <a:br>
              <a:rPr lang="en-US" dirty="0"/>
            </a:br>
            <a:r>
              <a:rPr lang="en-US" dirty="0"/>
              <a:t>Producers of [City, State] in the </a:t>
            </a:r>
            <a:r>
              <a:rPr lang="en-US" dirty="0" err="1"/>
              <a:t>RealTrends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Verified City Rankings.  </a:t>
            </a:r>
          </a:p>
        </p:txBody>
      </p:sp>
    </p:spTree>
    <p:extLst>
      <p:ext uri="{BB962C8B-B14F-4D97-AF65-F5344CB8AC3E}">
        <p14:creationId xmlns:p14="http://schemas.microsoft.com/office/powerpoint/2010/main" val="3985043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463B535-1EE8-FE6E-59C2-EC2AD7892F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97" t="-377" r="37816" b="28086"/>
          <a:stretch/>
        </p:blipFill>
        <p:spPr>
          <a:xfrm>
            <a:off x="469700" y="5875380"/>
            <a:ext cx="4017392" cy="374581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EC16B79-4A1A-E3CA-ADE3-51F7519EAE4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AA45D238-4710-E4D8-1856-323752B97C3F}"/>
              </a:ext>
            </a:extLst>
          </p:cNvPr>
          <p:cNvSpPr txBox="1">
            <a:spLocks/>
          </p:cNvSpPr>
          <p:nvPr/>
        </p:nvSpPr>
        <p:spPr>
          <a:xfrm>
            <a:off x="946865" y="9883291"/>
            <a:ext cx="11963400" cy="1113731"/>
          </a:xfrm>
          <a:prstGeom prst="rect">
            <a:avLst/>
          </a:prstGeom>
        </p:spPr>
        <p:txBody>
          <a:bodyPr anchor="ctr"/>
          <a:lstStyle>
            <a:lvl1pPr marL="0" indent="0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8500" b="1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TEAM NAME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3DBDE80-028A-2511-6B43-62DA6DA39485}"/>
              </a:ext>
            </a:extLst>
          </p:cNvPr>
          <p:cNvSpPr txBox="1">
            <a:spLocks/>
          </p:cNvSpPr>
          <p:nvPr/>
        </p:nvSpPr>
        <p:spPr>
          <a:xfrm>
            <a:off x="946865" y="11081802"/>
            <a:ext cx="11963400" cy="920456"/>
          </a:xfrm>
          <a:prstGeom prst="rect">
            <a:avLst/>
          </a:prstGeom>
        </p:spPr>
        <p:txBody>
          <a:bodyPr anchor="ctr"/>
          <a:lstStyle>
            <a:lvl1pPr marL="0" indent="0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5300" b="1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REMAX OFFICE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10E22298-A0CD-F9D2-A5F9-BC9AF1EA3092}"/>
              </a:ext>
            </a:extLst>
          </p:cNvPr>
          <p:cNvSpPr txBox="1">
            <a:spLocks/>
          </p:cNvSpPr>
          <p:nvPr/>
        </p:nvSpPr>
        <p:spPr>
          <a:xfrm>
            <a:off x="946865" y="12485334"/>
            <a:ext cx="11963400" cy="2102354"/>
          </a:xfrm>
          <a:prstGeom prst="rect">
            <a:avLst/>
          </a:prstGeom>
        </p:spPr>
        <p:txBody>
          <a:bodyPr anchor="ctr"/>
          <a:lstStyle>
            <a:lvl1pPr marL="0" indent="0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4300" b="0" i="0" kern="1200">
                <a:solidFill>
                  <a:schemeClr val="tx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ffectLst/>
                <a:latin typeface="Montserrat Light" pitchFamily="2" charset="77"/>
              </a:rPr>
              <a:t>Ranked among the Nation’s Top [team size] Team of [City, State] in the </a:t>
            </a:r>
            <a:r>
              <a:rPr lang="en-US" dirty="0" err="1">
                <a:effectLst/>
                <a:latin typeface="Montserrat Light" pitchFamily="2" charset="77"/>
              </a:rPr>
              <a:t>RealTrends</a:t>
            </a:r>
            <a:r>
              <a:rPr lang="en-US" dirty="0">
                <a:effectLst/>
                <a:latin typeface="Montserrat Light" pitchFamily="2" charset="77"/>
              </a:rPr>
              <a:t> </a:t>
            </a:r>
            <a:br>
              <a:rPr lang="en-US" dirty="0">
                <a:effectLst/>
                <a:latin typeface="Montserrat Light" pitchFamily="2" charset="77"/>
              </a:rPr>
            </a:br>
            <a:r>
              <a:rPr lang="en-US" dirty="0">
                <a:effectLst/>
                <a:latin typeface="Montserrat Light" pitchFamily="2" charset="77"/>
              </a:rPr>
              <a:t>Verified City Rankings.</a:t>
            </a:r>
          </a:p>
        </p:txBody>
      </p:sp>
    </p:spTree>
    <p:extLst>
      <p:ext uri="{BB962C8B-B14F-4D97-AF65-F5344CB8AC3E}">
        <p14:creationId xmlns:p14="http://schemas.microsoft.com/office/powerpoint/2010/main" val="4108745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EC16B79-4A1A-E3CA-ADE3-51F7519EAE4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AA45D238-4710-E4D8-1856-323752B97C3F}"/>
              </a:ext>
            </a:extLst>
          </p:cNvPr>
          <p:cNvSpPr txBox="1">
            <a:spLocks/>
          </p:cNvSpPr>
          <p:nvPr/>
        </p:nvSpPr>
        <p:spPr>
          <a:xfrm>
            <a:off x="946865" y="9883291"/>
            <a:ext cx="11963400" cy="1113731"/>
          </a:xfrm>
          <a:prstGeom prst="rect">
            <a:avLst/>
          </a:prstGeom>
        </p:spPr>
        <p:txBody>
          <a:bodyPr anchor="ctr"/>
          <a:lstStyle>
            <a:lvl1pPr marL="0" indent="0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8500" b="1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TEAM NAME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13DBDE80-028A-2511-6B43-62DA6DA39485}"/>
              </a:ext>
            </a:extLst>
          </p:cNvPr>
          <p:cNvSpPr txBox="1">
            <a:spLocks/>
          </p:cNvSpPr>
          <p:nvPr/>
        </p:nvSpPr>
        <p:spPr>
          <a:xfrm>
            <a:off x="946865" y="11081802"/>
            <a:ext cx="11963400" cy="920456"/>
          </a:xfrm>
          <a:prstGeom prst="rect">
            <a:avLst/>
          </a:prstGeom>
        </p:spPr>
        <p:txBody>
          <a:bodyPr anchor="ctr"/>
          <a:lstStyle>
            <a:lvl1pPr marL="0" indent="0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5300" b="1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REMAX OFFICE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10E22298-A0CD-F9D2-A5F9-BC9AF1EA3092}"/>
              </a:ext>
            </a:extLst>
          </p:cNvPr>
          <p:cNvSpPr txBox="1">
            <a:spLocks/>
          </p:cNvSpPr>
          <p:nvPr/>
        </p:nvSpPr>
        <p:spPr>
          <a:xfrm>
            <a:off x="946865" y="12485334"/>
            <a:ext cx="11963400" cy="2102354"/>
          </a:xfrm>
          <a:prstGeom prst="rect">
            <a:avLst/>
          </a:prstGeom>
        </p:spPr>
        <p:txBody>
          <a:bodyPr anchor="ctr"/>
          <a:lstStyle>
            <a:lvl1pPr marL="0" indent="0" algn="l" defTabSz="1028700" rtl="0" eaLnBrk="1" latinLnBrk="0" hangingPunct="1">
              <a:lnSpc>
                <a:spcPct val="90000"/>
              </a:lnSpc>
              <a:spcBef>
                <a:spcPts val="1125"/>
              </a:spcBef>
              <a:buFont typeface="Arial" panose="020B0604020202020204" pitchFamily="34" charset="0"/>
              <a:buNone/>
              <a:defRPr sz="4300" b="0" i="0" kern="1200">
                <a:solidFill>
                  <a:schemeClr val="tx1"/>
                </a:solidFill>
                <a:latin typeface="Montserrat Light" pitchFamily="2" charset="77"/>
                <a:ea typeface="+mn-ea"/>
                <a:cs typeface="+mn-cs"/>
              </a:defRPr>
            </a:lvl1pPr>
            <a:lvl2pPr marL="7715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58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2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5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89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2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762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1975" indent="-257175" algn="l" defTabSz="1028700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effectLst/>
                <a:latin typeface="Montserrat Light" pitchFamily="2" charset="77"/>
              </a:rPr>
              <a:t>Ranked among the Nation’s Top [team size] Team of [City, State] in the </a:t>
            </a:r>
            <a:r>
              <a:rPr lang="en-US" dirty="0" err="1">
                <a:effectLst/>
                <a:latin typeface="Montserrat Light" pitchFamily="2" charset="77"/>
              </a:rPr>
              <a:t>RealTrends</a:t>
            </a:r>
            <a:r>
              <a:rPr lang="en-US" dirty="0">
                <a:effectLst/>
                <a:latin typeface="Montserrat Light" pitchFamily="2" charset="77"/>
              </a:rPr>
              <a:t> </a:t>
            </a:r>
            <a:br>
              <a:rPr lang="en-US" dirty="0">
                <a:effectLst/>
                <a:latin typeface="Montserrat Light" pitchFamily="2" charset="77"/>
              </a:rPr>
            </a:br>
            <a:r>
              <a:rPr lang="en-US" dirty="0">
                <a:effectLst/>
                <a:latin typeface="Montserrat Light" pitchFamily="2" charset="77"/>
              </a:rPr>
              <a:t>Verified City Rankings.</a:t>
            </a:r>
          </a:p>
        </p:txBody>
      </p:sp>
    </p:spTree>
    <p:extLst>
      <p:ext uri="{BB962C8B-B14F-4D97-AF65-F5344CB8AC3E}">
        <p14:creationId xmlns:p14="http://schemas.microsoft.com/office/powerpoint/2010/main" val="1322410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214</Words>
  <Application>Microsoft Office PowerPoint</Application>
  <PresentationFormat>Custom</PresentationFormat>
  <Paragraphs>28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Katnich, Rob</dc:creator>
  <cp:lastModifiedBy>Niemi, Dan</cp:lastModifiedBy>
  <cp:revision>3</cp:revision>
  <dcterms:created xsi:type="dcterms:W3CDTF">2025-10-09T17:30:25Z</dcterms:created>
  <dcterms:modified xsi:type="dcterms:W3CDTF">2025-10-10T16:58:02Z</dcterms:modified>
</cp:coreProperties>
</file>