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slideLayouts/slideLayout14.xml" ContentType="application/vnd.openxmlformats-officedocument.presentationml.slideLayout+xml"/>
  <Override PartName="/ppt/theme/theme14.xml" ContentType="application/vnd.openxmlformats-officedocument.theme+xml"/>
  <Override PartName="/ppt/slideLayouts/slideLayout15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1"/>
    <p:sldMasterId id="2147483660" r:id="rId2"/>
    <p:sldMasterId id="2147483664" r:id="rId3"/>
    <p:sldMasterId id="2147483666" r:id="rId4"/>
    <p:sldMasterId id="2147483668" r:id="rId5"/>
    <p:sldMasterId id="2147483670" r:id="rId6"/>
    <p:sldMasterId id="2147483672" r:id="rId7"/>
    <p:sldMasterId id="2147483674" r:id="rId8"/>
    <p:sldMasterId id="2147483676" r:id="rId9"/>
    <p:sldMasterId id="2147483678" r:id="rId10"/>
    <p:sldMasterId id="2147483680" r:id="rId11"/>
    <p:sldMasterId id="2147483682" r:id="rId12"/>
    <p:sldMasterId id="2147483684" r:id="rId13"/>
    <p:sldMasterId id="2147483686" r:id="rId14"/>
    <p:sldMasterId id="2147483688" r:id="rId15"/>
  </p:sldMasterIdLst>
  <p:notesMasterIdLst>
    <p:notesMasterId r:id="rId31"/>
  </p:notesMasterIdLst>
  <p:sldIdLst>
    <p:sldId id="258" r:id="rId16"/>
    <p:sldId id="257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36466"/>
    <a:srgbClr val="2235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5FA9BF-207D-8F40-946C-2911A4687100}" v="2" dt="2025-03-10T20:08:34.7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7555"/>
    <p:restoredTop sz="84490"/>
  </p:normalViewPr>
  <p:slideViewPr>
    <p:cSldViewPr snapToGrid="0" snapToObjects="1">
      <p:cViewPr varScale="1">
        <p:scale>
          <a:sx n="64" d="100"/>
          <a:sy n="64" d="100"/>
        </p:scale>
        <p:origin x="249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21" Type="http://schemas.openxmlformats.org/officeDocument/2006/relationships/slide" Target="slides/slide6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microsoft.com/office/2016/11/relationships/changesInfo" Target="changesInfos/changesInfo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illy, Kim" userId="4adddbf3-fa2f-4e3c-83ba-7c0bb451a068" providerId="ADAL" clId="{0E5FA9BF-207D-8F40-946C-2911A4687100}"/>
    <pc:docChg chg="undo custSel addSld delSld modMainMaster">
      <pc:chgData name="Reilly, Kim" userId="4adddbf3-fa2f-4e3c-83ba-7c0bb451a068" providerId="ADAL" clId="{0E5FA9BF-207D-8F40-946C-2911A4687100}" dt="2025-03-10T20:08:34.765" v="5" actId="14826"/>
      <pc:docMkLst>
        <pc:docMk/>
      </pc:docMkLst>
      <pc:sldChg chg="new del">
        <pc:chgData name="Reilly, Kim" userId="4adddbf3-fa2f-4e3c-83ba-7c0bb451a068" providerId="ADAL" clId="{0E5FA9BF-207D-8F40-946C-2911A4687100}" dt="2025-03-10T20:07:57.004" v="1" actId="680"/>
        <pc:sldMkLst>
          <pc:docMk/>
          <pc:sldMk cId="535186887" sldId="272"/>
        </pc:sldMkLst>
      </pc:sldChg>
      <pc:sldMasterChg chg="modSldLayout">
        <pc:chgData name="Reilly, Kim" userId="4adddbf3-fa2f-4e3c-83ba-7c0bb451a068" providerId="ADAL" clId="{0E5FA9BF-207D-8F40-946C-2911A4687100}" dt="2025-03-10T20:08:15.164" v="2" actId="14826"/>
        <pc:sldMasterMkLst>
          <pc:docMk/>
          <pc:sldMasterMk cId="3464553565" sldId="2147483676"/>
        </pc:sldMasterMkLst>
        <pc:sldLayoutChg chg="modSp">
          <pc:chgData name="Reilly, Kim" userId="4adddbf3-fa2f-4e3c-83ba-7c0bb451a068" providerId="ADAL" clId="{0E5FA9BF-207D-8F40-946C-2911A4687100}" dt="2025-03-10T20:08:15.164" v="2" actId="14826"/>
          <pc:sldLayoutMkLst>
            <pc:docMk/>
            <pc:sldMasterMk cId="3464553565" sldId="2147483676"/>
            <pc:sldLayoutMk cId="2417509500" sldId="2147483677"/>
          </pc:sldLayoutMkLst>
          <pc:picChg chg="mod">
            <ac:chgData name="Reilly, Kim" userId="4adddbf3-fa2f-4e3c-83ba-7c0bb451a068" providerId="ADAL" clId="{0E5FA9BF-207D-8F40-946C-2911A4687100}" dt="2025-03-10T20:08:15.164" v="2" actId="14826"/>
            <ac:picMkLst>
              <pc:docMk/>
              <pc:sldMasterMk cId="3464553565" sldId="2147483676"/>
              <pc:sldLayoutMk cId="2417509500" sldId="2147483677"/>
              <ac:picMk id="8" creationId="{5FDA24BE-AD0E-F10E-A8E5-E8BD768A018A}"/>
            </ac:picMkLst>
          </pc:picChg>
        </pc:sldLayoutChg>
      </pc:sldMasterChg>
      <pc:sldMasterChg chg="modSldLayout">
        <pc:chgData name="Reilly, Kim" userId="4adddbf3-fa2f-4e3c-83ba-7c0bb451a068" providerId="ADAL" clId="{0E5FA9BF-207D-8F40-946C-2911A4687100}" dt="2025-03-10T20:08:34.765" v="5" actId="14826"/>
        <pc:sldMasterMkLst>
          <pc:docMk/>
          <pc:sldMasterMk cId="167622315" sldId="2147483682"/>
        </pc:sldMasterMkLst>
        <pc:sldLayoutChg chg="modSp mod">
          <pc:chgData name="Reilly, Kim" userId="4adddbf3-fa2f-4e3c-83ba-7c0bb451a068" providerId="ADAL" clId="{0E5FA9BF-207D-8F40-946C-2911A4687100}" dt="2025-03-10T20:08:34.765" v="5" actId="14826"/>
          <pc:sldLayoutMkLst>
            <pc:docMk/>
            <pc:sldMasterMk cId="167622315" sldId="2147483682"/>
            <pc:sldLayoutMk cId="1468744572" sldId="2147483683"/>
          </pc:sldLayoutMkLst>
          <pc:picChg chg="mod">
            <ac:chgData name="Reilly, Kim" userId="4adddbf3-fa2f-4e3c-83ba-7c0bb451a068" providerId="ADAL" clId="{0E5FA9BF-207D-8F40-946C-2911A4687100}" dt="2025-03-10T20:08:34.765" v="5" actId="14826"/>
            <ac:picMkLst>
              <pc:docMk/>
              <pc:sldMasterMk cId="167622315" sldId="2147483682"/>
              <pc:sldLayoutMk cId="1468744572" sldId="2147483683"/>
              <ac:picMk id="8" creationId="{FE899B34-0462-FD8F-0C33-286F8B56F141}"/>
            </ac:picMkLst>
          </pc:picChg>
        </pc:sldLayoutChg>
      </pc:sldMasterChg>
    </pc:docChg>
  </pc:docChgLst>
  <pc:docChgLst>
    <pc:chgData name="Reilly, Kim" userId="4adddbf3-fa2f-4e3c-83ba-7c0bb451a068" providerId="ADAL" clId="{CB43F0A6-E9A2-9142-992A-3CB1E236730C}"/>
    <pc:docChg chg="custSel modSld modMainMaster">
      <pc:chgData name="Reilly, Kim" userId="4adddbf3-fa2f-4e3c-83ba-7c0bb451a068" providerId="ADAL" clId="{CB43F0A6-E9A2-9142-992A-3CB1E236730C}" dt="2025-02-22T19:59:08.228" v="10" actId="478"/>
      <pc:docMkLst>
        <pc:docMk/>
      </pc:docMkLst>
      <pc:sldChg chg="delSp mod">
        <pc:chgData name="Reilly, Kim" userId="4adddbf3-fa2f-4e3c-83ba-7c0bb451a068" providerId="ADAL" clId="{CB43F0A6-E9A2-9142-992A-3CB1E236730C}" dt="2025-02-22T19:59:08.228" v="10" actId="478"/>
        <pc:sldMkLst>
          <pc:docMk/>
          <pc:sldMk cId="3432423243" sldId="257"/>
        </pc:sldMkLst>
        <pc:spChg chg="del">
          <ac:chgData name="Reilly, Kim" userId="4adddbf3-fa2f-4e3c-83ba-7c0bb451a068" providerId="ADAL" clId="{CB43F0A6-E9A2-9142-992A-3CB1E236730C}" dt="2025-02-22T19:59:08.228" v="10" actId="478"/>
          <ac:spMkLst>
            <pc:docMk/>
            <pc:sldMk cId="3432423243" sldId="257"/>
            <ac:spMk id="4" creationId="{1472922D-42B8-E734-1B05-10512BB94380}"/>
          </ac:spMkLst>
        </pc:spChg>
      </pc:sldChg>
      <pc:sldChg chg="delSp mod">
        <pc:chgData name="Reilly, Kim" userId="4adddbf3-fa2f-4e3c-83ba-7c0bb451a068" providerId="ADAL" clId="{CB43F0A6-E9A2-9142-992A-3CB1E236730C}" dt="2025-02-22T19:59:05.028" v="9" actId="478"/>
        <pc:sldMkLst>
          <pc:docMk/>
          <pc:sldMk cId="1614706981" sldId="258"/>
        </pc:sldMkLst>
        <pc:spChg chg="del">
          <ac:chgData name="Reilly, Kim" userId="4adddbf3-fa2f-4e3c-83ba-7c0bb451a068" providerId="ADAL" clId="{CB43F0A6-E9A2-9142-992A-3CB1E236730C}" dt="2025-02-22T19:59:03.395" v="8" actId="478"/>
          <ac:spMkLst>
            <pc:docMk/>
            <pc:sldMk cId="1614706981" sldId="258"/>
            <ac:spMk id="2" creationId="{4FFFED17-D168-6996-4C33-A9A047B3BC4E}"/>
          </ac:spMkLst>
        </pc:spChg>
        <pc:spChg chg="del">
          <ac:chgData name="Reilly, Kim" userId="4adddbf3-fa2f-4e3c-83ba-7c0bb451a068" providerId="ADAL" clId="{CB43F0A6-E9A2-9142-992A-3CB1E236730C}" dt="2025-02-22T19:59:05.028" v="9" actId="478"/>
          <ac:spMkLst>
            <pc:docMk/>
            <pc:sldMk cId="1614706981" sldId="258"/>
            <ac:spMk id="3" creationId="{AB4B90C1-EF00-A931-4706-100C0DA5D6B8}"/>
          </ac:spMkLst>
        </pc:spChg>
      </pc:sldChg>
      <pc:sldMasterChg chg="modSldLayout">
        <pc:chgData name="Reilly, Kim" userId="4adddbf3-fa2f-4e3c-83ba-7c0bb451a068" providerId="ADAL" clId="{CB43F0A6-E9A2-9142-992A-3CB1E236730C}" dt="2025-02-21T22:06:54.868" v="6" actId="14826"/>
        <pc:sldMasterMkLst>
          <pc:docMk/>
          <pc:sldMasterMk cId="3464553565" sldId="2147483676"/>
        </pc:sldMasterMkLst>
        <pc:sldLayoutChg chg="addSp delSp modSp mod">
          <pc:chgData name="Reilly, Kim" userId="4adddbf3-fa2f-4e3c-83ba-7c0bb451a068" providerId="ADAL" clId="{CB43F0A6-E9A2-9142-992A-3CB1E236730C}" dt="2025-02-21T22:06:54.868" v="6" actId="14826"/>
          <pc:sldLayoutMkLst>
            <pc:docMk/>
            <pc:sldMasterMk cId="3464553565" sldId="2147483676"/>
            <pc:sldLayoutMk cId="2417509500" sldId="2147483677"/>
          </pc:sldLayoutMkLst>
          <pc:picChg chg="add del mod">
            <ac:chgData name="Reilly, Kim" userId="4adddbf3-fa2f-4e3c-83ba-7c0bb451a068" providerId="ADAL" clId="{CB43F0A6-E9A2-9142-992A-3CB1E236730C}" dt="2025-02-21T22:06:41.373" v="1" actId="478"/>
            <ac:picMkLst>
              <pc:docMk/>
              <pc:sldMasterMk cId="3464553565" sldId="2147483676"/>
              <pc:sldLayoutMk cId="2417509500" sldId="2147483677"/>
              <ac:picMk id="2" creationId="{FDFE2D04-F36A-B3ED-01CA-16ED7160B089}"/>
            </ac:picMkLst>
          </pc:picChg>
          <pc:picChg chg="add del mod">
            <ac:chgData name="Reilly, Kim" userId="4adddbf3-fa2f-4e3c-83ba-7c0bb451a068" providerId="ADAL" clId="{CB43F0A6-E9A2-9142-992A-3CB1E236730C}" dt="2025-02-21T22:06:43.077" v="3" actId="478"/>
            <ac:picMkLst>
              <pc:docMk/>
              <pc:sldMasterMk cId="3464553565" sldId="2147483676"/>
              <pc:sldLayoutMk cId="2417509500" sldId="2147483677"/>
              <ac:picMk id="3" creationId="{F5802EA8-5860-F826-15A8-FE82FE089759}"/>
            </ac:picMkLst>
          </pc:picChg>
          <pc:picChg chg="add del mod">
            <ac:chgData name="Reilly, Kim" userId="4adddbf3-fa2f-4e3c-83ba-7c0bb451a068" providerId="ADAL" clId="{CB43F0A6-E9A2-9142-992A-3CB1E236730C}" dt="2025-02-21T22:06:44.891" v="5" actId="478"/>
            <ac:picMkLst>
              <pc:docMk/>
              <pc:sldMasterMk cId="3464553565" sldId="2147483676"/>
              <pc:sldLayoutMk cId="2417509500" sldId="2147483677"/>
              <ac:picMk id="4" creationId="{CA5194D2-4C09-5166-D995-F7FF1B8F00C0}"/>
            </ac:picMkLst>
          </pc:picChg>
          <pc:picChg chg="mod">
            <ac:chgData name="Reilly, Kim" userId="4adddbf3-fa2f-4e3c-83ba-7c0bb451a068" providerId="ADAL" clId="{CB43F0A6-E9A2-9142-992A-3CB1E236730C}" dt="2025-02-21T22:06:54.868" v="6" actId="14826"/>
            <ac:picMkLst>
              <pc:docMk/>
              <pc:sldMasterMk cId="3464553565" sldId="2147483676"/>
              <pc:sldLayoutMk cId="2417509500" sldId="2147483677"/>
              <ac:picMk id="8" creationId="{5FDA24BE-AD0E-F10E-A8E5-E8BD768A018A}"/>
            </ac:picMkLst>
          </pc:picChg>
        </pc:sldLayoutChg>
      </pc:sldMasterChg>
      <pc:sldMasterChg chg="modSldLayout">
        <pc:chgData name="Reilly, Kim" userId="4adddbf3-fa2f-4e3c-83ba-7c0bb451a068" providerId="ADAL" clId="{CB43F0A6-E9A2-9142-992A-3CB1E236730C}" dt="2025-02-21T22:07:16.545" v="7" actId="14826"/>
        <pc:sldMasterMkLst>
          <pc:docMk/>
          <pc:sldMasterMk cId="763156628" sldId="2147483678"/>
        </pc:sldMasterMkLst>
        <pc:sldLayoutChg chg="modSp">
          <pc:chgData name="Reilly, Kim" userId="4adddbf3-fa2f-4e3c-83ba-7c0bb451a068" providerId="ADAL" clId="{CB43F0A6-E9A2-9142-992A-3CB1E236730C}" dt="2025-02-21T22:07:16.545" v="7" actId="14826"/>
          <pc:sldLayoutMkLst>
            <pc:docMk/>
            <pc:sldMasterMk cId="763156628" sldId="2147483678"/>
            <pc:sldLayoutMk cId="311457583" sldId="2147483679"/>
          </pc:sldLayoutMkLst>
          <pc:picChg chg="mod">
            <ac:chgData name="Reilly, Kim" userId="4adddbf3-fa2f-4e3c-83ba-7c0bb451a068" providerId="ADAL" clId="{CB43F0A6-E9A2-9142-992A-3CB1E236730C}" dt="2025-02-21T22:07:16.545" v="7" actId="14826"/>
            <ac:picMkLst>
              <pc:docMk/>
              <pc:sldMasterMk cId="763156628" sldId="2147483678"/>
              <pc:sldLayoutMk cId="311457583" sldId="2147483679"/>
              <ac:picMk id="8" creationId="{8D4C8BBA-38DE-30C9-FE7C-93B8D02543ED}"/>
            </ac:picMkLst>
          </pc:picChg>
        </pc:sldLayoutChg>
      </pc:sldMasterChg>
    </pc:docChg>
  </pc:docChgLst>
  <pc:docChgLst>
    <pc:chgData name="Williamson, Lindsey" userId="09e0569f-5504-4aeb-98c8-d8d9a1e3616a" providerId="ADAL" clId="{F7A53030-91C4-AF45-B61C-2AB87203B3EB}"/>
    <pc:docChg chg="undo custSel addSld modSld addMainMaster modMainMaster">
      <pc:chgData name="Williamson, Lindsey" userId="09e0569f-5504-4aeb-98c8-d8d9a1e3616a" providerId="ADAL" clId="{F7A53030-91C4-AF45-B61C-2AB87203B3EB}" dt="2025-02-20T15:14:24.755" v="97"/>
      <pc:docMkLst>
        <pc:docMk/>
      </pc:docMkLst>
      <pc:sldChg chg="addSp modSp new modNotesTx">
        <pc:chgData name="Williamson, Lindsey" userId="09e0569f-5504-4aeb-98c8-d8d9a1e3616a" providerId="ADAL" clId="{F7A53030-91C4-AF45-B61C-2AB87203B3EB}" dt="2025-02-20T15:14:24.755" v="97"/>
        <pc:sldMkLst>
          <pc:docMk/>
          <pc:sldMk cId="3353972961" sldId="267"/>
        </pc:sldMkLst>
        <pc:spChg chg="add mod">
          <ac:chgData name="Williamson, Lindsey" userId="09e0569f-5504-4aeb-98c8-d8d9a1e3616a" providerId="ADAL" clId="{F7A53030-91C4-AF45-B61C-2AB87203B3EB}" dt="2025-02-20T15:00:27.151" v="1"/>
          <ac:spMkLst>
            <pc:docMk/>
            <pc:sldMk cId="3353972961" sldId="267"/>
            <ac:spMk id="2" creationId="{1A83EC63-9307-7849-6767-D52CE5697E3F}"/>
          </ac:spMkLst>
        </pc:spChg>
        <pc:spChg chg="add mod">
          <ac:chgData name="Williamson, Lindsey" userId="09e0569f-5504-4aeb-98c8-d8d9a1e3616a" providerId="ADAL" clId="{F7A53030-91C4-AF45-B61C-2AB87203B3EB}" dt="2025-02-20T15:00:27.151" v="1"/>
          <ac:spMkLst>
            <pc:docMk/>
            <pc:sldMk cId="3353972961" sldId="267"/>
            <ac:spMk id="3" creationId="{13665759-1BF9-8E09-2F1C-56CE35A73494}"/>
          </ac:spMkLst>
        </pc:spChg>
      </pc:sldChg>
      <pc:sldChg chg="addSp modSp new modNotesTx">
        <pc:chgData name="Williamson, Lindsey" userId="09e0569f-5504-4aeb-98c8-d8d9a1e3616a" providerId="ADAL" clId="{F7A53030-91C4-AF45-B61C-2AB87203B3EB}" dt="2025-02-20T15:04:04.396" v="18" actId="20577"/>
        <pc:sldMkLst>
          <pc:docMk/>
          <pc:sldMk cId="2622234993" sldId="268"/>
        </pc:sldMkLst>
        <pc:spChg chg="add mod">
          <ac:chgData name="Williamson, Lindsey" userId="09e0569f-5504-4aeb-98c8-d8d9a1e3616a" providerId="ADAL" clId="{F7A53030-91C4-AF45-B61C-2AB87203B3EB}" dt="2025-02-20T15:03:57.105" v="15"/>
          <ac:spMkLst>
            <pc:docMk/>
            <pc:sldMk cId="2622234993" sldId="268"/>
            <ac:spMk id="2" creationId="{2F86087F-D13D-A49C-108C-4FE13AB6C6D8}"/>
          </ac:spMkLst>
        </pc:spChg>
        <pc:spChg chg="add mod">
          <ac:chgData name="Williamson, Lindsey" userId="09e0569f-5504-4aeb-98c8-d8d9a1e3616a" providerId="ADAL" clId="{F7A53030-91C4-AF45-B61C-2AB87203B3EB}" dt="2025-02-20T15:03:57.105" v="15"/>
          <ac:spMkLst>
            <pc:docMk/>
            <pc:sldMk cId="2622234993" sldId="268"/>
            <ac:spMk id="3" creationId="{4A8CEBC4-83C4-6366-7966-F45D433624AB}"/>
          </ac:spMkLst>
        </pc:spChg>
      </pc:sldChg>
      <pc:sldChg chg="addSp modSp new mod modNotesTx">
        <pc:chgData name="Williamson, Lindsey" userId="09e0569f-5504-4aeb-98c8-d8d9a1e3616a" providerId="ADAL" clId="{F7A53030-91C4-AF45-B61C-2AB87203B3EB}" dt="2025-02-20T15:06:52.434" v="45"/>
        <pc:sldMkLst>
          <pc:docMk/>
          <pc:sldMk cId="1871017995" sldId="269"/>
        </pc:sldMkLst>
        <pc:spChg chg="add mod">
          <ac:chgData name="Williamson, Lindsey" userId="09e0569f-5504-4aeb-98c8-d8d9a1e3616a" providerId="ADAL" clId="{F7A53030-91C4-AF45-B61C-2AB87203B3EB}" dt="2025-02-20T15:06:45.217" v="44" actId="1035"/>
          <ac:spMkLst>
            <pc:docMk/>
            <pc:sldMk cId="1871017995" sldId="269"/>
            <ac:spMk id="3" creationId="{C2E522D6-D89D-27CE-E155-BFAAA587D619}"/>
          </ac:spMkLst>
        </pc:spChg>
        <pc:spChg chg="add mod">
          <ac:chgData name="Williamson, Lindsey" userId="09e0569f-5504-4aeb-98c8-d8d9a1e3616a" providerId="ADAL" clId="{F7A53030-91C4-AF45-B61C-2AB87203B3EB}" dt="2025-02-20T15:06:45.217" v="44" actId="1035"/>
          <ac:spMkLst>
            <pc:docMk/>
            <pc:sldMk cId="1871017995" sldId="269"/>
            <ac:spMk id="4" creationId="{289D18EB-E2E7-88A5-2D6A-2E40E85A99DC}"/>
          </ac:spMkLst>
        </pc:spChg>
      </pc:sldChg>
      <pc:sldChg chg="addSp modSp new mod modNotesTx">
        <pc:chgData name="Williamson, Lindsey" userId="09e0569f-5504-4aeb-98c8-d8d9a1e3616a" providerId="ADAL" clId="{F7A53030-91C4-AF45-B61C-2AB87203B3EB}" dt="2025-02-20T15:11:36.853" v="89" actId="14100"/>
        <pc:sldMkLst>
          <pc:docMk/>
          <pc:sldMk cId="2477452599" sldId="270"/>
        </pc:sldMkLst>
        <pc:spChg chg="add mod">
          <ac:chgData name="Williamson, Lindsey" userId="09e0569f-5504-4aeb-98c8-d8d9a1e3616a" providerId="ADAL" clId="{F7A53030-91C4-AF45-B61C-2AB87203B3EB}" dt="2025-02-20T15:11:36.853" v="89" actId="14100"/>
          <ac:spMkLst>
            <pc:docMk/>
            <pc:sldMk cId="2477452599" sldId="270"/>
            <ac:spMk id="3" creationId="{8B1BD8AE-3DDE-305B-81DF-4EDE72E1207A}"/>
          </ac:spMkLst>
        </pc:spChg>
        <pc:spChg chg="add mod">
          <ac:chgData name="Williamson, Lindsey" userId="09e0569f-5504-4aeb-98c8-d8d9a1e3616a" providerId="ADAL" clId="{F7A53030-91C4-AF45-B61C-2AB87203B3EB}" dt="2025-02-20T15:09:21.922" v="57" actId="1076"/>
          <ac:spMkLst>
            <pc:docMk/>
            <pc:sldMk cId="2477452599" sldId="270"/>
            <ac:spMk id="4" creationId="{7DAD1BFF-D086-5309-177C-14470A15B396}"/>
          </ac:spMkLst>
        </pc:spChg>
        <pc:spChg chg="add mod">
          <ac:chgData name="Williamson, Lindsey" userId="09e0569f-5504-4aeb-98c8-d8d9a1e3616a" providerId="ADAL" clId="{F7A53030-91C4-AF45-B61C-2AB87203B3EB}" dt="2025-02-20T15:09:41.959" v="73" actId="255"/>
          <ac:spMkLst>
            <pc:docMk/>
            <pc:sldMk cId="2477452599" sldId="270"/>
            <ac:spMk id="5" creationId="{49856965-04DC-BFF4-3F83-DA8DF50890CA}"/>
          </ac:spMkLst>
        </pc:spChg>
      </pc:sldChg>
      <pc:sldChg chg="addSp delSp modSp new mod modNotesTx">
        <pc:chgData name="Williamson, Lindsey" userId="09e0569f-5504-4aeb-98c8-d8d9a1e3616a" providerId="ADAL" clId="{F7A53030-91C4-AF45-B61C-2AB87203B3EB}" dt="2025-02-20T15:11:51.283" v="95" actId="20577"/>
        <pc:sldMkLst>
          <pc:docMk/>
          <pc:sldMk cId="2257936039" sldId="271"/>
        </pc:sldMkLst>
        <pc:spChg chg="add del">
          <ac:chgData name="Williamson, Lindsey" userId="09e0569f-5504-4aeb-98c8-d8d9a1e3616a" providerId="ADAL" clId="{F7A53030-91C4-AF45-B61C-2AB87203B3EB}" dt="2025-02-20T15:11:12.677" v="85" actId="22"/>
          <ac:spMkLst>
            <pc:docMk/>
            <pc:sldMk cId="2257936039" sldId="271"/>
            <ac:spMk id="4" creationId="{12EF9E8E-7821-4F6B-3F18-0FB8D19C2401}"/>
          </ac:spMkLst>
        </pc:spChg>
        <pc:spChg chg="add mod">
          <ac:chgData name="Williamson, Lindsey" userId="09e0569f-5504-4aeb-98c8-d8d9a1e3616a" providerId="ADAL" clId="{F7A53030-91C4-AF45-B61C-2AB87203B3EB}" dt="2025-02-20T15:11:30.442" v="88" actId="1076"/>
          <ac:spMkLst>
            <pc:docMk/>
            <pc:sldMk cId="2257936039" sldId="271"/>
            <ac:spMk id="5" creationId="{62E5EDCE-0760-21E2-ED79-295E7DE2B6A0}"/>
          </ac:spMkLst>
        </pc:spChg>
        <pc:spChg chg="add mod">
          <ac:chgData name="Williamson, Lindsey" userId="09e0569f-5504-4aeb-98c8-d8d9a1e3616a" providerId="ADAL" clId="{F7A53030-91C4-AF45-B61C-2AB87203B3EB}" dt="2025-02-20T15:11:43.050" v="91" actId="1076"/>
          <ac:spMkLst>
            <pc:docMk/>
            <pc:sldMk cId="2257936039" sldId="271"/>
            <ac:spMk id="6" creationId="{D7B21B9B-E3C1-FE76-4B1E-2B5D25EB0AB5}"/>
          </ac:spMkLst>
        </pc:spChg>
        <pc:spChg chg="add mod">
          <ac:chgData name="Williamson, Lindsey" userId="09e0569f-5504-4aeb-98c8-d8d9a1e3616a" providerId="ADAL" clId="{F7A53030-91C4-AF45-B61C-2AB87203B3EB}" dt="2025-02-20T15:11:43.050" v="91" actId="1076"/>
          <ac:spMkLst>
            <pc:docMk/>
            <pc:sldMk cId="2257936039" sldId="271"/>
            <ac:spMk id="7" creationId="{A2BC5BCE-9396-CD21-048D-F7184B3A9200}"/>
          </ac:spMkLst>
        </pc:spChg>
      </pc:sldChg>
      <pc:sldMasterChg chg="modSldLayout">
        <pc:chgData name="Williamson, Lindsey" userId="09e0569f-5504-4aeb-98c8-d8d9a1e3616a" providerId="ADAL" clId="{F7A53030-91C4-AF45-B61C-2AB87203B3EB}" dt="2025-02-20T15:12:58.024" v="96" actId="14100"/>
        <pc:sldMasterMkLst>
          <pc:docMk/>
          <pc:sldMasterMk cId="2495337399" sldId="2147483664"/>
        </pc:sldMasterMkLst>
        <pc:sldLayoutChg chg="modSp mod">
          <pc:chgData name="Williamson, Lindsey" userId="09e0569f-5504-4aeb-98c8-d8d9a1e3616a" providerId="ADAL" clId="{F7A53030-91C4-AF45-B61C-2AB87203B3EB}" dt="2025-02-20T15:12:58.024" v="96" actId="14100"/>
          <pc:sldLayoutMkLst>
            <pc:docMk/>
            <pc:sldMasterMk cId="2495337399" sldId="2147483664"/>
            <pc:sldLayoutMk cId="4186952308" sldId="2147483665"/>
          </pc:sldLayoutMkLst>
          <pc:spChg chg="mod">
            <ac:chgData name="Williamson, Lindsey" userId="09e0569f-5504-4aeb-98c8-d8d9a1e3616a" providerId="ADAL" clId="{F7A53030-91C4-AF45-B61C-2AB87203B3EB}" dt="2025-02-20T15:12:58.024" v="96" actId="14100"/>
            <ac:spMkLst>
              <pc:docMk/>
              <pc:sldMasterMk cId="2495337399" sldId="2147483664"/>
              <pc:sldLayoutMk cId="4186952308" sldId="2147483665"/>
              <ac:spMk id="10" creationId="{C523A367-6904-6606-9588-674ABF7BCEF5}"/>
            </ac:spMkLst>
          </pc:spChg>
        </pc:sldLayoutChg>
      </pc:sldMasterChg>
      <pc:sldMasterChg chg="addSp delSp mod modSldLayout">
        <pc:chgData name="Williamson, Lindsey" userId="09e0569f-5504-4aeb-98c8-d8d9a1e3616a" providerId="ADAL" clId="{F7A53030-91C4-AF45-B61C-2AB87203B3EB}" dt="2025-02-20T15:00:40.220" v="5"/>
        <pc:sldMasterMkLst>
          <pc:docMk/>
          <pc:sldMasterMk cId="1279934350" sldId="2147483680"/>
        </pc:sldMasterMkLst>
        <pc:picChg chg="add del">
          <ac:chgData name="Williamson, Lindsey" userId="09e0569f-5504-4aeb-98c8-d8d9a1e3616a" providerId="ADAL" clId="{F7A53030-91C4-AF45-B61C-2AB87203B3EB}" dt="2025-02-20T15:00:39.058" v="4" actId="21"/>
          <ac:picMkLst>
            <pc:docMk/>
            <pc:sldMasterMk cId="1279934350" sldId="2147483680"/>
            <ac:picMk id="8" creationId="{793726CC-8E9E-C6FF-5988-BB5FE5D312E7}"/>
          </ac:picMkLst>
        </pc:picChg>
        <pc:sldLayoutChg chg="addSp modSp">
          <pc:chgData name="Williamson, Lindsey" userId="09e0569f-5504-4aeb-98c8-d8d9a1e3616a" providerId="ADAL" clId="{F7A53030-91C4-AF45-B61C-2AB87203B3EB}" dt="2025-02-20T15:00:40.220" v="5"/>
          <pc:sldLayoutMkLst>
            <pc:docMk/>
            <pc:sldMasterMk cId="1279934350" sldId="2147483680"/>
            <pc:sldLayoutMk cId="1095578464" sldId="2147483681"/>
          </pc:sldLayoutMkLst>
          <pc:picChg chg="add mod">
            <ac:chgData name="Williamson, Lindsey" userId="09e0569f-5504-4aeb-98c8-d8d9a1e3616a" providerId="ADAL" clId="{F7A53030-91C4-AF45-B61C-2AB87203B3EB}" dt="2025-02-20T15:00:40.220" v="5"/>
            <ac:picMkLst>
              <pc:docMk/>
              <pc:sldMasterMk cId="1279934350" sldId="2147483680"/>
              <pc:sldLayoutMk cId="1095578464" sldId="2147483681"/>
              <ac:picMk id="2" creationId="{7C2167C5-EF26-E315-63D9-3EC1309F26E3}"/>
            </ac:picMkLst>
          </pc:picChg>
        </pc:sldLayoutChg>
      </pc:sldMasterChg>
      <pc:sldMasterChg chg="delSp new mod addSldLayout modSldLayout">
        <pc:chgData name="Williamson, Lindsey" userId="09e0569f-5504-4aeb-98c8-d8d9a1e3616a" providerId="ADAL" clId="{F7A53030-91C4-AF45-B61C-2AB87203B3EB}" dt="2025-02-20T15:03:36.908" v="13" actId="14826"/>
        <pc:sldMasterMkLst>
          <pc:docMk/>
          <pc:sldMasterMk cId="167622315" sldId="2147483682"/>
        </pc:sldMasterMkLst>
        <pc:spChg chg="del">
          <ac:chgData name="Williamson, Lindsey" userId="09e0569f-5504-4aeb-98c8-d8d9a1e3616a" providerId="ADAL" clId="{F7A53030-91C4-AF45-B61C-2AB87203B3EB}" dt="2025-02-20T15:01:07.281" v="8" actId="478"/>
          <ac:spMkLst>
            <pc:docMk/>
            <pc:sldMasterMk cId="167622315" sldId="2147483682"/>
            <ac:spMk id="2" creationId="{89176922-DB3F-5E20-81C0-5E50127ABF83}"/>
          </ac:spMkLst>
        </pc:spChg>
        <pc:spChg chg="del">
          <ac:chgData name="Williamson, Lindsey" userId="09e0569f-5504-4aeb-98c8-d8d9a1e3616a" providerId="ADAL" clId="{F7A53030-91C4-AF45-B61C-2AB87203B3EB}" dt="2025-02-20T15:01:07.281" v="8" actId="478"/>
          <ac:spMkLst>
            <pc:docMk/>
            <pc:sldMasterMk cId="167622315" sldId="2147483682"/>
            <ac:spMk id="3" creationId="{DE9DB1C9-FD53-B47D-E949-28C3A252DC8A}"/>
          </ac:spMkLst>
        </pc:spChg>
        <pc:spChg chg="del">
          <ac:chgData name="Williamson, Lindsey" userId="09e0569f-5504-4aeb-98c8-d8d9a1e3616a" providerId="ADAL" clId="{F7A53030-91C4-AF45-B61C-2AB87203B3EB}" dt="2025-02-20T15:01:07.281" v="8" actId="478"/>
          <ac:spMkLst>
            <pc:docMk/>
            <pc:sldMasterMk cId="167622315" sldId="2147483682"/>
            <ac:spMk id="4" creationId="{2E787CCC-0D26-0C35-708C-1D9D1B088F8F}"/>
          </ac:spMkLst>
        </pc:spChg>
        <pc:spChg chg="del">
          <ac:chgData name="Williamson, Lindsey" userId="09e0569f-5504-4aeb-98c8-d8d9a1e3616a" providerId="ADAL" clId="{F7A53030-91C4-AF45-B61C-2AB87203B3EB}" dt="2025-02-20T15:01:07.281" v="8" actId="478"/>
          <ac:spMkLst>
            <pc:docMk/>
            <pc:sldMasterMk cId="167622315" sldId="2147483682"/>
            <ac:spMk id="5" creationId="{7365D844-6CC4-3E79-ACD5-8BBE8AEC415B}"/>
          </ac:spMkLst>
        </pc:spChg>
        <pc:spChg chg="del">
          <ac:chgData name="Williamson, Lindsey" userId="09e0569f-5504-4aeb-98c8-d8d9a1e3616a" providerId="ADAL" clId="{F7A53030-91C4-AF45-B61C-2AB87203B3EB}" dt="2025-02-20T15:01:07.281" v="8" actId="478"/>
          <ac:spMkLst>
            <pc:docMk/>
            <pc:sldMasterMk cId="167622315" sldId="2147483682"/>
            <ac:spMk id="6" creationId="{360A491B-C08D-DCFE-B3E1-8B0817F4337A}"/>
          </ac:spMkLst>
        </pc:spChg>
        <pc:sldLayoutChg chg="addSp delSp modSp new mod replId">
          <pc:chgData name="Williamson, Lindsey" userId="09e0569f-5504-4aeb-98c8-d8d9a1e3616a" providerId="ADAL" clId="{F7A53030-91C4-AF45-B61C-2AB87203B3EB}" dt="2025-02-20T15:03:36.908" v="13" actId="14826"/>
          <pc:sldLayoutMkLst>
            <pc:docMk/>
            <pc:sldMasterMk cId="167622315" sldId="2147483682"/>
            <pc:sldLayoutMk cId="1468744572" sldId="2147483683"/>
          </pc:sldLayoutMkLst>
          <pc:spChg chg="del">
            <ac:chgData name="Williamson, Lindsey" userId="09e0569f-5504-4aeb-98c8-d8d9a1e3616a" providerId="ADAL" clId="{F7A53030-91C4-AF45-B61C-2AB87203B3EB}" dt="2025-02-20T15:00:59.959" v="7" actId="478"/>
            <ac:spMkLst>
              <pc:docMk/>
              <pc:sldMasterMk cId="167622315" sldId="2147483682"/>
              <pc:sldLayoutMk cId="1468744572" sldId="2147483683"/>
              <ac:spMk id="2" creationId="{D76B54C7-58CE-0020-DBB9-7633575360F5}"/>
            </ac:spMkLst>
          </pc:spChg>
          <pc:spChg chg="del">
            <ac:chgData name="Williamson, Lindsey" userId="09e0569f-5504-4aeb-98c8-d8d9a1e3616a" providerId="ADAL" clId="{F7A53030-91C4-AF45-B61C-2AB87203B3EB}" dt="2025-02-20T15:00:59.959" v="7" actId="478"/>
            <ac:spMkLst>
              <pc:docMk/>
              <pc:sldMasterMk cId="167622315" sldId="2147483682"/>
              <pc:sldLayoutMk cId="1468744572" sldId="2147483683"/>
              <ac:spMk id="3" creationId="{DFD42611-96CF-2B6E-E6D5-E242A84A1C52}"/>
            </ac:spMkLst>
          </pc:spChg>
          <pc:spChg chg="del">
            <ac:chgData name="Williamson, Lindsey" userId="09e0569f-5504-4aeb-98c8-d8d9a1e3616a" providerId="ADAL" clId="{F7A53030-91C4-AF45-B61C-2AB87203B3EB}" dt="2025-02-20T15:00:59.959" v="7" actId="478"/>
            <ac:spMkLst>
              <pc:docMk/>
              <pc:sldMasterMk cId="167622315" sldId="2147483682"/>
              <pc:sldLayoutMk cId="1468744572" sldId="2147483683"/>
              <ac:spMk id="4" creationId="{54ED7E03-92A9-A18E-6A4D-220F621CD362}"/>
            </ac:spMkLst>
          </pc:spChg>
          <pc:spChg chg="del">
            <ac:chgData name="Williamson, Lindsey" userId="09e0569f-5504-4aeb-98c8-d8d9a1e3616a" providerId="ADAL" clId="{F7A53030-91C4-AF45-B61C-2AB87203B3EB}" dt="2025-02-20T15:00:59.959" v="7" actId="478"/>
            <ac:spMkLst>
              <pc:docMk/>
              <pc:sldMasterMk cId="167622315" sldId="2147483682"/>
              <pc:sldLayoutMk cId="1468744572" sldId="2147483683"/>
              <ac:spMk id="5" creationId="{FC9B3585-3E68-E754-B212-A5043770705F}"/>
            </ac:spMkLst>
          </pc:spChg>
          <pc:spChg chg="del">
            <ac:chgData name="Williamson, Lindsey" userId="09e0569f-5504-4aeb-98c8-d8d9a1e3616a" providerId="ADAL" clId="{F7A53030-91C4-AF45-B61C-2AB87203B3EB}" dt="2025-02-20T15:00:59.959" v="7" actId="478"/>
            <ac:spMkLst>
              <pc:docMk/>
              <pc:sldMasterMk cId="167622315" sldId="2147483682"/>
              <pc:sldLayoutMk cId="1468744572" sldId="2147483683"/>
              <ac:spMk id="6" creationId="{AE4FC923-9D04-0C79-6A92-73B3CD826789}"/>
            </ac:spMkLst>
          </pc:spChg>
          <pc:picChg chg="add mod">
            <ac:chgData name="Williamson, Lindsey" userId="09e0569f-5504-4aeb-98c8-d8d9a1e3616a" providerId="ADAL" clId="{F7A53030-91C4-AF45-B61C-2AB87203B3EB}" dt="2025-02-20T15:03:36.908" v="13" actId="14826"/>
            <ac:picMkLst>
              <pc:docMk/>
              <pc:sldMasterMk cId="167622315" sldId="2147483682"/>
              <pc:sldLayoutMk cId="1468744572" sldId="2147483683"/>
              <ac:picMk id="8" creationId="{FE899B34-0462-FD8F-0C33-286F8B56F141}"/>
            </ac:picMkLst>
          </pc:picChg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1678737266" sldId="2147483684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2688334845" sldId="2147483685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355297763" sldId="2147483686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3650301034" sldId="2147483687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3906723749" sldId="2147483688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6290389" sldId="2147483689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1115930854" sldId="2147483690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46113015" sldId="2147483691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668724072" sldId="2147483692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4056037055" sldId="2147483693"/>
          </pc:sldLayoutMkLst>
        </pc:sldLayoutChg>
      </pc:sldMasterChg>
      <pc:sldMasterChg chg="delSp new mod addSldLayout modSldLayout">
        <pc:chgData name="Williamson, Lindsey" userId="09e0569f-5504-4aeb-98c8-d8d9a1e3616a" providerId="ADAL" clId="{F7A53030-91C4-AF45-B61C-2AB87203B3EB}" dt="2025-02-20T15:05:24.169" v="26" actId="14100"/>
        <pc:sldMasterMkLst>
          <pc:docMk/>
          <pc:sldMasterMk cId="1872824529" sldId="2147483684"/>
        </pc:sldMasterMkLst>
        <pc:spChg chg="del">
          <ac:chgData name="Williamson, Lindsey" userId="09e0569f-5504-4aeb-98c8-d8d9a1e3616a" providerId="ADAL" clId="{F7A53030-91C4-AF45-B61C-2AB87203B3EB}" dt="2025-02-20T15:04:42.861" v="21" actId="478"/>
          <ac:spMkLst>
            <pc:docMk/>
            <pc:sldMasterMk cId="1872824529" sldId="2147483684"/>
            <ac:spMk id="2" creationId="{C28D6157-B5D7-6AE9-27BD-72DE274BE43C}"/>
          </ac:spMkLst>
        </pc:spChg>
        <pc:spChg chg="del">
          <ac:chgData name="Williamson, Lindsey" userId="09e0569f-5504-4aeb-98c8-d8d9a1e3616a" providerId="ADAL" clId="{F7A53030-91C4-AF45-B61C-2AB87203B3EB}" dt="2025-02-20T15:04:42.861" v="21" actId="478"/>
          <ac:spMkLst>
            <pc:docMk/>
            <pc:sldMasterMk cId="1872824529" sldId="2147483684"/>
            <ac:spMk id="3" creationId="{394502BB-EE4C-196C-D4BD-883F8A688090}"/>
          </ac:spMkLst>
        </pc:spChg>
        <pc:spChg chg="del">
          <ac:chgData name="Williamson, Lindsey" userId="09e0569f-5504-4aeb-98c8-d8d9a1e3616a" providerId="ADAL" clId="{F7A53030-91C4-AF45-B61C-2AB87203B3EB}" dt="2025-02-20T15:04:42.861" v="21" actId="478"/>
          <ac:spMkLst>
            <pc:docMk/>
            <pc:sldMasterMk cId="1872824529" sldId="2147483684"/>
            <ac:spMk id="4" creationId="{B95AE730-1AB7-8288-202C-39B1F41472C7}"/>
          </ac:spMkLst>
        </pc:spChg>
        <pc:spChg chg="del">
          <ac:chgData name="Williamson, Lindsey" userId="09e0569f-5504-4aeb-98c8-d8d9a1e3616a" providerId="ADAL" clId="{F7A53030-91C4-AF45-B61C-2AB87203B3EB}" dt="2025-02-20T15:04:42.861" v="21" actId="478"/>
          <ac:spMkLst>
            <pc:docMk/>
            <pc:sldMasterMk cId="1872824529" sldId="2147483684"/>
            <ac:spMk id="5" creationId="{54040F06-79C6-713E-C16C-D1D1F95EBF44}"/>
          </ac:spMkLst>
        </pc:spChg>
        <pc:spChg chg="del">
          <ac:chgData name="Williamson, Lindsey" userId="09e0569f-5504-4aeb-98c8-d8d9a1e3616a" providerId="ADAL" clId="{F7A53030-91C4-AF45-B61C-2AB87203B3EB}" dt="2025-02-20T15:04:42.861" v="21" actId="478"/>
          <ac:spMkLst>
            <pc:docMk/>
            <pc:sldMasterMk cId="1872824529" sldId="2147483684"/>
            <ac:spMk id="6" creationId="{2EA45BBF-51CB-A72A-A470-F3DAD5D34609}"/>
          </ac:spMkLst>
        </pc:spChg>
        <pc:sldLayoutChg chg="addSp delSp modSp new mod replId">
          <pc:chgData name="Williamson, Lindsey" userId="09e0569f-5504-4aeb-98c8-d8d9a1e3616a" providerId="ADAL" clId="{F7A53030-91C4-AF45-B61C-2AB87203B3EB}" dt="2025-02-20T15:05:24.169" v="26" actId="14100"/>
          <pc:sldLayoutMkLst>
            <pc:docMk/>
            <pc:sldMasterMk cId="1872824529" sldId="2147483684"/>
            <pc:sldLayoutMk cId="3533742452" sldId="2147483685"/>
          </pc:sldLayoutMkLst>
          <pc:spChg chg="del">
            <ac:chgData name="Williamson, Lindsey" userId="09e0569f-5504-4aeb-98c8-d8d9a1e3616a" providerId="ADAL" clId="{F7A53030-91C4-AF45-B61C-2AB87203B3EB}" dt="2025-02-20T15:04:37.395" v="20" actId="478"/>
            <ac:spMkLst>
              <pc:docMk/>
              <pc:sldMasterMk cId="1872824529" sldId="2147483684"/>
              <pc:sldLayoutMk cId="3533742452" sldId="2147483685"/>
              <ac:spMk id="2" creationId="{AF642A33-0CD1-1EF8-6BA3-6B183B0EA16A}"/>
            </ac:spMkLst>
          </pc:spChg>
          <pc:spChg chg="del">
            <ac:chgData name="Williamson, Lindsey" userId="09e0569f-5504-4aeb-98c8-d8d9a1e3616a" providerId="ADAL" clId="{F7A53030-91C4-AF45-B61C-2AB87203B3EB}" dt="2025-02-20T15:04:37.395" v="20" actId="478"/>
            <ac:spMkLst>
              <pc:docMk/>
              <pc:sldMasterMk cId="1872824529" sldId="2147483684"/>
              <pc:sldLayoutMk cId="3533742452" sldId="2147483685"/>
              <ac:spMk id="3" creationId="{E895E5B2-40AF-8498-50E4-A83728299D1C}"/>
            </ac:spMkLst>
          </pc:spChg>
          <pc:spChg chg="del">
            <ac:chgData name="Williamson, Lindsey" userId="09e0569f-5504-4aeb-98c8-d8d9a1e3616a" providerId="ADAL" clId="{F7A53030-91C4-AF45-B61C-2AB87203B3EB}" dt="2025-02-20T15:04:37.395" v="20" actId="478"/>
            <ac:spMkLst>
              <pc:docMk/>
              <pc:sldMasterMk cId="1872824529" sldId="2147483684"/>
              <pc:sldLayoutMk cId="3533742452" sldId="2147483685"/>
              <ac:spMk id="4" creationId="{623CC8DF-8D94-886C-0B55-3AC350B8A735}"/>
            </ac:spMkLst>
          </pc:spChg>
          <pc:spChg chg="del">
            <ac:chgData name="Williamson, Lindsey" userId="09e0569f-5504-4aeb-98c8-d8d9a1e3616a" providerId="ADAL" clId="{F7A53030-91C4-AF45-B61C-2AB87203B3EB}" dt="2025-02-20T15:04:37.395" v="20" actId="478"/>
            <ac:spMkLst>
              <pc:docMk/>
              <pc:sldMasterMk cId="1872824529" sldId="2147483684"/>
              <pc:sldLayoutMk cId="3533742452" sldId="2147483685"/>
              <ac:spMk id="5" creationId="{79CF6FF1-4540-A2BA-EA57-B9E9EF3A77D6}"/>
            </ac:spMkLst>
          </pc:spChg>
          <pc:spChg chg="del">
            <ac:chgData name="Williamson, Lindsey" userId="09e0569f-5504-4aeb-98c8-d8d9a1e3616a" providerId="ADAL" clId="{F7A53030-91C4-AF45-B61C-2AB87203B3EB}" dt="2025-02-20T15:04:37.395" v="20" actId="478"/>
            <ac:spMkLst>
              <pc:docMk/>
              <pc:sldMasterMk cId="1872824529" sldId="2147483684"/>
              <pc:sldLayoutMk cId="3533742452" sldId="2147483685"/>
              <ac:spMk id="6" creationId="{BCD81E86-12FD-B450-6EF9-BDFE5448285D}"/>
            </ac:spMkLst>
          </pc:spChg>
          <pc:spChg chg="add mod">
            <ac:chgData name="Williamson, Lindsey" userId="09e0569f-5504-4aeb-98c8-d8d9a1e3616a" providerId="ADAL" clId="{F7A53030-91C4-AF45-B61C-2AB87203B3EB}" dt="2025-02-20T15:05:24.169" v="26" actId="14100"/>
            <ac:spMkLst>
              <pc:docMk/>
              <pc:sldMasterMk cId="1872824529" sldId="2147483684"/>
              <pc:sldLayoutMk cId="3533742452" sldId="2147483685"/>
              <ac:spMk id="9" creationId="{6C17B6FA-7044-BC22-82E7-E5DDEC852D87}"/>
            </ac:spMkLst>
          </pc:spChg>
          <pc:picChg chg="add mod">
            <ac:chgData name="Williamson, Lindsey" userId="09e0569f-5504-4aeb-98c8-d8d9a1e3616a" providerId="ADAL" clId="{F7A53030-91C4-AF45-B61C-2AB87203B3EB}" dt="2025-02-20T15:04:53.977" v="23" actId="14100"/>
            <ac:picMkLst>
              <pc:docMk/>
              <pc:sldMasterMk cId="1872824529" sldId="2147483684"/>
              <pc:sldLayoutMk cId="3533742452" sldId="2147483685"/>
              <ac:picMk id="8" creationId="{F74B4905-A4D2-8E30-8659-8965A179D3F7}"/>
            </ac:picMkLst>
          </pc:picChg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1086779993" sldId="2147483686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2640670917" sldId="2147483687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1511297055" sldId="2147483688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3915323003" sldId="2147483689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505131196" sldId="2147483690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4147265812" sldId="2147483691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4081419120" sldId="2147483692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1101029149" sldId="2147483693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750046862" sldId="2147483694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3967821786" sldId="2147483695"/>
          </pc:sldLayoutMkLst>
        </pc:sldLayoutChg>
      </pc:sldMasterChg>
      <pc:sldMasterChg chg="delSp new mod addSldLayout modSldLayout">
        <pc:chgData name="Williamson, Lindsey" userId="09e0569f-5504-4aeb-98c8-d8d9a1e3616a" providerId="ADAL" clId="{F7A53030-91C4-AF45-B61C-2AB87203B3EB}" dt="2025-02-20T15:07:59.799" v="53" actId="207"/>
        <pc:sldMasterMkLst>
          <pc:docMk/>
          <pc:sldMasterMk cId="4280160026" sldId="2147483686"/>
        </pc:sldMasterMkLst>
        <pc:spChg chg="del">
          <ac:chgData name="Williamson, Lindsey" userId="09e0569f-5504-4aeb-98c8-d8d9a1e3616a" providerId="ADAL" clId="{F7A53030-91C4-AF45-B61C-2AB87203B3EB}" dt="2025-02-20T15:07:20.329" v="48" actId="478"/>
          <ac:spMkLst>
            <pc:docMk/>
            <pc:sldMasterMk cId="4280160026" sldId="2147483686"/>
            <ac:spMk id="2" creationId="{952043B7-5C92-5104-5E4F-738ED32E0389}"/>
          </ac:spMkLst>
        </pc:spChg>
        <pc:spChg chg="del">
          <ac:chgData name="Williamson, Lindsey" userId="09e0569f-5504-4aeb-98c8-d8d9a1e3616a" providerId="ADAL" clId="{F7A53030-91C4-AF45-B61C-2AB87203B3EB}" dt="2025-02-20T15:07:20.329" v="48" actId="478"/>
          <ac:spMkLst>
            <pc:docMk/>
            <pc:sldMasterMk cId="4280160026" sldId="2147483686"/>
            <ac:spMk id="3" creationId="{FF6B2709-872B-7CD6-7665-3100441045A9}"/>
          </ac:spMkLst>
        </pc:spChg>
        <pc:spChg chg="del">
          <ac:chgData name="Williamson, Lindsey" userId="09e0569f-5504-4aeb-98c8-d8d9a1e3616a" providerId="ADAL" clId="{F7A53030-91C4-AF45-B61C-2AB87203B3EB}" dt="2025-02-20T15:07:20.329" v="48" actId="478"/>
          <ac:spMkLst>
            <pc:docMk/>
            <pc:sldMasterMk cId="4280160026" sldId="2147483686"/>
            <ac:spMk id="4" creationId="{C6D82110-9F0B-73CF-636C-F13C022DE309}"/>
          </ac:spMkLst>
        </pc:spChg>
        <pc:spChg chg="del">
          <ac:chgData name="Williamson, Lindsey" userId="09e0569f-5504-4aeb-98c8-d8d9a1e3616a" providerId="ADAL" clId="{F7A53030-91C4-AF45-B61C-2AB87203B3EB}" dt="2025-02-20T15:07:20.329" v="48" actId="478"/>
          <ac:spMkLst>
            <pc:docMk/>
            <pc:sldMasterMk cId="4280160026" sldId="2147483686"/>
            <ac:spMk id="5" creationId="{41F399A4-76AB-03B0-EB76-2A60B1EAE120}"/>
          </ac:spMkLst>
        </pc:spChg>
        <pc:spChg chg="del">
          <ac:chgData name="Williamson, Lindsey" userId="09e0569f-5504-4aeb-98c8-d8d9a1e3616a" providerId="ADAL" clId="{F7A53030-91C4-AF45-B61C-2AB87203B3EB}" dt="2025-02-20T15:07:20.329" v="48" actId="478"/>
          <ac:spMkLst>
            <pc:docMk/>
            <pc:sldMasterMk cId="4280160026" sldId="2147483686"/>
            <ac:spMk id="6" creationId="{32F1EDDB-6D7D-CA75-A985-27E14B277A37}"/>
          </ac:spMkLst>
        </pc:spChg>
        <pc:sldLayoutChg chg="addSp delSp modSp new mod replId">
          <pc:chgData name="Williamson, Lindsey" userId="09e0569f-5504-4aeb-98c8-d8d9a1e3616a" providerId="ADAL" clId="{F7A53030-91C4-AF45-B61C-2AB87203B3EB}" dt="2025-02-20T15:07:59.799" v="53" actId="207"/>
          <pc:sldLayoutMkLst>
            <pc:docMk/>
            <pc:sldMasterMk cId="4280160026" sldId="2147483686"/>
            <pc:sldLayoutMk cId="441023593" sldId="2147483687"/>
          </pc:sldLayoutMkLst>
          <pc:spChg chg="del">
            <ac:chgData name="Williamson, Lindsey" userId="09e0569f-5504-4aeb-98c8-d8d9a1e3616a" providerId="ADAL" clId="{F7A53030-91C4-AF45-B61C-2AB87203B3EB}" dt="2025-02-20T15:07:15.366" v="47" actId="478"/>
            <ac:spMkLst>
              <pc:docMk/>
              <pc:sldMasterMk cId="4280160026" sldId="2147483686"/>
              <pc:sldLayoutMk cId="441023593" sldId="2147483687"/>
              <ac:spMk id="2" creationId="{7B6D2402-4C6C-8AA9-620F-600A590D9429}"/>
            </ac:spMkLst>
          </pc:spChg>
          <pc:spChg chg="del">
            <ac:chgData name="Williamson, Lindsey" userId="09e0569f-5504-4aeb-98c8-d8d9a1e3616a" providerId="ADAL" clId="{F7A53030-91C4-AF45-B61C-2AB87203B3EB}" dt="2025-02-20T15:07:15.366" v="47" actId="478"/>
            <ac:spMkLst>
              <pc:docMk/>
              <pc:sldMasterMk cId="4280160026" sldId="2147483686"/>
              <pc:sldLayoutMk cId="441023593" sldId="2147483687"/>
              <ac:spMk id="3" creationId="{867C43DE-1A5B-F1D4-4E9A-CE78627328EC}"/>
            </ac:spMkLst>
          </pc:spChg>
          <pc:spChg chg="del">
            <ac:chgData name="Williamson, Lindsey" userId="09e0569f-5504-4aeb-98c8-d8d9a1e3616a" providerId="ADAL" clId="{F7A53030-91C4-AF45-B61C-2AB87203B3EB}" dt="2025-02-20T15:07:15.366" v="47" actId="478"/>
            <ac:spMkLst>
              <pc:docMk/>
              <pc:sldMasterMk cId="4280160026" sldId="2147483686"/>
              <pc:sldLayoutMk cId="441023593" sldId="2147483687"/>
              <ac:spMk id="4" creationId="{035B79AD-7883-74A7-9DAA-403756D63AE0}"/>
            </ac:spMkLst>
          </pc:spChg>
          <pc:spChg chg="del">
            <ac:chgData name="Williamson, Lindsey" userId="09e0569f-5504-4aeb-98c8-d8d9a1e3616a" providerId="ADAL" clId="{F7A53030-91C4-AF45-B61C-2AB87203B3EB}" dt="2025-02-20T15:07:15.366" v="47" actId="478"/>
            <ac:spMkLst>
              <pc:docMk/>
              <pc:sldMasterMk cId="4280160026" sldId="2147483686"/>
              <pc:sldLayoutMk cId="441023593" sldId="2147483687"/>
              <ac:spMk id="5" creationId="{AD2CD9BB-5A5D-9F96-219B-53E058FBCBDF}"/>
            </ac:spMkLst>
          </pc:spChg>
          <pc:spChg chg="del">
            <ac:chgData name="Williamson, Lindsey" userId="09e0569f-5504-4aeb-98c8-d8d9a1e3616a" providerId="ADAL" clId="{F7A53030-91C4-AF45-B61C-2AB87203B3EB}" dt="2025-02-20T15:07:15.366" v="47" actId="478"/>
            <ac:spMkLst>
              <pc:docMk/>
              <pc:sldMasterMk cId="4280160026" sldId="2147483686"/>
              <pc:sldLayoutMk cId="441023593" sldId="2147483687"/>
              <ac:spMk id="6" creationId="{0B843165-D5B3-C064-7DB3-6334E70CD467}"/>
            </ac:spMkLst>
          </pc:spChg>
          <pc:spChg chg="add del">
            <ac:chgData name="Williamson, Lindsey" userId="09e0569f-5504-4aeb-98c8-d8d9a1e3616a" providerId="ADAL" clId="{F7A53030-91C4-AF45-B61C-2AB87203B3EB}" dt="2025-02-20T15:07:58.452" v="52" actId="11529"/>
            <ac:spMkLst>
              <pc:docMk/>
              <pc:sldMasterMk cId="4280160026" sldId="2147483686"/>
              <pc:sldLayoutMk cId="441023593" sldId="2147483687"/>
              <ac:spMk id="9" creationId="{6A4B9D7E-D6CF-7816-B90D-33A4BB053A93}"/>
            </ac:spMkLst>
          </pc:spChg>
          <pc:spChg chg="add mod">
            <ac:chgData name="Williamson, Lindsey" userId="09e0569f-5504-4aeb-98c8-d8d9a1e3616a" providerId="ADAL" clId="{F7A53030-91C4-AF45-B61C-2AB87203B3EB}" dt="2025-02-20T15:07:59.799" v="53" actId="207"/>
            <ac:spMkLst>
              <pc:docMk/>
              <pc:sldMasterMk cId="4280160026" sldId="2147483686"/>
              <pc:sldLayoutMk cId="441023593" sldId="2147483687"/>
              <ac:spMk id="10" creationId="{E81F65C3-EE28-D9BA-38A9-ADC3E8F1A7BC}"/>
            </ac:spMkLst>
          </pc:spChg>
          <pc:picChg chg="add mod">
            <ac:chgData name="Williamson, Lindsey" userId="09e0569f-5504-4aeb-98c8-d8d9a1e3616a" providerId="ADAL" clId="{F7A53030-91C4-AF45-B61C-2AB87203B3EB}" dt="2025-02-20T15:07:46.663" v="51" actId="14100"/>
            <ac:picMkLst>
              <pc:docMk/>
              <pc:sldMasterMk cId="4280160026" sldId="2147483686"/>
              <pc:sldLayoutMk cId="441023593" sldId="2147483687"/>
              <ac:picMk id="8" creationId="{263764D6-5253-E722-9746-B01EBE86C37F}"/>
            </ac:picMkLst>
          </pc:picChg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79334720" sldId="2147483688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3431725559" sldId="2147483689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340229619" sldId="2147483690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339370180" sldId="2147483691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4207556007" sldId="2147483692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4289824109" sldId="2147483693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817788152" sldId="2147483694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903984841" sldId="2147483695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4127659694" sldId="2147483696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487110248" sldId="2147483697"/>
          </pc:sldLayoutMkLst>
        </pc:sldLayoutChg>
      </pc:sldMasterChg>
      <pc:sldMasterChg chg="delSp new mod addSldLayout modSldLayout">
        <pc:chgData name="Williamson, Lindsey" userId="09e0569f-5504-4aeb-98c8-d8d9a1e3616a" providerId="ADAL" clId="{F7A53030-91C4-AF45-B61C-2AB87203B3EB}" dt="2025-02-20T15:10:56.689" v="82" actId="14100"/>
        <pc:sldMasterMkLst>
          <pc:docMk/>
          <pc:sldMasterMk cId="4281439515" sldId="2147483688"/>
        </pc:sldMasterMkLst>
        <pc:spChg chg="del">
          <ac:chgData name="Williamson, Lindsey" userId="09e0569f-5504-4aeb-98c8-d8d9a1e3616a" providerId="ADAL" clId="{F7A53030-91C4-AF45-B61C-2AB87203B3EB}" dt="2025-02-20T15:10:24.808" v="77" actId="478"/>
          <ac:spMkLst>
            <pc:docMk/>
            <pc:sldMasterMk cId="4281439515" sldId="2147483688"/>
            <ac:spMk id="2" creationId="{C060D58E-F25E-C196-D136-B8A1E0C4CA58}"/>
          </ac:spMkLst>
        </pc:spChg>
        <pc:spChg chg="del">
          <ac:chgData name="Williamson, Lindsey" userId="09e0569f-5504-4aeb-98c8-d8d9a1e3616a" providerId="ADAL" clId="{F7A53030-91C4-AF45-B61C-2AB87203B3EB}" dt="2025-02-20T15:10:24.808" v="77" actId="478"/>
          <ac:spMkLst>
            <pc:docMk/>
            <pc:sldMasterMk cId="4281439515" sldId="2147483688"/>
            <ac:spMk id="3" creationId="{882B7B6B-BA68-32DB-9083-38491FE7EC04}"/>
          </ac:spMkLst>
        </pc:spChg>
        <pc:spChg chg="del">
          <ac:chgData name="Williamson, Lindsey" userId="09e0569f-5504-4aeb-98c8-d8d9a1e3616a" providerId="ADAL" clId="{F7A53030-91C4-AF45-B61C-2AB87203B3EB}" dt="2025-02-20T15:10:24.808" v="77" actId="478"/>
          <ac:spMkLst>
            <pc:docMk/>
            <pc:sldMasterMk cId="4281439515" sldId="2147483688"/>
            <ac:spMk id="4" creationId="{5B91915E-06ED-C4BB-7E4B-FFE59A0716DF}"/>
          </ac:spMkLst>
        </pc:spChg>
        <pc:spChg chg="del">
          <ac:chgData name="Williamson, Lindsey" userId="09e0569f-5504-4aeb-98c8-d8d9a1e3616a" providerId="ADAL" clId="{F7A53030-91C4-AF45-B61C-2AB87203B3EB}" dt="2025-02-20T15:10:24.808" v="77" actId="478"/>
          <ac:spMkLst>
            <pc:docMk/>
            <pc:sldMasterMk cId="4281439515" sldId="2147483688"/>
            <ac:spMk id="5" creationId="{4CEA3D39-BA4C-CB09-EB80-E9A71858C5AB}"/>
          </ac:spMkLst>
        </pc:spChg>
        <pc:spChg chg="del">
          <ac:chgData name="Williamson, Lindsey" userId="09e0569f-5504-4aeb-98c8-d8d9a1e3616a" providerId="ADAL" clId="{F7A53030-91C4-AF45-B61C-2AB87203B3EB}" dt="2025-02-20T15:10:24.808" v="77" actId="478"/>
          <ac:spMkLst>
            <pc:docMk/>
            <pc:sldMasterMk cId="4281439515" sldId="2147483688"/>
            <ac:spMk id="6" creationId="{1594D6C7-3B17-1C9F-472D-2BE6744C9496}"/>
          </ac:spMkLst>
        </pc:spChg>
        <pc:sldLayoutChg chg="addSp delSp modSp new mod replId">
          <pc:chgData name="Williamson, Lindsey" userId="09e0569f-5504-4aeb-98c8-d8d9a1e3616a" providerId="ADAL" clId="{F7A53030-91C4-AF45-B61C-2AB87203B3EB}" dt="2025-02-20T15:10:56.689" v="82" actId="14100"/>
          <pc:sldLayoutMkLst>
            <pc:docMk/>
            <pc:sldMasterMk cId="4281439515" sldId="2147483688"/>
            <pc:sldLayoutMk cId="3607882077" sldId="2147483689"/>
          </pc:sldLayoutMkLst>
          <pc:spChg chg="del">
            <ac:chgData name="Williamson, Lindsey" userId="09e0569f-5504-4aeb-98c8-d8d9a1e3616a" providerId="ADAL" clId="{F7A53030-91C4-AF45-B61C-2AB87203B3EB}" dt="2025-02-20T15:10:15.514" v="76" actId="478"/>
            <ac:spMkLst>
              <pc:docMk/>
              <pc:sldMasterMk cId="4281439515" sldId="2147483688"/>
              <pc:sldLayoutMk cId="3607882077" sldId="2147483689"/>
              <ac:spMk id="2" creationId="{2A557A86-3779-52CF-D9B3-D192A8C4E615}"/>
            </ac:spMkLst>
          </pc:spChg>
          <pc:spChg chg="del">
            <ac:chgData name="Williamson, Lindsey" userId="09e0569f-5504-4aeb-98c8-d8d9a1e3616a" providerId="ADAL" clId="{F7A53030-91C4-AF45-B61C-2AB87203B3EB}" dt="2025-02-20T15:10:15.514" v="76" actId="478"/>
            <ac:spMkLst>
              <pc:docMk/>
              <pc:sldMasterMk cId="4281439515" sldId="2147483688"/>
              <pc:sldLayoutMk cId="3607882077" sldId="2147483689"/>
              <ac:spMk id="3" creationId="{3E9C925F-9C4A-28F2-02BF-B9114981F9B0}"/>
            </ac:spMkLst>
          </pc:spChg>
          <pc:spChg chg="del">
            <ac:chgData name="Williamson, Lindsey" userId="09e0569f-5504-4aeb-98c8-d8d9a1e3616a" providerId="ADAL" clId="{F7A53030-91C4-AF45-B61C-2AB87203B3EB}" dt="2025-02-20T15:10:15.514" v="76" actId="478"/>
            <ac:spMkLst>
              <pc:docMk/>
              <pc:sldMasterMk cId="4281439515" sldId="2147483688"/>
              <pc:sldLayoutMk cId="3607882077" sldId="2147483689"/>
              <ac:spMk id="4" creationId="{085A8E64-3A80-5E55-B42A-CC6342800097}"/>
            </ac:spMkLst>
          </pc:spChg>
          <pc:spChg chg="del">
            <ac:chgData name="Williamson, Lindsey" userId="09e0569f-5504-4aeb-98c8-d8d9a1e3616a" providerId="ADAL" clId="{F7A53030-91C4-AF45-B61C-2AB87203B3EB}" dt="2025-02-20T15:10:15.514" v="76" actId="478"/>
            <ac:spMkLst>
              <pc:docMk/>
              <pc:sldMasterMk cId="4281439515" sldId="2147483688"/>
              <pc:sldLayoutMk cId="3607882077" sldId="2147483689"/>
              <ac:spMk id="5" creationId="{E6137992-DF36-1E41-58EE-B9FC70D74623}"/>
            </ac:spMkLst>
          </pc:spChg>
          <pc:spChg chg="del">
            <ac:chgData name="Williamson, Lindsey" userId="09e0569f-5504-4aeb-98c8-d8d9a1e3616a" providerId="ADAL" clId="{F7A53030-91C4-AF45-B61C-2AB87203B3EB}" dt="2025-02-20T15:10:15.514" v="76" actId="478"/>
            <ac:spMkLst>
              <pc:docMk/>
              <pc:sldMasterMk cId="4281439515" sldId="2147483688"/>
              <pc:sldLayoutMk cId="3607882077" sldId="2147483689"/>
              <ac:spMk id="6" creationId="{A455305C-FFE1-94FA-C983-E0BEDBC9B084}"/>
            </ac:spMkLst>
          </pc:spChg>
          <pc:spChg chg="add del">
            <ac:chgData name="Williamson, Lindsey" userId="09e0569f-5504-4aeb-98c8-d8d9a1e3616a" providerId="ADAL" clId="{F7A53030-91C4-AF45-B61C-2AB87203B3EB}" dt="2025-02-20T15:10:49.373" v="81" actId="11529"/>
            <ac:spMkLst>
              <pc:docMk/>
              <pc:sldMasterMk cId="4281439515" sldId="2147483688"/>
              <pc:sldLayoutMk cId="3607882077" sldId="2147483689"/>
              <ac:spMk id="9" creationId="{CA29C7E6-6F0C-22EC-2061-877331852680}"/>
            </ac:spMkLst>
          </pc:spChg>
          <pc:spChg chg="add mod">
            <ac:chgData name="Williamson, Lindsey" userId="09e0569f-5504-4aeb-98c8-d8d9a1e3616a" providerId="ADAL" clId="{F7A53030-91C4-AF45-B61C-2AB87203B3EB}" dt="2025-02-20T15:10:56.689" v="82" actId="14100"/>
            <ac:spMkLst>
              <pc:docMk/>
              <pc:sldMasterMk cId="4281439515" sldId="2147483688"/>
              <pc:sldLayoutMk cId="3607882077" sldId="2147483689"/>
              <ac:spMk id="10" creationId="{AEDC11AF-EED9-3042-4C61-8694622BEC0F}"/>
            </ac:spMkLst>
          </pc:spChg>
          <pc:picChg chg="add mod">
            <ac:chgData name="Williamson, Lindsey" userId="09e0569f-5504-4aeb-98c8-d8d9a1e3616a" providerId="ADAL" clId="{F7A53030-91C4-AF45-B61C-2AB87203B3EB}" dt="2025-02-20T15:10:39.016" v="80" actId="14100"/>
            <ac:picMkLst>
              <pc:docMk/>
              <pc:sldMasterMk cId="4281439515" sldId="2147483688"/>
              <pc:sldLayoutMk cId="3607882077" sldId="2147483689"/>
              <ac:picMk id="8" creationId="{A365A426-2FB1-F218-DB28-B4E72FFB5962}"/>
            </ac:picMkLst>
          </pc:picChg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477740861" sldId="2147483690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3254187292" sldId="2147483691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3826111443" sldId="2147483692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2210757153" sldId="2147483693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774030923" sldId="2147483694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317154318" sldId="2147483695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2263884943" sldId="2147483696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3499215141" sldId="2147483697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1425226093" sldId="2147483698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3390510796" sldId="214748369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4DE985-180D-A54D-AE4E-6561F5E9675B}" type="datetimeFigureOut">
              <a:rPr lang="en-US" smtClean="0"/>
              <a:t>3/10/25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50505-0310-9940-9B6A-EBFB5880E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79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6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73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510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472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84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5020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57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94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 the steps below to customize your post graphic.</a:t>
            </a:r>
          </a:p>
          <a:p>
            <a:endParaRPr lang="en-US" sz="1800" b="1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If you want to change the main photo click on the top layer and move it to the side.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Right click on the image and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Picture </a:t>
            </a:r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a File.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Once your photo is in the design drag the top layer back into the center.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Change all of the editable copy and your contact information</a:t>
            </a:r>
            <a:r>
              <a:rPr lang="en-US" sz="10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000" dirty="0"/>
              <a:t>5. Click </a:t>
            </a:r>
            <a:r>
              <a:rPr lang="en-US" sz="1000" b="1" dirty="0"/>
              <a:t>File</a:t>
            </a:r>
            <a:r>
              <a:rPr lang="en-US" sz="1000" dirty="0"/>
              <a:t>, then </a:t>
            </a:r>
            <a:r>
              <a:rPr lang="en-US" sz="1000" b="1" dirty="0"/>
              <a:t>Export</a:t>
            </a:r>
            <a:r>
              <a:rPr lang="en-US" sz="1000" dirty="0"/>
              <a:t>, then select </a:t>
            </a:r>
            <a:r>
              <a:rPr lang="en-US" sz="1000" b="1" dirty="0"/>
              <a:t>JPEG</a:t>
            </a:r>
            <a:r>
              <a:rPr lang="en-US" sz="1000" dirty="0"/>
              <a:t> in the </a:t>
            </a:r>
            <a:r>
              <a:rPr lang="en-US" sz="1000" b="1" dirty="0"/>
              <a:t>File Format </a:t>
            </a:r>
            <a:r>
              <a:rPr lang="en-US" sz="1000" dirty="0"/>
              <a:t>drop down menu. Make sure the width and height is 1080 x 1080.</a:t>
            </a:r>
          </a:p>
          <a:p>
            <a:r>
              <a:rPr lang="en-US" sz="1000" dirty="0"/>
              <a:t>6. Click </a:t>
            </a:r>
            <a:r>
              <a:rPr lang="en-US" sz="1000" b="1" dirty="0"/>
              <a:t>Export</a:t>
            </a:r>
            <a:r>
              <a:rPr lang="en-US" sz="1000" dirty="0"/>
              <a:t> after selecting the folder on your computer you wish to have the file saved to. </a:t>
            </a:r>
          </a:p>
          <a:p>
            <a:r>
              <a:rPr lang="en-US" sz="1000" dirty="0"/>
              <a:t>7. Once you’ve exported the file you can now upload the JPEG to your social platform of choice.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50505-0310-9940-9B6A-EBFB5880E42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5184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 the steps below to customize your post graphic.</a:t>
            </a:r>
          </a:p>
          <a:p>
            <a:endParaRPr lang="en-US" sz="1800" b="1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If you want to change the main photo click on the top layer and move it to the side.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Right click on the image and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Picture </a:t>
            </a:r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a File.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Once your photo is in the design drag the top layer back into the center.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Change all of the editable copy and your contact information</a:t>
            </a:r>
            <a:r>
              <a:rPr lang="en-US" sz="10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000" dirty="0"/>
              <a:t>5. Click </a:t>
            </a:r>
            <a:r>
              <a:rPr lang="en-US" sz="1000" b="1" dirty="0"/>
              <a:t>File</a:t>
            </a:r>
            <a:r>
              <a:rPr lang="en-US" sz="1000" dirty="0"/>
              <a:t>, then </a:t>
            </a:r>
            <a:r>
              <a:rPr lang="en-US" sz="1000" b="1" dirty="0"/>
              <a:t>Export</a:t>
            </a:r>
            <a:r>
              <a:rPr lang="en-US" sz="1000" dirty="0"/>
              <a:t>, then select </a:t>
            </a:r>
            <a:r>
              <a:rPr lang="en-US" sz="1000" b="1" dirty="0"/>
              <a:t>JPEG</a:t>
            </a:r>
            <a:r>
              <a:rPr lang="en-US" sz="1000" dirty="0"/>
              <a:t> in the </a:t>
            </a:r>
            <a:r>
              <a:rPr lang="en-US" sz="1000" b="1" dirty="0"/>
              <a:t>File Format </a:t>
            </a:r>
            <a:r>
              <a:rPr lang="en-US" sz="1000" dirty="0"/>
              <a:t>drop down menu. Make sure the width and height is 1080 x 1080.</a:t>
            </a:r>
          </a:p>
          <a:p>
            <a:r>
              <a:rPr lang="en-US" sz="1000" dirty="0"/>
              <a:t>6. Click </a:t>
            </a:r>
            <a:r>
              <a:rPr lang="en-US" sz="1000" b="1" dirty="0"/>
              <a:t>Export</a:t>
            </a:r>
            <a:r>
              <a:rPr lang="en-US" sz="1000" dirty="0"/>
              <a:t> after selecting the folder on your computer you wish to have the file saved to. </a:t>
            </a:r>
          </a:p>
          <a:p>
            <a:r>
              <a:rPr lang="en-US" sz="1000" dirty="0"/>
              <a:t>7. Once you’ve exported the file you can now upload the JPEG to your social platform of choice.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50505-0310-9940-9B6A-EBFB5880E42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6235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 the steps below to customize your post graphic.</a:t>
            </a:r>
          </a:p>
          <a:p>
            <a:endParaRPr lang="en-US" sz="1600" b="1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If you want to change the main photo click on the top layer and move it to the side.</a:t>
            </a: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Right click on the image and select </a:t>
            </a:r>
            <a:r>
              <a:rPr lang="en-US" sz="16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Picture </a:t>
            </a:r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select </a:t>
            </a:r>
            <a:r>
              <a:rPr lang="en-US" sz="16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a File.</a:t>
            </a: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Once your photo is in the design drag the top layer back into the center.</a:t>
            </a: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Change all of the editable copy and your contact information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900" dirty="0"/>
              <a:t>5. Click </a:t>
            </a:r>
            <a:r>
              <a:rPr lang="en-US" sz="900" b="1" dirty="0"/>
              <a:t>File</a:t>
            </a:r>
            <a:r>
              <a:rPr lang="en-US" sz="900" dirty="0"/>
              <a:t>, then </a:t>
            </a:r>
            <a:r>
              <a:rPr lang="en-US" sz="900" b="1" dirty="0"/>
              <a:t>Export</a:t>
            </a:r>
            <a:r>
              <a:rPr lang="en-US" sz="900" dirty="0"/>
              <a:t>, then select </a:t>
            </a:r>
            <a:r>
              <a:rPr lang="en-US" sz="900" b="1" dirty="0"/>
              <a:t>JPEG</a:t>
            </a:r>
            <a:r>
              <a:rPr lang="en-US" sz="900" dirty="0"/>
              <a:t> in the </a:t>
            </a:r>
            <a:r>
              <a:rPr lang="en-US" sz="900" b="1" dirty="0"/>
              <a:t>File Format </a:t>
            </a:r>
            <a:r>
              <a:rPr lang="en-US" sz="900" dirty="0"/>
              <a:t>drop down menu. Make sure the width and height is 1080 x 1080.</a:t>
            </a:r>
          </a:p>
          <a:p>
            <a:r>
              <a:rPr lang="en-US" sz="900" dirty="0"/>
              <a:t>6. Click </a:t>
            </a:r>
            <a:r>
              <a:rPr lang="en-US" sz="900" b="1" dirty="0"/>
              <a:t>Export</a:t>
            </a:r>
            <a:r>
              <a:rPr lang="en-US" sz="900" dirty="0"/>
              <a:t> after selecting the folder on your computer you wish to have the file saved to. </a:t>
            </a:r>
          </a:p>
          <a:p>
            <a:r>
              <a:rPr lang="en-US" sz="900" dirty="0"/>
              <a:t>7. Once you’ve exported the file you can now upload the JPEG to your social platform of choice.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50505-0310-9940-9B6A-EBFB5880E42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7910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 the steps below to customize your post graphic.</a:t>
            </a:r>
          </a:p>
          <a:p>
            <a:endParaRPr lang="en-US" sz="1600" b="1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If you want to change the main photo click on the top layer and move it to the side.</a:t>
            </a: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Right click on the image and select </a:t>
            </a:r>
            <a:r>
              <a:rPr lang="en-US" sz="16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Picture </a:t>
            </a:r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select </a:t>
            </a:r>
            <a:r>
              <a:rPr lang="en-US" sz="16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a File.</a:t>
            </a: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Once your photo is in the design drag the top layer back into the center.</a:t>
            </a: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Change all of the editable copy and your contact information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900" dirty="0"/>
              <a:t>5. Click </a:t>
            </a:r>
            <a:r>
              <a:rPr lang="en-US" sz="900" b="1" dirty="0"/>
              <a:t>File</a:t>
            </a:r>
            <a:r>
              <a:rPr lang="en-US" sz="900" dirty="0"/>
              <a:t>, then </a:t>
            </a:r>
            <a:r>
              <a:rPr lang="en-US" sz="900" b="1" dirty="0"/>
              <a:t>Export</a:t>
            </a:r>
            <a:r>
              <a:rPr lang="en-US" sz="900" dirty="0"/>
              <a:t>, then select </a:t>
            </a:r>
            <a:r>
              <a:rPr lang="en-US" sz="900" b="1" dirty="0"/>
              <a:t>JPEG</a:t>
            </a:r>
            <a:r>
              <a:rPr lang="en-US" sz="900" dirty="0"/>
              <a:t> in the </a:t>
            </a:r>
            <a:r>
              <a:rPr lang="en-US" sz="900" b="1" dirty="0"/>
              <a:t>File Format </a:t>
            </a:r>
            <a:r>
              <a:rPr lang="en-US" sz="900" dirty="0"/>
              <a:t>drop down menu. Make sure the width and height is 1080 x 1080.</a:t>
            </a:r>
          </a:p>
          <a:p>
            <a:r>
              <a:rPr lang="en-US" sz="900" dirty="0"/>
              <a:t>6. Click </a:t>
            </a:r>
            <a:r>
              <a:rPr lang="en-US" sz="900" b="1" dirty="0"/>
              <a:t>Export</a:t>
            </a:r>
            <a:r>
              <a:rPr lang="en-US" sz="900" dirty="0"/>
              <a:t> after selecting the folder on your computer you wish to have the file saved to. </a:t>
            </a:r>
          </a:p>
          <a:p>
            <a:r>
              <a:rPr lang="en-US" sz="900" dirty="0"/>
              <a:t>7. Once you’ve exported the file you can now upload the JPEG to your social platform of choice.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50505-0310-9940-9B6A-EBFB5880E42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3323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 the steps below to customize your post graphic.</a:t>
            </a:r>
          </a:p>
          <a:p>
            <a:endParaRPr lang="en-US" sz="1800" b="1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If you want to change the main photo click on the top layer and move it to the side.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Right click on the image and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Picture </a:t>
            </a:r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a File.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Once your photo is in the design drag the top layer back into the center.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Change all of the editable copy and your contact information</a:t>
            </a:r>
            <a:r>
              <a:rPr lang="en-US" sz="10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000" dirty="0"/>
              <a:t>5. Click </a:t>
            </a:r>
            <a:r>
              <a:rPr lang="en-US" sz="1000" b="1" dirty="0"/>
              <a:t>File</a:t>
            </a:r>
            <a:r>
              <a:rPr lang="en-US" sz="1000" dirty="0"/>
              <a:t>, then </a:t>
            </a:r>
            <a:r>
              <a:rPr lang="en-US" sz="1000" b="1" dirty="0"/>
              <a:t>Export</a:t>
            </a:r>
            <a:r>
              <a:rPr lang="en-US" sz="1000" dirty="0"/>
              <a:t>, then select </a:t>
            </a:r>
            <a:r>
              <a:rPr lang="en-US" sz="1000" b="1" dirty="0"/>
              <a:t>JPEG</a:t>
            </a:r>
            <a:r>
              <a:rPr lang="en-US" sz="1000" dirty="0"/>
              <a:t> in the </a:t>
            </a:r>
            <a:r>
              <a:rPr lang="en-US" sz="1000" b="1" dirty="0"/>
              <a:t>File Format </a:t>
            </a:r>
            <a:r>
              <a:rPr lang="en-US" sz="1000" dirty="0"/>
              <a:t>drop down menu. Make sure the width and height is 1080 x 1080.</a:t>
            </a:r>
          </a:p>
          <a:p>
            <a:r>
              <a:rPr lang="en-US" sz="1000" dirty="0"/>
              <a:t>6. Click </a:t>
            </a:r>
            <a:r>
              <a:rPr lang="en-US" sz="1000" b="1" dirty="0"/>
              <a:t>Export</a:t>
            </a:r>
            <a:r>
              <a:rPr lang="en-US" sz="1000" dirty="0"/>
              <a:t> after selecting the folder on your computer you wish to have the file saved to. </a:t>
            </a:r>
          </a:p>
          <a:p>
            <a:r>
              <a:rPr lang="en-US" sz="1000" dirty="0"/>
              <a:t>7. Once you’ve exported the file you can now upload the JPEG to your social platform of choice.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50505-0310-9940-9B6A-EBFB5880E42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0610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 the steps below to customize your post graphic.</a:t>
            </a:r>
          </a:p>
          <a:p>
            <a:endParaRPr lang="en-US" sz="1600" b="1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If you want to change the main photo click on the top layer and move it to the side.</a:t>
            </a: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Right click on the image and select </a:t>
            </a:r>
            <a:r>
              <a:rPr lang="en-US" sz="16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Picture </a:t>
            </a:r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select </a:t>
            </a:r>
            <a:r>
              <a:rPr lang="en-US" sz="16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a File.</a:t>
            </a: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Once your photo is in the design drag the top layer back into the center.</a:t>
            </a: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Change all of the editable copy and your contact information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900" dirty="0"/>
              <a:t>5. Click </a:t>
            </a:r>
            <a:r>
              <a:rPr lang="en-US" sz="900" b="1" dirty="0"/>
              <a:t>File</a:t>
            </a:r>
            <a:r>
              <a:rPr lang="en-US" sz="900" dirty="0"/>
              <a:t>, then </a:t>
            </a:r>
            <a:r>
              <a:rPr lang="en-US" sz="900" b="1" dirty="0"/>
              <a:t>Export</a:t>
            </a:r>
            <a:r>
              <a:rPr lang="en-US" sz="900" dirty="0"/>
              <a:t>, then select </a:t>
            </a:r>
            <a:r>
              <a:rPr lang="en-US" sz="900" b="1" dirty="0"/>
              <a:t>JPEG</a:t>
            </a:r>
            <a:r>
              <a:rPr lang="en-US" sz="900" dirty="0"/>
              <a:t> in the </a:t>
            </a:r>
            <a:r>
              <a:rPr lang="en-US" sz="900" b="1" dirty="0"/>
              <a:t>File Format </a:t>
            </a:r>
            <a:r>
              <a:rPr lang="en-US" sz="900" dirty="0"/>
              <a:t>drop down menu. Make sure the width and height is 1080 x 1080.</a:t>
            </a:r>
          </a:p>
          <a:p>
            <a:r>
              <a:rPr lang="en-US" sz="900" dirty="0"/>
              <a:t>6. Click </a:t>
            </a:r>
            <a:r>
              <a:rPr lang="en-US" sz="900" b="1" dirty="0"/>
              <a:t>Export</a:t>
            </a:r>
            <a:r>
              <a:rPr lang="en-US" sz="900" dirty="0"/>
              <a:t> after selecting the folder on your computer you wish to have the file saved to. </a:t>
            </a:r>
          </a:p>
          <a:p>
            <a:r>
              <a:rPr lang="en-US" sz="900" dirty="0"/>
              <a:t>7. Once you’ve exported the file you can now upload the JPEG to your social platform of choice.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50505-0310-9940-9B6A-EBFB5880E42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882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 the steps below to customize your post graphic.</a:t>
            </a:r>
          </a:p>
          <a:p>
            <a:endParaRPr lang="en-US" sz="1800" b="1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If you want to change the main photo click on the top layer and move it to the side.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Right click on the image and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Picture </a:t>
            </a:r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a File.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Once your photo is in the design drag the top layer back into the center.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Change all of the editable copy and your contact information</a:t>
            </a:r>
            <a:r>
              <a:rPr lang="en-US" sz="10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000" dirty="0"/>
              <a:t>5. Click </a:t>
            </a:r>
            <a:r>
              <a:rPr lang="en-US" sz="1000" b="1" dirty="0"/>
              <a:t>File</a:t>
            </a:r>
            <a:r>
              <a:rPr lang="en-US" sz="1000" dirty="0"/>
              <a:t>, then </a:t>
            </a:r>
            <a:r>
              <a:rPr lang="en-US" sz="1000" b="1" dirty="0"/>
              <a:t>Export</a:t>
            </a:r>
            <a:r>
              <a:rPr lang="en-US" sz="1000" dirty="0"/>
              <a:t>, then select </a:t>
            </a:r>
            <a:r>
              <a:rPr lang="en-US" sz="1000" b="1" dirty="0"/>
              <a:t>JPEG</a:t>
            </a:r>
            <a:r>
              <a:rPr lang="en-US" sz="1000" dirty="0"/>
              <a:t> in the </a:t>
            </a:r>
            <a:r>
              <a:rPr lang="en-US" sz="1000" b="1" dirty="0"/>
              <a:t>File Format </a:t>
            </a:r>
            <a:r>
              <a:rPr lang="en-US" sz="1000" dirty="0"/>
              <a:t>drop down menu. Make sure the width and height is 1080 x 1080.</a:t>
            </a:r>
          </a:p>
          <a:p>
            <a:r>
              <a:rPr lang="en-US" sz="1000" dirty="0"/>
              <a:t>6. Click </a:t>
            </a:r>
            <a:r>
              <a:rPr lang="en-US" sz="1000" b="1" dirty="0"/>
              <a:t>Export</a:t>
            </a:r>
            <a:r>
              <a:rPr lang="en-US" sz="1000" dirty="0"/>
              <a:t> after selecting the folder on your computer you wish to have the file saved to. </a:t>
            </a:r>
          </a:p>
          <a:p>
            <a:r>
              <a:rPr lang="en-US" sz="1000" dirty="0"/>
              <a:t>7. Once you’ve exported the file you can now upload the JPEG to your social platform of choice.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50505-0310-9940-9B6A-EBFB5880E42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43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 the steps below to customize your post graphic.</a:t>
            </a:r>
          </a:p>
          <a:p>
            <a:endParaRPr lang="en-US" sz="1800" b="1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If you want to change the main photo click on the top layer and move it to the side.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Right click on the image and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Picture </a:t>
            </a:r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a File.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Once your photo is in the design drag the top layer back into the center.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Change all of the editable copy and your contact information</a:t>
            </a:r>
            <a:r>
              <a:rPr lang="en-US" sz="10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000" dirty="0"/>
              <a:t>5. Click </a:t>
            </a:r>
            <a:r>
              <a:rPr lang="en-US" sz="1000" b="1" dirty="0"/>
              <a:t>File</a:t>
            </a:r>
            <a:r>
              <a:rPr lang="en-US" sz="1000" dirty="0"/>
              <a:t>, then </a:t>
            </a:r>
            <a:r>
              <a:rPr lang="en-US" sz="1000" b="1" dirty="0"/>
              <a:t>Export</a:t>
            </a:r>
            <a:r>
              <a:rPr lang="en-US" sz="1000" dirty="0"/>
              <a:t>, then select </a:t>
            </a:r>
            <a:r>
              <a:rPr lang="en-US" sz="1000" b="1" dirty="0"/>
              <a:t>JPEG</a:t>
            </a:r>
            <a:r>
              <a:rPr lang="en-US" sz="1000" dirty="0"/>
              <a:t> in the </a:t>
            </a:r>
            <a:r>
              <a:rPr lang="en-US" sz="1000" b="1" dirty="0"/>
              <a:t>File Format </a:t>
            </a:r>
            <a:r>
              <a:rPr lang="en-US" sz="1000" dirty="0"/>
              <a:t>drop down menu. Make sure the width and height is 1080 x 1080.</a:t>
            </a:r>
          </a:p>
          <a:p>
            <a:r>
              <a:rPr lang="en-US" sz="1000" dirty="0"/>
              <a:t>6. Click </a:t>
            </a:r>
            <a:r>
              <a:rPr lang="en-US" sz="1000" b="1" dirty="0"/>
              <a:t>Export</a:t>
            </a:r>
            <a:r>
              <a:rPr lang="en-US" sz="1000" dirty="0"/>
              <a:t> after selecting the folder on your computer you wish to have the file saved to. </a:t>
            </a:r>
          </a:p>
          <a:p>
            <a:r>
              <a:rPr lang="en-US" sz="1000" dirty="0"/>
              <a:t>7. Once you’ve exported the file you can now upload the JPEG to your social platform of choice.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50505-0310-9940-9B6A-EBFB5880E42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925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 the steps below to customize your post graphic.</a:t>
            </a:r>
          </a:p>
          <a:p>
            <a:endParaRPr lang="en-US" sz="1800" b="1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If you want to change the main photo click on the top layer and move it to the side.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Right click on the image and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Picture </a:t>
            </a:r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a File.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Once your photo is in the design drag the top layer back into the center.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Change all of the editable copy and your contact information</a:t>
            </a:r>
            <a:r>
              <a:rPr lang="en-US" sz="10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000" dirty="0"/>
              <a:t>5. Click </a:t>
            </a:r>
            <a:r>
              <a:rPr lang="en-US" sz="1000" b="1" dirty="0"/>
              <a:t>File</a:t>
            </a:r>
            <a:r>
              <a:rPr lang="en-US" sz="1000" dirty="0"/>
              <a:t>, then </a:t>
            </a:r>
            <a:r>
              <a:rPr lang="en-US" sz="1000" b="1" dirty="0"/>
              <a:t>Export</a:t>
            </a:r>
            <a:r>
              <a:rPr lang="en-US" sz="1000" dirty="0"/>
              <a:t>, then select </a:t>
            </a:r>
            <a:r>
              <a:rPr lang="en-US" sz="1000" b="1" dirty="0"/>
              <a:t>JPEG</a:t>
            </a:r>
            <a:r>
              <a:rPr lang="en-US" sz="1000" dirty="0"/>
              <a:t> in the </a:t>
            </a:r>
            <a:r>
              <a:rPr lang="en-US" sz="1000" b="1" dirty="0"/>
              <a:t>File Format </a:t>
            </a:r>
            <a:r>
              <a:rPr lang="en-US" sz="1000" dirty="0"/>
              <a:t>drop down menu. Make sure the width and height is 1080 x 1080.</a:t>
            </a:r>
          </a:p>
          <a:p>
            <a:r>
              <a:rPr lang="en-US" sz="1000" dirty="0"/>
              <a:t>6. Click </a:t>
            </a:r>
            <a:r>
              <a:rPr lang="en-US" sz="1000" b="1" dirty="0"/>
              <a:t>Export</a:t>
            </a:r>
            <a:r>
              <a:rPr lang="en-US" sz="1000" dirty="0"/>
              <a:t> after selecting the folder on your computer you wish to have the file saved to. </a:t>
            </a:r>
          </a:p>
          <a:p>
            <a:r>
              <a:rPr lang="en-US" sz="1000" dirty="0"/>
              <a:t>7. Once you’ve exported the file you can now upload the JPEG to your social platform of choice.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50505-0310-9940-9B6A-EBFB5880E42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261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 the steps below to customize your post graphic.</a:t>
            </a:r>
          </a:p>
          <a:p>
            <a:endParaRPr lang="en-US" sz="1800" b="1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If you want to change the main photo click on the top layer and move it to the side.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Right click on the image and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Picture </a:t>
            </a:r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a File.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Once your photo is in the design drag the top layer back into the center.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Change all of the editable copy and your contact information</a:t>
            </a:r>
            <a:r>
              <a:rPr lang="en-US" sz="10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000" dirty="0"/>
              <a:t>5. Click </a:t>
            </a:r>
            <a:r>
              <a:rPr lang="en-US" sz="1000" b="1" dirty="0"/>
              <a:t>File</a:t>
            </a:r>
            <a:r>
              <a:rPr lang="en-US" sz="1000" dirty="0"/>
              <a:t>, then </a:t>
            </a:r>
            <a:r>
              <a:rPr lang="en-US" sz="1000" b="1" dirty="0"/>
              <a:t>Export</a:t>
            </a:r>
            <a:r>
              <a:rPr lang="en-US" sz="1000" dirty="0"/>
              <a:t>, then select </a:t>
            </a:r>
            <a:r>
              <a:rPr lang="en-US" sz="1000" b="1" dirty="0"/>
              <a:t>JPEG</a:t>
            </a:r>
            <a:r>
              <a:rPr lang="en-US" sz="1000" dirty="0"/>
              <a:t> in the </a:t>
            </a:r>
            <a:r>
              <a:rPr lang="en-US" sz="1000" b="1" dirty="0"/>
              <a:t>File Format </a:t>
            </a:r>
            <a:r>
              <a:rPr lang="en-US" sz="1000" dirty="0"/>
              <a:t>drop down menu. Make sure the width and height is 1080 x 1080.</a:t>
            </a:r>
          </a:p>
          <a:p>
            <a:r>
              <a:rPr lang="en-US" sz="1000" dirty="0"/>
              <a:t>6. Click </a:t>
            </a:r>
            <a:r>
              <a:rPr lang="en-US" sz="1000" b="1" dirty="0"/>
              <a:t>Export</a:t>
            </a:r>
            <a:r>
              <a:rPr lang="en-US" sz="1000" dirty="0"/>
              <a:t> after selecting the folder on your computer you wish to have the file saved to. </a:t>
            </a:r>
          </a:p>
          <a:p>
            <a:r>
              <a:rPr lang="en-US" sz="1000" dirty="0"/>
              <a:t>7. Once you’ve exported the file you can now upload the JPEG to your social platform of choice.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50505-0310-9940-9B6A-EBFB5880E42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756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 the steps below to customize your post graphic.</a:t>
            </a:r>
          </a:p>
          <a:p>
            <a:endParaRPr lang="en-US" sz="1600" b="1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If you want to change the main photo click on the top layer and move it to the side.</a:t>
            </a: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Right click on the image and select </a:t>
            </a:r>
            <a:r>
              <a:rPr lang="en-US" sz="16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Picture </a:t>
            </a:r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select </a:t>
            </a:r>
            <a:r>
              <a:rPr lang="en-US" sz="16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a File.</a:t>
            </a: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Once your photo is in the design drag the top layer back into the center.</a:t>
            </a: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Change all of the editable copy and your contact information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900" dirty="0"/>
              <a:t>5. Click </a:t>
            </a:r>
            <a:r>
              <a:rPr lang="en-US" sz="900" b="1" dirty="0"/>
              <a:t>File</a:t>
            </a:r>
            <a:r>
              <a:rPr lang="en-US" sz="900" dirty="0"/>
              <a:t>, then </a:t>
            </a:r>
            <a:r>
              <a:rPr lang="en-US" sz="900" b="1" dirty="0"/>
              <a:t>Export</a:t>
            </a:r>
            <a:r>
              <a:rPr lang="en-US" sz="900" dirty="0"/>
              <a:t>, then select </a:t>
            </a:r>
            <a:r>
              <a:rPr lang="en-US" sz="900" b="1" dirty="0"/>
              <a:t>JPEG</a:t>
            </a:r>
            <a:r>
              <a:rPr lang="en-US" sz="900" dirty="0"/>
              <a:t> in the </a:t>
            </a:r>
            <a:r>
              <a:rPr lang="en-US" sz="900" b="1" dirty="0"/>
              <a:t>File Format </a:t>
            </a:r>
            <a:r>
              <a:rPr lang="en-US" sz="900" dirty="0"/>
              <a:t>drop down menu. Make sure the width and height is 1080 x 1080.</a:t>
            </a:r>
          </a:p>
          <a:p>
            <a:r>
              <a:rPr lang="en-US" sz="900" dirty="0"/>
              <a:t>6. Click </a:t>
            </a:r>
            <a:r>
              <a:rPr lang="en-US" sz="900" b="1" dirty="0"/>
              <a:t>Export</a:t>
            </a:r>
            <a:r>
              <a:rPr lang="en-US" sz="900" dirty="0"/>
              <a:t> after selecting the folder on your computer you wish to have the file saved to. </a:t>
            </a:r>
          </a:p>
          <a:p>
            <a:r>
              <a:rPr lang="en-US" sz="900" dirty="0"/>
              <a:t>7. Once you’ve exported the file you can now upload the JPEG to your social platform of choice.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50505-0310-9940-9B6A-EBFB5880E42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298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 the steps below to customize your post graphic.</a:t>
            </a:r>
          </a:p>
          <a:p>
            <a:endParaRPr lang="en-US" sz="1800" b="1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If you want to change the main photo click on the top layer and move it to the side.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Right click on the image and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Picture </a:t>
            </a:r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a File.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Once your photo is in the design drag the top layer back into the center.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Change all of the editable copy and your contact information</a:t>
            </a:r>
            <a:r>
              <a:rPr lang="en-US" sz="10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000" dirty="0"/>
              <a:t>5. Click </a:t>
            </a:r>
            <a:r>
              <a:rPr lang="en-US" sz="1000" b="1" dirty="0"/>
              <a:t>File</a:t>
            </a:r>
            <a:r>
              <a:rPr lang="en-US" sz="1000" dirty="0"/>
              <a:t>, then </a:t>
            </a:r>
            <a:r>
              <a:rPr lang="en-US" sz="1000" b="1" dirty="0"/>
              <a:t>Export</a:t>
            </a:r>
            <a:r>
              <a:rPr lang="en-US" sz="1000" dirty="0"/>
              <a:t>, then select </a:t>
            </a:r>
            <a:r>
              <a:rPr lang="en-US" sz="1000" b="1" dirty="0"/>
              <a:t>JPEG</a:t>
            </a:r>
            <a:r>
              <a:rPr lang="en-US" sz="1000" dirty="0"/>
              <a:t> in the </a:t>
            </a:r>
            <a:r>
              <a:rPr lang="en-US" sz="1000" b="1" dirty="0"/>
              <a:t>File Format </a:t>
            </a:r>
            <a:r>
              <a:rPr lang="en-US" sz="1000" dirty="0"/>
              <a:t>drop down menu. Make sure the width and height is 1080 x 1080.</a:t>
            </a:r>
          </a:p>
          <a:p>
            <a:r>
              <a:rPr lang="en-US" sz="1000" dirty="0"/>
              <a:t>6. Click </a:t>
            </a:r>
            <a:r>
              <a:rPr lang="en-US" sz="1000" b="1" dirty="0"/>
              <a:t>Export</a:t>
            </a:r>
            <a:r>
              <a:rPr lang="en-US" sz="1000" dirty="0"/>
              <a:t> after selecting the folder on your computer you wish to have the file saved to. </a:t>
            </a:r>
          </a:p>
          <a:p>
            <a:r>
              <a:rPr lang="en-US" sz="1000" dirty="0"/>
              <a:t>7. Once you’ve exported the file you can now upload the JPEG to your social platform of choice.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50505-0310-9940-9B6A-EBFB5880E42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022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 the steps below to customize your post graphic.</a:t>
            </a:r>
          </a:p>
          <a:p>
            <a:endParaRPr lang="en-US" sz="1600" b="1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If you want to change the main photo click on the top layer and move it to the side.</a:t>
            </a: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Right click on the image and select </a:t>
            </a:r>
            <a:r>
              <a:rPr lang="en-US" sz="16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Picture </a:t>
            </a:r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select </a:t>
            </a:r>
            <a:r>
              <a:rPr lang="en-US" sz="16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a File.</a:t>
            </a: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Once your photo is in the design drag the top layer back into the center.</a:t>
            </a: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Change all of the editable copy and your contact information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900" dirty="0"/>
              <a:t>5. Click </a:t>
            </a:r>
            <a:r>
              <a:rPr lang="en-US" sz="900" b="1" dirty="0"/>
              <a:t>File</a:t>
            </a:r>
            <a:r>
              <a:rPr lang="en-US" sz="900" dirty="0"/>
              <a:t>, then </a:t>
            </a:r>
            <a:r>
              <a:rPr lang="en-US" sz="900" b="1" dirty="0"/>
              <a:t>Export</a:t>
            </a:r>
            <a:r>
              <a:rPr lang="en-US" sz="900" dirty="0"/>
              <a:t>, then select </a:t>
            </a:r>
            <a:r>
              <a:rPr lang="en-US" sz="900" b="1" dirty="0"/>
              <a:t>JPEG</a:t>
            </a:r>
            <a:r>
              <a:rPr lang="en-US" sz="900" dirty="0"/>
              <a:t> in the </a:t>
            </a:r>
            <a:r>
              <a:rPr lang="en-US" sz="900" b="1" dirty="0"/>
              <a:t>File Format </a:t>
            </a:r>
            <a:r>
              <a:rPr lang="en-US" sz="900" dirty="0"/>
              <a:t>drop down menu. Make sure the width and height is 1080 x 1080.</a:t>
            </a:r>
          </a:p>
          <a:p>
            <a:r>
              <a:rPr lang="en-US" sz="900" dirty="0"/>
              <a:t>6. Click </a:t>
            </a:r>
            <a:r>
              <a:rPr lang="en-US" sz="900" b="1" dirty="0"/>
              <a:t>Export</a:t>
            </a:r>
            <a:r>
              <a:rPr lang="en-US" sz="900" dirty="0"/>
              <a:t> after selecting the folder on your computer you wish to have the file saved to. </a:t>
            </a:r>
          </a:p>
          <a:p>
            <a:r>
              <a:rPr lang="en-US" sz="900" dirty="0"/>
              <a:t>7. Once you’ve exported the file you can now upload the JPEG to your social platform of choice.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50505-0310-9940-9B6A-EBFB5880E42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3487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 the steps below to customize your post graphic.</a:t>
            </a:r>
          </a:p>
          <a:p>
            <a:endParaRPr lang="en-US" sz="1800" b="1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If you want to change the main photo click on the top layer and move it to the side.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Right click on the image and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Picture </a:t>
            </a:r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a File.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Once your photo is in the design drag the top layer back into the center.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Change all of the editable copy and your contact information</a:t>
            </a:r>
            <a:r>
              <a:rPr lang="en-US" sz="10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000" dirty="0"/>
              <a:t>5. Click </a:t>
            </a:r>
            <a:r>
              <a:rPr lang="en-US" sz="1000" b="1" dirty="0"/>
              <a:t>File</a:t>
            </a:r>
            <a:r>
              <a:rPr lang="en-US" sz="1000" dirty="0"/>
              <a:t>, then </a:t>
            </a:r>
            <a:r>
              <a:rPr lang="en-US" sz="1000" b="1" dirty="0"/>
              <a:t>Export</a:t>
            </a:r>
            <a:r>
              <a:rPr lang="en-US" sz="1000" dirty="0"/>
              <a:t>, then select </a:t>
            </a:r>
            <a:r>
              <a:rPr lang="en-US" sz="1000" b="1" dirty="0"/>
              <a:t>JPEG</a:t>
            </a:r>
            <a:r>
              <a:rPr lang="en-US" sz="1000" dirty="0"/>
              <a:t> in the </a:t>
            </a:r>
            <a:r>
              <a:rPr lang="en-US" sz="1000" b="1" dirty="0"/>
              <a:t>File Format </a:t>
            </a:r>
            <a:r>
              <a:rPr lang="en-US" sz="1000" dirty="0"/>
              <a:t>drop down menu. Make sure the width and height is 1080 x 1080.</a:t>
            </a:r>
          </a:p>
          <a:p>
            <a:r>
              <a:rPr lang="en-US" sz="1000" dirty="0"/>
              <a:t>6. Click </a:t>
            </a:r>
            <a:r>
              <a:rPr lang="en-US" sz="1000" b="1" dirty="0"/>
              <a:t>Export</a:t>
            </a:r>
            <a:r>
              <a:rPr lang="en-US" sz="1000" dirty="0"/>
              <a:t> after selecting the folder on your computer you wish to have the file saved to. </a:t>
            </a:r>
          </a:p>
          <a:p>
            <a:r>
              <a:rPr lang="en-US" sz="1000" dirty="0"/>
              <a:t>7. Once you’ve exported the file you can now upload the JPEG to your social platform of choice.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50505-0310-9940-9B6A-EBFB5880E42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8512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 the steps below to customize your post graphic.</a:t>
            </a:r>
          </a:p>
          <a:p>
            <a:endParaRPr lang="en-US" sz="1600" b="1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If you want to change the main photo click on the top layer and move it to the side.</a:t>
            </a: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Right click on the image and select </a:t>
            </a:r>
            <a:r>
              <a:rPr lang="en-US" sz="16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Picture </a:t>
            </a:r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select </a:t>
            </a:r>
            <a:r>
              <a:rPr lang="en-US" sz="16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a File.</a:t>
            </a: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Once your photo is in the design drag the top layer back into the center.</a:t>
            </a: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Change all of the editable copy and your contact information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900" dirty="0"/>
              <a:t>5. Click </a:t>
            </a:r>
            <a:r>
              <a:rPr lang="en-US" sz="900" b="1" dirty="0"/>
              <a:t>File</a:t>
            </a:r>
            <a:r>
              <a:rPr lang="en-US" sz="900" dirty="0"/>
              <a:t>, then </a:t>
            </a:r>
            <a:r>
              <a:rPr lang="en-US" sz="900" b="1" dirty="0"/>
              <a:t>Export</a:t>
            </a:r>
            <a:r>
              <a:rPr lang="en-US" sz="900" dirty="0"/>
              <a:t>, then select </a:t>
            </a:r>
            <a:r>
              <a:rPr lang="en-US" sz="900" b="1" dirty="0"/>
              <a:t>JPEG</a:t>
            </a:r>
            <a:r>
              <a:rPr lang="en-US" sz="900" dirty="0"/>
              <a:t> in the </a:t>
            </a:r>
            <a:r>
              <a:rPr lang="en-US" sz="900" b="1" dirty="0"/>
              <a:t>File Format </a:t>
            </a:r>
            <a:r>
              <a:rPr lang="en-US" sz="900" dirty="0"/>
              <a:t>drop down menu. Make sure the width and height is 1080 x 1080.</a:t>
            </a:r>
          </a:p>
          <a:p>
            <a:r>
              <a:rPr lang="en-US" sz="900" dirty="0"/>
              <a:t>6. Click </a:t>
            </a:r>
            <a:r>
              <a:rPr lang="en-US" sz="900" b="1" dirty="0"/>
              <a:t>Export</a:t>
            </a:r>
            <a:r>
              <a:rPr lang="en-US" sz="900" dirty="0"/>
              <a:t> after selecting the folder on your computer you wish to have the file saved to. </a:t>
            </a:r>
          </a:p>
          <a:p>
            <a:r>
              <a:rPr lang="en-US" sz="900" dirty="0"/>
              <a:t>7. Once you’ve exported the file you can now upload the JPEG to your social platform of choice.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50505-0310-9940-9B6A-EBFB5880E42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596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DD37804-9390-E40A-8523-A27EBD9BAB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011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D4C8BBA-38DE-30C9-FE7C-93B8D02543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745DE92-7592-2E7D-8954-B5B0FDA1D5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3716000" cy="94869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57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C2167C5-EF26-E315-63D9-3EC1309F26E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5784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E899B34-0462-FD8F-0C33-286F8B56F1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7445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74B4905-A4D2-8E30-8659-8965A179D3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6C17B6FA-7044-BC22-82E7-E5DDEC852D8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3716000" cy="1040753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7424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63764D6-5253-E722-9746-B01EBE86C3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81F65C3-EE28-D9BA-38A9-ADC3E8F1A7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94225" y="0"/>
            <a:ext cx="9121775" cy="1371600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0235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365A426-2FB1-F218-DB28-B4E72FFB59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EDC11AF-EED9-3042-4C61-8694622BEC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8639735" cy="13716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88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A7E1DC-D716-BFC3-BE02-ADC6984503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68CCCA9-C11E-1035-B231-D9EC82FF51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935413"/>
            <a:ext cx="9534525" cy="978058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5C14858-CEDE-8CB9-374B-4753EA4A54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C523A367-6904-6606-9588-674ABF7BCE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60320" y="3975101"/>
            <a:ext cx="11155680" cy="974090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952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35C6240-64CC-2BD4-BA38-129FE13237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DD5264B-119A-2865-1142-976CA918FF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90812" y="2873375"/>
            <a:ext cx="8334375" cy="8151813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999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3B6F9A-9C5D-8092-588E-A9CF4D388D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0A7EEAE-1BF1-D0F1-2AF4-786FE1048C7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90352" cy="977106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153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BF6CDEF-29C5-893F-8A98-BE9A607DBA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FF652F-036B-0FFE-6538-63B44C05CC0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73693" y="2438400"/>
            <a:ext cx="8771823" cy="87557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222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C9DE8AC-6B8E-1D75-4B00-74A5F746EB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8" name="Picture Placeholder 9">
            <a:extLst>
              <a:ext uri="{FF2B5EF4-FFF2-40B4-BE49-F238E27FC236}">
                <a16:creationId xmlns:a16="http://schemas.microsoft.com/office/drawing/2014/main" id="{3666F628-661E-49BC-186B-16F063CCC9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73693" y="2438400"/>
            <a:ext cx="8771823" cy="87557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799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D24C61D-6FF9-B2C6-F137-DA3675BA64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61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FDA24BE-AD0E-F10E-A8E5-E8BD768A01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509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5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181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3156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934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622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2824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16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1439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432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5337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4786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3290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282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1867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91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4553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47069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ED68340-9566-A89F-E0FB-01F9B61E27B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7334D6-988D-97E3-DDB9-FE07AA354B46}"/>
              </a:ext>
            </a:extLst>
          </p:cNvPr>
          <p:cNvSpPr txBox="1"/>
          <p:nvPr/>
        </p:nvSpPr>
        <p:spPr>
          <a:xfrm>
            <a:off x="8704464" y="11068809"/>
            <a:ext cx="4684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RE/MAX OFFICE NAME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B25B2-8DA9-2690-4E2D-CA31667B94CD}"/>
              </a:ext>
            </a:extLst>
          </p:cNvPr>
          <p:cNvSpPr txBox="1"/>
          <p:nvPr/>
        </p:nvSpPr>
        <p:spPr>
          <a:xfrm>
            <a:off x="7482651" y="11565983"/>
            <a:ext cx="5906280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Agent Name/Agent Title</a:t>
            </a:r>
          </a:p>
          <a:p>
            <a:pPr algn="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123.456.7890 Cell  |  123.456.7890 Office</a:t>
            </a:r>
            <a:b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Website | email address</a:t>
            </a:r>
          </a:p>
          <a:p>
            <a:pPr algn="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1234 Main Street, City, State, Zip</a:t>
            </a:r>
          </a:p>
          <a:p>
            <a:pPr algn="r"/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592296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83EC63-9307-7849-6767-D52CE5697E3F}"/>
              </a:ext>
            </a:extLst>
          </p:cNvPr>
          <p:cNvSpPr txBox="1"/>
          <p:nvPr/>
        </p:nvSpPr>
        <p:spPr>
          <a:xfrm>
            <a:off x="1193819" y="6114254"/>
            <a:ext cx="30585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RE/MAX OFFICE NAME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665759-1BF9-8E09-2F1C-56CE35A73494}"/>
              </a:ext>
            </a:extLst>
          </p:cNvPr>
          <p:cNvSpPr txBox="1"/>
          <p:nvPr/>
        </p:nvSpPr>
        <p:spPr>
          <a:xfrm>
            <a:off x="1193819" y="7479080"/>
            <a:ext cx="5906280" cy="16312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Agent Name/Agent Title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123.456.7890 Cell  |  123.456.7890 Office</a:t>
            </a:r>
            <a:b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Website | email address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1234 Main Street, City, State, Zip</a:t>
            </a:r>
          </a:p>
          <a:p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3539729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86087F-D13D-A49C-108C-4FE13AB6C6D8}"/>
              </a:ext>
            </a:extLst>
          </p:cNvPr>
          <p:cNvSpPr txBox="1"/>
          <p:nvPr/>
        </p:nvSpPr>
        <p:spPr>
          <a:xfrm>
            <a:off x="1193819" y="8400254"/>
            <a:ext cx="30585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RE/MAX OFFICE NAME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CEBC4-83C4-6366-7966-F45D433624AB}"/>
              </a:ext>
            </a:extLst>
          </p:cNvPr>
          <p:cNvSpPr txBox="1"/>
          <p:nvPr/>
        </p:nvSpPr>
        <p:spPr>
          <a:xfrm>
            <a:off x="1193819" y="9765080"/>
            <a:ext cx="5906280" cy="16312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Agent Name/Agent Title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123.456.7890 Cell  |  123.456.7890 Office</a:t>
            </a:r>
            <a:b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Website | email address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1234 Main Street, City, State, Zip</a:t>
            </a:r>
          </a:p>
          <a:p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622234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CAA429C-A1DF-67E9-F15F-E7560BC0A2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E522D6-D89D-27CE-E155-BFAAA587D619}"/>
              </a:ext>
            </a:extLst>
          </p:cNvPr>
          <p:cNvSpPr txBox="1"/>
          <p:nvPr/>
        </p:nvSpPr>
        <p:spPr>
          <a:xfrm>
            <a:off x="951720" y="10976043"/>
            <a:ext cx="4684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RE/MAX OFFICE NAME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9D18EB-E2E7-88A5-2D6A-2E40E85A99DC}"/>
              </a:ext>
            </a:extLst>
          </p:cNvPr>
          <p:cNvSpPr txBox="1"/>
          <p:nvPr/>
        </p:nvSpPr>
        <p:spPr>
          <a:xfrm>
            <a:off x="951720" y="11499263"/>
            <a:ext cx="5906280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Agent Name/Agent Title</a:t>
            </a:r>
          </a:p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123.456.7890 Cell  |  123.456.7890 Office</a:t>
            </a:r>
            <a:b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Website | email address</a:t>
            </a:r>
          </a:p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1234 Main Street, City, State, Zip</a:t>
            </a:r>
          </a:p>
          <a:p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18710179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1353C5C-F1D2-4002-86EE-BFB3B3F38E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1BD8AE-3DDE-305B-81DF-4EDE72E1207A}"/>
              </a:ext>
            </a:extLst>
          </p:cNvPr>
          <p:cNvSpPr txBox="1"/>
          <p:nvPr/>
        </p:nvSpPr>
        <p:spPr>
          <a:xfrm>
            <a:off x="530443" y="8147490"/>
            <a:ext cx="3812957" cy="29238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Agent Name/Agent Title</a:t>
            </a:r>
          </a:p>
          <a:p>
            <a: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123.456.7890 Cell</a:t>
            </a:r>
            <a:b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123.456.7890 Office</a:t>
            </a:r>
            <a:b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Website</a:t>
            </a:r>
            <a:b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 address</a:t>
            </a:r>
          </a:p>
          <a:p>
            <a: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1234 Main Street,</a:t>
            </a:r>
            <a:b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City, State, Zip</a:t>
            </a:r>
          </a:p>
          <a:p>
            <a:r>
              <a:rPr lang="en-US" sz="2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</a:t>
            </a:r>
            <a: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AD1BFF-D086-5309-177C-14470A15B396}"/>
              </a:ext>
            </a:extLst>
          </p:cNvPr>
          <p:cNvSpPr txBox="1"/>
          <p:nvPr/>
        </p:nvSpPr>
        <p:spPr>
          <a:xfrm>
            <a:off x="530443" y="6858000"/>
            <a:ext cx="30585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RE/MAX OFFICE NAME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856965-04DC-BFF4-3F83-DA8DF50890CA}"/>
              </a:ext>
            </a:extLst>
          </p:cNvPr>
          <p:cNvSpPr txBox="1"/>
          <p:nvPr/>
        </p:nvSpPr>
        <p:spPr>
          <a:xfrm>
            <a:off x="530443" y="1234440"/>
            <a:ext cx="381295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JUST LISTED</a:t>
            </a:r>
          </a:p>
        </p:txBody>
      </p:sp>
    </p:spTree>
    <p:extLst>
      <p:ext uri="{BB962C8B-B14F-4D97-AF65-F5344CB8AC3E}">
        <p14:creationId xmlns:p14="http://schemas.microsoft.com/office/powerpoint/2010/main" val="24774525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F1A4A3F-5A0C-4F9B-C6D8-AF5B1C435EA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E5EDCE-0760-21E2-ED79-295E7DE2B6A0}"/>
              </a:ext>
            </a:extLst>
          </p:cNvPr>
          <p:cNvSpPr txBox="1"/>
          <p:nvPr/>
        </p:nvSpPr>
        <p:spPr>
          <a:xfrm>
            <a:off x="9350593" y="2027106"/>
            <a:ext cx="381295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JUST LISTED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B21B9B-E3C1-FE76-4B1E-2B5D25EB0AB5}"/>
              </a:ext>
            </a:extLst>
          </p:cNvPr>
          <p:cNvSpPr txBox="1"/>
          <p:nvPr/>
        </p:nvSpPr>
        <p:spPr>
          <a:xfrm>
            <a:off x="9183790" y="8147490"/>
            <a:ext cx="3812957" cy="29238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Agent Name/Agent Title</a:t>
            </a:r>
          </a:p>
          <a:p>
            <a: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123.456.7890 Cell</a:t>
            </a:r>
            <a:b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123.456.7890 Office</a:t>
            </a:r>
            <a:b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Website</a:t>
            </a:r>
            <a:b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 address</a:t>
            </a:r>
          </a:p>
          <a:p>
            <a: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1234 Main Street,</a:t>
            </a:r>
            <a:b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City, State, Zip</a:t>
            </a:r>
          </a:p>
          <a:p>
            <a:r>
              <a:rPr lang="en-US" sz="2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</a:t>
            </a:r>
            <a:r>
              <a:rPr 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BC5BCE-9396-CD21-048D-F7184B3A9200}"/>
              </a:ext>
            </a:extLst>
          </p:cNvPr>
          <p:cNvSpPr txBox="1"/>
          <p:nvPr/>
        </p:nvSpPr>
        <p:spPr>
          <a:xfrm>
            <a:off x="9183790" y="6858000"/>
            <a:ext cx="30585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RE/MAX OFFICE NAME</a:t>
            </a:r>
          </a:p>
        </p:txBody>
      </p:sp>
    </p:spTree>
    <p:extLst>
      <p:ext uri="{BB962C8B-B14F-4D97-AF65-F5344CB8AC3E}">
        <p14:creationId xmlns:p14="http://schemas.microsoft.com/office/powerpoint/2010/main" val="2257936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C6523E6-6388-1EB5-4AC1-0308F45721C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9D839E-D396-5F4D-D03B-FE547561481E}"/>
              </a:ext>
            </a:extLst>
          </p:cNvPr>
          <p:cNvSpPr txBox="1"/>
          <p:nvPr/>
        </p:nvSpPr>
        <p:spPr>
          <a:xfrm>
            <a:off x="9925903" y="9685389"/>
            <a:ext cx="4992968" cy="29238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Agent Name/Agent Title</a:t>
            </a:r>
          </a:p>
          <a:p>
            <a: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123.456.7890 Cell</a:t>
            </a:r>
            <a:b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123.456.7890 Office</a:t>
            </a:r>
            <a:b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Website</a:t>
            </a:r>
            <a:b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 address</a:t>
            </a:r>
          </a:p>
          <a:p>
            <a: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1234 Main Street,</a:t>
            </a:r>
            <a:b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City, State, Zip</a:t>
            </a:r>
          </a:p>
          <a:p>
            <a:r>
              <a:rPr lang="en-US" sz="23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</a:t>
            </a:r>
            <a: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432423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69E103D-FD2B-8F8D-84E2-58D4206326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3E174B-F687-6D89-F0E9-1F33F45ADA8F}"/>
              </a:ext>
            </a:extLst>
          </p:cNvPr>
          <p:cNvSpPr txBox="1"/>
          <p:nvPr/>
        </p:nvSpPr>
        <p:spPr>
          <a:xfrm>
            <a:off x="7809720" y="724671"/>
            <a:ext cx="53576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RE/MAX OFFICE NAME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9A1D22-F6A8-1DFA-A906-24D9F0C5159B}"/>
              </a:ext>
            </a:extLst>
          </p:cNvPr>
          <p:cNvSpPr txBox="1"/>
          <p:nvPr/>
        </p:nvSpPr>
        <p:spPr>
          <a:xfrm>
            <a:off x="7809720" y="1447945"/>
            <a:ext cx="5906280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Agent Name/Agent Title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123.456.7890 Cell</a:t>
            </a:r>
            <a:b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123.456.7890 Office</a:t>
            </a:r>
            <a:b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Website | email address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1234 Main Street, City, State, Zip</a:t>
            </a:r>
          </a:p>
          <a:p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471647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C707266-F9FB-6FFF-6678-5046D0BC87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91A8DD-0A75-EE95-1574-62CE83DA7B19}"/>
              </a:ext>
            </a:extLst>
          </p:cNvPr>
          <p:cNvSpPr txBox="1"/>
          <p:nvPr/>
        </p:nvSpPr>
        <p:spPr>
          <a:xfrm>
            <a:off x="599957" y="928856"/>
            <a:ext cx="30193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RE/MAX OFFICE NAME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444362-0D6B-5A63-0942-D03CE3FC8419}"/>
              </a:ext>
            </a:extLst>
          </p:cNvPr>
          <p:cNvSpPr txBox="1"/>
          <p:nvPr/>
        </p:nvSpPr>
        <p:spPr>
          <a:xfrm>
            <a:off x="3904859" y="621079"/>
            <a:ext cx="5906280" cy="16312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Agent Name/Agent Title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123.456.7890 Cell  |  123.456.7890 Office</a:t>
            </a:r>
            <a:b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Website | email address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1234 Main Street, City, State, Zip</a:t>
            </a:r>
          </a:p>
          <a:p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627907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B6D9DCC-7B1D-3FDA-1630-128A60F18F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5B6161-6870-F0AF-8C2E-4DBA9F04E720}"/>
              </a:ext>
            </a:extLst>
          </p:cNvPr>
          <p:cNvSpPr txBox="1"/>
          <p:nvPr/>
        </p:nvSpPr>
        <p:spPr>
          <a:xfrm>
            <a:off x="9706447" y="6576429"/>
            <a:ext cx="4992968" cy="29238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Agent Name/Agent Title</a:t>
            </a:r>
          </a:p>
          <a:p>
            <a: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123.456.7890 Cell</a:t>
            </a:r>
            <a:b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123.456.7890 Office</a:t>
            </a:r>
            <a:b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Website</a:t>
            </a:r>
            <a:b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 address</a:t>
            </a:r>
          </a:p>
          <a:p>
            <a: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1234 Main Street,</a:t>
            </a:r>
            <a:b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City, State, Zip</a:t>
            </a:r>
          </a:p>
          <a:p>
            <a:r>
              <a:rPr lang="en-US" sz="23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</a:t>
            </a:r>
            <a:r>
              <a:rPr lang="en-US" sz="23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CD4CFD-D025-0763-4679-EB51624398B6}"/>
              </a:ext>
            </a:extLst>
          </p:cNvPr>
          <p:cNvSpPr txBox="1"/>
          <p:nvPr/>
        </p:nvSpPr>
        <p:spPr>
          <a:xfrm>
            <a:off x="9706447" y="5286939"/>
            <a:ext cx="30585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RE/MAX OFFICE NAME</a:t>
            </a:r>
          </a:p>
        </p:txBody>
      </p:sp>
    </p:spTree>
    <p:extLst>
      <p:ext uri="{BB962C8B-B14F-4D97-AF65-F5344CB8AC3E}">
        <p14:creationId xmlns:p14="http://schemas.microsoft.com/office/powerpoint/2010/main" val="2810703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DA1223D-91C5-8850-91C6-AECC2417470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F18967-EC90-A792-68FE-5F87719A0F37}"/>
              </a:ext>
            </a:extLst>
          </p:cNvPr>
          <p:cNvSpPr txBox="1"/>
          <p:nvPr/>
        </p:nvSpPr>
        <p:spPr>
          <a:xfrm>
            <a:off x="4806197" y="711369"/>
            <a:ext cx="30193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RE/MAX OFFICE NAME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D81043-9FBD-74A9-EFA4-19B0AAB3205C}"/>
              </a:ext>
            </a:extLst>
          </p:cNvPr>
          <p:cNvSpPr txBox="1"/>
          <p:nvPr/>
        </p:nvSpPr>
        <p:spPr>
          <a:xfrm>
            <a:off x="8111099" y="403592"/>
            <a:ext cx="5906280" cy="16312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Agent Name/Agent Title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123.456.7890 Cell  |  123.456.7890 Office</a:t>
            </a:r>
            <a:b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Website | email address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1234 Main Street, City, State, Zip</a:t>
            </a:r>
          </a:p>
          <a:p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7454984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ABF1B73-ABFE-3B5B-D157-90FC6361A5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2D0C2E-0175-6971-D90B-2B7C88123974}"/>
              </a:ext>
            </a:extLst>
          </p:cNvPr>
          <p:cNvSpPr txBox="1"/>
          <p:nvPr/>
        </p:nvSpPr>
        <p:spPr>
          <a:xfrm>
            <a:off x="4806197" y="711369"/>
            <a:ext cx="30193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RE/MAX OFFICE NAME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C0F002-944F-5D27-C764-979014720201}"/>
              </a:ext>
            </a:extLst>
          </p:cNvPr>
          <p:cNvSpPr txBox="1"/>
          <p:nvPr/>
        </p:nvSpPr>
        <p:spPr>
          <a:xfrm>
            <a:off x="8111099" y="403592"/>
            <a:ext cx="5906280" cy="16312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Agent Name/Agent Title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123.456.7890 Cell  |  123.456.7890 Office</a:t>
            </a:r>
            <a:b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Website | email address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1234 Main Street, City, State, Zip</a:t>
            </a:r>
          </a:p>
          <a:p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10262705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572BE43-1854-4DB6-B114-9F6E2F1E8C50}"/>
              </a:ext>
            </a:extLst>
          </p:cNvPr>
          <p:cNvSpPr txBox="1"/>
          <p:nvPr/>
        </p:nvSpPr>
        <p:spPr>
          <a:xfrm>
            <a:off x="1193819" y="6114254"/>
            <a:ext cx="30585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RE/MAX OFFICE NAME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E4C6B4-A2D5-B0E9-9BE4-62BF10F9FCC9}"/>
              </a:ext>
            </a:extLst>
          </p:cNvPr>
          <p:cNvSpPr txBox="1"/>
          <p:nvPr/>
        </p:nvSpPr>
        <p:spPr>
          <a:xfrm>
            <a:off x="1193819" y="7479080"/>
            <a:ext cx="5906280" cy="16312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Agent Name/Agent Title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123.456.7890 Cell  |  123.456.7890 Office</a:t>
            </a:r>
            <a:b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Website | email address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1234 Main Street, City, State, Zip</a:t>
            </a:r>
          </a:p>
          <a:p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621094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CEF101-D891-642F-73CD-8D2F3C59B152}"/>
              </a:ext>
            </a:extLst>
          </p:cNvPr>
          <p:cNvSpPr txBox="1"/>
          <p:nvPr/>
        </p:nvSpPr>
        <p:spPr>
          <a:xfrm>
            <a:off x="1193819" y="8400254"/>
            <a:ext cx="30585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RE/MAX OFFICE NAME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A7A6B3-3400-F297-90C2-550D1FE6D01A}"/>
              </a:ext>
            </a:extLst>
          </p:cNvPr>
          <p:cNvSpPr txBox="1"/>
          <p:nvPr/>
        </p:nvSpPr>
        <p:spPr>
          <a:xfrm>
            <a:off x="1193819" y="9765080"/>
            <a:ext cx="5906280" cy="16312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Agent Name/Agent Title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123.456.7890 Cell  |  123.456.7890 Office</a:t>
            </a:r>
            <a:b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Website | email address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1234 Main Street, City, State, Zip</a:t>
            </a:r>
          </a:p>
          <a:p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193069573"/>
      </p:ext>
    </p:extLst>
  </p:cSld>
  <p:clrMapOvr>
    <a:masterClrMapping/>
  </p:clrMapOvr>
</p:sld>
</file>

<file path=ppt/theme/theme1.xml><?xml version="1.0" encoding="utf-8"?>
<a:theme xmlns:a="http://schemas.openxmlformats.org/drawingml/2006/main" name="Layout 1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Layout 10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Layout 11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Layout 12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3.xml><?xml version="1.0" encoding="utf-8"?>
<a:theme xmlns:a="http://schemas.openxmlformats.org/drawingml/2006/main" name="Layout 13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4.xml><?xml version="1.0" encoding="utf-8"?>
<a:theme xmlns:a="http://schemas.openxmlformats.org/drawingml/2006/main" name="Layout 14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5.xml><?xml version="1.0" encoding="utf-8"?>
<a:theme xmlns:a="http://schemas.openxmlformats.org/drawingml/2006/main" name="Layout 15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ayout 2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Layout 3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Layout 4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Layout 5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Layout 6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Layout 7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Layout 8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Layout 9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</TotalTime>
  <Words>2716</Words>
  <Application>Microsoft Macintosh PowerPoint</Application>
  <PresentationFormat>Custom</PresentationFormat>
  <Paragraphs>221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15</vt:i4>
      </vt:variant>
      <vt:variant>
        <vt:lpstr>Slide Titles</vt:lpstr>
      </vt:variant>
      <vt:variant>
        <vt:i4>15</vt:i4>
      </vt:variant>
    </vt:vector>
  </HeadingPairs>
  <TitlesOfParts>
    <vt:vector size="33" baseType="lpstr">
      <vt:lpstr>Aptos</vt:lpstr>
      <vt:lpstr>Arial</vt:lpstr>
      <vt:lpstr>Calibri</vt:lpstr>
      <vt:lpstr>Layout 1</vt:lpstr>
      <vt:lpstr>Layout 2</vt:lpstr>
      <vt:lpstr>Layout 3</vt:lpstr>
      <vt:lpstr>Layout 4</vt:lpstr>
      <vt:lpstr>Layout 5</vt:lpstr>
      <vt:lpstr>Layout 6</vt:lpstr>
      <vt:lpstr>Layout 7</vt:lpstr>
      <vt:lpstr>Layout 8</vt:lpstr>
      <vt:lpstr>Layout 9</vt:lpstr>
      <vt:lpstr>Layout 10</vt:lpstr>
      <vt:lpstr>Layout 11</vt:lpstr>
      <vt:lpstr>Layout 12</vt:lpstr>
      <vt:lpstr>Layout 13</vt:lpstr>
      <vt:lpstr>Layout 14</vt:lpstr>
      <vt:lpstr>Layout 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Reilly, Kim</cp:lastModifiedBy>
  <cp:revision>29</cp:revision>
  <dcterms:created xsi:type="dcterms:W3CDTF">2019-12-04T20:05:19Z</dcterms:created>
  <dcterms:modified xsi:type="dcterms:W3CDTF">2025-03-10T20:08:35Z</dcterms:modified>
</cp:coreProperties>
</file>