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BCBD82-9D8D-4C94-865D-146DB23B11CE}" name="Kleist, Kailynn" initials="KK" userId="S::kkleist@remax.com::96da0a34-85aa-449b-befb-6e9c10b42ba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749"/>
    <a:srgbClr val="DC1C2E"/>
    <a:srgbClr val="9DA4AA"/>
    <a:srgbClr val="034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7"/>
    <p:restoredTop sz="94694"/>
  </p:normalViewPr>
  <p:slideViewPr>
    <p:cSldViewPr snapToGrid="0" snapToObjects="1">
      <p:cViewPr>
        <p:scale>
          <a:sx n="270" d="100"/>
          <a:sy n="270" d="100"/>
        </p:scale>
        <p:origin x="3128" y="-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nich, Rob" userId="2fd29f00-9b45-4dfd-a29c-7451e8654a76" providerId="ADAL" clId="{94674269-1BC3-5B47-A081-A6D1E275F540}"/>
    <pc:docChg chg="modMainMaster">
      <pc:chgData name="Katnich, Rob" userId="2fd29f00-9b45-4dfd-a29c-7451e8654a76" providerId="ADAL" clId="{94674269-1BC3-5B47-A081-A6D1E275F540}" dt="2025-04-30T16:33:29.855" v="2" actId="14826"/>
      <pc:docMkLst>
        <pc:docMk/>
      </pc:docMkLst>
      <pc:sldMasterChg chg="modSp">
        <pc:chgData name="Katnich, Rob" userId="2fd29f00-9b45-4dfd-a29c-7451e8654a76" providerId="ADAL" clId="{94674269-1BC3-5B47-A081-A6D1E275F540}" dt="2025-04-30T16:33:29.855" v="2" actId="14826"/>
        <pc:sldMasterMkLst>
          <pc:docMk/>
          <pc:sldMasterMk cId="3887054208" sldId="2147483660"/>
        </pc:sldMasterMkLst>
        <pc:picChg chg="mod">
          <ac:chgData name="Katnich, Rob" userId="2fd29f00-9b45-4dfd-a29c-7451e8654a76" providerId="ADAL" clId="{94674269-1BC3-5B47-A081-A6D1E275F540}" dt="2025-04-30T16:33:29.855" v="2" actId="14826"/>
          <ac:picMkLst>
            <pc:docMk/>
            <pc:sldMasterMk cId="3887054208" sldId="2147483660"/>
            <ac:picMk id="8" creationId="{A5CDE0DC-2390-884E-A6BC-6DA0C2719C1E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891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5CDE0DC-2390-884E-A6BC-6DA0C2719C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054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5F7B30A-248D-C84C-BFF0-033BAA2273CF}"/>
              </a:ext>
            </a:extLst>
          </p:cNvPr>
          <p:cNvSpPr txBox="1"/>
          <p:nvPr/>
        </p:nvSpPr>
        <p:spPr>
          <a:xfrm>
            <a:off x="0" y="203068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RE/MAX Office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08C8D-2A8B-1D44-B927-C7649408A353}"/>
              </a:ext>
            </a:extLst>
          </p:cNvPr>
          <p:cNvSpPr txBox="1"/>
          <p:nvPr/>
        </p:nvSpPr>
        <p:spPr>
          <a:xfrm>
            <a:off x="0" y="2850078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Agent Count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567C63-ADCD-B249-8513-C40EFDAC3CA9}"/>
              </a:ext>
            </a:extLst>
          </p:cNvPr>
          <p:cNvSpPr txBox="1"/>
          <p:nvPr/>
        </p:nvSpPr>
        <p:spPr>
          <a:xfrm>
            <a:off x="0" y="4156364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Avg Commission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1C0E8A-221F-6247-875D-AECED8B930C4}"/>
              </a:ext>
            </a:extLst>
          </p:cNvPr>
          <p:cNvSpPr txBox="1"/>
          <p:nvPr/>
        </p:nvSpPr>
        <p:spPr>
          <a:xfrm>
            <a:off x="0" y="5462649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Transactions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8678E7-A217-5B4F-B78B-306CA3DD92C0}"/>
              </a:ext>
            </a:extLst>
          </p:cNvPr>
          <p:cNvSpPr txBox="1"/>
          <p:nvPr/>
        </p:nvSpPr>
        <p:spPr>
          <a:xfrm>
            <a:off x="0" y="6745184"/>
            <a:ext cx="7772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Total Volume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F3D2929-5E49-BD4E-9A89-B1603D3AA24F}"/>
              </a:ext>
            </a:extLst>
          </p:cNvPr>
          <p:cNvSpPr txBox="1"/>
          <p:nvPr/>
        </p:nvSpPr>
        <p:spPr>
          <a:xfrm>
            <a:off x="0" y="3161644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DC1C2E"/>
                </a:solidFill>
                <a:latin typeface="Montserrat Medium" pitchFamily="2" charset="77"/>
                <a:cs typeface="Arial" panose="020B0604020202020204" pitchFamily="34" charset="0"/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A1D466-E0DF-784B-8DAC-46D20D1281AD}"/>
              </a:ext>
            </a:extLst>
          </p:cNvPr>
          <p:cNvSpPr txBox="1"/>
          <p:nvPr/>
        </p:nvSpPr>
        <p:spPr>
          <a:xfrm>
            <a:off x="0" y="446793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DC1C2E"/>
                </a:solidFill>
                <a:latin typeface="Montserrat Medium" pitchFamily="2" charset="77"/>
                <a:cs typeface="Arial" panose="020B0604020202020204" pitchFamily="34" charset="0"/>
              </a:rPr>
              <a:t>$XX,XXX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DD4FB1-044F-9245-8913-00DCCD963DE0}"/>
              </a:ext>
            </a:extLst>
          </p:cNvPr>
          <p:cNvSpPr txBox="1"/>
          <p:nvPr/>
        </p:nvSpPr>
        <p:spPr>
          <a:xfrm>
            <a:off x="0" y="7056751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DC1C2E"/>
                </a:solidFill>
                <a:latin typeface="Montserrat Medium" pitchFamily="2" charset="77"/>
                <a:cs typeface="Arial" panose="020B0604020202020204" pitchFamily="34" charset="0"/>
              </a:rPr>
              <a:t>XXX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FD043D-B4B3-E946-B8CF-CF8797847847}"/>
              </a:ext>
            </a:extLst>
          </p:cNvPr>
          <p:cNvSpPr txBox="1"/>
          <p:nvPr/>
        </p:nvSpPr>
        <p:spPr>
          <a:xfrm>
            <a:off x="1971304" y="5762340"/>
            <a:ext cx="191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DC1C2E"/>
                </a:solidFill>
                <a:latin typeface="Montserrat Medium" pitchFamily="2" charset="77"/>
                <a:cs typeface="Arial" panose="020B0604020202020204" pitchFamily="34" charset="0"/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B611B4-9BFA-F744-8A4D-AC9CF9ECB811}"/>
              </a:ext>
            </a:extLst>
          </p:cNvPr>
          <p:cNvSpPr txBox="1"/>
          <p:nvPr/>
        </p:nvSpPr>
        <p:spPr>
          <a:xfrm>
            <a:off x="3871356" y="5762340"/>
            <a:ext cx="1914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DC1C2E"/>
                </a:solidFill>
                <a:latin typeface="Montserrat Medium" pitchFamily="2" charset="77"/>
                <a:cs typeface="Arial" panose="020B0604020202020204" pitchFamily="34" charset="0"/>
              </a:rPr>
              <a:t>XXX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3A4DF9-FCAF-914C-92C0-C5AE2C8D2BF6}"/>
              </a:ext>
            </a:extLst>
          </p:cNvPr>
          <p:cNvSpPr txBox="1"/>
          <p:nvPr/>
        </p:nvSpPr>
        <p:spPr>
          <a:xfrm>
            <a:off x="0" y="3821704"/>
            <a:ext cx="77724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Montserrat Light" pitchFamily="2" charset="77"/>
                <a:cs typeface="Arial" panose="020B0604020202020204" pitchFamily="34" charset="0"/>
              </a:rPr>
              <a:t>Disclaimer Text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915813-EACA-F54E-A67C-BA79BEBBF7DC}"/>
              </a:ext>
            </a:extLst>
          </p:cNvPr>
          <p:cNvSpPr txBox="1"/>
          <p:nvPr/>
        </p:nvSpPr>
        <p:spPr>
          <a:xfrm>
            <a:off x="0" y="5132919"/>
            <a:ext cx="77724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Montserrat Light" pitchFamily="2" charset="77"/>
                <a:cs typeface="Arial" panose="020B0604020202020204" pitchFamily="34" charset="0"/>
              </a:rPr>
              <a:t>Disclaimer Text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521677-316F-2748-AAD2-B77E409F2716}"/>
              </a:ext>
            </a:extLst>
          </p:cNvPr>
          <p:cNvSpPr txBox="1"/>
          <p:nvPr/>
        </p:nvSpPr>
        <p:spPr>
          <a:xfrm>
            <a:off x="0" y="7716257"/>
            <a:ext cx="77724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Montserrat Light" pitchFamily="2" charset="77"/>
                <a:cs typeface="Arial" panose="020B0604020202020204" pitchFamily="34" charset="0"/>
              </a:rPr>
              <a:t>Disclaimer Text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F70810-86E4-0740-902A-4E0AC8A9AD63}"/>
              </a:ext>
            </a:extLst>
          </p:cNvPr>
          <p:cNvSpPr txBox="1"/>
          <p:nvPr/>
        </p:nvSpPr>
        <p:spPr>
          <a:xfrm>
            <a:off x="1971304" y="6402727"/>
            <a:ext cx="19000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Montserrat Light" pitchFamily="2" charset="77"/>
                <a:cs typeface="Arial" panose="020B0604020202020204" pitchFamily="34" charset="0"/>
              </a:rPr>
              <a:t>Disclaimer 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A98ACC-7026-6E41-8615-3E6E20C72510}"/>
              </a:ext>
            </a:extLst>
          </p:cNvPr>
          <p:cNvSpPr txBox="1"/>
          <p:nvPr/>
        </p:nvSpPr>
        <p:spPr>
          <a:xfrm>
            <a:off x="3858293" y="6402727"/>
            <a:ext cx="190005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Montserrat Light" pitchFamily="2" charset="77"/>
                <a:cs typeface="Arial" panose="020B0604020202020204" pitchFamily="34" charset="0"/>
              </a:rPr>
              <a:t>Disclaimer Text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4661B3D-9C0F-1545-B344-E55F32827719}"/>
              </a:ext>
            </a:extLst>
          </p:cNvPr>
          <p:cNvSpPr txBox="1"/>
          <p:nvPr/>
        </p:nvSpPr>
        <p:spPr>
          <a:xfrm>
            <a:off x="0" y="9326756"/>
            <a:ext cx="7772400" cy="192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0" dirty="0">
                <a:solidFill>
                  <a:srgbClr val="0C2749"/>
                </a:solidFill>
                <a:latin typeface="Montserrat Medium" pitchFamily="2" charset="77"/>
                <a:cs typeface="Arial" panose="020B0604020202020204" pitchFamily="34" charset="0"/>
              </a:rPr>
              <a:t>All figures are full year or as of year-end 2024 for RE/MAX Office Name. </a:t>
            </a:r>
          </a:p>
        </p:txBody>
      </p:sp>
    </p:spTree>
    <p:extLst>
      <p:ext uri="{BB962C8B-B14F-4D97-AF65-F5344CB8AC3E}">
        <p14:creationId xmlns:p14="http://schemas.microsoft.com/office/powerpoint/2010/main" val="359613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4154</TotalTime>
  <Words>47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Montserrat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Katnich, Rob</dc:creator>
  <cp:lastModifiedBy>Katnich, Rob</cp:lastModifiedBy>
  <cp:revision>14</cp:revision>
  <dcterms:created xsi:type="dcterms:W3CDTF">2020-06-03T21:27:41Z</dcterms:created>
  <dcterms:modified xsi:type="dcterms:W3CDTF">2025-04-30T16:33:46Z</dcterms:modified>
</cp:coreProperties>
</file>