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4" r:id="rId5"/>
    <p:sldId id="28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32385000" cy="4191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745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31"/>
  </p:normalViewPr>
  <p:slideViewPr>
    <p:cSldViewPr snapToGrid="0" snapToObjects="1">
      <p:cViewPr varScale="1">
        <p:scale>
          <a:sx n="25" d="100"/>
          <a:sy n="25" d="100"/>
        </p:scale>
        <p:origin x="36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03438" y="685800"/>
            <a:ext cx="2651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5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95530" y="27598099"/>
            <a:ext cx="29180237" cy="845987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4840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2382" y="18382213"/>
            <a:ext cx="29180236" cy="5145573"/>
          </a:xfrm>
          <a:prstGeom prst="rect">
            <a:avLst/>
          </a:prstGeom>
        </p:spPr>
        <p:txBody>
          <a:bodyPr anchor="ctr"/>
          <a:lstStyle>
            <a:lvl1pPr algn="ctr" defTabSz="7450480">
              <a:lnSpc>
                <a:spcPct val="80000"/>
              </a:lnSpc>
              <a:defRPr sz="35400" b="0" spc="-70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7450480">
              <a:lnSpc>
                <a:spcPct val="80000"/>
              </a:lnSpc>
              <a:defRPr sz="35400" b="0" spc="-70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7450480">
              <a:lnSpc>
                <a:spcPct val="80000"/>
              </a:lnSpc>
              <a:defRPr sz="35400" b="0" spc="-70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7450480">
              <a:lnSpc>
                <a:spcPct val="80000"/>
              </a:lnSpc>
              <a:defRPr sz="35400" b="0" spc="-70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7450480">
              <a:lnSpc>
                <a:spcPct val="80000"/>
              </a:lnSpc>
              <a:defRPr sz="35400" b="0" spc="-70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2382" y="13275685"/>
            <a:ext cx="29180236" cy="9617728"/>
          </a:xfrm>
          <a:prstGeom prst="rect">
            <a:avLst/>
          </a:prstGeom>
        </p:spPr>
        <p:txBody>
          <a:bodyPr anchor="b"/>
          <a:lstStyle>
            <a:lvl1pPr algn="ctr" defTabSz="7450480">
              <a:lnSpc>
                <a:spcPct val="80000"/>
              </a:lnSpc>
              <a:defRPr sz="76200" spc="-762"/>
            </a:lvl1pPr>
            <a:lvl2pPr algn="ctr" defTabSz="7450480">
              <a:lnSpc>
                <a:spcPct val="80000"/>
              </a:lnSpc>
              <a:defRPr sz="76200" spc="-762"/>
            </a:lvl2pPr>
            <a:lvl3pPr algn="ctr" defTabSz="7450480">
              <a:lnSpc>
                <a:spcPct val="80000"/>
              </a:lnSpc>
              <a:defRPr sz="76200" spc="-762"/>
            </a:lvl3pPr>
            <a:lvl4pPr algn="ctr" defTabSz="7450480">
              <a:lnSpc>
                <a:spcPct val="80000"/>
              </a:lnSpc>
              <a:defRPr sz="76200" spc="-762"/>
            </a:lvl4pPr>
            <a:lvl5pPr algn="ctr" defTabSz="7450480">
              <a:lnSpc>
                <a:spcPct val="80000"/>
              </a:lnSpc>
              <a:defRPr sz="76200" spc="-762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2382" y="22819927"/>
            <a:ext cx="29180236" cy="1241504"/>
          </a:xfrm>
          <a:prstGeom prst="rect">
            <a:avLst/>
          </a:prstGeom>
        </p:spPr>
        <p:txBody>
          <a:bodyPr lIns="60721" tIns="60721" rIns="60721" bIns="60721"/>
          <a:lstStyle>
            <a:lvl1pPr algn="ctr" defTabSz="1109838">
              <a:defRPr sz="7392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227377" y="26025055"/>
            <a:ext cx="26828193" cy="845988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4840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29429" y="18407471"/>
            <a:ext cx="27726142" cy="5095058"/>
          </a:xfrm>
          <a:prstGeom prst="rect">
            <a:avLst/>
          </a:prstGeom>
        </p:spPr>
        <p:txBody>
          <a:bodyPr/>
          <a:lstStyle>
            <a:lvl1pPr marL="1952264" indent="-1435805" defTabSz="7450480">
              <a:lnSpc>
                <a:spcPct val="90000"/>
              </a:lnSpc>
              <a:defRPr sz="25800" b="0" spc="-5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952264" indent="-978605" defTabSz="7450480">
              <a:lnSpc>
                <a:spcPct val="90000"/>
              </a:lnSpc>
              <a:defRPr sz="25800" b="0" spc="-5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952264" indent="-521405" defTabSz="7450480">
              <a:lnSpc>
                <a:spcPct val="90000"/>
              </a:lnSpc>
              <a:defRPr sz="25800" b="0" spc="-5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952264" indent="-64205" defTabSz="7450480">
              <a:lnSpc>
                <a:spcPct val="90000"/>
              </a:lnSpc>
              <a:defRPr sz="25800" b="0" spc="-5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952264" indent="392994" defTabSz="7450480">
              <a:lnSpc>
                <a:spcPct val="90000"/>
              </a:lnSpc>
              <a:defRPr sz="25800" b="0" spc="-5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20932179" y="13196093"/>
            <a:ext cx="9880054" cy="7901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quarter" idx="22"/>
          </p:nvPr>
        </p:nvSpPr>
        <p:spPr>
          <a:xfrm>
            <a:off x="17929820" y="17130365"/>
            <a:ext cx="13864829" cy="161369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sz="half" idx="23"/>
          </p:nvPr>
        </p:nvSpPr>
        <p:spPr>
          <a:xfrm>
            <a:off x="-185540" y="12504539"/>
            <a:ext cx="22062283" cy="16546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771055" y="4509492"/>
            <a:ext cx="35927110" cy="287416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Ag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AEA99B-4FF7-914F-847D-F1AD1950CC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" y="3501344"/>
            <a:ext cx="16206166" cy="2169770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D2D522-968F-D240-BAC7-B6ABA55488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61837" y="6747783"/>
            <a:ext cx="11976339" cy="23362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B3660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Job Title,</a:t>
            </a:r>
            <a:br>
              <a:rPr lang="en-US" dirty="0"/>
            </a:br>
            <a:r>
              <a:rPr lang="en-US" dirty="0"/>
              <a:t>Job Title Line 2,</a:t>
            </a:r>
            <a:br>
              <a:rPr lang="en-US" dirty="0"/>
            </a:br>
            <a:r>
              <a:rPr lang="en-US" dirty="0"/>
              <a:t>RE/MAX Office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3AA888-049B-6748-BCB6-500E575882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61837" y="10073440"/>
            <a:ext cx="11976339" cy="34956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3143227" rtl="0" eaLnBrk="1" fontAlgn="auto" latinLnBrk="0" hangingPunct="1">
              <a:lnSpc>
                <a:spcPts val="5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4583" b="0" i="0" u="none" strike="noStrike" smtClean="0">
                <a:solidFill>
                  <a:srgbClr val="1F355E"/>
                </a:solidFill>
                <a:effectLst/>
                <a:latin typeface="Arial Regular"/>
              </a:defRPr>
            </a:lvl1pPr>
            <a:lvl2pPr>
              <a:defRPr sz="4583" b="0" i="0">
                <a:latin typeface="Montserrat" pitchFamily="2" charset="77"/>
              </a:defRPr>
            </a:lvl2pPr>
            <a:lvl3pPr>
              <a:defRPr sz="4583" b="0" i="0">
                <a:latin typeface="Montserrat" pitchFamily="2" charset="77"/>
              </a:defRPr>
            </a:lvl3pPr>
            <a:lvl4pPr>
              <a:defRPr sz="4583" b="0" i="0">
                <a:latin typeface="Montserrat" pitchFamily="2" charset="77"/>
              </a:defRPr>
            </a:lvl4pPr>
            <a:lvl5pPr>
              <a:defRPr sz="4583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 555.555.5555</a:t>
            </a:r>
            <a:br>
              <a:rPr lang="en-US" dirty="0"/>
            </a:br>
            <a:r>
              <a:rPr lang="en-US" dirty="0"/>
              <a:t>o  555.555.5555</a:t>
            </a:r>
            <a:br>
              <a:rPr lang="en-US" dirty="0"/>
            </a:br>
            <a:r>
              <a:rPr lang="en-US" dirty="0" err="1"/>
              <a:t>agent@remax.net</a:t>
            </a:r>
            <a:br>
              <a:rPr lang="en-US" dirty="0"/>
            </a:br>
            <a:r>
              <a:rPr lang="en-US" dirty="0" err="1"/>
              <a:t>remax.com</a:t>
            </a:r>
            <a:r>
              <a:rPr lang="en-US" dirty="0"/>
              <a:t>/luxury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2B4366-C6E0-0440-A490-134CD3E8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61837" y="14219216"/>
            <a:ext cx="11976339" cy="20738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Please type body copy here.</a:t>
            </a:r>
            <a:br>
              <a:rPr lang="en-US" dirty="0"/>
            </a:br>
            <a:r>
              <a:rPr lang="en-US" dirty="0"/>
              <a:t>Please use Arial, 10 pts.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6F646-3CC1-F743-BB97-969178F45E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661839" y="1777964"/>
            <a:ext cx="11973511" cy="435107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10083"/>
              </a:lnSpc>
              <a:spcBef>
                <a:spcPts val="0"/>
              </a:spcBef>
              <a:buNone/>
              <a:defRPr sz="10542" b="0" i="0">
                <a:solidFill>
                  <a:srgbClr val="1B3660"/>
                </a:solidFill>
                <a:latin typeface="Times" pitchFamily="2" charset="0"/>
              </a:defRPr>
            </a:lvl1pPr>
            <a:lvl2pPr marL="1571614" indent="0">
              <a:buNone/>
              <a:defRPr sz="9167" b="1" i="0">
                <a:latin typeface="Montserrat SemiBold" pitchFamily="2" charset="77"/>
              </a:defRPr>
            </a:lvl2pPr>
            <a:lvl3pPr marL="3143227" indent="0">
              <a:buNone/>
              <a:defRPr sz="9167" b="1" i="0">
                <a:latin typeface="Montserrat SemiBold" pitchFamily="2" charset="77"/>
              </a:defRPr>
            </a:lvl3pPr>
            <a:lvl4pPr marL="4714841" indent="0">
              <a:buNone/>
              <a:defRPr sz="9167" b="1" i="0">
                <a:latin typeface="Montserrat SemiBold" pitchFamily="2" charset="77"/>
              </a:defRPr>
            </a:lvl4pPr>
            <a:lvl5pPr marL="6286454" indent="0">
              <a:buNone/>
              <a:defRPr sz="9167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AGENT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63FB0-DBBF-8142-8DF1-FFE947BF9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62" y="938995"/>
            <a:ext cx="3730348" cy="3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90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AEA99B-4FF7-914F-847D-F1AD1950CC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33672" y="3501346"/>
            <a:ext cx="8399398" cy="1071787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D2D522-968F-D240-BAC7-B6ABA55488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08228" y="5712246"/>
            <a:ext cx="17788380" cy="15494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RE/MAX Office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3AA888-049B-6748-BCB6-500E575882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08228" y="7473720"/>
            <a:ext cx="17788380" cy="23883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3143227" rtl="0" eaLnBrk="1" fontAlgn="auto" latinLnBrk="0" hangingPunct="1">
              <a:lnSpc>
                <a:spcPts val="5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4583" b="0" i="0" u="none" strike="noStrike" smtClean="0">
                <a:solidFill>
                  <a:srgbClr val="1F355E"/>
                </a:solidFill>
                <a:effectLst/>
                <a:latin typeface="Arial Regular"/>
              </a:defRPr>
            </a:lvl1pPr>
            <a:lvl2pPr>
              <a:defRPr sz="4583" b="0" i="0">
                <a:latin typeface="Montserrat" pitchFamily="2" charset="77"/>
              </a:defRPr>
            </a:lvl2pPr>
            <a:lvl3pPr>
              <a:defRPr sz="4583" b="0" i="0">
                <a:latin typeface="Montserrat" pitchFamily="2" charset="77"/>
              </a:defRPr>
            </a:lvl3pPr>
            <a:lvl4pPr>
              <a:defRPr sz="4583" b="0" i="0">
                <a:latin typeface="Montserrat" pitchFamily="2" charset="77"/>
              </a:defRPr>
            </a:lvl4pPr>
            <a:lvl5pPr>
              <a:defRPr sz="4583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555.555.5555</a:t>
            </a:r>
            <a:br>
              <a:rPr lang="en-US" dirty="0"/>
            </a:br>
            <a:r>
              <a:rPr lang="en-US" dirty="0" err="1"/>
              <a:t>agent@remax.net</a:t>
            </a:r>
            <a:br>
              <a:rPr lang="en-US" dirty="0"/>
            </a:br>
            <a:r>
              <a:rPr lang="en-US" dirty="0" err="1"/>
              <a:t>remax.com</a:t>
            </a:r>
            <a:r>
              <a:rPr lang="en-US" dirty="0"/>
              <a:t>/luxury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2B4366-C6E0-0440-A490-134CD3E8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08223" y="10366688"/>
            <a:ext cx="17788380" cy="3852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Please type body copy here. Please use Arial, 10 pts.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6F646-3CC1-F743-BB97-969178F45E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08232" y="3307746"/>
            <a:ext cx="16821047" cy="20957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10083"/>
              </a:lnSpc>
              <a:spcBef>
                <a:spcPts val="0"/>
              </a:spcBef>
              <a:buNone/>
              <a:defRPr sz="10542" b="0" i="0">
                <a:solidFill>
                  <a:srgbClr val="1F355E"/>
                </a:solidFill>
                <a:latin typeface="Times" pitchFamily="2" charset="0"/>
              </a:defRPr>
            </a:lvl1pPr>
            <a:lvl2pPr marL="1571614" indent="0">
              <a:buNone/>
              <a:defRPr sz="9167" b="1" i="0">
                <a:latin typeface="Montserrat SemiBold" pitchFamily="2" charset="77"/>
              </a:defRPr>
            </a:lvl2pPr>
            <a:lvl3pPr marL="3143227" indent="0">
              <a:buNone/>
              <a:defRPr sz="9167" b="1" i="0">
                <a:latin typeface="Montserrat SemiBold" pitchFamily="2" charset="77"/>
              </a:defRPr>
            </a:lvl3pPr>
            <a:lvl4pPr marL="4714841" indent="0">
              <a:buNone/>
              <a:defRPr sz="9167" b="1" i="0">
                <a:latin typeface="Montserrat SemiBold" pitchFamily="2" charset="77"/>
              </a:defRPr>
            </a:lvl4pPr>
            <a:lvl5pPr marL="6286454" indent="0">
              <a:buNone/>
              <a:defRPr sz="9167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AGENT NAME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F67CF9B-3F69-3F48-9C95-751AFE694F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33667" y="15254392"/>
            <a:ext cx="8399398" cy="1071787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6E9905A4-CE17-C24F-8E19-00E2641D9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33662" y="27053959"/>
            <a:ext cx="8399398" cy="1071787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7DBA32-B610-1047-AA13-7943C8F6A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62" y="938995"/>
            <a:ext cx="3730348" cy="347091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6B82BF4-E479-3391-BC81-EB7251E254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08228" y="17453142"/>
            <a:ext cx="17788380" cy="15494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RE/MAX Office Name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532B69E-5F36-7080-6D47-3769F4508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08228" y="19214616"/>
            <a:ext cx="17788380" cy="23883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3143227" rtl="0" eaLnBrk="1" fontAlgn="auto" latinLnBrk="0" hangingPunct="1">
              <a:lnSpc>
                <a:spcPts val="5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4583" b="0" i="0" u="none" strike="noStrike" smtClean="0">
                <a:solidFill>
                  <a:srgbClr val="1F355E"/>
                </a:solidFill>
                <a:effectLst/>
                <a:latin typeface="Arial Regular"/>
              </a:defRPr>
            </a:lvl1pPr>
            <a:lvl2pPr>
              <a:defRPr sz="4583" b="0" i="0">
                <a:latin typeface="Montserrat" pitchFamily="2" charset="77"/>
              </a:defRPr>
            </a:lvl2pPr>
            <a:lvl3pPr>
              <a:defRPr sz="4583" b="0" i="0">
                <a:latin typeface="Montserrat" pitchFamily="2" charset="77"/>
              </a:defRPr>
            </a:lvl3pPr>
            <a:lvl4pPr>
              <a:defRPr sz="4583" b="0" i="0">
                <a:latin typeface="Montserrat" pitchFamily="2" charset="77"/>
              </a:defRPr>
            </a:lvl4pPr>
            <a:lvl5pPr>
              <a:defRPr sz="4583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555.555.5555</a:t>
            </a:r>
            <a:br>
              <a:rPr lang="en-US" dirty="0"/>
            </a:br>
            <a:r>
              <a:rPr lang="en-US" dirty="0" err="1"/>
              <a:t>agent@remax.net</a:t>
            </a:r>
            <a:br>
              <a:rPr lang="en-US" dirty="0"/>
            </a:br>
            <a:r>
              <a:rPr lang="en-US" dirty="0" err="1"/>
              <a:t>remax.com</a:t>
            </a:r>
            <a:r>
              <a:rPr lang="en-US" dirty="0"/>
              <a:t>/luxury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E699DA55-2E3E-1B99-66EE-D5AEF55A62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08223" y="22107584"/>
            <a:ext cx="17788380" cy="3852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Please type body copy here. Please use Arial, 10 pts.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CF517CB6-77D2-AA14-452B-A69BEBC2633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08232" y="15048642"/>
            <a:ext cx="16821047" cy="20957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10083"/>
              </a:lnSpc>
              <a:spcBef>
                <a:spcPts val="0"/>
              </a:spcBef>
              <a:buNone/>
              <a:defRPr sz="10542" b="0" i="0">
                <a:solidFill>
                  <a:srgbClr val="1F355E"/>
                </a:solidFill>
                <a:latin typeface="Times" pitchFamily="2" charset="0"/>
              </a:defRPr>
            </a:lvl1pPr>
            <a:lvl2pPr marL="1571614" indent="0">
              <a:buNone/>
              <a:defRPr sz="9167" b="1" i="0">
                <a:latin typeface="Montserrat SemiBold" pitchFamily="2" charset="77"/>
              </a:defRPr>
            </a:lvl2pPr>
            <a:lvl3pPr marL="3143227" indent="0">
              <a:buNone/>
              <a:defRPr sz="9167" b="1" i="0">
                <a:latin typeface="Montserrat SemiBold" pitchFamily="2" charset="77"/>
              </a:defRPr>
            </a:lvl3pPr>
            <a:lvl4pPr marL="4714841" indent="0">
              <a:buNone/>
              <a:defRPr sz="9167" b="1" i="0">
                <a:latin typeface="Montserrat SemiBold" pitchFamily="2" charset="77"/>
              </a:defRPr>
            </a:lvl4pPr>
            <a:lvl5pPr marL="6286454" indent="0">
              <a:buNone/>
              <a:defRPr sz="9167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AGENT NAME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D731249E-0A46-6EF5-10DC-991723D85F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08228" y="29303766"/>
            <a:ext cx="17788380" cy="15494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RE/MAX Office Name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4D5DB02D-99A4-5C92-5730-544BBBD995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8228" y="31065240"/>
            <a:ext cx="17788380" cy="23883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3143227" rtl="0" eaLnBrk="1" fontAlgn="auto" latinLnBrk="0" hangingPunct="1">
              <a:lnSpc>
                <a:spcPts val="5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4583" b="0" i="0" u="none" strike="noStrike" smtClean="0">
                <a:solidFill>
                  <a:srgbClr val="1F355E"/>
                </a:solidFill>
                <a:effectLst/>
                <a:latin typeface="Arial Regular"/>
              </a:defRPr>
            </a:lvl1pPr>
            <a:lvl2pPr>
              <a:defRPr sz="4583" b="0" i="0">
                <a:latin typeface="Montserrat" pitchFamily="2" charset="77"/>
              </a:defRPr>
            </a:lvl2pPr>
            <a:lvl3pPr>
              <a:defRPr sz="4583" b="0" i="0">
                <a:latin typeface="Montserrat" pitchFamily="2" charset="77"/>
              </a:defRPr>
            </a:lvl3pPr>
            <a:lvl4pPr>
              <a:defRPr sz="4583" b="0" i="0">
                <a:latin typeface="Montserrat" pitchFamily="2" charset="77"/>
              </a:defRPr>
            </a:lvl4pPr>
            <a:lvl5pPr>
              <a:defRPr sz="4583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555.555.5555</a:t>
            </a:r>
            <a:br>
              <a:rPr lang="en-US" dirty="0"/>
            </a:br>
            <a:r>
              <a:rPr lang="en-US" dirty="0" err="1"/>
              <a:t>agent@remax.net</a:t>
            </a:r>
            <a:br>
              <a:rPr lang="en-US" dirty="0"/>
            </a:br>
            <a:r>
              <a:rPr lang="en-US" dirty="0" err="1"/>
              <a:t>remax.com</a:t>
            </a:r>
            <a:r>
              <a:rPr lang="en-US" dirty="0"/>
              <a:t>/luxury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54B631B4-C5A0-AC51-F88E-FBFACB176D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708223" y="33958208"/>
            <a:ext cx="17788380" cy="3852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958"/>
              </a:lnSpc>
              <a:spcBef>
                <a:spcPts val="0"/>
              </a:spcBef>
              <a:buNone/>
              <a:defRPr sz="4583" b="0" i="0">
                <a:solidFill>
                  <a:srgbClr val="1F355E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Please type body copy here. Please use Arial, 10 pts.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3DC79FE-37FC-B95F-EE32-D9481BF057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08232" y="26899266"/>
            <a:ext cx="16821047" cy="20957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10083"/>
              </a:lnSpc>
              <a:spcBef>
                <a:spcPts val="0"/>
              </a:spcBef>
              <a:buNone/>
              <a:defRPr sz="10542" b="0" i="0">
                <a:solidFill>
                  <a:srgbClr val="1F355E"/>
                </a:solidFill>
                <a:latin typeface="Times" pitchFamily="2" charset="0"/>
              </a:defRPr>
            </a:lvl1pPr>
            <a:lvl2pPr marL="1571614" indent="0">
              <a:buNone/>
              <a:defRPr sz="9167" b="1" i="0">
                <a:latin typeface="Montserrat SemiBold" pitchFamily="2" charset="77"/>
              </a:defRPr>
            </a:lvl2pPr>
            <a:lvl3pPr marL="3143227" indent="0">
              <a:buNone/>
              <a:defRPr sz="9167" b="1" i="0">
                <a:latin typeface="Montserrat SemiBold" pitchFamily="2" charset="77"/>
              </a:defRPr>
            </a:lvl3pPr>
            <a:lvl4pPr marL="4714841" indent="0">
              <a:buNone/>
              <a:defRPr sz="9167" b="1" i="0">
                <a:latin typeface="Montserrat SemiBold" pitchFamily="2" charset="77"/>
              </a:defRPr>
            </a:lvl4pPr>
            <a:lvl5pPr marL="6286454" indent="0">
              <a:buNone/>
              <a:defRPr sz="9167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8720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534915" y="10126265"/>
            <a:ext cx="35522298" cy="212751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21309210"/>
            <a:ext cx="29180236" cy="6173392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603964" y="13315808"/>
            <a:ext cx="29177074" cy="845987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4840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2382" y="27266131"/>
            <a:ext cx="29180236" cy="1483451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sz="half" idx="21"/>
          </p:nvPr>
        </p:nvSpPr>
        <p:spPr>
          <a:xfrm>
            <a:off x="14573250" y="11576843"/>
            <a:ext cx="16129862" cy="18773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13533437"/>
            <a:ext cx="12987736" cy="7812394"/>
          </a:xfrm>
          <a:prstGeom prst="rect">
            <a:avLst/>
          </a:prstGeom>
        </p:spPr>
        <p:txBody>
          <a:bodyPr/>
          <a:lstStyle>
            <a:lvl1pPr>
              <a:defRPr sz="25800" spc="-516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2382" y="21224047"/>
            <a:ext cx="12987736" cy="715251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29077" y="28781823"/>
            <a:ext cx="910248" cy="941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13280429"/>
            <a:ext cx="29180236" cy="1903420"/>
          </a:xfrm>
          <a:prstGeom prst="rect">
            <a:avLst/>
          </a:prstGeom>
        </p:spPr>
        <p:txBody>
          <a:bodyPr anchor="t"/>
          <a:lstStyle>
            <a:lvl1pPr>
              <a:defRPr sz="25800" spc="-516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2382" y="14998309"/>
            <a:ext cx="29180236" cy="1241504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7392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2382" y="17489263"/>
            <a:ext cx="29180236" cy="10965016"/>
          </a:xfrm>
          <a:prstGeom prst="rect">
            <a:avLst/>
          </a:prstGeom>
        </p:spPr>
        <p:txBody>
          <a:bodyPr/>
          <a:lstStyle>
            <a:lvl1pPr marL="18542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1pPr>
            <a:lvl2pPr marL="24638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2pPr>
            <a:lvl3pPr marL="30734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3pPr>
            <a:lvl4pPr marL="36830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4pPr>
            <a:lvl5pPr marL="42926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2382" y="17489263"/>
            <a:ext cx="29180236" cy="10965016"/>
          </a:xfrm>
          <a:prstGeom prst="rect">
            <a:avLst/>
          </a:prstGeom>
        </p:spPr>
        <p:txBody>
          <a:bodyPr numCol="2" spcCol="1459011"/>
          <a:lstStyle>
            <a:lvl1pPr marL="18542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1pPr>
            <a:lvl2pPr marL="24638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2pPr>
            <a:lvl3pPr marL="30734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3pPr>
            <a:lvl4pPr marL="36830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4pPr>
            <a:lvl5pPr marL="42926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2382" y="14998309"/>
            <a:ext cx="12987736" cy="1241504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7392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2382" y="17489263"/>
            <a:ext cx="12987736" cy="10965837"/>
          </a:xfrm>
          <a:prstGeom prst="rect">
            <a:avLst/>
          </a:prstGeom>
        </p:spPr>
        <p:txBody>
          <a:bodyPr/>
          <a:lstStyle>
            <a:lvl1pPr marL="18542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1pPr>
            <a:lvl2pPr marL="24638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2pPr>
            <a:lvl3pPr marL="30734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3pPr>
            <a:lvl4pPr marL="36830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4pPr>
            <a:lvl5pPr marL="4292600" indent="-1854200" defTabSz="7450480">
              <a:lnSpc>
                <a:spcPct val="90000"/>
              </a:lnSpc>
              <a:spcBef>
                <a:spcPts val="13700"/>
              </a:spcBef>
              <a:buSzPct val="123000"/>
              <a:buChar char="•"/>
              <a:defRPr sz="146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sz="half" idx="22"/>
          </p:nvPr>
        </p:nvSpPr>
        <p:spPr>
          <a:xfrm>
            <a:off x="16192500" y="11305819"/>
            <a:ext cx="14498973" cy="19331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13280429"/>
            <a:ext cx="12987736" cy="1905993"/>
          </a:xfrm>
          <a:prstGeom prst="rect">
            <a:avLst/>
          </a:prstGeom>
        </p:spPr>
        <p:txBody>
          <a:bodyPr anchor="t"/>
          <a:lstStyle>
            <a:lvl1pPr>
              <a:defRPr sz="25800" spc="-516"/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602378" y="17868304"/>
            <a:ext cx="29180240" cy="617339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29077" y="28781823"/>
            <a:ext cx="910248" cy="941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13280429"/>
            <a:ext cx="29180236" cy="1905792"/>
          </a:xfrm>
          <a:prstGeom prst="rect">
            <a:avLst/>
          </a:prstGeom>
        </p:spPr>
        <p:txBody>
          <a:bodyPr anchor="t"/>
          <a:lstStyle>
            <a:lvl1pPr>
              <a:defRPr sz="25800" spc="-516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2382" y="14998309"/>
            <a:ext cx="29180236" cy="1241504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7392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602382" y="13280429"/>
            <a:ext cx="29180236" cy="1905993"/>
          </a:xfrm>
          <a:prstGeom prst="rect">
            <a:avLst/>
          </a:prstGeom>
        </p:spPr>
        <p:txBody>
          <a:bodyPr anchor="t"/>
          <a:lstStyle>
            <a:lvl1pPr>
              <a:defRPr sz="25800" spc="-516"/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2382" y="14998309"/>
            <a:ext cx="29180236" cy="1241504"/>
          </a:xfrm>
          <a:prstGeom prst="rect">
            <a:avLst/>
          </a:prstGeom>
        </p:spPr>
        <p:txBody>
          <a:bodyPr lIns="60721" tIns="60721" rIns="60721" bIns="60721"/>
          <a:lstStyle>
            <a:lvl1pPr defTabSz="1109838">
              <a:defRPr sz="7392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2382" y="17489263"/>
            <a:ext cx="29180236" cy="10965016"/>
          </a:xfrm>
          <a:prstGeom prst="rect">
            <a:avLst/>
          </a:prstGeom>
        </p:spPr>
        <p:txBody>
          <a:bodyPr/>
          <a:lstStyle>
            <a:lvl1pPr>
              <a:spcBef>
                <a:spcPts val="5500"/>
              </a:spcBef>
              <a:defRPr b="0" spc="-168"/>
            </a:lvl1pPr>
            <a:lvl2pPr>
              <a:spcBef>
                <a:spcPts val="5500"/>
              </a:spcBef>
              <a:defRPr b="0" spc="-168"/>
            </a:lvl2pPr>
            <a:lvl3pPr>
              <a:spcBef>
                <a:spcPts val="5500"/>
              </a:spcBef>
              <a:defRPr b="0" spc="-168"/>
            </a:lvl3pPr>
            <a:lvl4pPr>
              <a:spcBef>
                <a:spcPts val="5500"/>
              </a:spcBef>
              <a:defRPr b="0" spc="-168"/>
            </a:lvl4pPr>
            <a:lvl5pPr>
              <a:spcBef>
                <a:spcPts val="5500"/>
              </a:spcBef>
              <a:defRPr b="0" spc="-16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602378" y="15266628"/>
            <a:ext cx="29180240" cy="61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468" tIns="67468" rIns="67468" bIns="67468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595533" y="21440019"/>
            <a:ext cx="29180235" cy="253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468" tIns="67468" rIns="67468" bIns="67468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29077" y="28776200"/>
            <a:ext cx="910248" cy="941236"/>
          </a:xfrm>
          <a:prstGeom prst="rect">
            <a:avLst/>
          </a:prstGeom>
          <a:ln w="12700">
            <a:miter lim="400000"/>
          </a:ln>
        </p:spPr>
        <p:txBody>
          <a:bodyPr wrap="none" lIns="67468" tIns="67468" rIns="67468" bIns="67468" anchor="b">
            <a:spAutoFit/>
          </a:bodyPr>
          <a:lstStyle>
            <a:lvl1pPr defTabSz="1785055">
              <a:defRPr sz="5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745048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1" i="0" u="none" strike="noStrike" cap="none" spc="-70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5223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17850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US_Page_01.png" descr="US_Page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US_Page_08.png" descr="US_Page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US_Page_09.png" descr="US_Page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US_Page_10.png" descr="US_P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US_Page_11.png" descr="US_Pag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US_Page_12.png" descr="US_Pag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US_Page_13.png" descr="US_Pag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US_Page_14.png" descr="US_Page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US_Page_15.png" descr="US_Page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US_Page_16.png" descr="US_Page_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US_Page_17.png" descr="US_Page_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US_Page_02.png" descr="US_Pag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US_Page_18.png" descr="US_Page_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US_Page_19.png" descr="US_Page_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US_Page_20.png" descr="US_Page_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US_Page_21.png" descr="US_Page_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US_Page_22.png" descr="US_Page_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US_Page_23.png" descr="US_Page_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US_Page_24.png" descr="US_Page_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US_Page_25.png" descr="US_Page_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US_Page_26.png" descr="US_Page_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US_Page_27.png" descr="US_Page_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US_Page_03.png" descr="US_Page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US_Page_28.png" descr="US_Page_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47069C7-34C8-2E4E-845B-C4010E8FB1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DBC4-C921-7147-A00C-8CDDCDAE8E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1837" y="6747782"/>
            <a:ext cx="11976339" cy="23408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C1CA6-0D48-0C43-A0C5-AB721F0B7C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8A5FC-7C69-8E4B-AE94-33437D928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E84F6-E9C5-AF44-B408-85D23D1F06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C33E0-D77B-D349-A406-13376236A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3860" y="2997115"/>
            <a:ext cx="2451556" cy="31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5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2ECB87A-D486-6B68-99E6-7BA30596CE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A36FCE6-863C-12D4-C6DE-B69153110B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052833D-9618-5241-ADB7-4A130CEC9C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339B02A0-DC46-327A-767B-2670E3F38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3C725C34-C542-F70F-55E8-7316F20F5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D10B42AB-940E-5C75-906F-89D6889528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425463F7-2F3A-5DCC-7199-F074169598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F8F016AD-6616-63C9-E841-C48901BCB2A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629DE7C-5263-6421-4890-3D552ACD0E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4062198B-0FA0-5EC9-FC47-F83B6D7EA40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2E1C342-B628-C944-AAA5-5AB7AADBE2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59831F3-19E4-E7A1-57AD-D52EB6D5C5C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2767845C-9A21-7BA6-C2A5-815684EA6C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6C402FE-BC80-9BDC-F827-F2D08C0578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12FE50A-2565-8BBE-F3BB-2EB3A036334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1426A7-7DF0-0849-8629-748DCF786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2413" y="3451331"/>
            <a:ext cx="1648930" cy="21065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420270-08F3-5207-579B-8C5B95809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2413" y="15148031"/>
            <a:ext cx="1648930" cy="21065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5FFBC2-FF7E-B128-46F0-42D418DE2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2413" y="27035231"/>
            <a:ext cx="1648930" cy="21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US_Page_04.png" descr="US_Page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US_Page_05.png" descr="US_Page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US_Page_06.png" descr="US_Page_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52715">
              <a:defRPr sz="11610" spc="-232"/>
            </a:pPr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US_Page_07.png" descr="US_Page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0" cy="419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68" tIns="67468" rIns="67468" bIns="67468" numCol="1" spcCol="38100" rtlCol="0" anchor="ctr">
        <a:spAutoFit/>
      </a:bodyPr>
      <a:lstStyle>
        <a:defPPr marL="0" marR="0" indent="0" algn="ctr" defTabSz="25223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68" tIns="67468" rIns="67468" bIns="67468" numCol="1" spcCol="38100" rtlCol="0" anchor="ctr">
        <a:spAutoFit/>
      </a:bodyPr>
      <a:lstStyle>
        <a:defPPr marL="0" marR="0" indent="0" algn="ctr" defTabSz="745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68" tIns="67468" rIns="67468" bIns="67468" numCol="1" spcCol="38100" rtlCol="0" anchor="ctr">
        <a:spAutoFit/>
      </a:bodyPr>
      <a:lstStyle>
        <a:defPPr marL="0" marR="0" indent="0" algn="ctr" defTabSz="25223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68" tIns="67468" rIns="67468" bIns="67468" numCol="1" spcCol="38100" rtlCol="0" anchor="ctr">
        <a:spAutoFit/>
      </a:bodyPr>
      <a:lstStyle>
        <a:defPPr marL="0" marR="0" indent="0" algn="ctr" defTabSz="745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Regular</vt:lpstr>
      <vt:lpstr>Helvetica Neue</vt:lpstr>
      <vt:lpstr>Helvetica Neue Medium</vt:lpstr>
      <vt:lpstr>Montserrat</vt:lpstr>
      <vt:lpstr>Montserrat SemiBold</vt:lpstr>
      <vt:lpstr>Times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Niemi, Dan</cp:lastModifiedBy>
  <cp:revision>1</cp:revision>
  <dcterms:modified xsi:type="dcterms:W3CDTF">2022-11-09T21:26:20Z</dcterms:modified>
</cp:coreProperties>
</file>