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9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69" r:id="rId10"/>
    <p:sldId id="266" r:id="rId11"/>
    <p:sldId id="270" r:id="rId12"/>
    <p:sldId id="267" r:id="rId13"/>
    <p:sldId id="268" r:id="rId14"/>
    <p:sldId id="271" r:id="rId15"/>
    <p:sldId id="272" r:id="rId16"/>
    <p:sldId id="273" r:id="rId17"/>
    <p:sldId id="274" r:id="rId18"/>
    <p:sldId id="275" r:id="rId19"/>
  </p:sldIdLst>
  <p:sldSz cx="10799763" cy="36004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>
          <p15:clr>
            <a:srgbClr val="A4A3A4"/>
          </p15:clr>
        </p15:guide>
        <p15:guide id="2" pos="34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7"/>
    <a:srgbClr val="D8292F"/>
    <a:srgbClr val="232E56"/>
    <a:srgbClr val="B3252D"/>
    <a:srgbClr val="912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1" autoAdjust="0"/>
    <p:restoredTop sz="94673"/>
  </p:normalViewPr>
  <p:slideViewPr>
    <p:cSldViewPr snapToGrid="0" snapToObjects="1">
      <p:cViewPr varScale="1">
        <p:scale>
          <a:sx n="141" d="100"/>
          <a:sy n="141" d="100"/>
        </p:scale>
        <p:origin x="200" y="1072"/>
      </p:cViewPr>
      <p:guideLst>
        <p:guide orient="horz" pos="1134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589241"/>
            <a:ext cx="8099822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1891070"/>
            <a:ext cx="8099822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897-5B6A-D848-B3B2-966D5964B0D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0EF9-82B0-3E42-9B6F-C399643C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7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240030"/>
            <a:ext cx="3483204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518398"/>
            <a:ext cx="5467380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080135"/>
            <a:ext cx="3483204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897-5B6A-D848-B3B2-966D5964B0D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0EF9-82B0-3E42-9B6F-C399643C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897-5B6A-D848-B3B2-966D5964B0D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0EF9-82B0-3E42-9B6F-C399643C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9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0" y="191691"/>
            <a:ext cx="2328699" cy="3051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191691"/>
            <a:ext cx="6851100" cy="3051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897-5B6A-D848-B3B2-966D5964B0D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0EF9-82B0-3E42-9B6F-C399643C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1891070"/>
            <a:ext cx="8099822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897-5B6A-D848-B3B2-966D5964B0D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0EF9-82B0-3E42-9B6F-C399643C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4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897-5B6A-D848-B3B2-966D5964B0D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0EF9-82B0-3E42-9B6F-C399643C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7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897613"/>
            <a:ext cx="9314796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2409468"/>
            <a:ext cx="9314796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897-5B6A-D848-B3B2-966D5964B0D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0EF9-82B0-3E42-9B6F-C399643C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8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958453"/>
            <a:ext cx="4589899" cy="2284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958453"/>
            <a:ext cx="4589899" cy="2284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897-5B6A-D848-B3B2-966D5964B0D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0EF9-82B0-3E42-9B6F-C399643C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7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191691"/>
            <a:ext cx="9314796" cy="695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1" y="882610"/>
            <a:ext cx="4568806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1" y="1315164"/>
            <a:ext cx="4568806" cy="1934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0" y="882610"/>
            <a:ext cx="4591306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1315164"/>
            <a:ext cx="4591306" cy="1934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897-5B6A-D848-B3B2-966D5964B0D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0EF9-82B0-3E42-9B6F-C399643C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9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897-5B6A-D848-B3B2-966D5964B0D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0EF9-82B0-3E42-9B6F-C399643C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1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897-5B6A-D848-B3B2-966D5964B0D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0EF9-82B0-3E42-9B6F-C399643C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5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240030"/>
            <a:ext cx="3483204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518398"/>
            <a:ext cx="5467380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1080135"/>
            <a:ext cx="3483204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8897-5B6A-D848-B3B2-966D5964B0D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50EF9-82B0-3E42-9B6F-C399643C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7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191691"/>
            <a:ext cx="9314796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958453"/>
            <a:ext cx="9314796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3337084"/>
            <a:ext cx="2429947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48897-5B6A-D848-B3B2-966D5964B0D5}" type="datetimeFigureOut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3337084"/>
            <a:ext cx="3644920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3337084"/>
            <a:ext cx="2429947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50EF9-82B0-3E42-9B6F-C399643C6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80D451-450B-9842-ABEE-2126BE2BAEA2}"/>
              </a:ext>
            </a:extLst>
          </p:cNvPr>
          <p:cNvSpPr/>
          <p:nvPr/>
        </p:nvSpPr>
        <p:spPr>
          <a:xfrm>
            <a:off x="0" y="0"/>
            <a:ext cx="10799763" cy="1389888"/>
          </a:xfrm>
          <a:prstGeom prst="rect">
            <a:avLst/>
          </a:prstGeom>
          <a:solidFill>
            <a:srgbClr val="232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14E9D-4616-5F49-BD3B-87CDE5F2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821" y="21654"/>
            <a:ext cx="6949911" cy="8401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32BF90-7948-6143-AE6D-2567E42BE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36" t="5827" r="38356" b="49335"/>
          <a:stretch/>
        </p:blipFill>
        <p:spPr>
          <a:xfrm>
            <a:off x="224607" y="204534"/>
            <a:ext cx="3191382" cy="3191382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392E90-0571-C349-8172-1DC1BC094D33}"/>
              </a:ext>
            </a:extLst>
          </p:cNvPr>
          <p:cNvSpPr txBox="1">
            <a:spLocks/>
          </p:cNvSpPr>
          <p:nvPr/>
        </p:nvSpPr>
        <p:spPr>
          <a:xfrm>
            <a:off x="3661821" y="389890"/>
            <a:ext cx="6949911" cy="84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668B5C-BCD5-5E44-A203-86770F884523}"/>
              </a:ext>
            </a:extLst>
          </p:cNvPr>
          <p:cNvSpPr txBox="1">
            <a:spLocks/>
          </p:cNvSpPr>
          <p:nvPr/>
        </p:nvSpPr>
        <p:spPr>
          <a:xfrm>
            <a:off x="3661820" y="1781937"/>
            <a:ext cx="6949911" cy="19617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123 street, Suite A, City, Province, Postal Code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agentwebsite.com</a:t>
            </a:r>
          </a:p>
          <a:p>
            <a:endParaRPr lang="en-US" sz="2000" dirty="0">
              <a:latin typeface="Gotham Regular" panose="0200060304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AF1AC2-E580-E047-A598-D5406D863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569" y="387414"/>
            <a:ext cx="1418282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9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13B12-770C-B840-B37E-C6B06CC2B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3175"/>
            <a:ext cx="10795000" cy="3594100"/>
          </a:xfrm>
          <a:prstGeom prst="rect">
            <a:avLst/>
          </a:prstGeom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8B3B093D-D754-AD4E-9A5D-AAC5D7933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736" t="5827" r="38356" b="49335"/>
          <a:stretch/>
        </p:blipFill>
        <p:spPr>
          <a:xfrm>
            <a:off x="302823" y="259271"/>
            <a:ext cx="3081908" cy="3081908"/>
          </a:xfrm>
          <a:prstGeom prst="ellipse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8987DF2-4A02-1A48-883B-6B61E309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261" y="204534"/>
            <a:ext cx="6949911" cy="8401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E0DA90-5EFC-164F-BFFC-15F0844EF539}"/>
              </a:ext>
            </a:extLst>
          </p:cNvPr>
          <p:cNvSpPr txBox="1">
            <a:spLocks/>
          </p:cNvSpPr>
          <p:nvPr/>
        </p:nvSpPr>
        <p:spPr>
          <a:xfrm>
            <a:off x="3753261" y="572770"/>
            <a:ext cx="6949911" cy="84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4D55DB-0D97-DA41-BEC5-DC482E8A0DE6}"/>
              </a:ext>
            </a:extLst>
          </p:cNvPr>
          <p:cNvSpPr txBox="1">
            <a:spLocks/>
          </p:cNvSpPr>
          <p:nvPr/>
        </p:nvSpPr>
        <p:spPr>
          <a:xfrm>
            <a:off x="3753260" y="1525905"/>
            <a:ext cx="6949911" cy="1760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Gotham Regular" panose="02000603040000020004" pitchFamily="2" charset="0"/>
              </a:rPr>
              <a:t>123 street, Suite A, City, Province, Postal Code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Gotham Regular" panose="02000603040000020004" pitchFamily="2" charset="0"/>
              </a:rPr>
              <a:t>agentwebsite.com</a:t>
            </a:r>
            <a:endParaRPr lang="en-US" sz="2000" dirty="0">
              <a:solidFill>
                <a:schemeClr val="bg1"/>
              </a:solidFill>
              <a:latin typeface="Gotham Regular" panose="02000603040000020004" pitchFamily="2" charset="0"/>
            </a:endParaRPr>
          </a:p>
          <a:p>
            <a:endParaRPr lang="en-US" sz="2000" dirty="0">
              <a:latin typeface="Gotham Regular" panose="02000603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6D7B60-A0BB-AA4C-839A-9DAB3B29C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570" y="369570"/>
            <a:ext cx="1418282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6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E93815-4542-D645-935C-E50614973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81" y="3175"/>
            <a:ext cx="10795000" cy="3594100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493A268-D906-1843-A3EB-4F37CD338172}"/>
              </a:ext>
            </a:extLst>
          </p:cNvPr>
          <p:cNvSpPr/>
          <p:nvPr/>
        </p:nvSpPr>
        <p:spPr>
          <a:xfrm flipH="1" flipV="1">
            <a:off x="7186869" y="-876682"/>
            <a:ext cx="4399278" cy="756614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8987DF2-4A02-1A48-883B-6B61E309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12" y="204534"/>
            <a:ext cx="6949911" cy="8401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E0DA90-5EFC-164F-BFFC-15F0844EF539}"/>
              </a:ext>
            </a:extLst>
          </p:cNvPr>
          <p:cNvSpPr txBox="1">
            <a:spLocks/>
          </p:cNvSpPr>
          <p:nvPr/>
        </p:nvSpPr>
        <p:spPr>
          <a:xfrm>
            <a:off x="370912" y="572770"/>
            <a:ext cx="6949911" cy="84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4D55DB-0D97-DA41-BEC5-DC482E8A0DE6}"/>
              </a:ext>
            </a:extLst>
          </p:cNvPr>
          <p:cNvSpPr txBox="1">
            <a:spLocks/>
          </p:cNvSpPr>
          <p:nvPr/>
        </p:nvSpPr>
        <p:spPr>
          <a:xfrm>
            <a:off x="370911" y="1525905"/>
            <a:ext cx="6949911" cy="1760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Gotham Regular" panose="02000603040000020004" pitchFamily="2" charset="0"/>
              </a:rPr>
              <a:t>123 street, Suite A, City, Province, Postal Code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Gotham Regular" panose="02000603040000020004" pitchFamily="2" charset="0"/>
              </a:rPr>
              <a:t>agentwebsite.com</a:t>
            </a:r>
            <a:endParaRPr lang="en-US" sz="2000" dirty="0">
              <a:solidFill>
                <a:schemeClr val="bg1"/>
              </a:solidFill>
              <a:latin typeface="Gotham Regular" panose="02000603040000020004" pitchFamily="2" charset="0"/>
            </a:endParaRPr>
          </a:p>
          <a:p>
            <a:endParaRPr lang="en-US" sz="2000" dirty="0">
              <a:latin typeface="Gotham Regular" panose="02000603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6D7B60-A0BB-AA4C-839A-9DAB3B29C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604" y="295721"/>
            <a:ext cx="2284157" cy="289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3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DA9D255-F5F4-A546-BCBD-9E2794FF97C3}"/>
              </a:ext>
            </a:extLst>
          </p:cNvPr>
          <p:cNvSpPr/>
          <p:nvPr/>
        </p:nvSpPr>
        <p:spPr>
          <a:xfrm flipH="1" flipV="1">
            <a:off x="683258" y="-255419"/>
            <a:ext cx="2596413" cy="4465469"/>
          </a:xfrm>
          <a:prstGeom prst="rtTriangle">
            <a:avLst/>
          </a:prstGeom>
          <a:solidFill>
            <a:srgbClr val="232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BE0D6A-324C-1A42-9CFA-B35EEAD20398}"/>
              </a:ext>
            </a:extLst>
          </p:cNvPr>
          <p:cNvSpPr/>
          <p:nvPr/>
        </p:nvSpPr>
        <p:spPr>
          <a:xfrm>
            <a:off x="2999231" y="-255419"/>
            <a:ext cx="4791457" cy="3965597"/>
          </a:xfrm>
          <a:prstGeom prst="rect">
            <a:avLst/>
          </a:prstGeom>
          <a:solidFill>
            <a:srgbClr val="232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A40F2FE-3720-8446-94D3-57D4EBFBEA6B}"/>
              </a:ext>
            </a:extLst>
          </p:cNvPr>
          <p:cNvSpPr/>
          <p:nvPr/>
        </p:nvSpPr>
        <p:spPr>
          <a:xfrm>
            <a:off x="7520092" y="-706830"/>
            <a:ext cx="2596413" cy="4465469"/>
          </a:xfrm>
          <a:prstGeom prst="rtTriangle">
            <a:avLst/>
          </a:prstGeom>
          <a:solidFill>
            <a:srgbClr val="232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8B3B093D-D754-AD4E-9A5D-AAC5D7933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36" t="5827" r="38356" b="49335"/>
          <a:stretch/>
        </p:blipFill>
        <p:spPr>
          <a:xfrm>
            <a:off x="302823" y="259271"/>
            <a:ext cx="3081908" cy="3081908"/>
          </a:xfrm>
          <a:prstGeom prst="ellipse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8987DF2-4A02-1A48-883B-6B61E309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261" y="204534"/>
            <a:ext cx="6949911" cy="8401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E0DA90-5EFC-164F-BFFC-15F0844EF539}"/>
              </a:ext>
            </a:extLst>
          </p:cNvPr>
          <p:cNvSpPr txBox="1">
            <a:spLocks/>
          </p:cNvSpPr>
          <p:nvPr/>
        </p:nvSpPr>
        <p:spPr>
          <a:xfrm>
            <a:off x="3753261" y="572770"/>
            <a:ext cx="6949911" cy="84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4D55DB-0D97-DA41-BEC5-DC482E8A0DE6}"/>
              </a:ext>
            </a:extLst>
          </p:cNvPr>
          <p:cNvSpPr txBox="1">
            <a:spLocks/>
          </p:cNvSpPr>
          <p:nvPr/>
        </p:nvSpPr>
        <p:spPr>
          <a:xfrm>
            <a:off x="3753260" y="1525905"/>
            <a:ext cx="6949911" cy="1760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Gotham Regular" panose="02000603040000020004" pitchFamily="2" charset="0"/>
              </a:rPr>
              <a:t>123 street, Suite A, City, Province, Postal Code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Gotham Regular" panose="02000603040000020004" pitchFamily="2" charset="0"/>
              </a:rPr>
              <a:t>agentwebsite.com</a:t>
            </a:r>
            <a:endParaRPr lang="en-US" sz="2000" dirty="0">
              <a:solidFill>
                <a:schemeClr val="bg1"/>
              </a:solidFill>
              <a:latin typeface="Gotham Regular" panose="02000603040000020004" pitchFamily="2" charset="0"/>
            </a:endParaRPr>
          </a:p>
          <a:p>
            <a:endParaRPr lang="en-US" sz="2000" dirty="0">
              <a:latin typeface="Gotham Regular" panose="02000603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6D7B60-A0BB-AA4C-839A-9DAB3B29C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298" y="241554"/>
            <a:ext cx="1418282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0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DA9D255-F5F4-A546-BCBD-9E2794FF97C3}"/>
              </a:ext>
            </a:extLst>
          </p:cNvPr>
          <p:cNvSpPr/>
          <p:nvPr/>
        </p:nvSpPr>
        <p:spPr>
          <a:xfrm flipH="1" flipV="1">
            <a:off x="683258" y="-255419"/>
            <a:ext cx="2596413" cy="4465469"/>
          </a:xfrm>
          <a:prstGeom prst="rtTriangle">
            <a:avLst/>
          </a:prstGeom>
          <a:solidFill>
            <a:srgbClr val="B32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BE0D6A-324C-1A42-9CFA-B35EEAD20398}"/>
              </a:ext>
            </a:extLst>
          </p:cNvPr>
          <p:cNvSpPr/>
          <p:nvPr/>
        </p:nvSpPr>
        <p:spPr>
          <a:xfrm>
            <a:off x="2999231" y="-255419"/>
            <a:ext cx="4791457" cy="3965597"/>
          </a:xfrm>
          <a:prstGeom prst="rect">
            <a:avLst/>
          </a:prstGeom>
          <a:solidFill>
            <a:srgbClr val="B32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A40F2FE-3720-8446-94D3-57D4EBFBEA6B}"/>
              </a:ext>
            </a:extLst>
          </p:cNvPr>
          <p:cNvSpPr/>
          <p:nvPr/>
        </p:nvSpPr>
        <p:spPr>
          <a:xfrm>
            <a:off x="7520092" y="-706830"/>
            <a:ext cx="2596413" cy="4465469"/>
          </a:xfrm>
          <a:prstGeom prst="rtTriangle">
            <a:avLst/>
          </a:prstGeom>
          <a:solidFill>
            <a:srgbClr val="B32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8B3B093D-D754-AD4E-9A5D-AAC5D7933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36" t="5827" r="38356" b="49335"/>
          <a:stretch/>
        </p:blipFill>
        <p:spPr>
          <a:xfrm>
            <a:off x="302823" y="259271"/>
            <a:ext cx="3081908" cy="3081908"/>
          </a:xfrm>
          <a:prstGeom prst="ellipse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8987DF2-4A02-1A48-883B-6B61E309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261" y="204534"/>
            <a:ext cx="6949911" cy="8401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E0DA90-5EFC-164F-BFFC-15F0844EF539}"/>
              </a:ext>
            </a:extLst>
          </p:cNvPr>
          <p:cNvSpPr txBox="1">
            <a:spLocks/>
          </p:cNvSpPr>
          <p:nvPr/>
        </p:nvSpPr>
        <p:spPr>
          <a:xfrm>
            <a:off x="3753261" y="572770"/>
            <a:ext cx="6949911" cy="84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4D55DB-0D97-DA41-BEC5-DC482E8A0DE6}"/>
              </a:ext>
            </a:extLst>
          </p:cNvPr>
          <p:cNvSpPr txBox="1">
            <a:spLocks/>
          </p:cNvSpPr>
          <p:nvPr/>
        </p:nvSpPr>
        <p:spPr>
          <a:xfrm>
            <a:off x="3753260" y="1525905"/>
            <a:ext cx="6949911" cy="1760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Gotham Regular" panose="02000603040000020004" pitchFamily="2" charset="0"/>
              </a:rPr>
              <a:t>123 street, Suite A, City, Province, Postal Code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Gotham Regular" panose="02000603040000020004" pitchFamily="2" charset="0"/>
              </a:rPr>
              <a:t>agentwebsite.com</a:t>
            </a:r>
            <a:endParaRPr lang="en-US" sz="2000" dirty="0">
              <a:solidFill>
                <a:schemeClr val="bg1"/>
              </a:solidFill>
              <a:latin typeface="Gotham Regular" panose="02000603040000020004" pitchFamily="2" charset="0"/>
            </a:endParaRPr>
          </a:p>
          <a:p>
            <a:endParaRPr lang="en-US" sz="2000" dirty="0">
              <a:latin typeface="Gotham Regular" panose="02000603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6D7B60-A0BB-AA4C-839A-9DAB3B29C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298" y="241554"/>
            <a:ext cx="1418282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0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BE0D6A-324C-1A42-9CFA-B35EEAD20398}"/>
              </a:ext>
            </a:extLst>
          </p:cNvPr>
          <p:cNvSpPr/>
          <p:nvPr/>
        </p:nvSpPr>
        <p:spPr>
          <a:xfrm>
            <a:off x="-329184" y="1226115"/>
            <a:ext cx="11338559" cy="2484062"/>
          </a:xfrm>
          <a:prstGeom prst="rect">
            <a:avLst/>
          </a:prstGeom>
          <a:solidFill>
            <a:srgbClr val="232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8987DF2-4A02-1A48-883B-6B61E309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993" y="-51754"/>
            <a:ext cx="8119871" cy="74034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32E56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E0DA90-5EFC-164F-BFFC-15F0844EF539}"/>
              </a:ext>
            </a:extLst>
          </p:cNvPr>
          <p:cNvSpPr txBox="1">
            <a:spLocks/>
          </p:cNvSpPr>
          <p:nvPr/>
        </p:nvSpPr>
        <p:spPr>
          <a:xfrm>
            <a:off x="3364993" y="212848"/>
            <a:ext cx="10703172" cy="84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232E56"/>
                </a:solidFill>
                <a:latin typeface="Gotham Regular" panose="02000603040000020004" pitchFamily="2" charset="0"/>
              </a:rPr>
              <a:t>JOB 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6D7B60-A0BB-AA4C-839A-9DAB3B29C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445794"/>
            <a:ext cx="2076506" cy="263571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15E1CE3-116F-8245-9C44-7B3779E1550C}"/>
              </a:ext>
            </a:extLst>
          </p:cNvPr>
          <p:cNvSpPr txBox="1">
            <a:spLocks/>
          </p:cNvSpPr>
          <p:nvPr/>
        </p:nvSpPr>
        <p:spPr>
          <a:xfrm>
            <a:off x="3364993" y="1609345"/>
            <a:ext cx="10269409" cy="2024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Gotham Regular" panose="02000603040000020004" pitchFamily="2" charset="0"/>
              </a:rPr>
              <a:t>123 street, Suite A, City, Province, Postal Code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Gotham Regular" panose="02000603040000020004" pitchFamily="2" charset="0"/>
              </a:rPr>
              <a:t>agentwebsite.com</a:t>
            </a:r>
            <a:endParaRPr lang="en-US" sz="2000" dirty="0">
              <a:solidFill>
                <a:schemeClr val="bg1"/>
              </a:solidFill>
              <a:latin typeface="Gotham Regular" panose="02000603040000020004" pitchFamily="2" charset="0"/>
            </a:endParaRPr>
          </a:p>
          <a:p>
            <a:endParaRPr lang="en-US" sz="2000" dirty="0">
              <a:latin typeface="Gotham Regular" panose="0200060304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C54BC-993A-484B-BD24-8295510F370D}"/>
              </a:ext>
            </a:extLst>
          </p:cNvPr>
          <p:cNvSpPr txBox="1"/>
          <p:nvPr/>
        </p:nvSpPr>
        <p:spPr>
          <a:xfrm>
            <a:off x="804672" y="-1280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54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9D66D3-6318-8245-B3E6-8EA483665075}"/>
              </a:ext>
            </a:extLst>
          </p:cNvPr>
          <p:cNvGrpSpPr/>
          <p:nvPr/>
        </p:nvGrpSpPr>
        <p:grpSpPr>
          <a:xfrm>
            <a:off x="-164591" y="-706830"/>
            <a:ext cx="10399256" cy="4465469"/>
            <a:chOff x="-164591" y="-706830"/>
            <a:chExt cx="10399256" cy="4465469"/>
          </a:xfrm>
          <a:gradFill flip="none" rotWithShape="1">
            <a:gsLst>
              <a:gs pos="0">
                <a:srgbClr val="B3252D">
                  <a:shade val="30000"/>
                  <a:satMod val="115000"/>
                </a:srgbClr>
              </a:gs>
              <a:gs pos="50000">
                <a:srgbClr val="B3252D">
                  <a:shade val="67500"/>
                  <a:satMod val="115000"/>
                </a:srgbClr>
              </a:gs>
              <a:gs pos="100000">
                <a:srgbClr val="B3252D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BE0D6A-324C-1A42-9CFA-B35EEAD20398}"/>
                </a:ext>
              </a:extLst>
            </p:cNvPr>
            <p:cNvSpPr/>
            <p:nvPr/>
          </p:nvSpPr>
          <p:spPr>
            <a:xfrm>
              <a:off x="-164591" y="-255419"/>
              <a:ext cx="7973567" cy="39655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DA40F2FE-3720-8446-94D3-57D4EBFBEA6B}"/>
                </a:ext>
              </a:extLst>
            </p:cNvPr>
            <p:cNvSpPr/>
            <p:nvPr/>
          </p:nvSpPr>
          <p:spPr>
            <a:xfrm>
              <a:off x="7638252" y="-706830"/>
              <a:ext cx="2596413" cy="446546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8987DF2-4A02-1A48-883B-6B61E309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4" y="-124650"/>
            <a:ext cx="6949911" cy="8401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E0DA90-5EFC-164F-BFFC-15F0844EF539}"/>
              </a:ext>
            </a:extLst>
          </p:cNvPr>
          <p:cNvSpPr txBox="1">
            <a:spLocks/>
          </p:cNvSpPr>
          <p:nvPr/>
        </p:nvSpPr>
        <p:spPr>
          <a:xfrm>
            <a:off x="356444" y="243586"/>
            <a:ext cx="6949911" cy="84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4D55DB-0D97-DA41-BEC5-DC482E8A0DE6}"/>
              </a:ext>
            </a:extLst>
          </p:cNvPr>
          <p:cNvSpPr txBox="1">
            <a:spLocks/>
          </p:cNvSpPr>
          <p:nvPr/>
        </p:nvSpPr>
        <p:spPr>
          <a:xfrm>
            <a:off x="356443" y="1446975"/>
            <a:ext cx="6949911" cy="2241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Gotham Regular" panose="02000603040000020004" pitchFamily="2" charset="0"/>
              </a:rPr>
              <a:t>123 street, Suite A, City, Province, Postal Code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Gotham Regular" panose="02000603040000020004" pitchFamily="2" charset="0"/>
              </a:rPr>
              <a:t>agentwebsite.com</a:t>
            </a:r>
            <a:endParaRPr lang="en-US" sz="2000" dirty="0">
              <a:solidFill>
                <a:schemeClr val="bg1"/>
              </a:solidFill>
              <a:latin typeface="Gotham Regular" panose="02000603040000020004" pitchFamily="2" charset="0"/>
            </a:endParaRPr>
          </a:p>
          <a:p>
            <a:endParaRPr lang="en-US" sz="2000" dirty="0">
              <a:latin typeface="Gotham Regular" panose="02000603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6D7B60-A0BB-AA4C-839A-9DAB3B29C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723" y="350584"/>
            <a:ext cx="2284157" cy="289928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C3300F-0C6D-2744-8F4B-49E4BD7E1EA2}"/>
              </a:ext>
            </a:extLst>
          </p:cNvPr>
          <p:cNvCxnSpPr>
            <a:cxnSpLocks/>
          </p:cNvCxnSpPr>
          <p:nvPr/>
        </p:nvCxnSpPr>
        <p:spPr>
          <a:xfrm>
            <a:off x="456619" y="1307834"/>
            <a:ext cx="639264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E564718-1C54-1D4E-8BDB-068CA974E152}"/>
              </a:ext>
            </a:extLst>
          </p:cNvPr>
          <p:cNvSpPr txBox="1"/>
          <p:nvPr/>
        </p:nvSpPr>
        <p:spPr>
          <a:xfrm>
            <a:off x="-1133856" y="1682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32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59D66D3-6318-8245-B3E6-8EA483665075}"/>
              </a:ext>
            </a:extLst>
          </p:cNvPr>
          <p:cNvGrpSpPr/>
          <p:nvPr/>
        </p:nvGrpSpPr>
        <p:grpSpPr>
          <a:xfrm>
            <a:off x="-164591" y="-706830"/>
            <a:ext cx="10399256" cy="4465469"/>
            <a:chOff x="-164591" y="-706830"/>
            <a:chExt cx="10399256" cy="4465469"/>
          </a:xfrm>
          <a:gradFill flip="none" rotWithShape="1">
            <a:gsLst>
              <a:gs pos="0">
                <a:srgbClr val="003DA7">
                  <a:shade val="30000"/>
                  <a:satMod val="115000"/>
                </a:srgbClr>
              </a:gs>
              <a:gs pos="50000">
                <a:srgbClr val="003DA7">
                  <a:shade val="67500"/>
                  <a:satMod val="115000"/>
                </a:srgbClr>
              </a:gs>
              <a:gs pos="100000">
                <a:srgbClr val="003DA7">
                  <a:shade val="100000"/>
                  <a:satMod val="115000"/>
                </a:srgbClr>
              </a:gs>
            </a:gsLst>
            <a:lin ang="10800000" scaled="1"/>
            <a:tileRect/>
          </a:gra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BE0D6A-324C-1A42-9CFA-B35EEAD20398}"/>
                </a:ext>
              </a:extLst>
            </p:cNvPr>
            <p:cNvSpPr/>
            <p:nvPr/>
          </p:nvSpPr>
          <p:spPr>
            <a:xfrm>
              <a:off x="-164591" y="-255419"/>
              <a:ext cx="7973567" cy="39655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DA40F2FE-3720-8446-94D3-57D4EBFBEA6B}"/>
                </a:ext>
              </a:extLst>
            </p:cNvPr>
            <p:cNvSpPr/>
            <p:nvPr/>
          </p:nvSpPr>
          <p:spPr>
            <a:xfrm>
              <a:off x="7638252" y="-706830"/>
              <a:ext cx="2596413" cy="446546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8987DF2-4A02-1A48-883B-6B61E309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44" y="-124650"/>
            <a:ext cx="6949911" cy="8401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E0DA90-5EFC-164F-BFFC-15F0844EF539}"/>
              </a:ext>
            </a:extLst>
          </p:cNvPr>
          <p:cNvSpPr txBox="1">
            <a:spLocks/>
          </p:cNvSpPr>
          <p:nvPr/>
        </p:nvSpPr>
        <p:spPr>
          <a:xfrm>
            <a:off x="356444" y="243586"/>
            <a:ext cx="6949911" cy="84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4D55DB-0D97-DA41-BEC5-DC482E8A0DE6}"/>
              </a:ext>
            </a:extLst>
          </p:cNvPr>
          <p:cNvSpPr txBox="1">
            <a:spLocks/>
          </p:cNvSpPr>
          <p:nvPr/>
        </p:nvSpPr>
        <p:spPr>
          <a:xfrm>
            <a:off x="356443" y="1446975"/>
            <a:ext cx="6949911" cy="2241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Gotham Regular" panose="02000603040000020004" pitchFamily="2" charset="0"/>
              </a:rPr>
              <a:t>123 street, Suite A, City, Province, Postal Code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Gotham Regular" panose="02000603040000020004" pitchFamily="2" charset="0"/>
              </a:rPr>
              <a:t>agentwebsite.com</a:t>
            </a:r>
            <a:endParaRPr lang="en-US" sz="2000" dirty="0">
              <a:solidFill>
                <a:schemeClr val="bg1"/>
              </a:solidFill>
              <a:latin typeface="Gotham Regular" panose="02000603040000020004" pitchFamily="2" charset="0"/>
            </a:endParaRPr>
          </a:p>
          <a:p>
            <a:endParaRPr lang="en-US" sz="2000" dirty="0">
              <a:latin typeface="Gotham Regular" panose="02000603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6D7B60-A0BB-AA4C-839A-9DAB3B29C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723" y="350584"/>
            <a:ext cx="2284157" cy="289928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C3300F-0C6D-2744-8F4B-49E4BD7E1EA2}"/>
              </a:ext>
            </a:extLst>
          </p:cNvPr>
          <p:cNvCxnSpPr>
            <a:cxnSpLocks/>
          </p:cNvCxnSpPr>
          <p:nvPr/>
        </p:nvCxnSpPr>
        <p:spPr>
          <a:xfrm>
            <a:off x="456619" y="1307834"/>
            <a:ext cx="639264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E564718-1C54-1D4E-8BDB-068CA974E152}"/>
              </a:ext>
            </a:extLst>
          </p:cNvPr>
          <p:cNvSpPr txBox="1"/>
          <p:nvPr/>
        </p:nvSpPr>
        <p:spPr>
          <a:xfrm>
            <a:off x="-1133856" y="1682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57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2E55E8D-4C6E-404C-A823-03E3B7DECBEF}"/>
              </a:ext>
            </a:extLst>
          </p:cNvPr>
          <p:cNvSpPr/>
          <p:nvPr/>
        </p:nvSpPr>
        <p:spPr>
          <a:xfrm>
            <a:off x="12828505" y="-2464443"/>
            <a:ext cx="2220086" cy="3818239"/>
          </a:xfrm>
          <a:prstGeom prst="rtTriangle">
            <a:avLst/>
          </a:prstGeom>
          <a:solidFill>
            <a:srgbClr val="D82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14E9D-4616-5F49-BD3B-87CDE5F2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040" y="97918"/>
            <a:ext cx="5760111" cy="84010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D8292F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392E90-0571-C349-8172-1DC1BC094D33}"/>
              </a:ext>
            </a:extLst>
          </p:cNvPr>
          <p:cNvSpPr txBox="1">
            <a:spLocks/>
          </p:cNvSpPr>
          <p:nvPr/>
        </p:nvSpPr>
        <p:spPr>
          <a:xfrm>
            <a:off x="3802040" y="749808"/>
            <a:ext cx="5760111" cy="556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668B5C-BCD5-5E44-A203-86770F884523}"/>
              </a:ext>
            </a:extLst>
          </p:cNvPr>
          <p:cNvSpPr txBox="1">
            <a:spLocks/>
          </p:cNvSpPr>
          <p:nvPr/>
        </p:nvSpPr>
        <p:spPr>
          <a:xfrm>
            <a:off x="3802039" y="1617344"/>
            <a:ext cx="5760111" cy="1559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888-888-8888</a:t>
            </a:r>
          </a:p>
          <a:p>
            <a:pPr algn="ctr">
              <a:lnSpc>
                <a:spcPct val="11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agent.name@remax.net</a:t>
            </a:r>
          </a:p>
          <a:p>
            <a:pPr algn="ctr">
              <a:lnSpc>
                <a:spcPct val="11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123 street, Suite A, City, Province, Postal Code</a:t>
            </a:r>
          </a:p>
          <a:p>
            <a:pPr algn="ctr">
              <a:lnSpc>
                <a:spcPct val="11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agentwebsite.com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444E2-6021-CF49-88CA-AB96D9293303}"/>
              </a:ext>
            </a:extLst>
          </p:cNvPr>
          <p:cNvSpPr/>
          <p:nvPr/>
        </p:nvSpPr>
        <p:spPr>
          <a:xfrm>
            <a:off x="201168" y="201168"/>
            <a:ext cx="10405872" cy="3204812"/>
          </a:xfrm>
          <a:prstGeom prst="rect">
            <a:avLst/>
          </a:prstGeom>
          <a:noFill/>
          <a:ln w="76200">
            <a:solidFill>
              <a:srgbClr val="D82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40F620-56B4-5949-BA7D-636474DB1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19" y="559777"/>
            <a:ext cx="1887733" cy="23961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1BFB9B-9C7F-8749-A9B1-FE400FE5CF08}"/>
              </a:ext>
            </a:extLst>
          </p:cNvPr>
          <p:cNvCxnSpPr>
            <a:cxnSpLocks/>
          </p:cNvCxnSpPr>
          <p:nvPr/>
        </p:nvCxnSpPr>
        <p:spPr>
          <a:xfrm>
            <a:off x="3328416" y="1435850"/>
            <a:ext cx="66385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56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62E55E8D-4C6E-404C-A823-03E3B7DECBEF}"/>
              </a:ext>
            </a:extLst>
          </p:cNvPr>
          <p:cNvSpPr/>
          <p:nvPr/>
        </p:nvSpPr>
        <p:spPr>
          <a:xfrm>
            <a:off x="12828505" y="-2464443"/>
            <a:ext cx="2220086" cy="3818239"/>
          </a:xfrm>
          <a:prstGeom prst="rtTriangle">
            <a:avLst/>
          </a:prstGeom>
          <a:solidFill>
            <a:srgbClr val="D82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14E9D-4616-5F49-BD3B-87CDE5F2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128" y="97918"/>
            <a:ext cx="5760111" cy="8401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8292F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392E90-0571-C349-8172-1DC1BC094D33}"/>
              </a:ext>
            </a:extLst>
          </p:cNvPr>
          <p:cNvSpPr txBox="1">
            <a:spLocks/>
          </p:cNvSpPr>
          <p:nvPr/>
        </p:nvSpPr>
        <p:spPr>
          <a:xfrm>
            <a:off x="3344840" y="749808"/>
            <a:ext cx="5760111" cy="556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444E2-6021-CF49-88CA-AB96D9293303}"/>
              </a:ext>
            </a:extLst>
          </p:cNvPr>
          <p:cNvSpPr/>
          <p:nvPr/>
        </p:nvSpPr>
        <p:spPr>
          <a:xfrm>
            <a:off x="201168" y="201168"/>
            <a:ext cx="10405872" cy="3204812"/>
          </a:xfrm>
          <a:prstGeom prst="rect">
            <a:avLst/>
          </a:prstGeom>
          <a:noFill/>
          <a:ln w="76200">
            <a:solidFill>
              <a:srgbClr val="D82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40F620-56B4-5949-BA7D-636474DB1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19" y="559777"/>
            <a:ext cx="1887733" cy="23961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1BFB9B-9C7F-8749-A9B1-FE400FE5CF08}"/>
              </a:ext>
            </a:extLst>
          </p:cNvPr>
          <p:cNvCxnSpPr>
            <a:cxnSpLocks/>
          </p:cNvCxnSpPr>
          <p:nvPr/>
        </p:nvCxnSpPr>
        <p:spPr>
          <a:xfrm>
            <a:off x="3417991" y="1435850"/>
            <a:ext cx="66952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A37F7E-165F-9B46-BB47-512CDC2DC7D5}"/>
              </a:ext>
            </a:extLst>
          </p:cNvPr>
          <p:cNvSpPr txBox="1"/>
          <p:nvPr/>
        </p:nvSpPr>
        <p:spPr>
          <a:xfrm>
            <a:off x="-310896" y="-1847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EB2312-5389-46A7-BE79-DF5407C4D805}"/>
              </a:ext>
            </a:extLst>
          </p:cNvPr>
          <p:cNvSpPr/>
          <p:nvPr/>
        </p:nvSpPr>
        <p:spPr>
          <a:xfrm>
            <a:off x="3417991" y="1678283"/>
            <a:ext cx="5397500" cy="13065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Gotham Regular" panose="02000603040000020004" pitchFamily="2" charset="0"/>
              </a:rPr>
              <a:t>123 street, Suite A, City, Province, Postal Code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latin typeface="Gotham Regular" panose="02000603040000020004" pitchFamily="2" charset="0"/>
              </a:rPr>
              <a:t>agentwebsite.com</a:t>
            </a:r>
            <a:endParaRPr lang="en-US" dirty="0">
              <a:latin typeface="Gotham Regular" panose="020006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5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80D451-450B-9842-ABEE-2126BE2BAEA2}"/>
              </a:ext>
            </a:extLst>
          </p:cNvPr>
          <p:cNvSpPr/>
          <p:nvPr/>
        </p:nvSpPr>
        <p:spPr>
          <a:xfrm>
            <a:off x="0" y="0"/>
            <a:ext cx="10799763" cy="1389888"/>
          </a:xfrm>
          <a:prstGeom prst="rect">
            <a:avLst/>
          </a:prstGeom>
          <a:solidFill>
            <a:srgbClr val="B32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14E9D-4616-5F49-BD3B-87CDE5F2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821" y="21654"/>
            <a:ext cx="6949911" cy="8401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32BF90-7948-6143-AE6D-2567E42BE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36" t="5827" r="38356" b="49335"/>
          <a:stretch/>
        </p:blipFill>
        <p:spPr>
          <a:xfrm>
            <a:off x="224607" y="204534"/>
            <a:ext cx="3191382" cy="3191382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392E90-0571-C349-8172-1DC1BC094D33}"/>
              </a:ext>
            </a:extLst>
          </p:cNvPr>
          <p:cNvSpPr txBox="1">
            <a:spLocks/>
          </p:cNvSpPr>
          <p:nvPr/>
        </p:nvSpPr>
        <p:spPr>
          <a:xfrm>
            <a:off x="3661821" y="389890"/>
            <a:ext cx="6949911" cy="84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668B5C-BCD5-5E44-A203-86770F884523}"/>
              </a:ext>
            </a:extLst>
          </p:cNvPr>
          <p:cNvSpPr txBox="1">
            <a:spLocks/>
          </p:cNvSpPr>
          <p:nvPr/>
        </p:nvSpPr>
        <p:spPr>
          <a:xfrm>
            <a:off x="3661820" y="1781937"/>
            <a:ext cx="6949911" cy="19617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123 street, Suite A, City, Province, Postal Code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Gotham Regular" panose="02000603040000020004" pitchFamily="2" charset="0"/>
              </a:rPr>
              <a:t>agentwebsite.com</a:t>
            </a:r>
            <a:endParaRPr lang="en-US" sz="2000" dirty="0">
              <a:latin typeface="Gotham Regular" panose="02000603040000020004" pitchFamily="2" charset="0"/>
            </a:endParaRPr>
          </a:p>
          <a:p>
            <a:endParaRPr lang="en-US" sz="2000" dirty="0">
              <a:latin typeface="Gotham Regular" panose="0200060304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AF1AC2-E580-E047-A598-D5406D863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569" y="387414"/>
            <a:ext cx="1418282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7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80D451-450B-9842-ABEE-2126BE2BAEA2}"/>
              </a:ext>
            </a:extLst>
          </p:cNvPr>
          <p:cNvSpPr/>
          <p:nvPr/>
        </p:nvSpPr>
        <p:spPr>
          <a:xfrm>
            <a:off x="0" y="0"/>
            <a:ext cx="10799763" cy="1389888"/>
          </a:xfrm>
          <a:prstGeom prst="rect">
            <a:avLst/>
          </a:prstGeom>
          <a:gradFill flip="none" rotWithShape="1">
            <a:gsLst>
              <a:gs pos="0">
                <a:srgbClr val="003DA7">
                  <a:shade val="30000"/>
                  <a:satMod val="115000"/>
                </a:srgbClr>
              </a:gs>
              <a:gs pos="50000">
                <a:srgbClr val="003DA7">
                  <a:shade val="67500"/>
                  <a:satMod val="115000"/>
                </a:srgbClr>
              </a:gs>
              <a:gs pos="100000">
                <a:srgbClr val="003DA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14E9D-4616-5F49-BD3B-87CDE5F2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821" y="21654"/>
            <a:ext cx="6949911" cy="8401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32BF90-7948-6143-AE6D-2567E42BE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36" t="5827" r="38356" b="49335"/>
          <a:stretch/>
        </p:blipFill>
        <p:spPr>
          <a:xfrm>
            <a:off x="224607" y="204534"/>
            <a:ext cx="3191382" cy="3191382"/>
          </a:xfrm>
          <a:prstGeom prst="ellipse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392E90-0571-C349-8172-1DC1BC094D33}"/>
              </a:ext>
            </a:extLst>
          </p:cNvPr>
          <p:cNvSpPr txBox="1">
            <a:spLocks/>
          </p:cNvSpPr>
          <p:nvPr/>
        </p:nvSpPr>
        <p:spPr>
          <a:xfrm>
            <a:off x="3661821" y="389890"/>
            <a:ext cx="6949911" cy="84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668B5C-BCD5-5E44-A203-86770F884523}"/>
              </a:ext>
            </a:extLst>
          </p:cNvPr>
          <p:cNvSpPr txBox="1">
            <a:spLocks/>
          </p:cNvSpPr>
          <p:nvPr/>
        </p:nvSpPr>
        <p:spPr>
          <a:xfrm>
            <a:off x="3661820" y="1672209"/>
            <a:ext cx="6949911" cy="19617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123 street, Suite A, City, Province, Postal Code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Gotham Regular" panose="02000603040000020004" pitchFamily="2" charset="0"/>
              </a:rPr>
              <a:t>agentwebsite.com</a:t>
            </a:r>
            <a:endParaRPr lang="en-US" sz="2000" dirty="0">
              <a:latin typeface="Gotham Regular" panose="02000603040000020004" pitchFamily="2" charset="0"/>
            </a:endParaRPr>
          </a:p>
          <a:p>
            <a:endParaRPr lang="en-US" sz="2000" dirty="0">
              <a:latin typeface="Gotham Regular" panose="0200060304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AF1AC2-E580-E047-A598-D5406D863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569" y="387414"/>
            <a:ext cx="1418282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9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80D451-450B-9842-ABEE-2126BE2BAEA2}"/>
              </a:ext>
            </a:extLst>
          </p:cNvPr>
          <p:cNvSpPr/>
          <p:nvPr/>
        </p:nvSpPr>
        <p:spPr>
          <a:xfrm>
            <a:off x="0" y="0"/>
            <a:ext cx="10799763" cy="1389888"/>
          </a:xfrm>
          <a:prstGeom prst="rect">
            <a:avLst/>
          </a:prstGeom>
          <a:gradFill flip="none" rotWithShape="1">
            <a:gsLst>
              <a:gs pos="0">
                <a:srgbClr val="D8292F">
                  <a:shade val="30000"/>
                  <a:satMod val="115000"/>
                </a:srgbClr>
              </a:gs>
              <a:gs pos="50000">
                <a:srgbClr val="D8292F">
                  <a:shade val="67500"/>
                  <a:satMod val="115000"/>
                </a:srgbClr>
              </a:gs>
              <a:gs pos="100000">
                <a:srgbClr val="D8292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8292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14E9D-4616-5F49-BD3B-87CDE5F2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821" y="21654"/>
            <a:ext cx="6949911" cy="8401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32BF90-7948-6143-AE6D-2567E42BE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36" t="5827" r="38356" b="49335"/>
          <a:stretch/>
        </p:blipFill>
        <p:spPr>
          <a:xfrm>
            <a:off x="224607" y="204534"/>
            <a:ext cx="3191382" cy="3191382"/>
          </a:xfrm>
          <a:prstGeom prst="ellipse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9392E90-0571-C349-8172-1DC1BC094D33}"/>
              </a:ext>
            </a:extLst>
          </p:cNvPr>
          <p:cNvSpPr txBox="1">
            <a:spLocks/>
          </p:cNvSpPr>
          <p:nvPr/>
        </p:nvSpPr>
        <p:spPr>
          <a:xfrm>
            <a:off x="3661821" y="389890"/>
            <a:ext cx="6949911" cy="84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668B5C-BCD5-5E44-A203-86770F884523}"/>
              </a:ext>
            </a:extLst>
          </p:cNvPr>
          <p:cNvSpPr txBox="1">
            <a:spLocks/>
          </p:cNvSpPr>
          <p:nvPr/>
        </p:nvSpPr>
        <p:spPr>
          <a:xfrm>
            <a:off x="3661820" y="1672209"/>
            <a:ext cx="6949911" cy="19617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123 street, Suite A, City, Province, Postal Code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Gotham Regular" panose="02000603040000020004" pitchFamily="2" charset="0"/>
              </a:rPr>
              <a:t>agentwebsite.com</a:t>
            </a:r>
            <a:endParaRPr lang="en-US" sz="2000" dirty="0">
              <a:latin typeface="Gotham Regular" panose="02000603040000020004" pitchFamily="2" charset="0"/>
            </a:endParaRPr>
          </a:p>
          <a:p>
            <a:endParaRPr lang="en-US" sz="2000" dirty="0">
              <a:latin typeface="Gotham Regular" panose="0200060304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AF1AC2-E580-E047-A598-D5406D863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569" y="387414"/>
            <a:ext cx="1418282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95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F83527-C45F-7543-9672-DCC4700568C2}"/>
              </a:ext>
            </a:extLst>
          </p:cNvPr>
          <p:cNvCxnSpPr>
            <a:cxnSpLocks/>
          </p:cNvCxnSpPr>
          <p:nvPr/>
        </p:nvCxnSpPr>
        <p:spPr>
          <a:xfrm>
            <a:off x="5028121" y="1307834"/>
            <a:ext cx="6218999" cy="0"/>
          </a:xfrm>
          <a:prstGeom prst="line">
            <a:avLst/>
          </a:prstGeom>
          <a:ln w="28575">
            <a:solidFill>
              <a:srgbClr val="D82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32BF90-7948-6143-AE6D-2567E42BE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10" t="-61407" r="30032" b="56167"/>
          <a:stretch/>
        </p:blipFill>
        <p:spPr>
          <a:xfrm>
            <a:off x="-861995" y="-5659967"/>
            <a:ext cx="5481300" cy="9303691"/>
          </a:xfrm>
          <a:prstGeom prst="rtTriangle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62E55E8D-4C6E-404C-A823-03E3B7DECBEF}"/>
              </a:ext>
            </a:extLst>
          </p:cNvPr>
          <p:cNvSpPr/>
          <p:nvPr/>
        </p:nvSpPr>
        <p:spPr>
          <a:xfrm>
            <a:off x="12828505" y="-2464443"/>
            <a:ext cx="2220086" cy="3818239"/>
          </a:xfrm>
          <a:prstGeom prst="rtTriangle">
            <a:avLst/>
          </a:prstGeom>
          <a:solidFill>
            <a:srgbClr val="D82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14E9D-4616-5F49-BD3B-87CDE5F2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681" y="-48386"/>
            <a:ext cx="6949911" cy="8401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8292F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392E90-0571-C349-8172-1DC1BC094D33}"/>
              </a:ext>
            </a:extLst>
          </p:cNvPr>
          <p:cNvSpPr txBox="1">
            <a:spLocks/>
          </p:cNvSpPr>
          <p:nvPr/>
        </p:nvSpPr>
        <p:spPr>
          <a:xfrm>
            <a:off x="4936681" y="319850"/>
            <a:ext cx="6949911" cy="84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668B5C-BCD5-5E44-A203-86770F884523}"/>
              </a:ext>
            </a:extLst>
          </p:cNvPr>
          <p:cNvSpPr txBox="1">
            <a:spLocks/>
          </p:cNvSpPr>
          <p:nvPr/>
        </p:nvSpPr>
        <p:spPr>
          <a:xfrm>
            <a:off x="4919765" y="1540796"/>
            <a:ext cx="5429880" cy="17114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123 street, Suite A, City, Province, Postal Code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Gotham Regular" panose="02000603040000020004" pitchFamily="2" charset="0"/>
              </a:rPr>
              <a:t>agentwebsite.com</a:t>
            </a:r>
            <a:endParaRPr lang="en-US" sz="2000" dirty="0">
              <a:latin typeface="Gotham Regular" panose="0200060304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CF869-9A51-B541-AC46-F59284CBB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308" y="319850"/>
            <a:ext cx="1685250" cy="21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9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F83527-C45F-7543-9672-DCC4700568C2}"/>
              </a:ext>
            </a:extLst>
          </p:cNvPr>
          <p:cNvCxnSpPr>
            <a:cxnSpLocks/>
          </p:cNvCxnSpPr>
          <p:nvPr/>
        </p:nvCxnSpPr>
        <p:spPr>
          <a:xfrm>
            <a:off x="2169478" y="1289546"/>
            <a:ext cx="4743386" cy="0"/>
          </a:xfrm>
          <a:prstGeom prst="line">
            <a:avLst/>
          </a:prstGeom>
          <a:ln w="28575">
            <a:solidFill>
              <a:srgbClr val="D82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32BF90-7948-6143-AE6D-2567E42BE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14" t="-62580" r="31528" b="57340"/>
          <a:stretch/>
        </p:blipFill>
        <p:spPr>
          <a:xfrm flipH="1">
            <a:off x="5878594" y="-6832375"/>
            <a:ext cx="6246051" cy="10601741"/>
          </a:xfrm>
          <a:prstGeom prst="rtTriangle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62E55E8D-4C6E-404C-A823-03E3B7DECBEF}"/>
              </a:ext>
            </a:extLst>
          </p:cNvPr>
          <p:cNvSpPr/>
          <p:nvPr/>
        </p:nvSpPr>
        <p:spPr>
          <a:xfrm>
            <a:off x="12828505" y="-2464443"/>
            <a:ext cx="2220086" cy="3818239"/>
          </a:xfrm>
          <a:prstGeom prst="rtTriangle">
            <a:avLst/>
          </a:prstGeom>
          <a:solidFill>
            <a:srgbClr val="D82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14E9D-4616-5F49-BD3B-87CDE5F2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38" y="-48386"/>
            <a:ext cx="6949911" cy="8401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8292F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392E90-0571-C349-8172-1DC1BC094D33}"/>
              </a:ext>
            </a:extLst>
          </p:cNvPr>
          <p:cNvSpPr txBox="1">
            <a:spLocks/>
          </p:cNvSpPr>
          <p:nvPr/>
        </p:nvSpPr>
        <p:spPr>
          <a:xfrm>
            <a:off x="2078038" y="319850"/>
            <a:ext cx="6949911" cy="84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668B5C-BCD5-5E44-A203-86770F884523}"/>
              </a:ext>
            </a:extLst>
          </p:cNvPr>
          <p:cNvSpPr txBox="1">
            <a:spLocks/>
          </p:cNvSpPr>
          <p:nvPr/>
        </p:nvSpPr>
        <p:spPr>
          <a:xfrm>
            <a:off x="2078038" y="1353084"/>
            <a:ext cx="5429880" cy="15497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123 street, Suite A,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City, Province, Postal Code</a:t>
            </a:r>
          </a:p>
          <a:p>
            <a:pPr>
              <a:lnSpc>
                <a:spcPct val="110000"/>
              </a:lnSpc>
            </a:pPr>
            <a:r>
              <a:rPr lang="en-US" sz="2000" dirty="0" err="1">
                <a:latin typeface="Gotham Regular" panose="02000603040000020004" pitchFamily="2" charset="0"/>
              </a:rPr>
              <a:t>agentwebsite.com</a:t>
            </a:r>
            <a:endParaRPr lang="en-US" sz="2000" dirty="0">
              <a:latin typeface="Gotham Regular" panose="0200060304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FCF869-9A51-B541-AC46-F59284CBB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77" y="259842"/>
            <a:ext cx="1418282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7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7751CA3-C072-4B47-B7E3-078F6AB29A7F}"/>
              </a:ext>
            </a:extLst>
          </p:cNvPr>
          <p:cNvSpPr/>
          <p:nvPr/>
        </p:nvSpPr>
        <p:spPr>
          <a:xfrm>
            <a:off x="-18289" y="2847726"/>
            <a:ext cx="10799763" cy="789299"/>
          </a:xfrm>
          <a:prstGeom prst="rect">
            <a:avLst/>
          </a:prstGeom>
          <a:gradFill flip="none" rotWithShape="1">
            <a:gsLst>
              <a:gs pos="0">
                <a:srgbClr val="003DA7">
                  <a:shade val="30000"/>
                  <a:satMod val="115000"/>
                </a:srgbClr>
              </a:gs>
              <a:gs pos="50000">
                <a:srgbClr val="003DA7">
                  <a:shade val="67500"/>
                  <a:satMod val="115000"/>
                </a:srgbClr>
              </a:gs>
              <a:gs pos="100000">
                <a:srgbClr val="003DA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32BF90-7948-6143-AE6D-2567E42BE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14" t="-62580" r="31528" b="57340"/>
          <a:stretch/>
        </p:blipFill>
        <p:spPr>
          <a:xfrm flipH="1">
            <a:off x="5878594" y="-6832375"/>
            <a:ext cx="6246051" cy="10601741"/>
          </a:xfrm>
          <a:prstGeom prst="rtTriangle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62E55E8D-4C6E-404C-A823-03E3B7DECBEF}"/>
              </a:ext>
            </a:extLst>
          </p:cNvPr>
          <p:cNvSpPr/>
          <p:nvPr/>
        </p:nvSpPr>
        <p:spPr>
          <a:xfrm>
            <a:off x="12828505" y="-2464443"/>
            <a:ext cx="2220086" cy="3818239"/>
          </a:xfrm>
          <a:prstGeom prst="rtTriangle">
            <a:avLst/>
          </a:prstGeom>
          <a:solidFill>
            <a:srgbClr val="D82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14E9D-4616-5F49-BD3B-87CDE5F2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-103250"/>
            <a:ext cx="6949911" cy="8401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D8292F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392E90-0571-C349-8172-1DC1BC094D33}"/>
              </a:ext>
            </a:extLst>
          </p:cNvPr>
          <p:cNvSpPr txBox="1">
            <a:spLocks/>
          </p:cNvSpPr>
          <p:nvPr/>
        </p:nvSpPr>
        <p:spPr>
          <a:xfrm>
            <a:off x="249238" y="264986"/>
            <a:ext cx="6949911" cy="84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668B5C-BCD5-5E44-A203-86770F884523}"/>
              </a:ext>
            </a:extLst>
          </p:cNvPr>
          <p:cNvSpPr txBox="1">
            <a:spLocks/>
          </p:cNvSpPr>
          <p:nvPr/>
        </p:nvSpPr>
        <p:spPr>
          <a:xfrm>
            <a:off x="249237" y="1607975"/>
            <a:ext cx="5429881" cy="10477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otham Regular" panose="02000603040000020004" pitchFamily="2" charset="0"/>
              </a:rPr>
              <a:t>123 street, Suite A, City, Province, Postal Code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846BBAE-FEBB-A641-ACCD-5DBDA49BA32E}"/>
              </a:ext>
            </a:extLst>
          </p:cNvPr>
          <p:cNvSpPr txBox="1">
            <a:spLocks/>
          </p:cNvSpPr>
          <p:nvPr/>
        </p:nvSpPr>
        <p:spPr>
          <a:xfrm>
            <a:off x="249238" y="2994718"/>
            <a:ext cx="5429881" cy="6971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000" dirty="0" err="1">
                <a:solidFill>
                  <a:schemeClr val="bg1"/>
                </a:solidFill>
                <a:latin typeface="Gotham Regular" panose="02000603040000020004" pitchFamily="2" charset="0"/>
              </a:rPr>
              <a:t>agentwebsite.com</a:t>
            </a:r>
            <a:endParaRPr lang="en-US" sz="2000" dirty="0">
              <a:solidFill>
                <a:schemeClr val="bg1"/>
              </a:solidFill>
              <a:latin typeface="Gotham Regular" panose="02000603040000020004" pitchFamily="2" charset="0"/>
            </a:endParaRPr>
          </a:p>
          <a:p>
            <a:endParaRPr lang="en-US" sz="2000" dirty="0">
              <a:latin typeface="Gotham Regular" panose="0200060304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27B5C3-30BE-0D4C-95B8-4FC5B393D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104" y="246698"/>
            <a:ext cx="1685250" cy="21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6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C522B06-9F8E-C349-B13D-4901E741F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3175"/>
            <a:ext cx="10795000" cy="3594100"/>
          </a:xfrm>
          <a:prstGeom prst="rect">
            <a:avLst/>
          </a:prstGeom>
        </p:spPr>
      </p:pic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8B3B093D-D754-AD4E-9A5D-AAC5D7933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736" t="5827" r="38356" b="49335"/>
          <a:stretch/>
        </p:blipFill>
        <p:spPr>
          <a:xfrm>
            <a:off x="302823" y="259271"/>
            <a:ext cx="3081908" cy="3081908"/>
          </a:xfrm>
          <a:prstGeom prst="ellipse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8987DF2-4A02-1A48-883B-6B61E309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261" y="204534"/>
            <a:ext cx="6949911" cy="8401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E0DA90-5EFC-164F-BFFC-15F0844EF539}"/>
              </a:ext>
            </a:extLst>
          </p:cNvPr>
          <p:cNvSpPr txBox="1">
            <a:spLocks/>
          </p:cNvSpPr>
          <p:nvPr/>
        </p:nvSpPr>
        <p:spPr>
          <a:xfrm>
            <a:off x="3753261" y="572770"/>
            <a:ext cx="6949911" cy="84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4D55DB-0D97-DA41-BEC5-DC482E8A0DE6}"/>
              </a:ext>
            </a:extLst>
          </p:cNvPr>
          <p:cNvSpPr txBox="1">
            <a:spLocks/>
          </p:cNvSpPr>
          <p:nvPr/>
        </p:nvSpPr>
        <p:spPr>
          <a:xfrm>
            <a:off x="3753260" y="1525905"/>
            <a:ext cx="6949911" cy="1760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123 street, Suite A, City, Province, Postal Code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Gotham Regular" panose="02000603040000020004" pitchFamily="2" charset="0"/>
              </a:rPr>
              <a:t>agentwebsite.com</a:t>
            </a:r>
            <a:endParaRPr lang="en-US" sz="2000" dirty="0">
              <a:solidFill>
                <a:schemeClr val="bg1"/>
              </a:solidFill>
              <a:latin typeface="Gotham Regular" panose="02000603040000020004" pitchFamily="2" charset="0"/>
            </a:endParaRPr>
          </a:p>
          <a:p>
            <a:endParaRPr lang="en-US" sz="2000" dirty="0">
              <a:latin typeface="Gotham Regular" panose="02000603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6D7B60-A0BB-AA4C-839A-9DAB3B29C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570" y="369570"/>
            <a:ext cx="1418282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C522B06-9F8E-C349-B13D-4901E741F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81" y="3175"/>
            <a:ext cx="10795000" cy="3594100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493A268-D906-1843-A3EB-4F37CD338172}"/>
              </a:ext>
            </a:extLst>
          </p:cNvPr>
          <p:cNvSpPr/>
          <p:nvPr/>
        </p:nvSpPr>
        <p:spPr>
          <a:xfrm flipH="1" flipV="1">
            <a:off x="7186869" y="-876682"/>
            <a:ext cx="4399278" cy="756614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8987DF2-4A02-1A48-883B-6B61E309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12" y="204534"/>
            <a:ext cx="6949911" cy="8401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otham Regular" panose="02000603040000020004" pitchFamily="2" charset="0"/>
              </a:rPr>
              <a:t>AGENT NAME HERE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E0DA90-5EFC-164F-BFFC-15F0844EF539}"/>
              </a:ext>
            </a:extLst>
          </p:cNvPr>
          <p:cNvSpPr txBox="1">
            <a:spLocks/>
          </p:cNvSpPr>
          <p:nvPr/>
        </p:nvSpPr>
        <p:spPr>
          <a:xfrm>
            <a:off x="370912" y="572770"/>
            <a:ext cx="6949911" cy="840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JOB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4D55DB-0D97-DA41-BEC5-DC482E8A0DE6}"/>
              </a:ext>
            </a:extLst>
          </p:cNvPr>
          <p:cNvSpPr txBox="1">
            <a:spLocks/>
          </p:cNvSpPr>
          <p:nvPr/>
        </p:nvSpPr>
        <p:spPr>
          <a:xfrm>
            <a:off x="370911" y="1525905"/>
            <a:ext cx="6949911" cy="1760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800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888-888-8888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Gotham Regular" panose="02000603040000020004" pitchFamily="2" charset="0"/>
              </a:rPr>
              <a:t>agent.name@remax.net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FFFF"/>
                </a:solidFill>
                <a:latin typeface="Gotham Regular" panose="02000603040000020004" pitchFamily="2" charset="0"/>
              </a:rPr>
              <a:t>123 street, Suite A, City, Province, Postal Code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bg1"/>
                </a:solidFill>
                <a:latin typeface="Gotham Regular" panose="02000603040000020004" pitchFamily="2" charset="0"/>
              </a:rPr>
              <a:t>agentwebsite.com</a:t>
            </a:r>
            <a:endParaRPr lang="en-US" sz="2000" dirty="0">
              <a:solidFill>
                <a:schemeClr val="bg1"/>
              </a:solidFill>
              <a:latin typeface="Gotham Regular" panose="02000603040000020004" pitchFamily="2" charset="0"/>
            </a:endParaRPr>
          </a:p>
          <a:p>
            <a:endParaRPr lang="en-US" sz="2000" dirty="0">
              <a:latin typeface="Gotham Regular" panose="0200060304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6D7B60-A0BB-AA4C-839A-9DAB3B29C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604" y="295721"/>
            <a:ext cx="2284157" cy="289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1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</TotalTime>
  <Words>504</Words>
  <Application>Microsoft Macintosh PowerPoint</Application>
  <PresentationFormat>Custom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Gotham Regular</vt:lpstr>
      <vt:lpstr>Office Theme</vt:lpstr>
      <vt:lpstr>AGENT NAME HERE</vt:lpstr>
      <vt:lpstr>AGENT NAME HERE</vt:lpstr>
      <vt:lpstr>AGENT NAME HERE</vt:lpstr>
      <vt:lpstr>AGENT NAME HERE</vt:lpstr>
      <vt:lpstr>AGENT NAME HERE</vt:lpstr>
      <vt:lpstr>AGENT NAME HERE</vt:lpstr>
      <vt:lpstr>AGENT NAME HERE</vt:lpstr>
      <vt:lpstr>AGENT NAME HERE</vt:lpstr>
      <vt:lpstr>AGENT NAME HERE</vt:lpstr>
      <vt:lpstr>AGENT NAME HERE</vt:lpstr>
      <vt:lpstr>AGENT NAME HERE</vt:lpstr>
      <vt:lpstr>AGENT NAME HERE</vt:lpstr>
      <vt:lpstr>AGENT NAME HERE</vt:lpstr>
      <vt:lpstr>AGENT NAME HERE</vt:lpstr>
      <vt:lpstr>AGENT NAME HERE</vt:lpstr>
      <vt:lpstr>AGENT NAME HERE</vt:lpstr>
      <vt:lpstr>AGENT NAME HERE</vt:lpstr>
      <vt:lpstr>AGENT NAME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Furman</dc:creator>
  <cp:lastModifiedBy>Glenney, Justine</cp:lastModifiedBy>
  <cp:revision>55</cp:revision>
  <dcterms:created xsi:type="dcterms:W3CDTF">2019-03-27T18:24:29Z</dcterms:created>
  <dcterms:modified xsi:type="dcterms:W3CDTF">2024-12-03T13:15:50Z</dcterms:modified>
</cp:coreProperties>
</file>