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8.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0"/>
  </p:notesMasterIdLst>
  <p:sldIdLst>
    <p:sldId id="256" r:id="rId2"/>
    <p:sldId id="259" r:id="rId3"/>
    <p:sldId id="266" r:id="rId4"/>
    <p:sldId id="357" r:id="rId5"/>
    <p:sldId id="358" r:id="rId6"/>
    <p:sldId id="274" r:id="rId7"/>
    <p:sldId id="273" r:id="rId8"/>
    <p:sldId id="359" r:id="rId9"/>
    <p:sldId id="360" r:id="rId10"/>
    <p:sldId id="361" r:id="rId11"/>
    <p:sldId id="288" r:id="rId12"/>
    <p:sldId id="291" r:id="rId13"/>
    <p:sldId id="362" r:id="rId14"/>
    <p:sldId id="363" r:id="rId15"/>
    <p:sldId id="311" r:id="rId16"/>
    <p:sldId id="312" r:id="rId17"/>
    <p:sldId id="313" r:id="rId18"/>
    <p:sldId id="364" r:id="rId19"/>
    <p:sldId id="405" r:id="rId20"/>
    <p:sldId id="368" r:id="rId21"/>
    <p:sldId id="370" r:id="rId22"/>
    <p:sldId id="420" r:id="rId23"/>
    <p:sldId id="417" r:id="rId24"/>
    <p:sldId id="418" r:id="rId25"/>
    <p:sldId id="419" r:id="rId26"/>
    <p:sldId id="310" r:id="rId27"/>
    <p:sldId id="314" r:id="rId28"/>
    <p:sldId id="272" r:id="rId29"/>
    <p:sldId id="279" r:id="rId30"/>
    <p:sldId id="371" r:id="rId31"/>
    <p:sldId id="340" r:id="rId32"/>
    <p:sldId id="342" r:id="rId33"/>
    <p:sldId id="343" r:id="rId34"/>
    <p:sldId id="344" r:id="rId35"/>
    <p:sldId id="345" r:id="rId36"/>
    <p:sldId id="346" r:id="rId37"/>
    <p:sldId id="347" r:id="rId38"/>
    <p:sldId id="353"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A1120"/>
    <a:srgbClr val="F7F5EE"/>
    <a:srgbClr val="232323"/>
    <a:srgbClr val="000E35"/>
    <a:srgbClr val="0C2749"/>
    <a:srgbClr val="0043FF"/>
    <a:srgbClr val="FF1200"/>
    <a:srgbClr val="66000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580"/>
    <p:restoredTop sz="94658"/>
  </p:normalViewPr>
  <p:slideViewPr>
    <p:cSldViewPr snapToGrid="0">
      <p:cViewPr varScale="1">
        <p:scale>
          <a:sx n="135" d="100"/>
          <a:sy n="135" d="100"/>
        </p:scale>
        <p:origin x="192" y="11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Sheet1!$I$9</c:f>
              <c:strCache>
                <c:ptCount val="1"/>
                <c:pt idx="0">
                  <c:v>Money</c:v>
                </c:pt>
              </c:strCache>
            </c:strRef>
          </c:tx>
          <c:spPr>
            <a:solidFill>
              <a:schemeClr val="accent1"/>
            </a:solidFill>
            <a:ln>
              <a:noFill/>
            </a:ln>
            <a:effectLst/>
          </c:spPr>
          <c:invertIfNegative val="0"/>
          <c:cat>
            <c:numRef>
              <c:f>Sheet1!$J$8:$L$8</c:f>
              <c:numCache>
                <c:formatCode>General</c:formatCode>
                <c:ptCount val="3"/>
                <c:pt idx="0">
                  <c:v>2023</c:v>
                </c:pt>
                <c:pt idx="1">
                  <c:v>2024</c:v>
                </c:pt>
                <c:pt idx="2">
                  <c:v>2025</c:v>
                </c:pt>
              </c:numCache>
            </c:numRef>
          </c:cat>
          <c:val>
            <c:numRef>
              <c:f>Sheet1!$J$9:$L$9</c:f>
              <c:numCache>
                <c:formatCode>General</c:formatCode>
                <c:ptCount val="3"/>
                <c:pt idx="0">
                  <c:v>10</c:v>
                </c:pt>
                <c:pt idx="1">
                  <c:v>10</c:v>
                </c:pt>
                <c:pt idx="2">
                  <c:v>10</c:v>
                </c:pt>
              </c:numCache>
            </c:numRef>
          </c:val>
          <c:extLst>
            <c:ext xmlns:c16="http://schemas.microsoft.com/office/drawing/2014/chart" uri="{C3380CC4-5D6E-409C-BE32-E72D297353CC}">
              <c16:uniqueId val="{00000000-83C2-9D42-9615-A4EAE67D5894}"/>
            </c:ext>
          </c:extLst>
        </c:ser>
        <c:ser>
          <c:idx val="1"/>
          <c:order val="1"/>
          <c:tx>
            <c:strRef>
              <c:f>Sheet1!$I$10</c:f>
              <c:strCache>
                <c:ptCount val="1"/>
                <c:pt idx="0">
                  <c:v>Different $</c:v>
                </c:pt>
              </c:strCache>
            </c:strRef>
          </c:tx>
          <c:spPr>
            <a:solidFill>
              <a:schemeClr val="accent2"/>
            </a:solidFill>
            <a:ln>
              <a:noFill/>
            </a:ln>
            <a:effectLst/>
          </c:spPr>
          <c:invertIfNegative val="0"/>
          <c:cat>
            <c:numRef>
              <c:f>Sheet1!$J$8:$L$8</c:f>
              <c:numCache>
                <c:formatCode>General</c:formatCode>
                <c:ptCount val="3"/>
                <c:pt idx="0">
                  <c:v>2023</c:v>
                </c:pt>
                <c:pt idx="1">
                  <c:v>2024</c:v>
                </c:pt>
                <c:pt idx="2">
                  <c:v>2025</c:v>
                </c:pt>
              </c:numCache>
            </c:numRef>
          </c:cat>
          <c:val>
            <c:numRef>
              <c:f>Sheet1!$J$10:$L$10</c:f>
              <c:numCache>
                <c:formatCode>General</c:formatCode>
                <c:ptCount val="3"/>
                <c:pt idx="0">
                  <c:v>2</c:v>
                </c:pt>
                <c:pt idx="1">
                  <c:v>3</c:v>
                </c:pt>
                <c:pt idx="2">
                  <c:v>4</c:v>
                </c:pt>
              </c:numCache>
            </c:numRef>
          </c:val>
          <c:extLst>
            <c:ext xmlns:c16="http://schemas.microsoft.com/office/drawing/2014/chart" uri="{C3380CC4-5D6E-409C-BE32-E72D297353CC}">
              <c16:uniqueId val="{00000001-83C2-9D42-9615-A4EAE67D5894}"/>
            </c:ext>
          </c:extLst>
        </c:ser>
        <c:ser>
          <c:idx val="2"/>
          <c:order val="2"/>
          <c:tx>
            <c:strRef>
              <c:f>Sheet1!$I$11</c:f>
              <c:strCache>
                <c:ptCount val="1"/>
                <c:pt idx="0">
                  <c:v>A</c:v>
                </c:pt>
              </c:strCache>
            </c:strRef>
          </c:tx>
          <c:spPr>
            <a:solidFill>
              <a:schemeClr val="accent3"/>
            </a:solidFill>
            <a:ln>
              <a:noFill/>
            </a:ln>
            <a:effectLst/>
          </c:spPr>
          <c:invertIfNegative val="0"/>
          <c:cat>
            <c:numRef>
              <c:f>Sheet1!$J$8:$L$8</c:f>
              <c:numCache>
                <c:formatCode>General</c:formatCode>
                <c:ptCount val="3"/>
                <c:pt idx="0">
                  <c:v>2023</c:v>
                </c:pt>
                <c:pt idx="1">
                  <c:v>2024</c:v>
                </c:pt>
                <c:pt idx="2">
                  <c:v>2025</c:v>
                </c:pt>
              </c:numCache>
            </c:numRef>
          </c:cat>
          <c:val>
            <c:numRef>
              <c:f>Sheet1!$J$11:$L$11</c:f>
              <c:numCache>
                <c:formatCode>General</c:formatCode>
                <c:ptCount val="3"/>
                <c:pt idx="0">
                  <c:v>5</c:v>
                </c:pt>
                <c:pt idx="1">
                  <c:v>5</c:v>
                </c:pt>
                <c:pt idx="2">
                  <c:v>5</c:v>
                </c:pt>
              </c:numCache>
            </c:numRef>
          </c:val>
          <c:extLst>
            <c:ext xmlns:c16="http://schemas.microsoft.com/office/drawing/2014/chart" uri="{C3380CC4-5D6E-409C-BE32-E72D297353CC}">
              <c16:uniqueId val="{00000002-83C2-9D42-9615-A4EAE67D5894}"/>
            </c:ext>
          </c:extLst>
        </c:ser>
        <c:ser>
          <c:idx val="3"/>
          <c:order val="3"/>
          <c:tx>
            <c:strRef>
              <c:f>Sheet1!$I$12</c:f>
              <c:strCache>
                <c:ptCount val="1"/>
                <c:pt idx="0">
                  <c:v>B</c:v>
                </c:pt>
              </c:strCache>
            </c:strRef>
          </c:tx>
          <c:spPr>
            <a:solidFill>
              <a:schemeClr val="accent4"/>
            </a:solidFill>
            <a:ln>
              <a:noFill/>
            </a:ln>
            <a:effectLst/>
          </c:spPr>
          <c:invertIfNegative val="0"/>
          <c:cat>
            <c:numRef>
              <c:f>Sheet1!$J$8:$L$8</c:f>
              <c:numCache>
                <c:formatCode>General</c:formatCode>
                <c:ptCount val="3"/>
                <c:pt idx="0">
                  <c:v>2023</c:v>
                </c:pt>
                <c:pt idx="1">
                  <c:v>2024</c:v>
                </c:pt>
                <c:pt idx="2">
                  <c:v>2025</c:v>
                </c:pt>
              </c:numCache>
            </c:numRef>
          </c:cat>
          <c:val>
            <c:numRef>
              <c:f>Sheet1!$J$12:$L$12</c:f>
              <c:numCache>
                <c:formatCode>General</c:formatCode>
                <c:ptCount val="3"/>
                <c:pt idx="0">
                  <c:v>6</c:v>
                </c:pt>
                <c:pt idx="1">
                  <c:v>5</c:v>
                </c:pt>
                <c:pt idx="2">
                  <c:v>4</c:v>
                </c:pt>
              </c:numCache>
            </c:numRef>
          </c:val>
          <c:extLst>
            <c:ext xmlns:c16="http://schemas.microsoft.com/office/drawing/2014/chart" uri="{C3380CC4-5D6E-409C-BE32-E72D297353CC}">
              <c16:uniqueId val="{00000003-83C2-9D42-9615-A4EAE67D5894}"/>
            </c:ext>
          </c:extLst>
        </c:ser>
        <c:ser>
          <c:idx val="4"/>
          <c:order val="4"/>
          <c:tx>
            <c:strRef>
              <c:f>Sheet1!$I$13</c:f>
              <c:strCache>
                <c:ptCount val="1"/>
                <c:pt idx="0">
                  <c:v>C</c:v>
                </c:pt>
              </c:strCache>
            </c:strRef>
          </c:tx>
          <c:spPr>
            <a:solidFill>
              <a:schemeClr val="accent5"/>
            </a:solidFill>
            <a:ln>
              <a:noFill/>
            </a:ln>
            <a:effectLst/>
          </c:spPr>
          <c:invertIfNegative val="0"/>
          <c:cat>
            <c:numRef>
              <c:f>Sheet1!$J$8:$L$8</c:f>
              <c:numCache>
                <c:formatCode>General</c:formatCode>
                <c:ptCount val="3"/>
                <c:pt idx="0">
                  <c:v>2023</c:v>
                </c:pt>
                <c:pt idx="1">
                  <c:v>2024</c:v>
                </c:pt>
                <c:pt idx="2">
                  <c:v>2025</c:v>
                </c:pt>
              </c:numCache>
            </c:numRef>
          </c:cat>
          <c:val>
            <c:numRef>
              <c:f>Sheet1!$J$13:$L$13</c:f>
              <c:numCache>
                <c:formatCode>General</c:formatCode>
                <c:ptCount val="3"/>
                <c:pt idx="0">
                  <c:v>10</c:v>
                </c:pt>
                <c:pt idx="1">
                  <c:v>5</c:v>
                </c:pt>
                <c:pt idx="2">
                  <c:v>9</c:v>
                </c:pt>
              </c:numCache>
            </c:numRef>
          </c:val>
          <c:extLst>
            <c:ext xmlns:c16="http://schemas.microsoft.com/office/drawing/2014/chart" uri="{C3380CC4-5D6E-409C-BE32-E72D297353CC}">
              <c16:uniqueId val="{00000004-83C2-9D42-9615-A4EAE67D5894}"/>
            </c:ext>
          </c:extLst>
        </c:ser>
        <c:dLbls>
          <c:showLegendKey val="0"/>
          <c:showVal val="0"/>
          <c:showCatName val="0"/>
          <c:showSerName val="0"/>
          <c:showPercent val="0"/>
          <c:showBubbleSize val="0"/>
        </c:dLbls>
        <c:gapWidth val="150"/>
        <c:axId val="1522728063"/>
        <c:axId val="1522651327"/>
      </c:barChart>
      <c:valAx>
        <c:axId val="152265132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522728063"/>
        <c:crosses val="autoZero"/>
        <c:crossBetween val="between"/>
      </c:valAx>
      <c:catAx>
        <c:axId val="152272806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522651327"/>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Sheet1!$I$9</c:f>
              <c:strCache>
                <c:ptCount val="1"/>
                <c:pt idx="0">
                  <c:v>Money</c:v>
                </c:pt>
              </c:strCache>
            </c:strRef>
          </c:tx>
          <c:dPt>
            <c:idx val="0"/>
            <c:bubble3D val="0"/>
            <c:spPr>
              <a:solidFill>
                <a:schemeClr val="accent1"/>
              </a:solidFill>
              <a:ln>
                <a:noFill/>
              </a:ln>
              <a:effectLst/>
            </c:spPr>
            <c:extLst>
              <c:ext xmlns:c16="http://schemas.microsoft.com/office/drawing/2014/chart" uri="{C3380CC4-5D6E-409C-BE32-E72D297353CC}">
                <c16:uniqueId val="{00000001-A67F-0B48-9A34-867CD28FFC17}"/>
              </c:ext>
            </c:extLst>
          </c:dPt>
          <c:dPt>
            <c:idx val="1"/>
            <c:bubble3D val="0"/>
            <c:spPr>
              <a:solidFill>
                <a:schemeClr val="accent2"/>
              </a:solidFill>
              <a:ln>
                <a:noFill/>
              </a:ln>
              <a:effectLst/>
            </c:spPr>
            <c:extLst>
              <c:ext xmlns:c16="http://schemas.microsoft.com/office/drawing/2014/chart" uri="{C3380CC4-5D6E-409C-BE32-E72D297353CC}">
                <c16:uniqueId val="{00000003-A67F-0B48-9A34-867CD28FFC17}"/>
              </c:ext>
            </c:extLst>
          </c:dPt>
          <c:dPt>
            <c:idx val="2"/>
            <c:bubble3D val="0"/>
            <c:spPr>
              <a:solidFill>
                <a:schemeClr val="accent3"/>
              </a:solidFill>
              <a:ln>
                <a:noFill/>
              </a:ln>
              <a:effectLst/>
            </c:spPr>
            <c:extLst>
              <c:ext xmlns:c16="http://schemas.microsoft.com/office/drawing/2014/chart" uri="{C3380CC4-5D6E-409C-BE32-E72D297353CC}">
                <c16:uniqueId val="{00000005-A67F-0B48-9A34-867CD28FFC17}"/>
              </c:ext>
            </c:extLst>
          </c:dPt>
          <c:cat>
            <c:numRef>
              <c:f>Sheet1!$J$8:$L$8</c:f>
              <c:numCache>
                <c:formatCode>General</c:formatCode>
                <c:ptCount val="3"/>
                <c:pt idx="0">
                  <c:v>2023</c:v>
                </c:pt>
                <c:pt idx="1">
                  <c:v>2024</c:v>
                </c:pt>
                <c:pt idx="2">
                  <c:v>2025</c:v>
                </c:pt>
              </c:numCache>
            </c:numRef>
          </c:cat>
          <c:val>
            <c:numRef>
              <c:f>Sheet1!$J$9:$L$9</c:f>
              <c:numCache>
                <c:formatCode>General</c:formatCode>
                <c:ptCount val="3"/>
                <c:pt idx="0">
                  <c:v>10</c:v>
                </c:pt>
                <c:pt idx="1">
                  <c:v>10</c:v>
                </c:pt>
                <c:pt idx="2">
                  <c:v>10</c:v>
                </c:pt>
              </c:numCache>
            </c:numRef>
          </c:val>
          <c:extLst>
            <c:ext xmlns:c16="http://schemas.microsoft.com/office/drawing/2014/chart" uri="{C3380CC4-5D6E-409C-BE32-E72D297353CC}">
              <c16:uniqueId val="{00000000-83C2-9D42-9615-A4EAE67D5894}"/>
            </c:ext>
          </c:extLst>
        </c:ser>
        <c:ser>
          <c:idx val="1"/>
          <c:order val="1"/>
          <c:tx>
            <c:strRef>
              <c:f>Sheet1!$I$10</c:f>
              <c:strCache>
                <c:ptCount val="1"/>
                <c:pt idx="0">
                  <c:v>Different $</c:v>
                </c:pt>
              </c:strCache>
            </c:strRef>
          </c:tx>
          <c:dPt>
            <c:idx val="0"/>
            <c:bubble3D val="0"/>
            <c:spPr>
              <a:solidFill>
                <a:schemeClr val="accent1"/>
              </a:solidFill>
              <a:ln>
                <a:noFill/>
              </a:ln>
              <a:effectLst/>
            </c:spPr>
            <c:extLst>
              <c:ext xmlns:c16="http://schemas.microsoft.com/office/drawing/2014/chart" uri="{C3380CC4-5D6E-409C-BE32-E72D297353CC}">
                <c16:uniqueId val="{00000007-A67F-0B48-9A34-867CD28FFC17}"/>
              </c:ext>
            </c:extLst>
          </c:dPt>
          <c:dPt>
            <c:idx val="1"/>
            <c:bubble3D val="0"/>
            <c:spPr>
              <a:solidFill>
                <a:schemeClr val="accent2"/>
              </a:solidFill>
              <a:ln>
                <a:noFill/>
              </a:ln>
              <a:effectLst/>
            </c:spPr>
            <c:extLst>
              <c:ext xmlns:c16="http://schemas.microsoft.com/office/drawing/2014/chart" uri="{C3380CC4-5D6E-409C-BE32-E72D297353CC}">
                <c16:uniqueId val="{00000009-A67F-0B48-9A34-867CD28FFC17}"/>
              </c:ext>
            </c:extLst>
          </c:dPt>
          <c:dPt>
            <c:idx val="2"/>
            <c:bubble3D val="0"/>
            <c:spPr>
              <a:solidFill>
                <a:schemeClr val="accent3"/>
              </a:solidFill>
              <a:ln>
                <a:noFill/>
              </a:ln>
              <a:effectLst/>
            </c:spPr>
            <c:extLst>
              <c:ext xmlns:c16="http://schemas.microsoft.com/office/drawing/2014/chart" uri="{C3380CC4-5D6E-409C-BE32-E72D297353CC}">
                <c16:uniqueId val="{0000000B-A67F-0B48-9A34-867CD28FFC17}"/>
              </c:ext>
            </c:extLst>
          </c:dPt>
          <c:cat>
            <c:numRef>
              <c:f>Sheet1!$J$8:$L$8</c:f>
              <c:numCache>
                <c:formatCode>General</c:formatCode>
                <c:ptCount val="3"/>
                <c:pt idx="0">
                  <c:v>2023</c:v>
                </c:pt>
                <c:pt idx="1">
                  <c:v>2024</c:v>
                </c:pt>
                <c:pt idx="2">
                  <c:v>2025</c:v>
                </c:pt>
              </c:numCache>
            </c:numRef>
          </c:cat>
          <c:val>
            <c:numRef>
              <c:f>Sheet1!$J$10:$L$10</c:f>
              <c:numCache>
                <c:formatCode>General</c:formatCode>
                <c:ptCount val="3"/>
                <c:pt idx="0">
                  <c:v>2</c:v>
                </c:pt>
                <c:pt idx="1">
                  <c:v>3</c:v>
                </c:pt>
                <c:pt idx="2">
                  <c:v>4</c:v>
                </c:pt>
              </c:numCache>
            </c:numRef>
          </c:val>
          <c:extLst>
            <c:ext xmlns:c16="http://schemas.microsoft.com/office/drawing/2014/chart" uri="{C3380CC4-5D6E-409C-BE32-E72D297353CC}">
              <c16:uniqueId val="{00000001-83C2-9D42-9615-A4EAE67D5894}"/>
            </c:ext>
          </c:extLst>
        </c:ser>
        <c:ser>
          <c:idx val="2"/>
          <c:order val="2"/>
          <c:tx>
            <c:strRef>
              <c:f>Sheet1!$I$11</c:f>
              <c:strCache>
                <c:ptCount val="1"/>
                <c:pt idx="0">
                  <c:v>A</c:v>
                </c:pt>
              </c:strCache>
            </c:strRef>
          </c:tx>
          <c:dPt>
            <c:idx val="0"/>
            <c:bubble3D val="0"/>
            <c:spPr>
              <a:solidFill>
                <a:schemeClr val="accent1"/>
              </a:solidFill>
              <a:ln>
                <a:noFill/>
              </a:ln>
              <a:effectLst/>
            </c:spPr>
            <c:extLst>
              <c:ext xmlns:c16="http://schemas.microsoft.com/office/drawing/2014/chart" uri="{C3380CC4-5D6E-409C-BE32-E72D297353CC}">
                <c16:uniqueId val="{0000000D-A67F-0B48-9A34-867CD28FFC17}"/>
              </c:ext>
            </c:extLst>
          </c:dPt>
          <c:dPt>
            <c:idx val="1"/>
            <c:bubble3D val="0"/>
            <c:spPr>
              <a:solidFill>
                <a:schemeClr val="accent2"/>
              </a:solidFill>
              <a:ln>
                <a:noFill/>
              </a:ln>
              <a:effectLst/>
            </c:spPr>
            <c:extLst>
              <c:ext xmlns:c16="http://schemas.microsoft.com/office/drawing/2014/chart" uri="{C3380CC4-5D6E-409C-BE32-E72D297353CC}">
                <c16:uniqueId val="{0000000F-A67F-0B48-9A34-867CD28FFC17}"/>
              </c:ext>
            </c:extLst>
          </c:dPt>
          <c:dPt>
            <c:idx val="2"/>
            <c:bubble3D val="0"/>
            <c:spPr>
              <a:solidFill>
                <a:schemeClr val="accent3"/>
              </a:solidFill>
              <a:ln>
                <a:noFill/>
              </a:ln>
              <a:effectLst/>
            </c:spPr>
            <c:extLst>
              <c:ext xmlns:c16="http://schemas.microsoft.com/office/drawing/2014/chart" uri="{C3380CC4-5D6E-409C-BE32-E72D297353CC}">
                <c16:uniqueId val="{00000011-A67F-0B48-9A34-867CD28FFC17}"/>
              </c:ext>
            </c:extLst>
          </c:dPt>
          <c:cat>
            <c:numRef>
              <c:f>Sheet1!$J$8:$L$8</c:f>
              <c:numCache>
                <c:formatCode>General</c:formatCode>
                <c:ptCount val="3"/>
                <c:pt idx="0">
                  <c:v>2023</c:v>
                </c:pt>
                <c:pt idx="1">
                  <c:v>2024</c:v>
                </c:pt>
                <c:pt idx="2">
                  <c:v>2025</c:v>
                </c:pt>
              </c:numCache>
            </c:numRef>
          </c:cat>
          <c:val>
            <c:numRef>
              <c:f>Sheet1!$J$11:$L$11</c:f>
              <c:numCache>
                <c:formatCode>General</c:formatCode>
                <c:ptCount val="3"/>
                <c:pt idx="0">
                  <c:v>5</c:v>
                </c:pt>
                <c:pt idx="1">
                  <c:v>5</c:v>
                </c:pt>
                <c:pt idx="2">
                  <c:v>5</c:v>
                </c:pt>
              </c:numCache>
            </c:numRef>
          </c:val>
          <c:extLst>
            <c:ext xmlns:c16="http://schemas.microsoft.com/office/drawing/2014/chart" uri="{C3380CC4-5D6E-409C-BE32-E72D297353CC}">
              <c16:uniqueId val="{00000002-83C2-9D42-9615-A4EAE67D5894}"/>
            </c:ext>
          </c:extLst>
        </c:ser>
        <c:ser>
          <c:idx val="3"/>
          <c:order val="3"/>
          <c:tx>
            <c:strRef>
              <c:f>Sheet1!$I$12</c:f>
              <c:strCache>
                <c:ptCount val="1"/>
                <c:pt idx="0">
                  <c:v>B</c:v>
                </c:pt>
              </c:strCache>
            </c:strRef>
          </c:tx>
          <c:dPt>
            <c:idx val="0"/>
            <c:bubble3D val="0"/>
            <c:spPr>
              <a:solidFill>
                <a:schemeClr val="accent1"/>
              </a:solidFill>
              <a:ln>
                <a:noFill/>
              </a:ln>
              <a:effectLst/>
            </c:spPr>
            <c:extLst>
              <c:ext xmlns:c16="http://schemas.microsoft.com/office/drawing/2014/chart" uri="{C3380CC4-5D6E-409C-BE32-E72D297353CC}">
                <c16:uniqueId val="{00000013-A67F-0B48-9A34-867CD28FFC17}"/>
              </c:ext>
            </c:extLst>
          </c:dPt>
          <c:dPt>
            <c:idx val="1"/>
            <c:bubble3D val="0"/>
            <c:spPr>
              <a:solidFill>
                <a:schemeClr val="accent2"/>
              </a:solidFill>
              <a:ln>
                <a:noFill/>
              </a:ln>
              <a:effectLst/>
            </c:spPr>
            <c:extLst>
              <c:ext xmlns:c16="http://schemas.microsoft.com/office/drawing/2014/chart" uri="{C3380CC4-5D6E-409C-BE32-E72D297353CC}">
                <c16:uniqueId val="{00000015-A67F-0B48-9A34-867CD28FFC17}"/>
              </c:ext>
            </c:extLst>
          </c:dPt>
          <c:dPt>
            <c:idx val="2"/>
            <c:bubble3D val="0"/>
            <c:spPr>
              <a:solidFill>
                <a:schemeClr val="accent3"/>
              </a:solidFill>
              <a:ln>
                <a:noFill/>
              </a:ln>
              <a:effectLst/>
            </c:spPr>
            <c:extLst>
              <c:ext xmlns:c16="http://schemas.microsoft.com/office/drawing/2014/chart" uri="{C3380CC4-5D6E-409C-BE32-E72D297353CC}">
                <c16:uniqueId val="{00000017-A67F-0B48-9A34-867CD28FFC17}"/>
              </c:ext>
            </c:extLst>
          </c:dPt>
          <c:cat>
            <c:numRef>
              <c:f>Sheet1!$J$8:$L$8</c:f>
              <c:numCache>
                <c:formatCode>General</c:formatCode>
                <c:ptCount val="3"/>
                <c:pt idx="0">
                  <c:v>2023</c:v>
                </c:pt>
                <c:pt idx="1">
                  <c:v>2024</c:v>
                </c:pt>
                <c:pt idx="2">
                  <c:v>2025</c:v>
                </c:pt>
              </c:numCache>
            </c:numRef>
          </c:cat>
          <c:val>
            <c:numRef>
              <c:f>Sheet1!$J$12:$L$12</c:f>
              <c:numCache>
                <c:formatCode>General</c:formatCode>
                <c:ptCount val="3"/>
                <c:pt idx="0">
                  <c:v>6</c:v>
                </c:pt>
                <c:pt idx="1">
                  <c:v>5</c:v>
                </c:pt>
                <c:pt idx="2">
                  <c:v>4</c:v>
                </c:pt>
              </c:numCache>
            </c:numRef>
          </c:val>
          <c:extLst>
            <c:ext xmlns:c16="http://schemas.microsoft.com/office/drawing/2014/chart" uri="{C3380CC4-5D6E-409C-BE32-E72D297353CC}">
              <c16:uniqueId val="{00000003-83C2-9D42-9615-A4EAE67D5894}"/>
            </c:ext>
          </c:extLst>
        </c:ser>
        <c:ser>
          <c:idx val="4"/>
          <c:order val="4"/>
          <c:tx>
            <c:strRef>
              <c:f>Sheet1!$I$13</c:f>
              <c:strCache>
                <c:ptCount val="1"/>
                <c:pt idx="0">
                  <c:v>C</c:v>
                </c:pt>
              </c:strCache>
            </c:strRef>
          </c:tx>
          <c:dPt>
            <c:idx val="0"/>
            <c:bubble3D val="0"/>
            <c:spPr>
              <a:solidFill>
                <a:schemeClr val="accent1"/>
              </a:solidFill>
              <a:ln>
                <a:noFill/>
              </a:ln>
              <a:effectLst/>
            </c:spPr>
            <c:extLst>
              <c:ext xmlns:c16="http://schemas.microsoft.com/office/drawing/2014/chart" uri="{C3380CC4-5D6E-409C-BE32-E72D297353CC}">
                <c16:uniqueId val="{00000019-A67F-0B48-9A34-867CD28FFC17}"/>
              </c:ext>
            </c:extLst>
          </c:dPt>
          <c:dPt>
            <c:idx val="1"/>
            <c:bubble3D val="0"/>
            <c:spPr>
              <a:solidFill>
                <a:schemeClr val="accent2"/>
              </a:solidFill>
              <a:ln>
                <a:noFill/>
              </a:ln>
              <a:effectLst/>
            </c:spPr>
            <c:extLst>
              <c:ext xmlns:c16="http://schemas.microsoft.com/office/drawing/2014/chart" uri="{C3380CC4-5D6E-409C-BE32-E72D297353CC}">
                <c16:uniqueId val="{0000001B-A67F-0B48-9A34-867CD28FFC17}"/>
              </c:ext>
            </c:extLst>
          </c:dPt>
          <c:dPt>
            <c:idx val="2"/>
            <c:bubble3D val="0"/>
            <c:spPr>
              <a:solidFill>
                <a:schemeClr val="accent3"/>
              </a:solidFill>
              <a:ln>
                <a:noFill/>
              </a:ln>
              <a:effectLst/>
            </c:spPr>
            <c:extLst>
              <c:ext xmlns:c16="http://schemas.microsoft.com/office/drawing/2014/chart" uri="{C3380CC4-5D6E-409C-BE32-E72D297353CC}">
                <c16:uniqueId val="{0000001D-A67F-0B48-9A34-867CD28FFC17}"/>
              </c:ext>
            </c:extLst>
          </c:dPt>
          <c:cat>
            <c:numRef>
              <c:f>Sheet1!$J$8:$L$8</c:f>
              <c:numCache>
                <c:formatCode>General</c:formatCode>
                <c:ptCount val="3"/>
                <c:pt idx="0">
                  <c:v>2023</c:v>
                </c:pt>
                <c:pt idx="1">
                  <c:v>2024</c:v>
                </c:pt>
                <c:pt idx="2">
                  <c:v>2025</c:v>
                </c:pt>
              </c:numCache>
            </c:numRef>
          </c:cat>
          <c:val>
            <c:numRef>
              <c:f>Sheet1!$J$13:$L$13</c:f>
              <c:numCache>
                <c:formatCode>General</c:formatCode>
                <c:ptCount val="3"/>
                <c:pt idx="0">
                  <c:v>10</c:v>
                </c:pt>
                <c:pt idx="1">
                  <c:v>5</c:v>
                </c:pt>
                <c:pt idx="2">
                  <c:v>9</c:v>
                </c:pt>
              </c:numCache>
            </c:numRef>
          </c:val>
          <c:extLst>
            <c:ext xmlns:c16="http://schemas.microsoft.com/office/drawing/2014/chart" uri="{C3380CC4-5D6E-409C-BE32-E72D297353CC}">
              <c16:uniqueId val="{00000004-83C2-9D42-9615-A4EAE67D5894}"/>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Sheet1!$I$9</c:f>
              <c:strCache>
                <c:ptCount val="1"/>
                <c:pt idx="0">
                  <c:v>Money</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numRef>
              <c:f>Sheet1!$J$8:$L$8</c:f>
              <c:numCache>
                <c:formatCode>General</c:formatCode>
                <c:ptCount val="3"/>
                <c:pt idx="0">
                  <c:v>2023</c:v>
                </c:pt>
                <c:pt idx="1">
                  <c:v>2024</c:v>
                </c:pt>
                <c:pt idx="2">
                  <c:v>2025</c:v>
                </c:pt>
              </c:numCache>
            </c:numRef>
          </c:cat>
          <c:val>
            <c:numRef>
              <c:f>Sheet1!$J$9:$L$9</c:f>
              <c:numCache>
                <c:formatCode>General</c:formatCode>
                <c:ptCount val="3"/>
                <c:pt idx="0">
                  <c:v>10</c:v>
                </c:pt>
                <c:pt idx="1">
                  <c:v>10</c:v>
                </c:pt>
                <c:pt idx="2">
                  <c:v>10</c:v>
                </c:pt>
              </c:numCache>
            </c:numRef>
          </c:val>
          <c:smooth val="0"/>
          <c:extLst>
            <c:ext xmlns:c16="http://schemas.microsoft.com/office/drawing/2014/chart" uri="{C3380CC4-5D6E-409C-BE32-E72D297353CC}">
              <c16:uniqueId val="{00000000-83C2-9D42-9615-A4EAE67D5894}"/>
            </c:ext>
          </c:extLst>
        </c:ser>
        <c:ser>
          <c:idx val="1"/>
          <c:order val="1"/>
          <c:tx>
            <c:strRef>
              <c:f>Sheet1!$I$10</c:f>
              <c:strCache>
                <c:ptCount val="1"/>
                <c:pt idx="0">
                  <c:v>Different $</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numRef>
              <c:f>Sheet1!$J$8:$L$8</c:f>
              <c:numCache>
                <c:formatCode>General</c:formatCode>
                <c:ptCount val="3"/>
                <c:pt idx="0">
                  <c:v>2023</c:v>
                </c:pt>
                <c:pt idx="1">
                  <c:v>2024</c:v>
                </c:pt>
                <c:pt idx="2">
                  <c:v>2025</c:v>
                </c:pt>
              </c:numCache>
            </c:numRef>
          </c:cat>
          <c:val>
            <c:numRef>
              <c:f>Sheet1!$J$10:$L$10</c:f>
              <c:numCache>
                <c:formatCode>General</c:formatCode>
                <c:ptCount val="3"/>
                <c:pt idx="0">
                  <c:v>2</c:v>
                </c:pt>
                <c:pt idx="1">
                  <c:v>3</c:v>
                </c:pt>
                <c:pt idx="2">
                  <c:v>4</c:v>
                </c:pt>
              </c:numCache>
            </c:numRef>
          </c:val>
          <c:smooth val="0"/>
          <c:extLst>
            <c:ext xmlns:c16="http://schemas.microsoft.com/office/drawing/2014/chart" uri="{C3380CC4-5D6E-409C-BE32-E72D297353CC}">
              <c16:uniqueId val="{00000001-83C2-9D42-9615-A4EAE67D5894}"/>
            </c:ext>
          </c:extLst>
        </c:ser>
        <c:ser>
          <c:idx val="2"/>
          <c:order val="2"/>
          <c:tx>
            <c:strRef>
              <c:f>Sheet1!$I$11</c:f>
              <c:strCache>
                <c:ptCount val="1"/>
                <c:pt idx="0">
                  <c:v>A</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cat>
            <c:numRef>
              <c:f>Sheet1!$J$8:$L$8</c:f>
              <c:numCache>
                <c:formatCode>General</c:formatCode>
                <c:ptCount val="3"/>
                <c:pt idx="0">
                  <c:v>2023</c:v>
                </c:pt>
                <c:pt idx="1">
                  <c:v>2024</c:v>
                </c:pt>
                <c:pt idx="2">
                  <c:v>2025</c:v>
                </c:pt>
              </c:numCache>
            </c:numRef>
          </c:cat>
          <c:val>
            <c:numRef>
              <c:f>Sheet1!$J$11:$L$11</c:f>
              <c:numCache>
                <c:formatCode>General</c:formatCode>
                <c:ptCount val="3"/>
                <c:pt idx="0">
                  <c:v>5</c:v>
                </c:pt>
                <c:pt idx="1">
                  <c:v>5</c:v>
                </c:pt>
                <c:pt idx="2">
                  <c:v>5</c:v>
                </c:pt>
              </c:numCache>
            </c:numRef>
          </c:val>
          <c:smooth val="0"/>
          <c:extLst>
            <c:ext xmlns:c16="http://schemas.microsoft.com/office/drawing/2014/chart" uri="{C3380CC4-5D6E-409C-BE32-E72D297353CC}">
              <c16:uniqueId val="{00000002-83C2-9D42-9615-A4EAE67D5894}"/>
            </c:ext>
          </c:extLst>
        </c:ser>
        <c:ser>
          <c:idx val="3"/>
          <c:order val="3"/>
          <c:tx>
            <c:strRef>
              <c:f>Sheet1!$I$12</c:f>
              <c:strCache>
                <c:ptCount val="1"/>
                <c:pt idx="0">
                  <c:v>B</c:v>
                </c:pt>
              </c:strCache>
            </c:strRef>
          </c:tx>
          <c:spPr>
            <a:ln w="28575" cap="rnd">
              <a:solidFill>
                <a:schemeClr val="accent4"/>
              </a:solidFill>
              <a:round/>
            </a:ln>
            <a:effectLst/>
          </c:spPr>
          <c:marker>
            <c:symbol val="circle"/>
            <c:size val="5"/>
            <c:spPr>
              <a:solidFill>
                <a:schemeClr val="accent4"/>
              </a:solidFill>
              <a:ln w="9525">
                <a:solidFill>
                  <a:schemeClr val="accent4"/>
                </a:solidFill>
              </a:ln>
              <a:effectLst/>
            </c:spPr>
          </c:marker>
          <c:cat>
            <c:numRef>
              <c:f>Sheet1!$J$8:$L$8</c:f>
              <c:numCache>
                <c:formatCode>General</c:formatCode>
                <c:ptCount val="3"/>
                <c:pt idx="0">
                  <c:v>2023</c:v>
                </c:pt>
                <c:pt idx="1">
                  <c:v>2024</c:v>
                </c:pt>
                <c:pt idx="2">
                  <c:v>2025</c:v>
                </c:pt>
              </c:numCache>
            </c:numRef>
          </c:cat>
          <c:val>
            <c:numRef>
              <c:f>Sheet1!$J$12:$L$12</c:f>
              <c:numCache>
                <c:formatCode>General</c:formatCode>
                <c:ptCount val="3"/>
                <c:pt idx="0">
                  <c:v>6</c:v>
                </c:pt>
                <c:pt idx="1">
                  <c:v>5</c:v>
                </c:pt>
                <c:pt idx="2">
                  <c:v>4</c:v>
                </c:pt>
              </c:numCache>
            </c:numRef>
          </c:val>
          <c:smooth val="0"/>
          <c:extLst>
            <c:ext xmlns:c16="http://schemas.microsoft.com/office/drawing/2014/chart" uri="{C3380CC4-5D6E-409C-BE32-E72D297353CC}">
              <c16:uniqueId val="{00000003-83C2-9D42-9615-A4EAE67D5894}"/>
            </c:ext>
          </c:extLst>
        </c:ser>
        <c:ser>
          <c:idx val="4"/>
          <c:order val="4"/>
          <c:tx>
            <c:strRef>
              <c:f>Sheet1!$I$13</c:f>
              <c:strCache>
                <c:ptCount val="1"/>
                <c:pt idx="0">
                  <c:v>C</c:v>
                </c:pt>
              </c:strCache>
            </c:strRef>
          </c:tx>
          <c:spPr>
            <a:ln w="28575" cap="rnd">
              <a:solidFill>
                <a:schemeClr val="accent5"/>
              </a:solidFill>
              <a:round/>
            </a:ln>
            <a:effectLst/>
          </c:spPr>
          <c:marker>
            <c:symbol val="circle"/>
            <c:size val="5"/>
            <c:spPr>
              <a:solidFill>
                <a:schemeClr val="accent5"/>
              </a:solidFill>
              <a:ln w="9525">
                <a:solidFill>
                  <a:schemeClr val="accent5"/>
                </a:solidFill>
              </a:ln>
              <a:effectLst/>
            </c:spPr>
          </c:marker>
          <c:cat>
            <c:numRef>
              <c:f>Sheet1!$J$8:$L$8</c:f>
              <c:numCache>
                <c:formatCode>General</c:formatCode>
                <c:ptCount val="3"/>
                <c:pt idx="0">
                  <c:v>2023</c:v>
                </c:pt>
                <c:pt idx="1">
                  <c:v>2024</c:v>
                </c:pt>
                <c:pt idx="2">
                  <c:v>2025</c:v>
                </c:pt>
              </c:numCache>
            </c:numRef>
          </c:cat>
          <c:val>
            <c:numRef>
              <c:f>Sheet1!$J$13:$L$13</c:f>
              <c:numCache>
                <c:formatCode>General</c:formatCode>
                <c:ptCount val="3"/>
                <c:pt idx="0">
                  <c:v>10</c:v>
                </c:pt>
                <c:pt idx="1">
                  <c:v>5</c:v>
                </c:pt>
                <c:pt idx="2">
                  <c:v>9</c:v>
                </c:pt>
              </c:numCache>
            </c:numRef>
          </c:val>
          <c:smooth val="0"/>
          <c:extLst>
            <c:ext xmlns:c16="http://schemas.microsoft.com/office/drawing/2014/chart" uri="{C3380CC4-5D6E-409C-BE32-E72D297353CC}">
              <c16:uniqueId val="{00000004-83C2-9D42-9615-A4EAE67D5894}"/>
            </c:ext>
          </c:extLst>
        </c:ser>
        <c:dLbls>
          <c:showLegendKey val="0"/>
          <c:showVal val="0"/>
          <c:showCatName val="0"/>
          <c:showSerName val="0"/>
          <c:showPercent val="0"/>
          <c:showBubbleSize val="0"/>
        </c:dLbls>
        <c:marker val="1"/>
        <c:smooth val="0"/>
        <c:axId val="1522728063"/>
        <c:axId val="1522651327"/>
      </c:lineChart>
      <c:valAx>
        <c:axId val="152265132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522728063"/>
        <c:crosses val="autoZero"/>
        <c:crossBetween val="between"/>
      </c:valAx>
      <c:catAx>
        <c:axId val="152272806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522651327"/>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Sheet1!$I$9</c:f>
              <c:strCache>
                <c:ptCount val="1"/>
                <c:pt idx="0">
                  <c:v>Money</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Sheet1!$J$8:$L$8</c:f>
              <c:numCache>
                <c:formatCode>General</c:formatCode>
                <c:ptCount val="3"/>
                <c:pt idx="0">
                  <c:v>2023</c:v>
                </c:pt>
                <c:pt idx="1">
                  <c:v>2024</c:v>
                </c:pt>
                <c:pt idx="2">
                  <c:v>2025</c:v>
                </c:pt>
              </c:numCache>
            </c:numRef>
          </c:cat>
          <c:val>
            <c:numRef>
              <c:f>Sheet1!$J$9:$L$9</c:f>
              <c:numCache>
                <c:formatCode>General</c:formatCode>
                <c:ptCount val="3"/>
                <c:pt idx="0">
                  <c:v>10</c:v>
                </c:pt>
                <c:pt idx="1">
                  <c:v>10</c:v>
                </c:pt>
                <c:pt idx="2">
                  <c:v>10</c:v>
                </c:pt>
              </c:numCache>
            </c:numRef>
          </c:val>
          <c:extLst>
            <c:ext xmlns:c16="http://schemas.microsoft.com/office/drawing/2014/chart" uri="{C3380CC4-5D6E-409C-BE32-E72D297353CC}">
              <c16:uniqueId val="{00000000-83C2-9D42-9615-A4EAE67D5894}"/>
            </c:ext>
          </c:extLst>
        </c:ser>
        <c:ser>
          <c:idx val="1"/>
          <c:order val="1"/>
          <c:tx>
            <c:strRef>
              <c:f>Sheet1!$I$10</c:f>
              <c:strCache>
                <c:ptCount val="1"/>
                <c:pt idx="0">
                  <c:v>Different $</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Sheet1!$J$8:$L$8</c:f>
              <c:numCache>
                <c:formatCode>General</c:formatCode>
                <c:ptCount val="3"/>
                <c:pt idx="0">
                  <c:v>2023</c:v>
                </c:pt>
                <c:pt idx="1">
                  <c:v>2024</c:v>
                </c:pt>
                <c:pt idx="2">
                  <c:v>2025</c:v>
                </c:pt>
              </c:numCache>
            </c:numRef>
          </c:cat>
          <c:val>
            <c:numRef>
              <c:f>Sheet1!$J$10:$L$10</c:f>
              <c:numCache>
                <c:formatCode>General</c:formatCode>
                <c:ptCount val="3"/>
                <c:pt idx="0">
                  <c:v>2</c:v>
                </c:pt>
                <c:pt idx="1">
                  <c:v>3</c:v>
                </c:pt>
                <c:pt idx="2">
                  <c:v>4</c:v>
                </c:pt>
              </c:numCache>
            </c:numRef>
          </c:val>
          <c:extLst>
            <c:ext xmlns:c16="http://schemas.microsoft.com/office/drawing/2014/chart" uri="{C3380CC4-5D6E-409C-BE32-E72D297353CC}">
              <c16:uniqueId val="{00000001-83C2-9D42-9615-A4EAE67D5894}"/>
            </c:ext>
          </c:extLst>
        </c:ser>
        <c:ser>
          <c:idx val="2"/>
          <c:order val="2"/>
          <c:tx>
            <c:strRef>
              <c:f>Sheet1!$I$11</c:f>
              <c:strCache>
                <c:ptCount val="1"/>
                <c:pt idx="0">
                  <c:v>A</c:v>
                </c:pt>
              </c:strCache>
            </c:strRef>
          </c:tx>
          <c:spPr>
            <a:solidFill>
              <a:srgbClr val="F7F5E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Sheet1!$J$8:$L$8</c:f>
              <c:numCache>
                <c:formatCode>General</c:formatCode>
                <c:ptCount val="3"/>
                <c:pt idx="0">
                  <c:v>2023</c:v>
                </c:pt>
                <c:pt idx="1">
                  <c:v>2024</c:v>
                </c:pt>
                <c:pt idx="2">
                  <c:v>2025</c:v>
                </c:pt>
              </c:numCache>
            </c:numRef>
          </c:cat>
          <c:val>
            <c:numRef>
              <c:f>Sheet1!$J$11:$L$11</c:f>
              <c:numCache>
                <c:formatCode>General</c:formatCode>
                <c:ptCount val="3"/>
                <c:pt idx="0">
                  <c:v>5</c:v>
                </c:pt>
                <c:pt idx="1">
                  <c:v>5</c:v>
                </c:pt>
                <c:pt idx="2">
                  <c:v>5</c:v>
                </c:pt>
              </c:numCache>
            </c:numRef>
          </c:val>
          <c:extLst>
            <c:ext xmlns:c16="http://schemas.microsoft.com/office/drawing/2014/chart" uri="{C3380CC4-5D6E-409C-BE32-E72D297353CC}">
              <c16:uniqueId val="{00000002-83C2-9D42-9615-A4EAE67D5894}"/>
            </c:ext>
          </c:extLst>
        </c:ser>
        <c:ser>
          <c:idx val="3"/>
          <c:order val="3"/>
          <c:tx>
            <c:strRef>
              <c:f>Sheet1!$I$12</c:f>
              <c:strCache>
                <c:ptCount val="1"/>
                <c:pt idx="0">
                  <c:v>B</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Sheet1!$J$8:$L$8</c:f>
              <c:numCache>
                <c:formatCode>General</c:formatCode>
                <c:ptCount val="3"/>
                <c:pt idx="0">
                  <c:v>2023</c:v>
                </c:pt>
                <c:pt idx="1">
                  <c:v>2024</c:v>
                </c:pt>
                <c:pt idx="2">
                  <c:v>2025</c:v>
                </c:pt>
              </c:numCache>
            </c:numRef>
          </c:cat>
          <c:val>
            <c:numRef>
              <c:f>Sheet1!$J$12:$L$12</c:f>
              <c:numCache>
                <c:formatCode>General</c:formatCode>
                <c:ptCount val="3"/>
                <c:pt idx="0">
                  <c:v>6</c:v>
                </c:pt>
                <c:pt idx="1">
                  <c:v>5</c:v>
                </c:pt>
                <c:pt idx="2">
                  <c:v>4</c:v>
                </c:pt>
              </c:numCache>
            </c:numRef>
          </c:val>
          <c:extLst>
            <c:ext xmlns:c16="http://schemas.microsoft.com/office/drawing/2014/chart" uri="{C3380CC4-5D6E-409C-BE32-E72D297353CC}">
              <c16:uniqueId val="{00000003-83C2-9D42-9615-A4EAE67D5894}"/>
            </c:ext>
          </c:extLst>
        </c:ser>
        <c:ser>
          <c:idx val="4"/>
          <c:order val="4"/>
          <c:tx>
            <c:strRef>
              <c:f>Sheet1!$I$13</c:f>
              <c:strCache>
                <c:ptCount val="1"/>
                <c:pt idx="0">
                  <c:v>C</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Sheet1!$J$8:$L$8</c:f>
              <c:numCache>
                <c:formatCode>General</c:formatCode>
                <c:ptCount val="3"/>
                <c:pt idx="0">
                  <c:v>2023</c:v>
                </c:pt>
                <c:pt idx="1">
                  <c:v>2024</c:v>
                </c:pt>
                <c:pt idx="2">
                  <c:v>2025</c:v>
                </c:pt>
              </c:numCache>
            </c:numRef>
          </c:cat>
          <c:val>
            <c:numRef>
              <c:f>Sheet1!$J$13:$L$13</c:f>
              <c:numCache>
                <c:formatCode>General</c:formatCode>
                <c:ptCount val="3"/>
                <c:pt idx="0">
                  <c:v>10</c:v>
                </c:pt>
                <c:pt idx="1">
                  <c:v>5</c:v>
                </c:pt>
                <c:pt idx="2">
                  <c:v>9</c:v>
                </c:pt>
              </c:numCache>
            </c:numRef>
          </c:val>
          <c:extLst>
            <c:ext xmlns:c16="http://schemas.microsoft.com/office/drawing/2014/chart" uri="{C3380CC4-5D6E-409C-BE32-E72D297353CC}">
              <c16:uniqueId val="{00000004-83C2-9D42-9615-A4EAE67D5894}"/>
            </c:ext>
          </c:extLst>
        </c:ser>
        <c:dLbls>
          <c:dLblPos val="outEnd"/>
          <c:showLegendKey val="0"/>
          <c:showVal val="1"/>
          <c:showCatName val="0"/>
          <c:showSerName val="0"/>
          <c:showPercent val="0"/>
          <c:showBubbleSize val="0"/>
        </c:dLbls>
        <c:gapWidth val="219"/>
        <c:overlap val="-27"/>
        <c:axId val="1522728063"/>
        <c:axId val="1522651327"/>
      </c:barChart>
      <c:valAx>
        <c:axId val="1522651327"/>
        <c:scaling>
          <c:orientation val="minMax"/>
        </c:scaling>
        <c:delete val="0"/>
        <c:axPos val="l"/>
        <c:majorGridlines>
          <c:spPr>
            <a:ln w="9525" cap="flat" cmpd="sng" algn="ctr">
              <a:solidFill>
                <a:schemeClr val="tx1">
                  <a:lumMod val="50000"/>
                  <a:lumOff val="5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crossAx val="1522728063"/>
        <c:crosses val="autoZero"/>
        <c:crossBetween val="between"/>
      </c:valAx>
      <c:catAx>
        <c:axId val="152272806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crossAx val="1522651327"/>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Sheet1!$I$9</c:f>
              <c:strCache>
                <c:ptCount val="1"/>
                <c:pt idx="0">
                  <c:v>Money</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6A39-E747-A5FA-2261885B0BF4}"/>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6A39-E747-A5FA-2261885B0BF4}"/>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6A39-E747-A5FA-2261885B0BF4}"/>
              </c:ext>
            </c:extLst>
          </c:dPt>
          <c:cat>
            <c:numRef>
              <c:f>Sheet1!$J$8:$L$8</c:f>
              <c:numCache>
                <c:formatCode>General</c:formatCode>
                <c:ptCount val="3"/>
                <c:pt idx="0">
                  <c:v>2023</c:v>
                </c:pt>
                <c:pt idx="1">
                  <c:v>2024</c:v>
                </c:pt>
                <c:pt idx="2">
                  <c:v>2025</c:v>
                </c:pt>
              </c:numCache>
            </c:numRef>
          </c:cat>
          <c:val>
            <c:numRef>
              <c:f>Sheet1!$J$9:$L$9</c:f>
              <c:numCache>
                <c:formatCode>General</c:formatCode>
                <c:ptCount val="3"/>
                <c:pt idx="0">
                  <c:v>10</c:v>
                </c:pt>
                <c:pt idx="1">
                  <c:v>10</c:v>
                </c:pt>
                <c:pt idx="2">
                  <c:v>10</c:v>
                </c:pt>
              </c:numCache>
            </c:numRef>
          </c:val>
          <c:extLst>
            <c:ext xmlns:c16="http://schemas.microsoft.com/office/drawing/2014/chart" uri="{C3380CC4-5D6E-409C-BE32-E72D297353CC}">
              <c16:uniqueId val="{00000000-83C2-9D42-9615-A4EAE67D5894}"/>
            </c:ext>
          </c:extLst>
        </c:ser>
        <c:ser>
          <c:idx val="1"/>
          <c:order val="1"/>
          <c:tx>
            <c:strRef>
              <c:f>Sheet1!$I$10</c:f>
              <c:strCache>
                <c:ptCount val="1"/>
                <c:pt idx="0">
                  <c:v>Different $</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7-6A39-E747-A5FA-2261885B0BF4}"/>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9-6A39-E747-A5FA-2261885B0BF4}"/>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B-6A39-E747-A5FA-2261885B0BF4}"/>
              </c:ext>
            </c:extLst>
          </c:dPt>
          <c:cat>
            <c:numRef>
              <c:f>Sheet1!$J$8:$L$8</c:f>
              <c:numCache>
                <c:formatCode>General</c:formatCode>
                <c:ptCount val="3"/>
                <c:pt idx="0">
                  <c:v>2023</c:v>
                </c:pt>
                <c:pt idx="1">
                  <c:v>2024</c:v>
                </c:pt>
                <c:pt idx="2">
                  <c:v>2025</c:v>
                </c:pt>
              </c:numCache>
            </c:numRef>
          </c:cat>
          <c:val>
            <c:numRef>
              <c:f>Sheet1!$J$10:$L$10</c:f>
              <c:numCache>
                <c:formatCode>General</c:formatCode>
                <c:ptCount val="3"/>
                <c:pt idx="0">
                  <c:v>2</c:v>
                </c:pt>
                <c:pt idx="1">
                  <c:v>3</c:v>
                </c:pt>
                <c:pt idx="2">
                  <c:v>4</c:v>
                </c:pt>
              </c:numCache>
            </c:numRef>
          </c:val>
          <c:extLst>
            <c:ext xmlns:c16="http://schemas.microsoft.com/office/drawing/2014/chart" uri="{C3380CC4-5D6E-409C-BE32-E72D297353CC}">
              <c16:uniqueId val="{00000001-83C2-9D42-9615-A4EAE67D5894}"/>
            </c:ext>
          </c:extLst>
        </c:ser>
        <c:ser>
          <c:idx val="2"/>
          <c:order val="2"/>
          <c:tx>
            <c:strRef>
              <c:f>Sheet1!$I$11</c:f>
              <c:strCache>
                <c:ptCount val="1"/>
                <c:pt idx="0">
                  <c:v>A</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D-6A39-E747-A5FA-2261885B0BF4}"/>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F-6A39-E747-A5FA-2261885B0BF4}"/>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11-6A39-E747-A5FA-2261885B0BF4}"/>
              </c:ext>
            </c:extLst>
          </c:dPt>
          <c:cat>
            <c:numRef>
              <c:f>Sheet1!$J$8:$L$8</c:f>
              <c:numCache>
                <c:formatCode>General</c:formatCode>
                <c:ptCount val="3"/>
                <c:pt idx="0">
                  <c:v>2023</c:v>
                </c:pt>
                <c:pt idx="1">
                  <c:v>2024</c:v>
                </c:pt>
                <c:pt idx="2">
                  <c:v>2025</c:v>
                </c:pt>
              </c:numCache>
            </c:numRef>
          </c:cat>
          <c:val>
            <c:numRef>
              <c:f>Sheet1!$J$11:$L$11</c:f>
              <c:numCache>
                <c:formatCode>General</c:formatCode>
                <c:ptCount val="3"/>
                <c:pt idx="0">
                  <c:v>5</c:v>
                </c:pt>
                <c:pt idx="1">
                  <c:v>5</c:v>
                </c:pt>
                <c:pt idx="2">
                  <c:v>5</c:v>
                </c:pt>
              </c:numCache>
            </c:numRef>
          </c:val>
          <c:extLst>
            <c:ext xmlns:c16="http://schemas.microsoft.com/office/drawing/2014/chart" uri="{C3380CC4-5D6E-409C-BE32-E72D297353CC}">
              <c16:uniqueId val="{00000002-83C2-9D42-9615-A4EAE67D5894}"/>
            </c:ext>
          </c:extLst>
        </c:ser>
        <c:ser>
          <c:idx val="3"/>
          <c:order val="3"/>
          <c:tx>
            <c:strRef>
              <c:f>Sheet1!$I$12</c:f>
              <c:strCache>
                <c:ptCount val="1"/>
                <c:pt idx="0">
                  <c:v>B</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13-6A39-E747-A5FA-2261885B0BF4}"/>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15-6A39-E747-A5FA-2261885B0BF4}"/>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17-6A39-E747-A5FA-2261885B0BF4}"/>
              </c:ext>
            </c:extLst>
          </c:dPt>
          <c:cat>
            <c:numRef>
              <c:f>Sheet1!$J$8:$L$8</c:f>
              <c:numCache>
                <c:formatCode>General</c:formatCode>
                <c:ptCount val="3"/>
                <c:pt idx="0">
                  <c:v>2023</c:v>
                </c:pt>
                <c:pt idx="1">
                  <c:v>2024</c:v>
                </c:pt>
                <c:pt idx="2">
                  <c:v>2025</c:v>
                </c:pt>
              </c:numCache>
            </c:numRef>
          </c:cat>
          <c:val>
            <c:numRef>
              <c:f>Sheet1!$J$12:$L$12</c:f>
              <c:numCache>
                <c:formatCode>General</c:formatCode>
                <c:ptCount val="3"/>
                <c:pt idx="0">
                  <c:v>6</c:v>
                </c:pt>
                <c:pt idx="1">
                  <c:v>5</c:v>
                </c:pt>
                <c:pt idx="2">
                  <c:v>4</c:v>
                </c:pt>
              </c:numCache>
            </c:numRef>
          </c:val>
          <c:extLst>
            <c:ext xmlns:c16="http://schemas.microsoft.com/office/drawing/2014/chart" uri="{C3380CC4-5D6E-409C-BE32-E72D297353CC}">
              <c16:uniqueId val="{00000003-83C2-9D42-9615-A4EAE67D5894}"/>
            </c:ext>
          </c:extLst>
        </c:ser>
        <c:ser>
          <c:idx val="4"/>
          <c:order val="4"/>
          <c:tx>
            <c:strRef>
              <c:f>Sheet1!$I$13</c:f>
              <c:strCache>
                <c:ptCount val="1"/>
                <c:pt idx="0">
                  <c:v>C</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19-6A39-E747-A5FA-2261885B0BF4}"/>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1B-6A39-E747-A5FA-2261885B0BF4}"/>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1D-6A39-E747-A5FA-2261885B0BF4}"/>
              </c:ext>
            </c:extLst>
          </c:dPt>
          <c:cat>
            <c:numRef>
              <c:f>Sheet1!$J$8:$L$8</c:f>
              <c:numCache>
                <c:formatCode>General</c:formatCode>
                <c:ptCount val="3"/>
                <c:pt idx="0">
                  <c:v>2023</c:v>
                </c:pt>
                <c:pt idx="1">
                  <c:v>2024</c:v>
                </c:pt>
                <c:pt idx="2">
                  <c:v>2025</c:v>
                </c:pt>
              </c:numCache>
            </c:numRef>
          </c:cat>
          <c:val>
            <c:numRef>
              <c:f>Sheet1!$J$13:$L$13</c:f>
              <c:numCache>
                <c:formatCode>General</c:formatCode>
                <c:ptCount val="3"/>
                <c:pt idx="0">
                  <c:v>10</c:v>
                </c:pt>
                <c:pt idx="1">
                  <c:v>5</c:v>
                </c:pt>
                <c:pt idx="2">
                  <c:v>9</c:v>
                </c:pt>
              </c:numCache>
            </c:numRef>
          </c:val>
          <c:extLst>
            <c:ext xmlns:c16="http://schemas.microsoft.com/office/drawing/2014/chart" uri="{C3380CC4-5D6E-409C-BE32-E72D297353CC}">
              <c16:uniqueId val="{00000004-83C2-9D42-9615-A4EAE67D5894}"/>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Sheet1!$I$9</c:f>
              <c:strCache>
                <c:ptCount val="1"/>
                <c:pt idx="0">
                  <c:v>Money</c:v>
                </c:pt>
              </c:strCache>
            </c:strRef>
          </c:tx>
          <c:spPr>
            <a:ln w="28575" cap="rnd">
              <a:solidFill>
                <a:schemeClr val="accent1"/>
              </a:solidFill>
              <a:round/>
            </a:ln>
            <a:effectLst/>
          </c:spPr>
          <c:marker>
            <c:symbol val="none"/>
          </c:marker>
          <c:cat>
            <c:numRef>
              <c:f>Sheet1!$J$8:$L$8</c:f>
              <c:numCache>
                <c:formatCode>General</c:formatCode>
                <c:ptCount val="3"/>
                <c:pt idx="0">
                  <c:v>2023</c:v>
                </c:pt>
                <c:pt idx="1">
                  <c:v>2024</c:v>
                </c:pt>
                <c:pt idx="2">
                  <c:v>2025</c:v>
                </c:pt>
              </c:numCache>
            </c:numRef>
          </c:cat>
          <c:val>
            <c:numRef>
              <c:f>Sheet1!$J$9:$L$9</c:f>
              <c:numCache>
                <c:formatCode>General</c:formatCode>
                <c:ptCount val="3"/>
                <c:pt idx="0">
                  <c:v>10</c:v>
                </c:pt>
                <c:pt idx="1">
                  <c:v>10</c:v>
                </c:pt>
                <c:pt idx="2">
                  <c:v>10</c:v>
                </c:pt>
              </c:numCache>
            </c:numRef>
          </c:val>
          <c:smooth val="0"/>
          <c:extLst>
            <c:ext xmlns:c16="http://schemas.microsoft.com/office/drawing/2014/chart" uri="{C3380CC4-5D6E-409C-BE32-E72D297353CC}">
              <c16:uniqueId val="{00000000-83C2-9D42-9615-A4EAE67D5894}"/>
            </c:ext>
          </c:extLst>
        </c:ser>
        <c:ser>
          <c:idx val="1"/>
          <c:order val="1"/>
          <c:tx>
            <c:strRef>
              <c:f>Sheet1!$I$10</c:f>
              <c:strCache>
                <c:ptCount val="1"/>
                <c:pt idx="0">
                  <c:v>Different $</c:v>
                </c:pt>
              </c:strCache>
            </c:strRef>
          </c:tx>
          <c:spPr>
            <a:ln w="28575" cap="rnd">
              <a:solidFill>
                <a:schemeClr val="accent2"/>
              </a:solidFill>
              <a:round/>
            </a:ln>
            <a:effectLst/>
          </c:spPr>
          <c:marker>
            <c:symbol val="none"/>
          </c:marker>
          <c:cat>
            <c:numRef>
              <c:f>Sheet1!$J$8:$L$8</c:f>
              <c:numCache>
                <c:formatCode>General</c:formatCode>
                <c:ptCount val="3"/>
                <c:pt idx="0">
                  <c:v>2023</c:v>
                </c:pt>
                <c:pt idx="1">
                  <c:v>2024</c:v>
                </c:pt>
                <c:pt idx="2">
                  <c:v>2025</c:v>
                </c:pt>
              </c:numCache>
            </c:numRef>
          </c:cat>
          <c:val>
            <c:numRef>
              <c:f>Sheet1!$J$10:$L$10</c:f>
              <c:numCache>
                <c:formatCode>General</c:formatCode>
                <c:ptCount val="3"/>
                <c:pt idx="0">
                  <c:v>2</c:v>
                </c:pt>
                <c:pt idx="1">
                  <c:v>3</c:v>
                </c:pt>
                <c:pt idx="2">
                  <c:v>4</c:v>
                </c:pt>
              </c:numCache>
            </c:numRef>
          </c:val>
          <c:smooth val="0"/>
          <c:extLst>
            <c:ext xmlns:c16="http://schemas.microsoft.com/office/drawing/2014/chart" uri="{C3380CC4-5D6E-409C-BE32-E72D297353CC}">
              <c16:uniqueId val="{00000001-83C2-9D42-9615-A4EAE67D5894}"/>
            </c:ext>
          </c:extLst>
        </c:ser>
        <c:ser>
          <c:idx val="2"/>
          <c:order val="2"/>
          <c:tx>
            <c:strRef>
              <c:f>Sheet1!$I$11</c:f>
              <c:strCache>
                <c:ptCount val="1"/>
                <c:pt idx="0">
                  <c:v>A</c:v>
                </c:pt>
              </c:strCache>
            </c:strRef>
          </c:tx>
          <c:spPr>
            <a:ln w="28575" cap="rnd">
              <a:solidFill>
                <a:schemeClr val="accent3"/>
              </a:solidFill>
              <a:round/>
            </a:ln>
            <a:effectLst/>
          </c:spPr>
          <c:marker>
            <c:symbol val="none"/>
          </c:marker>
          <c:cat>
            <c:numRef>
              <c:f>Sheet1!$J$8:$L$8</c:f>
              <c:numCache>
                <c:formatCode>General</c:formatCode>
                <c:ptCount val="3"/>
                <c:pt idx="0">
                  <c:v>2023</c:v>
                </c:pt>
                <c:pt idx="1">
                  <c:v>2024</c:v>
                </c:pt>
                <c:pt idx="2">
                  <c:v>2025</c:v>
                </c:pt>
              </c:numCache>
            </c:numRef>
          </c:cat>
          <c:val>
            <c:numRef>
              <c:f>Sheet1!$J$11:$L$11</c:f>
              <c:numCache>
                <c:formatCode>General</c:formatCode>
                <c:ptCount val="3"/>
                <c:pt idx="0">
                  <c:v>5</c:v>
                </c:pt>
                <c:pt idx="1">
                  <c:v>5</c:v>
                </c:pt>
                <c:pt idx="2">
                  <c:v>5</c:v>
                </c:pt>
              </c:numCache>
            </c:numRef>
          </c:val>
          <c:smooth val="0"/>
          <c:extLst>
            <c:ext xmlns:c16="http://schemas.microsoft.com/office/drawing/2014/chart" uri="{C3380CC4-5D6E-409C-BE32-E72D297353CC}">
              <c16:uniqueId val="{00000002-83C2-9D42-9615-A4EAE67D5894}"/>
            </c:ext>
          </c:extLst>
        </c:ser>
        <c:ser>
          <c:idx val="3"/>
          <c:order val="3"/>
          <c:tx>
            <c:strRef>
              <c:f>Sheet1!$I$12</c:f>
              <c:strCache>
                <c:ptCount val="1"/>
                <c:pt idx="0">
                  <c:v>B</c:v>
                </c:pt>
              </c:strCache>
            </c:strRef>
          </c:tx>
          <c:spPr>
            <a:ln w="28575" cap="rnd">
              <a:solidFill>
                <a:schemeClr val="accent4"/>
              </a:solidFill>
              <a:round/>
            </a:ln>
            <a:effectLst/>
          </c:spPr>
          <c:marker>
            <c:symbol val="none"/>
          </c:marker>
          <c:cat>
            <c:numRef>
              <c:f>Sheet1!$J$8:$L$8</c:f>
              <c:numCache>
                <c:formatCode>General</c:formatCode>
                <c:ptCount val="3"/>
                <c:pt idx="0">
                  <c:v>2023</c:v>
                </c:pt>
                <c:pt idx="1">
                  <c:v>2024</c:v>
                </c:pt>
                <c:pt idx="2">
                  <c:v>2025</c:v>
                </c:pt>
              </c:numCache>
            </c:numRef>
          </c:cat>
          <c:val>
            <c:numRef>
              <c:f>Sheet1!$J$12:$L$12</c:f>
              <c:numCache>
                <c:formatCode>General</c:formatCode>
                <c:ptCount val="3"/>
                <c:pt idx="0">
                  <c:v>6</c:v>
                </c:pt>
                <c:pt idx="1">
                  <c:v>5</c:v>
                </c:pt>
                <c:pt idx="2">
                  <c:v>4</c:v>
                </c:pt>
              </c:numCache>
            </c:numRef>
          </c:val>
          <c:smooth val="0"/>
          <c:extLst>
            <c:ext xmlns:c16="http://schemas.microsoft.com/office/drawing/2014/chart" uri="{C3380CC4-5D6E-409C-BE32-E72D297353CC}">
              <c16:uniqueId val="{00000003-83C2-9D42-9615-A4EAE67D5894}"/>
            </c:ext>
          </c:extLst>
        </c:ser>
        <c:ser>
          <c:idx val="4"/>
          <c:order val="4"/>
          <c:tx>
            <c:strRef>
              <c:f>Sheet1!$I$13</c:f>
              <c:strCache>
                <c:ptCount val="1"/>
                <c:pt idx="0">
                  <c:v>C</c:v>
                </c:pt>
              </c:strCache>
            </c:strRef>
          </c:tx>
          <c:spPr>
            <a:ln w="28575" cap="rnd">
              <a:solidFill>
                <a:schemeClr val="accent5"/>
              </a:solidFill>
              <a:round/>
            </a:ln>
            <a:effectLst/>
          </c:spPr>
          <c:marker>
            <c:symbol val="none"/>
          </c:marker>
          <c:cat>
            <c:numRef>
              <c:f>Sheet1!$J$8:$L$8</c:f>
              <c:numCache>
                <c:formatCode>General</c:formatCode>
                <c:ptCount val="3"/>
                <c:pt idx="0">
                  <c:v>2023</c:v>
                </c:pt>
                <c:pt idx="1">
                  <c:v>2024</c:v>
                </c:pt>
                <c:pt idx="2">
                  <c:v>2025</c:v>
                </c:pt>
              </c:numCache>
            </c:numRef>
          </c:cat>
          <c:val>
            <c:numRef>
              <c:f>Sheet1!$J$13:$L$13</c:f>
              <c:numCache>
                <c:formatCode>General</c:formatCode>
                <c:ptCount val="3"/>
                <c:pt idx="0">
                  <c:v>10</c:v>
                </c:pt>
                <c:pt idx="1">
                  <c:v>5</c:v>
                </c:pt>
                <c:pt idx="2">
                  <c:v>9</c:v>
                </c:pt>
              </c:numCache>
            </c:numRef>
          </c:val>
          <c:smooth val="0"/>
          <c:extLst>
            <c:ext xmlns:c16="http://schemas.microsoft.com/office/drawing/2014/chart" uri="{C3380CC4-5D6E-409C-BE32-E72D297353CC}">
              <c16:uniqueId val="{00000004-83C2-9D42-9615-A4EAE67D5894}"/>
            </c:ext>
          </c:extLst>
        </c:ser>
        <c:dLbls>
          <c:showLegendKey val="0"/>
          <c:showVal val="0"/>
          <c:showCatName val="0"/>
          <c:showSerName val="0"/>
          <c:showPercent val="0"/>
          <c:showBubbleSize val="0"/>
        </c:dLbls>
        <c:smooth val="0"/>
        <c:axId val="1522728063"/>
        <c:axId val="1522651327"/>
      </c:lineChart>
      <c:valAx>
        <c:axId val="152265132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crossAx val="1522728063"/>
        <c:crosses val="autoZero"/>
        <c:crossBetween val="between"/>
      </c:valAx>
      <c:catAx>
        <c:axId val="152272806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crossAx val="1522651327"/>
        <c:crosses val="autoZero"/>
        <c:auto val="1"/>
        <c:lblAlgn val="ctr"/>
        <c:lblOffset val="100"/>
        <c:noMultiLvlLbl val="0"/>
      </c:catAx>
      <c:spPr>
        <a:noFill/>
        <a:ln>
          <a:solidFill>
            <a:schemeClr val="tx1">
              <a:lumMod val="50000"/>
              <a:lumOff val="50000"/>
            </a:schemeClr>
          </a:solid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7807C1-1908-C04A-B43F-37565ED7E0EE}" type="datetimeFigureOut">
              <a:rPr lang="en-US" smtClean="0"/>
              <a:t>11/3/25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4AB8963-FC9C-8F46-B950-254E2B6FEED2}" type="slidenum">
              <a:rPr lang="en-US" smtClean="0"/>
              <a:t>‹#›</a:t>
            </a:fld>
            <a:endParaRPr lang="en-US"/>
          </a:p>
        </p:txBody>
      </p:sp>
    </p:spTree>
    <p:extLst>
      <p:ext uri="{BB962C8B-B14F-4D97-AF65-F5344CB8AC3E}">
        <p14:creationId xmlns:p14="http://schemas.microsoft.com/office/powerpoint/2010/main" val="31652931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AB8963-FC9C-8F46-B950-254E2B6FEED2}" type="slidenum">
              <a:rPr lang="en-US" smtClean="0"/>
              <a:t>1</a:t>
            </a:fld>
            <a:endParaRPr lang="en-US"/>
          </a:p>
        </p:txBody>
      </p:sp>
    </p:spTree>
    <p:extLst>
      <p:ext uri="{BB962C8B-B14F-4D97-AF65-F5344CB8AC3E}">
        <p14:creationId xmlns:p14="http://schemas.microsoft.com/office/powerpoint/2010/main" val="19545528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AB8963-FC9C-8F46-B950-254E2B6FEED2}" type="slidenum">
              <a:rPr lang="en-US" smtClean="0"/>
              <a:t>18</a:t>
            </a:fld>
            <a:endParaRPr lang="en-US"/>
          </a:p>
        </p:txBody>
      </p:sp>
    </p:spTree>
    <p:extLst>
      <p:ext uri="{BB962C8B-B14F-4D97-AF65-F5344CB8AC3E}">
        <p14:creationId xmlns:p14="http://schemas.microsoft.com/office/powerpoint/2010/main" val="19545528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we head into the fall, now is the perfect time to go all in on your technology solutions!</a:t>
            </a:r>
          </a:p>
        </p:txBody>
      </p:sp>
      <p:sp>
        <p:nvSpPr>
          <p:cNvPr id="4" name="Slide Number Placeholder 3"/>
          <p:cNvSpPr>
            <a:spLocks noGrp="1"/>
          </p:cNvSpPr>
          <p:nvPr>
            <p:ph type="sldNum" sz="quarter" idx="5"/>
          </p:nvPr>
        </p:nvSpPr>
        <p:spPr/>
        <p:txBody>
          <a:bodyPr/>
          <a:lstStyle/>
          <a:p>
            <a:fld id="{44AB8963-FC9C-8F46-B950-254E2B6FEED2}" type="slidenum">
              <a:rPr lang="en-US" smtClean="0"/>
              <a:t>19</a:t>
            </a:fld>
            <a:endParaRPr lang="en-US"/>
          </a:p>
        </p:txBody>
      </p:sp>
    </p:spTree>
    <p:extLst>
      <p:ext uri="{BB962C8B-B14F-4D97-AF65-F5344CB8AC3E}">
        <p14:creationId xmlns:p14="http://schemas.microsoft.com/office/powerpoint/2010/main" val="19076093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9553F9-4137-846F-C871-D05B842FDE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E32A88-3AAC-C3FE-FE79-5D8D64AC3C7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E61615F-903B-11F2-442B-ADED24360085}"/>
              </a:ext>
            </a:extLst>
          </p:cNvPr>
          <p:cNvSpPr>
            <a:spLocks noGrp="1"/>
          </p:cNvSpPr>
          <p:nvPr>
            <p:ph type="body" idx="1"/>
          </p:nvPr>
        </p:nvSpPr>
        <p:spPr/>
        <p:txBody>
          <a:bodyPr/>
          <a:lstStyle/>
          <a:p>
            <a:r>
              <a:rPr lang="en-US" dirty="0"/>
              <a:t>As we head into the fall, now is the perfect time to go all in on your technology solutions!</a:t>
            </a:r>
          </a:p>
        </p:txBody>
      </p:sp>
      <p:sp>
        <p:nvSpPr>
          <p:cNvPr id="4" name="Slide Number Placeholder 3">
            <a:extLst>
              <a:ext uri="{FF2B5EF4-FFF2-40B4-BE49-F238E27FC236}">
                <a16:creationId xmlns:a16="http://schemas.microsoft.com/office/drawing/2014/main" id="{F81E545F-29E0-016C-C86D-E13BFE1C769F}"/>
              </a:ext>
            </a:extLst>
          </p:cNvPr>
          <p:cNvSpPr>
            <a:spLocks noGrp="1"/>
          </p:cNvSpPr>
          <p:nvPr>
            <p:ph type="sldNum" sz="quarter" idx="5"/>
          </p:nvPr>
        </p:nvSpPr>
        <p:spPr/>
        <p:txBody>
          <a:bodyPr/>
          <a:lstStyle/>
          <a:p>
            <a:fld id="{44AB8963-FC9C-8F46-B950-254E2B6FEED2}" type="slidenum">
              <a:rPr lang="en-US" smtClean="0"/>
              <a:t>24</a:t>
            </a:fld>
            <a:endParaRPr lang="en-US"/>
          </a:p>
        </p:txBody>
      </p:sp>
    </p:spTree>
    <p:extLst>
      <p:ext uri="{BB962C8B-B14F-4D97-AF65-F5344CB8AC3E}">
        <p14:creationId xmlns:p14="http://schemas.microsoft.com/office/powerpoint/2010/main" val="15172065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AB8963-FC9C-8F46-B950-254E2B6FEED2}" type="slidenum">
              <a:rPr lang="en-US" smtClean="0"/>
              <a:t>33</a:t>
            </a:fld>
            <a:endParaRPr lang="en-US"/>
          </a:p>
        </p:txBody>
      </p:sp>
    </p:spTree>
    <p:extLst>
      <p:ext uri="{BB962C8B-B14F-4D97-AF65-F5344CB8AC3E}">
        <p14:creationId xmlns:p14="http://schemas.microsoft.com/office/powerpoint/2010/main" val="4096152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DED7A3-DEC1-B1A4-59C7-65D3930E6D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2E8FB9-CC45-4A48-E1F0-5560D648A78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C38D409-BCA2-B697-5C2F-3C397775DBB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6DD1536-1EC0-C2AE-C423-F10FC5FD6053}"/>
              </a:ext>
            </a:extLst>
          </p:cNvPr>
          <p:cNvSpPr>
            <a:spLocks noGrp="1"/>
          </p:cNvSpPr>
          <p:nvPr>
            <p:ph type="sldNum" sz="quarter" idx="5"/>
          </p:nvPr>
        </p:nvSpPr>
        <p:spPr/>
        <p:txBody>
          <a:bodyPr/>
          <a:lstStyle/>
          <a:p>
            <a:fld id="{44AB8963-FC9C-8F46-B950-254E2B6FEED2}" type="slidenum">
              <a:rPr lang="en-US" smtClean="0"/>
              <a:t>34</a:t>
            </a:fld>
            <a:endParaRPr lang="en-US"/>
          </a:p>
        </p:txBody>
      </p:sp>
    </p:spTree>
    <p:extLst>
      <p:ext uri="{BB962C8B-B14F-4D97-AF65-F5344CB8AC3E}">
        <p14:creationId xmlns:p14="http://schemas.microsoft.com/office/powerpoint/2010/main" val="27833964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A976E5-B55A-4899-0D8D-D3D4C79532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CE112E-919D-FCE0-646E-A5DC7B6DD82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75BB678-3851-8E82-FF05-4DDB8BFEE95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7F6129D-BF8A-C1FD-B8A4-BDA4DA2C0C3F}"/>
              </a:ext>
            </a:extLst>
          </p:cNvPr>
          <p:cNvSpPr>
            <a:spLocks noGrp="1"/>
          </p:cNvSpPr>
          <p:nvPr>
            <p:ph type="sldNum" sz="quarter" idx="5"/>
          </p:nvPr>
        </p:nvSpPr>
        <p:spPr/>
        <p:txBody>
          <a:bodyPr/>
          <a:lstStyle/>
          <a:p>
            <a:fld id="{44AB8963-FC9C-8F46-B950-254E2B6FEED2}" type="slidenum">
              <a:rPr lang="en-US" smtClean="0"/>
              <a:t>35</a:t>
            </a:fld>
            <a:endParaRPr lang="en-US"/>
          </a:p>
        </p:txBody>
      </p:sp>
    </p:spTree>
    <p:extLst>
      <p:ext uri="{BB962C8B-B14F-4D97-AF65-F5344CB8AC3E}">
        <p14:creationId xmlns:p14="http://schemas.microsoft.com/office/powerpoint/2010/main" val="17298806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5CE0A0-879F-4DCB-181A-224979BCE31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26D1654-2410-16D8-8581-CCA37FB2484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40C94F0-D475-004D-AA2F-C5B40A26C1E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7B3BA11-D498-62EC-3B3B-9089636B6752}"/>
              </a:ext>
            </a:extLst>
          </p:cNvPr>
          <p:cNvSpPr>
            <a:spLocks noGrp="1"/>
          </p:cNvSpPr>
          <p:nvPr>
            <p:ph type="sldNum" sz="quarter" idx="5"/>
          </p:nvPr>
        </p:nvSpPr>
        <p:spPr/>
        <p:txBody>
          <a:bodyPr/>
          <a:lstStyle/>
          <a:p>
            <a:fld id="{44AB8963-FC9C-8F46-B950-254E2B6FEED2}" type="slidenum">
              <a:rPr lang="en-US" smtClean="0"/>
              <a:t>36</a:t>
            </a:fld>
            <a:endParaRPr lang="en-US"/>
          </a:p>
        </p:txBody>
      </p:sp>
    </p:spTree>
    <p:extLst>
      <p:ext uri="{BB962C8B-B14F-4D97-AF65-F5344CB8AC3E}">
        <p14:creationId xmlns:p14="http://schemas.microsoft.com/office/powerpoint/2010/main" val="88567746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7.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7.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7.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4.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7.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8.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8.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8.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8.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9.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9.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7.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9.pn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Cover Pic Dark Blue">
    <p:bg>
      <p:bgPr>
        <a:solidFill>
          <a:srgbClr val="000E35"/>
        </a:solidFill>
        <a:effectLst/>
      </p:bgPr>
    </p:bg>
    <p:spTree>
      <p:nvGrpSpPr>
        <p:cNvPr id="1" name=""/>
        <p:cNvGrpSpPr/>
        <p:nvPr/>
      </p:nvGrpSpPr>
      <p:grpSpPr>
        <a:xfrm>
          <a:off x="0" y="0"/>
          <a:ext cx="0" cy="0"/>
          <a:chOff x="0" y="0"/>
          <a:chExt cx="0" cy="0"/>
        </a:xfrm>
      </p:grpSpPr>
      <p:sp>
        <p:nvSpPr>
          <p:cNvPr id="25" name="Title 3">
            <a:extLst>
              <a:ext uri="{FF2B5EF4-FFF2-40B4-BE49-F238E27FC236}">
                <a16:creationId xmlns:a16="http://schemas.microsoft.com/office/drawing/2014/main" id="{61A1C7EF-4DA1-AF38-5E18-B1AE6ED1C125}"/>
              </a:ext>
            </a:extLst>
          </p:cNvPr>
          <p:cNvSpPr>
            <a:spLocks noGrp="1"/>
          </p:cNvSpPr>
          <p:nvPr>
            <p:ph type="title"/>
          </p:nvPr>
        </p:nvSpPr>
        <p:spPr>
          <a:xfrm>
            <a:off x="641252" y="1594624"/>
            <a:ext cx="5804153" cy="3713355"/>
          </a:xfrm>
          <a:prstGeom prst="rect">
            <a:avLst/>
          </a:prstGeom>
        </p:spPr>
        <p:txBody>
          <a:bodyPr anchor="ctr">
            <a:noAutofit/>
          </a:bodyPr>
          <a:lstStyle>
            <a:lvl1pPr>
              <a:defRPr sz="6000" b="1" i="0">
                <a:solidFill>
                  <a:schemeClr val="bg1"/>
                </a:solidFill>
                <a:latin typeface="Montserrat" pitchFamily="2" charset="77"/>
              </a:defRPr>
            </a:lvl1pPr>
          </a:lstStyle>
          <a:p>
            <a:r>
              <a:rPr lang="en-US"/>
              <a:t>Click to edit Master title style</a:t>
            </a:r>
          </a:p>
        </p:txBody>
      </p:sp>
      <p:sp>
        <p:nvSpPr>
          <p:cNvPr id="26" name="Picture Placeholder 5">
            <a:extLst>
              <a:ext uri="{FF2B5EF4-FFF2-40B4-BE49-F238E27FC236}">
                <a16:creationId xmlns:a16="http://schemas.microsoft.com/office/drawing/2014/main" id="{9A726FDF-C981-97DF-7EBA-D8C136E9FF6E}"/>
              </a:ext>
            </a:extLst>
          </p:cNvPr>
          <p:cNvSpPr>
            <a:spLocks noGrp="1"/>
          </p:cNvSpPr>
          <p:nvPr>
            <p:ph type="pic" sz="quarter" idx="10"/>
          </p:nvPr>
        </p:nvSpPr>
        <p:spPr>
          <a:xfrm>
            <a:off x="6553200" y="869950"/>
            <a:ext cx="3400425" cy="4906963"/>
          </a:xfrm>
          <a:prstGeom prst="rect">
            <a:avLst/>
          </a:prstGeom>
        </p:spPr>
        <p:txBody>
          <a:bodyPr anchor="ctr"/>
          <a:lstStyle>
            <a:lvl1pPr marL="0" indent="0" algn="ctr">
              <a:buFontTx/>
              <a:buNone/>
              <a:defRPr>
                <a:solidFill>
                  <a:schemeClr val="bg1"/>
                </a:solidFill>
              </a:defRPr>
            </a:lvl1pPr>
          </a:lstStyle>
          <a:p>
            <a:endParaRPr lang="en-US"/>
          </a:p>
        </p:txBody>
      </p:sp>
      <p:pic>
        <p:nvPicPr>
          <p:cNvPr id="29" name="Picture 28">
            <a:extLst>
              <a:ext uri="{FF2B5EF4-FFF2-40B4-BE49-F238E27FC236}">
                <a16:creationId xmlns:a16="http://schemas.microsoft.com/office/drawing/2014/main" id="{5F51E22F-E624-EAF9-3944-5B0333CE660A}"/>
              </a:ext>
            </a:extLst>
          </p:cNvPr>
          <p:cNvPicPr>
            <a:picLocks noChangeAspect="1"/>
          </p:cNvPicPr>
          <p:nvPr userDrawn="1"/>
        </p:nvPicPr>
        <p:blipFill>
          <a:blip r:embed="rId2"/>
          <a:stretch>
            <a:fillRect/>
          </a:stretch>
        </p:blipFill>
        <p:spPr>
          <a:xfrm>
            <a:off x="733310" y="1101693"/>
            <a:ext cx="853028" cy="955707"/>
          </a:xfrm>
          <a:prstGeom prst="rect">
            <a:avLst/>
          </a:prstGeom>
        </p:spPr>
      </p:pic>
      <p:pic>
        <p:nvPicPr>
          <p:cNvPr id="2" name="Picture 1">
            <a:extLst>
              <a:ext uri="{FF2B5EF4-FFF2-40B4-BE49-F238E27FC236}">
                <a16:creationId xmlns:a16="http://schemas.microsoft.com/office/drawing/2014/main" id="{80ACD918-FBFA-2A60-65EA-F7DCC1C83C2E}"/>
              </a:ext>
            </a:extLst>
          </p:cNvPr>
          <p:cNvPicPr>
            <a:picLocks noChangeAspect="1"/>
          </p:cNvPicPr>
          <p:nvPr userDrawn="1"/>
        </p:nvPicPr>
        <p:blipFill>
          <a:blip r:embed="rId3"/>
          <a:srcRect/>
          <a:stretch/>
        </p:blipFill>
        <p:spPr>
          <a:xfrm>
            <a:off x="10045043" y="6526813"/>
            <a:ext cx="1616802" cy="143426"/>
          </a:xfrm>
          <a:prstGeom prst="rect">
            <a:avLst/>
          </a:prstGeom>
        </p:spPr>
      </p:pic>
      <p:pic>
        <p:nvPicPr>
          <p:cNvPr id="4" name="Picture 3">
            <a:extLst>
              <a:ext uri="{FF2B5EF4-FFF2-40B4-BE49-F238E27FC236}">
                <a16:creationId xmlns:a16="http://schemas.microsoft.com/office/drawing/2014/main" id="{2134211E-90FD-4999-53B0-DCEFB1D9B0E7}"/>
              </a:ext>
            </a:extLst>
          </p:cNvPr>
          <p:cNvPicPr>
            <a:picLocks noChangeAspect="1"/>
          </p:cNvPicPr>
          <p:nvPr userDrawn="1"/>
        </p:nvPicPr>
        <p:blipFill>
          <a:blip r:embed="rId4"/>
          <a:srcRect/>
          <a:stretch/>
        </p:blipFill>
        <p:spPr>
          <a:xfrm>
            <a:off x="248395" y="6366232"/>
            <a:ext cx="1023356" cy="280845"/>
          </a:xfrm>
          <a:prstGeom prst="rect">
            <a:avLst/>
          </a:prstGeom>
        </p:spPr>
      </p:pic>
      <p:sp>
        <p:nvSpPr>
          <p:cNvPr id="5" name="Text Placeholder 10">
            <a:extLst>
              <a:ext uri="{FF2B5EF4-FFF2-40B4-BE49-F238E27FC236}">
                <a16:creationId xmlns:a16="http://schemas.microsoft.com/office/drawing/2014/main" id="{4A7C18F1-DE27-007D-ACD4-55761D826799}"/>
              </a:ext>
            </a:extLst>
          </p:cNvPr>
          <p:cNvSpPr>
            <a:spLocks noGrp="1"/>
          </p:cNvSpPr>
          <p:nvPr>
            <p:ph type="body" sz="quarter" idx="15" hasCustomPrompt="1"/>
          </p:nvPr>
        </p:nvSpPr>
        <p:spPr>
          <a:xfrm>
            <a:off x="3654425" y="6506655"/>
            <a:ext cx="4883150" cy="117577"/>
          </a:xfrm>
          <a:prstGeom prst="rect">
            <a:avLst/>
          </a:prstGeom>
        </p:spPr>
        <p:txBody>
          <a:bodyPr/>
          <a:lstStyle>
            <a:lvl1pPr marL="0" indent="0" algn="ctr">
              <a:buFontTx/>
              <a:buNone/>
              <a:defRPr sz="700" b="0" i="0">
                <a:solidFill>
                  <a:schemeClr val="bg1"/>
                </a:solidFill>
                <a:latin typeface="Montserrat Light" pitchFamily="2" charset="77"/>
              </a:defRPr>
            </a:lvl1pPr>
          </a:lstStyle>
          <a:p>
            <a:pPr lvl="0"/>
            <a:r>
              <a:rPr lang="en-US"/>
              <a:t>©2025 RE/MAX, LLC. Each Office Independently Owned and Operated. 25_250</a:t>
            </a:r>
          </a:p>
        </p:txBody>
      </p:sp>
      <p:sp>
        <p:nvSpPr>
          <p:cNvPr id="6" name="Slide Number Placeholder 5">
            <a:extLst>
              <a:ext uri="{FF2B5EF4-FFF2-40B4-BE49-F238E27FC236}">
                <a16:creationId xmlns:a16="http://schemas.microsoft.com/office/drawing/2014/main" id="{FEC7C14C-1205-4017-178C-71ED27202B0C}"/>
              </a:ext>
            </a:extLst>
          </p:cNvPr>
          <p:cNvSpPr>
            <a:spLocks noGrp="1"/>
          </p:cNvSpPr>
          <p:nvPr>
            <p:ph type="sldNum" sz="quarter" idx="4"/>
          </p:nvPr>
        </p:nvSpPr>
        <p:spPr>
          <a:xfrm>
            <a:off x="11734800" y="6416099"/>
            <a:ext cx="457200" cy="354480"/>
          </a:xfrm>
          <a:prstGeom prst="rect">
            <a:avLst/>
          </a:prstGeom>
        </p:spPr>
        <p:txBody>
          <a:bodyPr vert="horz" lIns="91440" tIns="45720" rIns="91440" bIns="45720" rtlCol="0" anchor="ctr"/>
          <a:lstStyle>
            <a:lvl1pPr algn="ctr">
              <a:defRPr sz="1200">
                <a:solidFill>
                  <a:schemeClr val="bg1"/>
                </a:solidFill>
              </a:defRPr>
            </a:lvl1pPr>
          </a:lstStyle>
          <a:p>
            <a:fld id="{118FA9C5-EA5D-5745-9DC4-F40B5BE4446B}" type="slidenum">
              <a:rPr lang="en-US" smtClean="0"/>
              <a:pPr/>
              <a:t>‹#›</a:t>
            </a:fld>
            <a:endParaRPr lang="en-US"/>
          </a:p>
        </p:txBody>
      </p:sp>
      <p:pic>
        <p:nvPicPr>
          <p:cNvPr id="3" name="Picture 2">
            <a:extLst>
              <a:ext uri="{FF2B5EF4-FFF2-40B4-BE49-F238E27FC236}">
                <a16:creationId xmlns:a16="http://schemas.microsoft.com/office/drawing/2014/main" id="{779B501A-E53F-3740-3610-5FED3466E465}"/>
              </a:ext>
            </a:extLst>
          </p:cNvPr>
          <p:cNvPicPr>
            <a:picLocks noChangeAspect="1"/>
          </p:cNvPicPr>
          <p:nvPr userDrawn="1"/>
        </p:nvPicPr>
        <p:blipFill>
          <a:blip r:embed="rId5"/>
          <a:srcRect l="966" r="67662" b="66697"/>
          <a:stretch/>
        </p:blipFill>
        <p:spPr>
          <a:xfrm>
            <a:off x="10972800" y="0"/>
            <a:ext cx="1219200" cy="1294228"/>
          </a:xfrm>
          <a:prstGeom prst="rect">
            <a:avLst/>
          </a:prstGeom>
        </p:spPr>
      </p:pic>
    </p:spTree>
    <p:extLst>
      <p:ext uri="{BB962C8B-B14F-4D97-AF65-F5344CB8AC3E}">
        <p14:creationId xmlns:p14="http://schemas.microsoft.com/office/powerpoint/2010/main" val="21859852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1 Dark Blue Ba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D14FACC-0613-5D2B-DCB1-0F2AD61BA171}"/>
              </a:ext>
            </a:extLst>
          </p:cNvPr>
          <p:cNvSpPr/>
          <p:nvPr userDrawn="1"/>
        </p:nvSpPr>
        <p:spPr>
          <a:xfrm>
            <a:off x="0" y="0"/>
            <a:ext cx="12192000" cy="1297452"/>
          </a:xfrm>
          <a:prstGeom prst="rect">
            <a:avLst/>
          </a:prstGeom>
          <a:solidFill>
            <a:srgbClr val="000E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8" name="Title Placeholder 2">
            <a:extLst>
              <a:ext uri="{FF2B5EF4-FFF2-40B4-BE49-F238E27FC236}">
                <a16:creationId xmlns:a16="http://schemas.microsoft.com/office/drawing/2014/main" id="{D3289E22-69BE-A15F-BDD8-E9F80405C1FE}"/>
              </a:ext>
            </a:extLst>
          </p:cNvPr>
          <p:cNvSpPr>
            <a:spLocks noGrp="1"/>
          </p:cNvSpPr>
          <p:nvPr>
            <p:ph type="title"/>
          </p:nvPr>
        </p:nvSpPr>
        <p:spPr>
          <a:xfrm>
            <a:off x="641252" y="225083"/>
            <a:ext cx="10177094" cy="900332"/>
          </a:xfrm>
          <a:prstGeom prst="rect">
            <a:avLst/>
          </a:prstGeom>
        </p:spPr>
        <p:txBody>
          <a:bodyPr vert="horz" lIns="91440" tIns="45720" rIns="91440" bIns="45720" rtlCol="0" anchor="ctr">
            <a:normAutofit/>
          </a:bodyPr>
          <a:lstStyle>
            <a:lvl1pPr>
              <a:defRPr sz="3000" b="1" i="0">
                <a:solidFill>
                  <a:schemeClr val="bg1"/>
                </a:solidFill>
                <a:latin typeface="Montserrat" pitchFamily="2" charset="77"/>
              </a:defRPr>
            </a:lvl1pPr>
          </a:lstStyle>
          <a:p>
            <a:r>
              <a:rPr lang="en-US"/>
              <a:t>Click to edit Master title style</a:t>
            </a:r>
          </a:p>
        </p:txBody>
      </p:sp>
      <p:sp>
        <p:nvSpPr>
          <p:cNvPr id="14" name="Content Placeholder 8">
            <a:extLst>
              <a:ext uri="{FF2B5EF4-FFF2-40B4-BE49-F238E27FC236}">
                <a16:creationId xmlns:a16="http://schemas.microsoft.com/office/drawing/2014/main" id="{7E02E0A2-D448-9B4A-EA04-DFFF28B526CA}"/>
              </a:ext>
            </a:extLst>
          </p:cNvPr>
          <p:cNvSpPr>
            <a:spLocks noGrp="1"/>
          </p:cNvSpPr>
          <p:nvPr>
            <p:ph sz="quarter" idx="14"/>
          </p:nvPr>
        </p:nvSpPr>
        <p:spPr>
          <a:xfrm>
            <a:off x="641252" y="1519310"/>
            <a:ext cx="10906620" cy="4716389"/>
          </a:xfrm>
          <a:prstGeom prst="rect">
            <a:avLst/>
          </a:prstGeom>
        </p:spPr>
        <p:txBody>
          <a:bodyPr/>
          <a:lstStyle>
            <a:lvl1pPr>
              <a:defRPr sz="1800" b="0" i="0">
                <a:solidFill>
                  <a:schemeClr val="tx1"/>
                </a:solidFill>
                <a:latin typeface="Montserrat Light" pitchFamily="2" charset="77"/>
              </a:defRPr>
            </a:lvl1pPr>
            <a:lvl2pPr>
              <a:defRPr sz="1600" b="0" i="0">
                <a:solidFill>
                  <a:schemeClr val="tx1"/>
                </a:solidFill>
                <a:latin typeface="Montserrat Light" pitchFamily="2" charset="77"/>
              </a:defRPr>
            </a:lvl2pPr>
            <a:lvl3pPr>
              <a:defRPr sz="1400" b="0" i="0">
                <a:solidFill>
                  <a:schemeClr val="tx1"/>
                </a:solidFill>
                <a:latin typeface="Montserrat Light" pitchFamily="2" charset="77"/>
              </a:defRPr>
            </a:lvl3pPr>
            <a:lvl4pPr>
              <a:defRPr sz="1200" b="0" i="0">
                <a:solidFill>
                  <a:schemeClr val="tx1"/>
                </a:solidFill>
                <a:latin typeface="Montserrat Light" pitchFamily="2" charset="77"/>
              </a:defRPr>
            </a:lvl4pPr>
            <a:lvl5pPr>
              <a:defRPr sz="1100" b="0" i="0">
                <a:solidFill>
                  <a:schemeClr val="tx1"/>
                </a:solidFill>
                <a:latin typeface="Montserrat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5" name="Picture 14">
            <a:extLst>
              <a:ext uri="{FF2B5EF4-FFF2-40B4-BE49-F238E27FC236}">
                <a16:creationId xmlns:a16="http://schemas.microsoft.com/office/drawing/2014/main" id="{070713DD-7463-EE51-0595-D6931041B2E1}"/>
              </a:ext>
            </a:extLst>
          </p:cNvPr>
          <p:cNvPicPr>
            <a:picLocks noChangeAspect="1"/>
          </p:cNvPicPr>
          <p:nvPr userDrawn="1"/>
        </p:nvPicPr>
        <p:blipFill>
          <a:blip r:embed="rId2"/>
          <a:srcRect l="966" r="67662" b="66697"/>
          <a:stretch/>
        </p:blipFill>
        <p:spPr>
          <a:xfrm>
            <a:off x="10972800" y="0"/>
            <a:ext cx="1219200" cy="1294228"/>
          </a:xfrm>
          <a:prstGeom prst="rect">
            <a:avLst/>
          </a:prstGeom>
        </p:spPr>
      </p:pic>
      <p:pic>
        <p:nvPicPr>
          <p:cNvPr id="5" name="Picture 4">
            <a:extLst>
              <a:ext uri="{FF2B5EF4-FFF2-40B4-BE49-F238E27FC236}">
                <a16:creationId xmlns:a16="http://schemas.microsoft.com/office/drawing/2014/main" id="{E3014172-2548-4EAB-17EB-040B2353910E}"/>
              </a:ext>
            </a:extLst>
          </p:cNvPr>
          <p:cNvPicPr>
            <a:picLocks noChangeAspect="1"/>
          </p:cNvPicPr>
          <p:nvPr userDrawn="1"/>
        </p:nvPicPr>
        <p:blipFill>
          <a:blip r:embed="rId3"/>
          <a:srcRect/>
          <a:stretch/>
        </p:blipFill>
        <p:spPr>
          <a:xfrm>
            <a:off x="10045033" y="6526813"/>
            <a:ext cx="1616824" cy="143427"/>
          </a:xfrm>
          <a:prstGeom prst="rect">
            <a:avLst/>
          </a:prstGeom>
        </p:spPr>
      </p:pic>
      <p:pic>
        <p:nvPicPr>
          <p:cNvPr id="9" name="Picture 8">
            <a:extLst>
              <a:ext uri="{FF2B5EF4-FFF2-40B4-BE49-F238E27FC236}">
                <a16:creationId xmlns:a16="http://schemas.microsoft.com/office/drawing/2014/main" id="{9C0A90D2-54D9-BEAD-B898-9280D6304A24}"/>
              </a:ext>
            </a:extLst>
          </p:cNvPr>
          <p:cNvPicPr>
            <a:picLocks noChangeAspect="1"/>
          </p:cNvPicPr>
          <p:nvPr userDrawn="1"/>
        </p:nvPicPr>
        <p:blipFill>
          <a:blip r:embed="rId4"/>
          <a:srcRect/>
          <a:stretch/>
        </p:blipFill>
        <p:spPr>
          <a:xfrm>
            <a:off x="248395" y="6366232"/>
            <a:ext cx="1023356" cy="280846"/>
          </a:xfrm>
          <a:prstGeom prst="rect">
            <a:avLst/>
          </a:prstGeom>
        </p:spPr>
      </p:pic>
      <p:sp>
        <p:nvSpPr>
          <p:cNvPr id="10" name="Text Placeholder 10">
            <a:extLst>
              <a:ext uri="{FF2B5EF4-FFF2-40B4-BE49-F238E27FC236}">
                <a16:creationId xmlns:a16="http://schemas.microsoft.com/office/drawing/2014/main" id="{5C46637D-2A3D-D0EB-E398-9C21409477BD}"/>
              </a:ext>
            </a:extLst>
          </p:cNvPr>
          <p:cNvSpPr>
            <a:spLocks noGrp="1"/>
          </p:cNvSpPr>
          <p:nvPr>
            <p:ph type="body" sz="quarter" idx="15" hasCustomPrompt="1"/>
          </p:nvPr>
        </p:nvSpPr>
        <p:spPr>
          <a:xfrm>
            <a:off x="3654425" y="6506655"/>
            <a:ext cx="4883150" cy="117577"/>
          </a:xfrm>
          <a:prstGeom prst="rect">
            <a:avLst/>
          </a:prstGeom>
        </p:spPr>
        <p:txBody>
          <a:bodyPr/>
          <a:lstStyle>
            <a:lvl1pPr marL="0" indent="0" algn="ctr">
              <a:buFontTx/>
              <a:buNone/>
              <a:defRPr sz="700" b="0" i="0">
                <a:solidFill>
                  <a:schemeClr val="tx1"/>
                </a:solidFill>
                <a:latin typeface="Montserrat Light" pitchFamily="2" charset="77"/>
              </a:defRPr>
            </a:lvl1pPr>
          </a:lstStyle>
          <a:p>
            <a:pPr lvl="0"/>
            <a:r>
              <a:rPr lang="en-US"/>
              <a:t>©2025 RE/MAX, LLC. Each Office Independently Owned and Operated. 25_250</a:t>
            </a:r>
          </a:p>
        </p:txBody>
      </p:sp>
      <p:sp>
        <p:nvSpPr>
          <p:cNvPr id="11" name="Slide Number Placeholder 5">
            <a:extLst>
              <a:ext uri="{FF2B5EF4-FFF2-40B4-BE49-F238E27FC236}">
                <a16:creationId xmlns:a16="http://schemas.microsoft.com/office/drawing/2014/main" id="{EC2DF3A0-9B2B-638B-FE35-E32881E911C9}"/>
              </a:ext>
            </a:extLst>
          </p:cNvPr>
          <p:cNvSpPr>
            <a:spLocks noGrp="1"/>
          </p:cNvSpPr>
          <p:nvPr>
            <p:ph type="sldNum" sz="quarter" idx="4"/>
          </p:nvPr>
        </p:nvSpPr>
        <p:spPr>
          <a:xfrm>
            <a:off x="11734800" y="6416099"/>
            <a:ext cx="457200" cy="354480"/>
          </a:xfrm>
          <a:prstGeom prst="rect">
            <a:avLst/>
          </a:prstGeom>
        </p:spPr>
        <p:txBody>
          <a:bodyPr vert="horz" lIns="91440" tIns="45720" rIns="91440" bIns="45720" rtlCol="0" anchor="ctr"/>
          <a:lstStyle>
            <a:lvl1pPr algn="ctr">
              <a:defRPr sz="1200">
                <a:solidFill>
                  <a:schemeClr val="tx1"/>
                </a:solidFill>
              </a:defRPr>
            </a:lvl1pPr>
          </a:lstStyle>
          <a:p>
            <a:fld id="{118FA9C5-EA5D-5745-9DC4-F40B5BE4446B}" type="slidenum">
              <a:rPr lang="en-US" smtClean="0"/>
              <a:pPr/>
              <a:t>‹#›</a:t>
            </a:fld>
            <a:endParaRPr lang="en-US"/>
          </a:p>
        </p:txBody>
      </p:sp>
    </p:spTree>
    <p:extLst>
      <p:ext uri="{BB962C8B-B14F-4D97-AF65-F5344CB8AC3E}">
        <p14:creationId xmlns:p14="http://schemas.microsoft.com/office/powerpoint/2010/main" val="28833254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2 Dark Blue Ba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D14FACC-0613-5D2B-DCB1-0F2AD61BA171}"/>
              </a:ext>
            </a:extLst>
          </p:cNvPr>
          <p:cNvSpPr/>
          <p:nvPr userDrawn="1"/>
        </p:nvSpPr>
        <p:spPr>
          <a:xfrm>
            <a:off x="0" y="0"/>
            <a:ext cx="12192000" cy="1297452"/>
          </a:xfrm>
          <a:prstGeom prst="rect">
            <a:avLst/>
          </a:prstGeom>
          <a:solidFill>
            <a:srgbClr val="000E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8" name="Title Placeholder 2">
            <a:extLst>
              <a:ext uri="{FF2B5EF4-FFF2-40B4-BE49-F238E27FC236}">
                <a16:creationId xmlns:a16="http://schemas.microsoft.com/office/drawing/2014/main" id="{D3289E22-69BE-A15F-BDD8-E9F80405C1FE}"/>
              </a:ext>
            </a:extLst>
          </p:cNvPr>
          <p:cNvSpPr>
            <a:spLocks noGrp="1"/>
          </p:cNvSpPr>
          <p:nvPr>
            <p:ph type="title"/>
          </p:nvPr>
        </p:nvSpPr>
        <p:spPr>
          <a:xfrm>
            <a:off x="641252" y="225083"/>
            <a:ext cx="10177094" cy="900332"/>
          </a:xfrm>
          <a:prstGeom prst="rect">
            <a:avLst/>
          </a:prstGeom>
        </p:spPr>
        <p:txBody>
          <a:bodyPr vert="horz" lIns="91440" tIns="45720" rIns="91440" bIns="45720" rtlCol="0" anchor="ctr">
            <a:normAutofit/>
          </a:bodyPr>
          <a:lstStyle>
            <a:lvl1pPr>
              <a:defRPr sz="3000" b="1" i="0">
                <a:solidFill>
                  <a:schemeClr val="bg1"/>
                </a:solidFill>
                <a:latin typeface="Montserrat" pitchFamily="2" charset="77"/>
              </a:defRPr>
            </a:lvl1pPr>
          </a:lstStyle>
          <a:p>
            <a:r>
              <a:rPr lang="en-US"/>
              <a:t>Click to edit Master title style</a:t>
            </a:r>
          </a:p>
        </p:txBody>
      </p:sp>
      <p:sp>
        <p:nvSpPr>
          <p:cNvPr id="2" name="Content Placeholder 8">
            <a:extLst>
              <a:ext uri="{FF2B5EF4-FFF2-40B4-BE49-F238E27FC236}">
                <a16:creationId xmlns:a16="http://schemas.microsoft.com/office/drawing/2014/main" id="{F66D783D-815F-46BA-DC3D-6016E4BD7308}"/>
              </a:ext>
            </a:extLst>
          </p:cNvPr>
          <p:cNvSpPr>
            <a:spLocks noGrp="1"/>
          </p:cNvSpPr>
          <p:nvPr>
            <p:ph sz="quarter" idx="12"/>
          </p:nvPr>
        </p:nvSpPr>
        <p:spPr>
          <a:xfrm>
            <a:off x="641252" y="1519311"/>
            <a:ext cx="5364162" cy="4647313"/>
          </a:xfrm>
          <a:prstGeom prst="rect">
            <a:avLst/>
          </a:prstGeom>
        </p:spPr>
        <p:txBody>
          <a:bodyPr/>
          <a:lstStyle>
            <a:lvl1pPr>
              <a:defRPr sz="1800" b="0" i="0">
                <a:solidFill>
                  <a:schemeClr val="tx1"/>
                </a:solidFill>
                <a:latin typeface="Montserrat Light" pitchFamily="2" charset="77"/>
              </a:defRPr>
            </a:lvl1pPr>
            <a:lvl2pPr>
              <a:defRPr sz="1600" b="0" i="0">
                <a:solidFill>
                  <a:schemeClr val="tx1"/>
                </a:solidFill>
                <a:latin typeface="Montserrat Light" pitchFamily="2" charset="77"/>
              </a:defRPr>
            </a:lvl2pPr>
            <a:lvl3pPr>
              <a:defRPr sz="1400" b="0" i="0">
                <a:solidFill>
                  <a:schemeClr val="tx1"/>
                </a:solidFill>
                <a:latin typeface="Montserrat Light" pitchFamily="2" charset="77"/>
              </a:defRPr>
            </a:lvl3pPr>
            <a:lvl4pPr>
              <a:defRPr sz="1200" b="0" i="0">
                <a:solidFill>
                  <a:schemeClr val="tx1"/>
                </a:solidFill>
                <a:latin typeface="Montserrat Light" pitchFamily="2" charset="77"/>
              </a:defRPr>
            </a:lvl4pPr>
            <a:lvl5pPr>
              <a:defRPr sz="1100" b="0" i="0">
                <a:solidFill>
                  <a:schemeClr val="tx1"/>
                </a:solidFill>
                <a:latin typeface="Montserrat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8">
            <a:extLst>
              <a:ext uri="{FF2B5EF4-FFF2-40B4-BE49-F238E27FC236}">
                <a16:creationId xmlns:a16="http://schemas.microsoft.com/office/drawing/2014/main" id="{9F6EE999-4A55-8898-01C9-A8C5D2E1DB3B}"/>
              </a:ext>
            </a:extLst>
          </p:cNvPr>
          <p:cNvSpPr>
            <a:spLocks noGrp="1"/>
          </p:cNvSpPr>
          <p:nvPr>
            <p:ph sz="quarter" idx="13"/>
          </p:nvPr>
        </p:nvSpPr>
        <p:spPr>
          <a:xfrm>
            <a:off x="6186586" y="1519311"/>
            <a:ext cx="5364162" cy="4647313"/>
          </a:xfrm>
          <a:prstGeom prst="rect">
            <a:avLst/>
          </a:prstGeom>
        </p:spPr>
        <p:txBody>
          <a:bodyPr/>
          <a:lstStyle>
            <a:lvl1pPr>
              <a:defRPr sz="1800" b="0" i="0">
                <a:solidFill>
                  <a:schemeClr val="tx1"/>
                </a:solidFill>
                <a:latin typeface="Montserrat Light" pitchFamily="2" charset="77"/>
              </a:defRPr>
            </a:lvl1pPr>
            <a:lvl2pPr>
              <a:defRPr sz="1600" b="0" i="0">
                <a:solidFill>
                  <a:schemeClr val="tx1"/>
                </a:solidFill>
                <a:latin typeface="Montserrat Light" pitchFamily="2" charset="77"/>
              </a:defRPr>
            </a:lvl2pPr>
            <a:lvl3pPr>
              <a:defRPr sz="1400" b="0" i="0">
                <a:solidFill>
                  <a:schemeClr val="tx1"/>
                </a:solidFill>
                <a:latin typeface="Montserrat Light" pitchFamily="2" charset="77"/>
              </a:defRPr>
            </a:lvl3pPr>
            <a:lvl4pPr>
              <a:defRPr sz="1200" b="0" i="0">
                <a:solidFill>
                  <a:schemeClr val="tx1"/>
                </a:solidFill>
                <a:latin typeface="Montserrat Light" pitchFamily="2" charset="77"/>
              </a:defRPr>
            </a:lvl4pPr>
            <a:lvl5pPr>
              <a:defRPr sz="1100" b="0" i="0">
                <a:solidFill>
                  <a:schemeClr val="tx1"/>
                </a:solidFill>
                <a:latin typeface="Montserrat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a:extLst>
              <a:ext uri="{FF2B5EF4-FFF2-40B4-BE49-F238E27FC236}">
                <a16:creationId xmlns:a16="http://schemas.microsoft.com/office/drawing/2014/main" id="{01EC653C-A192-1315-C181-AE41EC7B658A}"/>
              </a:ext>
            </a:extLst>
          </p:cNvPr>
          <p:cNvPicPr>
            <a:picLocks noChangeAspect="1"/>
          </p:cNvPicPr>
          <p:nvPr userDrawn="1"/>
        </p:nvPicPr>
        <p:blipFill>
          <a:blip r:embed="rId2"/>
          <a:srcRect l="966" r="67662" b="66697"/>
          <a:stretch/>
        </p:blipFill>
        <p:spPr>
          <a:xfrm>
            <a:off x="10972800" y="0"/>
            <a:ext cx="1219200" cy="1294228"/>
          </a:xfrm>
          <a:prstGeom prst="rect">
            <a:avLst/>
          </a:prstGeom>
        </p:spPr>
      </p:pic>
      <p:pic>
        <p:nvPicPr>
          <p:cNvPr id="9" name="Picture 8">
            <a:extLst>
              <a:ext uri="{FF2B5EF4-FFF2-40B4-BE49-F238E27FC236}">
                <a16:creationId xmlns:a16="http://schemas.microsoft.com/office/drawing/2014/main" id="{4A2DD308-D440-0C16-952D-CD7B6446EBE5}"/>
              </a:ext>
            </a:extLst>
          </p:cNvPr>
          <p:cNvPicPr>
            <a:picLocks noChangeAspect="1"/>
          </p:cNvPicPr>
          <p:nvPr userDrawn="1"/>
        </p:nvPicPr>
        <p:blipFill>
          <a:blip r:embed="rId3"/>
          <a:srcRect/>
          <a:stretch/>
        </p:blipFill>
        <p:spPr>
          <a:xfrm>
            <a:off x="10045033" y="6526813"/>
            <a:ext cx="1616824" cy="143427"/>
          </a:xfrm>
          <a:prstGeom prst="rect">
            <a:avLst/>
          </a:prstGeom>
        </p:spPr>
      </p:pic>
      <p:pic>
        <p:nvPicPr>
          <p:cNvPr id="10" name="Picture 9">
            <a:extLst>
              <a:ext uri="{FF2B5EF4-FFF2-40B4-BE49-F238E27FC236}">
                <a16:creationId xmlns:a16="http://schemas.microsoft.com/office/drawing/2014/main" id="{A71E8959-1A57-A752-9DD2-9AE852BB2FB2}"/>
              </a:ext>
            </a:extLst>
          </p:cNvPr>
          <p:cNvPicPr>
            <a:picLocks noChangeAspect="1"/>
          </p:cNvPicPr>
          <p:nvPr userDrawn="1"/>
        </p:nvPicPr>
        <p:blipFill>
          <a:blip r:embed="rId4"/>
          <a:srcRect/>
          <a:stretch/>
        </p:blipFill>
        <p:spPr>
          <a:xfrm>
            <a:off x="248395" y="6366232"/>
            <a:ext cx="1023356" cy="280846"/>
          </a:xfrm>
          <a:prstGeom prst="rect">
            <a:avLst/>
          </a:prstGeom>
        </p:spPr>
      </p:pic>
      <p:sp>
        <p:nvSpPr>
          <p:cNvPr id="11" name="Text Placeholder 10">
            <a:extLst>
              <a:ext uri="{FF2B5EF4-FFF2-40B4-BE49-F238E27FC236}">
                <a16:creationId xmlns:a16="http://schemas.microsoft.com/office/drawing/2014/main" id="{ACC4E0F7-AD5E-C593-15DC-48C7CFEDC666}"/>
              </a:ext>
            </a:extLst>
          </p:cNvPr>
          <p:cNvSpPr>
            <a:spLocks noGrp="1"/>
          </p:cNvSpPr>
          <p:nvPr>
            <p:ph type="body" sz="quarter" idx="15" hasCustomPrompt="1"/>
          </p:nvPr>
        </p:nvSpPr>
        <p:spPr>
          <a:xfrm>
            <a:off x="3654425" y="6506655"/>
            <a:ext cx="4883150" cy="117577"/>
          </a:xfrm>
          <a:prstGeom prst="rect">
            <a:avLst/>
          </a:prstGeom>
        </p:spPr>
        <p:txBody>
          <a:bodyPr/>
          <a:lstStyle>
            <a:lvl1pPr marL="0" indent="0" algn="ctr">
              <a:buFontTx/>
              <a:buNone/>
              <a:defRPr sz="700" b="0" i="0">
                <a:solidFill>
                  <a:schemeClr val="tx1"/>
                </a:solidFill>
                <a:latin typeface="Montserrat Light" pitchFamily="2" charset="77"/>
              </a:defRPr>
            </a:lvl1pPr>
          </a:lstStyle>
          <a:p>
            <a:pPr lvl="0"/>
            <a:r>
              <a:rPr lang="en-US"/>
              <a:t>©2025 RE/MAX, LLC. Each Office Independently Owned and Operated. 25_250</a:t>
            </a:r>
          </a:p>
        </p:txBody>
      </p:sp>
      <p:sp>
        <p:nvSpPr>
          <p:cNvPr id="13" name="Slide Number Placeholder 5">
            <a:extLst>
              <a:ext uri="{FF2B5EF4-FFF2-40B4-BE49-F238E27FC236}">
                <a16:creationId xmlns:a16="http://schemas.microsoft.com/office/drawing/2014/main" id="{F218A706-E8DB-F913-E281-49562FA84F12}"/>
              </a:ext>
            </a:extLst>
          </p:cNvPr>
          <p:cNvSpPr>
            <a:spLocks noGrp="1"/>
          </p:cNvSpPr>
          <p:nvPr>
            <p:ph type="sldNum" sz="quarter" idx="4"/>
          </p:nvPr>
        </p:nvSpPr>
        <p:spPr>
          <a:xfrm>
            <a:off x="11734800" y="6416099"/>
            <a:ext cx="457200" cy="354480"/>
          </a:xfrm>
          <a:prstGeom prst="rect">
            <a:avLst/>
          </a:prstGeom>
        </p:spPr>
        <p:txBody>
          <a:bodyPr vert="horz" lIns="91440" tIns="45720" rIns="91440" bIns="45720" rtlCol="0" anchor="ctr"/>
          <a:lstStyle>
            <a:lvl1pPr algn="ctr">
              <a:defRPr sz="1200">
                <a:solidFill>
                  <a:schemeClr val="tx1"/>
                </a:solidFill>
              </a:defRPr>
            </a:lvl1pPr>
          </a:lstStyle>
          <a:p>
            <a:fld id="{118FA9C5-EA5D-5745-9DC4-F40B5BE4446B}" type="slidenum">
              <a:rPr lang="en-US" smtClean="0"/>
              <a:pPr/>
              <a:t>‹#›</a:t>
            </a:fld>
            <a:endParaRPr lang="en-US"/>
          </a:p>
        </p:txBody>
      </p:sp>
    </p:spTree>
    <p:extLst>
      <p:ext uri="{BB962C8B-B14F-4D97-AF65-F5344CB8AC3E}">
        <p14:creationId xmlns:p14="http://schemas.microsoft.com/office/powerpoint/2010/main" val="25931555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3 Dark Blue Ba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D14FACC-0613-5D2B-DCB1-0F2AD61BA171}"/>
              </a:ext>
            </a:extLst>
          </p:cNvPr>
          <p:cNvSpPr/>
          <p:nvPr userDrawn="1"/>
        </p:nvSpPr>
        <p:spPr>
          <a:xfrm>
            <a:off x="0" y="0"/>
            <a:ext cx="12192000" cy="1297452"/>
          </a:xfrm>
          <a:prstGeom prst="rect">
            <a:avLst/>
          </a:prstGeom>
          <a:solidFill>
            <a:srgbClr val="000E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8" name="Title Placeholder 2">
            <a:extLst>
              <a:ext uri="{FF2B5EF4-FFF2-40B4-BE49-F238E27FC236}">
                <a16:creationId xmlns:a16="http://schemas.microsoft.com/office/drawing/2014/main" id="{D3289E22-69BE-A15F-BDD8-E9F80405C1FE}"/>
              </a:ext>
            </a:extLst>
          </p:cNvPr>
          <p:cNvSpPr>
            <a:spLocks noGrp="1"/>
          </p:cNvSpPr>
          <p:nvPr>
            <p:ph type="title"/>
          </p:nvPr>
        </p:nvSpPr>
        <p:spPr>
          <a:xfrm>
            <a:off x="641252" y="225083"/>
            <a:ext cx="10177094" cy="900332"/>
          </a:xfrm>
          <a:prstGeom prst="rect">
            <a:avLst/>
          </a:prstGeom>
        </p:spPr>
        <p:txBody>
          <a:bodyPr vert="horz" lIns="91440" tIns="45720" rIns="91440" bIns="45720" rtlCol="0" anchor="ctr">
            <a:normAutofit/>
          </a:bodyPr>
          <a:lstStyle>
            <a:lvl1pPr>
              <a:defRPr sz="3000" b="1" i="0">
                <a:solidFill>
                  <a:schemeClr val="bg1"/>
                </a:solidFill>
                <a:latin typeface="Montserrat" pitchFamily="2" charset="77"/>
              </a:defRPr>
            </a:lvl1pPr>
          </a:lstStyle>
          <a:p>
            <a:r>
              <a:rPr lang="en-US"/>
              <a:t>Click to edit Master title style</a:t>
            </a:r>
          </a:p>
        </p:txBody>
      </p:sp>
      <p:sp>
        <p:nvSpPr>
          <p:cNvPr id="3" name="Text Placeholder 14">
            <a:extLst>
              <a:ext uri="{FF2B5EF4-FFF2-40B4-BE49-F238E27FC236}">
                <a16:creationId xmlns:a16="http://schemas.microsoft.com/office/drawing/2014/main" id="{884D47C9-27BA-18C1-7525-A15EE4E6FCBE}"/>
              </a:ext>
            </a:extLst>
          </p:cNvPr>
          <p:cNvSpPr>
            <a:spLocks noGrp="1"/>
          </p:cNvSpPr>
          <p:nvPr>
            <p:ph type="body" sz="quarter" idx="14" hasCustomPrompt="1"/>
          </p:nvPr>
        </p:nvSpPr>
        <p:spPr>
          <a:xfrm>
            <a:off x="624468" y="1487565"/>
            <a:ext cx="4320496" cy="798435"/>
          </a:xfrm>
          <a:prstGeom prst="rect">
            <a:avLst/>
          </a:prstGeom>
        </p:spPr>
        <p:txBody>
          <a:bodyPr anchor="ctr">
            <a:normAutofit/>
          </a:bodyPr>
          <a:lstStyle>
            <a:lvl1pPr marL="0" indent="0">
              <a:buFontTx/>
              <a:buNone/>
              <a:defRPr sz="2000" b="0">
                <a:solidFill>
                  <a:schemeClr val="tx1"/>
                </a:solidFill>
                <a:latin typeface="Montserrat" pitchFamily="2" charset="77"/>
              </a:defRPr>
            </a:lvl1pPr>
            <a:lvl2pPr marL="176212" indent="0">
              <a:buNone/>
              <a:defRPr/>
            </a:lvl2pPr>
          </a:lstStyle>
          <a:p>
            <a:r>
              <a:rPr lang="en-US"/>
              <a:t>Click to edit Master title style</a:t>
            </a:r>
          </a:p>
        </p:txBody>
      </p:sp>
      <p:sp>
        <p:nvSpPr>
          <p:cNvPr id="5" name="Text Placeholder 9">
            <a:extLst>
              <a:ext uri="{FF2B5EF4-FFF2-40B4-BE49-F238E27FC236}">
                <a16:creationId xmlns:a16="http://schemas.microsoft.com/office/drawing/2014/main" id="{D1A12BE7-A4F6-1E4B-7AF6-32575ED9E7A9}"/>
              </a:ext>
            </a:extLst>
          </p:cNvPr>
          <p:cNvSpPr>
            <a:spLocks noGrp="1"/>
          </p:cNvSpPr>
          <p:nvPr>
            <p:ph type="body" sz="quarter" idx="15"/>
          </p:nvPr>
        </p:nvSpPr>
        <p:spPr>
          <a:xfrm>
            <a:off x="624468" y="2370265"/>
            <a:ext cx="4320496" cy="3796360"/>
          </a:xfrm>
          <a:prstGeom prst="rect">
            <a:avLst/>
          </a:prstGeom>
        </p:spPr>
        <p:txBody>
          <a:bodyPr/>
          <a:lstStyle>
            <a:lvl1pPr marL="0" indent="0">
              <a:buNone/>
              <a:defRPr sz="1400" b="0" i="0">
                <a:solidFill>
                  <a:schemeClr val="tx1"/>
                </a:solidFill>
                <a:latin typeface="Montserrat Light" pitchFamily="2" charset="77"/>
              </a:defRPr>
            </a:lvl1pPr>
          </a:lstStyle>
          <a:p>
            <a:pPr lvl="0"/>
            <a:r>
              <a:rPr lang="en-US"/>
              <a:t>Click to edit Master text styles</a:t>
            </a:r>
          </a:p>
        </p:txBody>
      </p:sp>
      <p:sp>
        <p:nvSpPr>
          <p:cNvPr id="6" name="Content Placeholder 8">
            <a:extLst>
              <a:ext uri="{FF2B5EF4-FFF2-40B4-BE49-F238E27FC236}">
                <a16:creationId xmlns:a16="http://schemas.microsoft.com/office/drawing/2014/main" id="{53187B8C-C7DD-3B3C-5ADD-0FDDDDEA3780}"/>
              </a:ext>
            </a:extLst>
          </p:cNvPr>
          <p:cNvSpPr>
            <a:spLocks noGrp="1"/>
          </p:cNvSpPr>
          <p:nvPr>
            <p:ph sz="quarter" idx="12"/>
          </p:nvPr>
        </p:nvSpPr>
        <p:spPr>
          <a:xfrm>
            <a:off x="5229497" y="1487565"/>
            <a:ext cx="6367771" cy="4760835"/>
          </a:xfrm>
          <a:prstGeom prst="rect">
            <a:avLst/>
          </a:prstGeom>
        </p:spPr>
        <p:txBody>
          <a:bodyPr/>
          <a:lstStyle>
            <a:lvl1pPr>
              <a:buClrTx/>
              <a:defRPr sz="1800" b="0" i="0">
                <a:solidFill>
                  <a:schemeClr val="tx1"/>
                </a:solidFill>
                <a:latin typeface="Montserrat Light" pitchFamily="2" charset="77"/>
              </a:defRPr>
            </a:lvl1pPr>
            <a:lvl2pPr>
              <a:buClrTx/>
              <a:defRPr sz="1600" b="0" i="0">
                <a:solidFill>
                  <a:schemeClr val="tx1"/>
                </a:solidFill>
                <a:latin typeface="Montserrat Light" pitchFamily="2" charset="77"/>
              </a:defRPr>
            </a:lvl2pPr>
            <a:lvl3pPr>
              <a:buClrTx/>
              <a:defRPr sz="1400" b="0" i="0">
                <a:solidFill>
                  <a:schemeClr val="tx1"/>
                </a:solidFill>
                <a:latin typeface="Montserrat Light" pitchFamily="2" charset="77"/>
              </a:defRPr>
            </a:lvl3pPr>
            <a:lvl4pPr>
              <a:buClrTx/>
              <a:defRPr sz="1200" b="0" i="0">
                <a:solidFill>
                  <a:schemeClr val="tx1"/>
                </a:solidFill>
                <a:latin typeface="Montserrat Light" pitchFamily="2" charset="77"/>
              </a:defRPr>
            </a:lvl4pPr>
            <a:lvl5pPr>
              <a:lnSpc>
                <a:spcPct val="100000"/>
              </a:lnSpc>
              <a:buClrTx/>
              <a:defRPr sz="1100" b="0" i="0">
                <a:solidFill>
                  <a:schemeClr val="tx1"/>
                </a:solidFill>
                <a:latin typeface="Montserrat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13">
            <a:extLst>
              <a:ext uri="{FF2B5EF4-FFF2-40B4-BE49-F238E27FC236}">
                <a16:creationId xmlns:a16="http://schemas.microsoft.com/office/drawing/2014/main" id="{17038AD0-950F-2E38-A160-78232EC86D03}"/>
              </a:ext>
            </a:extLst>
          </p:cNvPr>
          <p:cNvPicPr>
            <a:picLocks noChangeAspect="1"/>
          </p:cNvPicPr>
          <p:nvPr userDrawn="1"/>
        </p:nvPicPr>
        <p:blipFill>
          <a:blip r:embed="rId2"/>
          <a:srcRect l="966" r="67662" b="66697"/>
          <a:stretch/>
        </p:blipFill>
        <p:spPr>
          <a:xfrm>
            <a:off x="10972800" y="0"/>
            <a:ext cx="1219200" cy="1294228"/>
          </a:xfrm>
          <a:prstGeom prst="rect">
            <a:avLst/>
          </a:prstGeom>
        </p:spPr>
      </p:pic>
      <p:pic>
        <p:nvPicPr>
          <p:cNvPr id="11" name="Picture 10">
            <a:extLst>
              <a:ext uri="{FF2B5EF4-FFF2-40B4-BE49-F238E27FC236}">
                <a16:creationId xmlns:a16="http://schemas.microsoft.com/office/drawing/2014/main" id="{6CF57345-25D5-70C7-7BD8-4A44BB5B6E93}"/>
              </a:ext>
            </a:extLst>
          </p:cNvPr>
          <p:cNvPicPr>
            <a:picLocks noChangeAspect="1"/>
          </p:cNvPicPr>
          <p:nvPr userDrawn="1"/>
        </p:nvPicPr>
        <p:blipFill>
          <a:blip r:embed="rId3"/>
          <a:srcRect/>
          <a:stretch/>
        </p:blipFill>
        <p:spPr>
          <a:xfrm>
            <a:off x="248395" y="6366232"/>
            <a:ext cx="1023356" cy="280846"/>
          </a:xfrm>
          <a:prstGeom prst="rect">
            <a:avLst/>
          </a:prstGeom>
        </p:spPr>
      </p:pic>
      <p:sp>
        <p:nvSpPr>
          <p:cNvPr id="12" name="Text Placeholder 10">
            <a:extLst>
              <a:ext uri="{FF2B5EF4-FFF2-40B4-BE49-F238E27FC236}">
                <a16:creationId xmlns:a16="http://schemas.microsoft.com/office/drawing/2014/main" id="{CBF72793-B517-A362-0E06-447EB8CDF46D}"/>
              </a:ext>
            </a:extLst>
          </p:cNvPr>
          <p:cNvSpPr>
            <a:spLocks noGrp="1"/>
          </p:cNvSpPr>
          <p:nvPr>
            <p:ph type="body" sz="quarter" idx="16" hasCustomPrompt="1"/>
          </p:nvPr>
        </p:nvSpPr>
        <p:spPr>
          <a:xfrm>
            <a:off x="3654425" y="6506655"/>
            <a:ext cx="4883150" cy="117577"/>
          </a:xfrm>
          <a:prstGeom prst="rect">
            <a:avLst/>
          </a:prstGeom>
        </p:spPr>
        <p:txBody>
          <a:bodyPr/>
          <a:lstStyle>
            <a:lvl1pPr marL="0" indent="0" algn="ctr">
              <a:buFontTx/>
              <a:buNone/>
              <a:defRPr sz="700" b="0" i="0">
                <a:solidFill>
                  <a:schemeClr val="tx1"/>
                </a:solidFill>
                <a:latin typeface="Montserrat Light" pitchFamily="2" charset="77"/>
              </a:defRPr>
            </a:lvl1pPr>
          </a:lstStyle>
          <a:p>
            <a:pPr lvl="0"/>
            <a:r>
              <a:rPr lang="en-US"/>
              <a:t>©2025 RE/MAX, LLC. Each Office Independently Owned and Operated. 25_250</a:t>
            </a:r>
          </a:p>
        </p:txBody>
      </p:sp>
      <p:sp>
        <p:nvSpPr>
          <p:cNvPr id="13" name="Slide Number Placeholder 5">
            <a:extLst>
              <a:ext uri="{FF2B5EF4-FFF2-40B4-BE49-F238E27FC236}">
                <a16:creationId xmlns:a16="http://schemas.microsoft.com/office/drawing/2014/main" id="{99759003-0B48-0FA7-7C0D-D01567F3D5A5}"/>
              </a:ext>
            </a:extLst>
          </p:cNvPr>
          <p:cNvSpPr>
            <a:spLocks noGrp="1"/>
          </p:cNvSpPr>
          <p:nvPr>
            <p:ph type="sldNum" sz="quarter" idx="4"/>
          </p:nvPr>
        </p:nvSpPr>
        <p:spPr>
          <a:xfrm>
            <a:off x="11734800" y="6416099"/>
            <a:ext cx="457200" cy="354480"/>
          </a:xfrm>
          <a:prstGeom prst="rect">
            <a:avLst/>
          </a:prstGeom>
        </p:spPr>
        <p:txBody>
          <a:bodyPr vert="horz" lIns="91440" tIns="45720" rIns="91440" bIns="45720" rtlCol="0" anchor="ctr"/>
          <a:lstStyle>
            <a:lvl1pPr algn="ctr">
              <a:defRPr sz="1200">
                <a:solidFill>
                  <a:schemeClr val="tx1"/>
                </a:solidFill>
              </a:defRPr>
            </a:lvl1pPr>
          </a:lstStyle>
          <a:p>
            <a:fld id="{118FA9C5-EA5D-5745-9DC4-F40B5BE4446B}" type="slidenum">
              <a:rPr lang="en-US" smtClean="0"/>
              <a:pPr/>
              <a:t>‹#›</a:t>
            </a:fld>
            <a:endParaRPr lang="en-US"/>
          </a:p>
        </p:txBody>
      </p:sp>
      <p:pic>
        <p:nvPicPr>
          <p:cNvPr id="2" name="Picture 1">
            <a:extLst>
              <a:ext uri="{FF2B5EF4-FFF2-40B4-BE49-F238E27FC236}">
                <a16:creationId xmlns:a16="http://schemas.microsoft.com/office/drawing/2014/main" id="{D2B52166-AD2D-46DE-F6F2-A188A29CE916}"/>
              </a:ext>
            </a:extLst>
          </p:cNvPr>
          <p:cNvPicPr>
            <a:picLocks noChangeAspect="1"/>
          </p:cNvPicPr>
          <p:nvPr userDrawn="1"/>
        </p:nvPicPr>
        <p:blipFill>
          <a:blip r:embed="rId4"/>
          <a:srcRect/>
          <a:stretch/>
        </p:blipFill>
        <p:spPr>
          <a:xfrm>
            <a:off x="10045033" y="6526813"/>
            <a:ext cx="1616824" cy="143427"/>
          </a:xfrm>
          <a:prstGeom prst="rect">
            <a:avLst/>
          </a:prstGeom>
        </p:spPr>
      </p:pic>
    </p:spTree>
    <p:extLst>
      <p:ext uri="{BB962C8B-B14F-4D97-AF65-F5344CB8AC3E}">
        <p14:creationId xmlns:p14="http://schemas.microsoft.com/office/powerpoint/2010/main" val="28303107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4 Dark Blue Ba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D14FACC-0613-5D2B-DCB1-0F2AD61BA171}"/>
              </a:ext>
            </a:extLst>
          </p:cNvPr>
          <p:cNvSpPr/>
          <p:nvPr userDrawn="1"/>
        </p:nvSpPr>
        <p:spPr>
          <a:xfrm>
            <a:off x="0" y="0"/>
            <a:ext cx="12192000" cy="1297452"/>
          </a:xfrm>
          <a:prstGeom prst="rect">
            <a:avLst/>
          </a:prstGeom>
          <a:solidFill>
            <a:srgbClr val="000E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2" name="Text Placeholder 14">
            <a:extLst>
              <a:ext uri="{FF2B5EF4-FFF2-40B4-BE49-F238E27FC236}">
                <a16:creationId xmlns:a16="http://schemas.microsoft.com/office/drawing/2014/main" id="{E0A37FD9-75F2-9B4F-F65B-261C221B496F}"/>
              </a:ext>
            </a:extLst>
          </p:cNvPr>
          <p:cNvSpPr>
            <a:spLocks noGrp="1"/>
          </p:cNvSpPr>
          <p:nvPr>
            <p:ph type="body" sz="quarter" idx="14" hasCustomPrompt="1"/>
          </p:nvPr>
        </p:nvSpPr>
        <p:spPr>
          <a:xfrm>
            <a:off x="624468" y="1487565"/>
            <a:ext cx="4320496" cy="798435"/>
          </a:xfrm>
          <a:prstGeom prst="rect">
            <a:avLst/>
          </a:prstGeom>
        </p:spPr>
        <p:txBody>
          <a:bodyPr anchor="ctr">
            <a:normAutofit/>
          </a:bodyPr>
          <a:lstStyle>
            <a:lvl1pPr marL="0" indent="0">
              <a:buFontTx/>
              <a:buNone/>
              <a:defRPr sz="2000" b="0">
                <a:solidFill>
                  <a:schemeClr val="tx1"/>
                </a:solidFill>
                <a:latin typeface="Montserrat" pitchFamily="2" charset="77"/>
              </a:defRPr>
            </a:lvl1pPr>
            <a:lvl2pPr marL="176212" indent="0">
              <a:buNone/>
              <a:defRPr/>
            </a:lvl2pPr>
          </a:lstStyle>
          <a:p>
            <a:r>
              <a:rPr lang="en-US"/>
              <a:t>Click to edit Master title style</a:t>
            </a:r>
          </a:p>
        </p:txBody>
      </p:sp>
      <p:sp>
        <p:nvSpPr>
          <p:cNvPr id="4" name="Text Placeholder 9">
            <a:extLst>
              <a:ext uri="{FF2B5EF4-FFF2-40B4-BE49-F238E27FC236}">
                <a16:creationId xmlns:a16="http://schemas.microsoft.com/office/drawing/2014/main" id="{7B74635F-1782-F191-5390-9CA924F24EB2}"/>
              </a:ext>
            </a:extLst>
          </p:cNvPr>
          <p:cNvSpPr>
            <a:spLocks noGrp="1"/>
          </p:cNvSpPr>
          <p:nvPr>
            <p:ph type="body" sz="quarter" idx="15"/>
          </p:nvPr>
        </p:nvSpPr>
        <p:spPr>
          <a:xfrm>
            <a:off x="624468" y="2370265"/>
            <a:ext cx="4320496" cy="3796360"/>
          </a:xfrm>
          <a:prstGeom prst="rect">
            <a:avLst/>
          </a:prstGeom>
        </p:spPr>
        <p:txBody>
          <a:bodyPr/>
          <a:lstStyle>
            <a:lvl1pPr marL="0" indent="0">
              <a:buNone/>
              <a:defRPr sz="1400" b="0" i="0">
                <a:solidFill>
                  <a:schemeClr val="tx1"/>
                </a:solidFill>
                <a:latin typeface="Montserrat Light" pitchFamily="2" charset="77"/>
              </a:defRPr>
            </a:lvl1pPr>
          </a:lstStyle>
          <a:p>
            <a:pPr lvl="0"/>
            <a:r>
              <a:rPr lang="en-US"/>
              <a:t>Click to edit Master text styles</a:t>
            </a:r>
          </a:p>
        </p:txBody>
      </p:sp>
      <p:sp>
        <p:nvSpPr>
          <p:cNvPr id="10" name="Content Placeholder 8">
            <a:extLst>
              <a:ext uri="{FF2B5EF4-FFF2-40B4-BE49-F238E27FC236}">
                <a16:creationId xmlns:a16="http://schemas.microsoft.com/office/drawing/2014/main" id="{EA8D3784-7FAD-7E5F-0F84-EB36EEB9F4A6}"/>
              </a:ext>
            </a:extLst>
          </p:cNvPr>
          <p:cNvSpPr>
            <a:spLocks noGrp="1"/>
          </p:cNvSpPr>
          <p:nvPr>
            <p:ph sz="quarter" idx="12"/>
          </p:nvPr>
        </p:nvSpPr>
        <p:spPr>
          <a:xfrm>
            <a:off x="5229497" y="1487565"/>
            <a:ext cx="6367771" cy="4760835"/>
          </a:xfrm>
          <a:prstGeom prst="rect">
            <a:avLst/>
          </a:prstGeom>
        </p:spPr>
        <p:txBody>
          <a:bodyPr/>
          <a:lstStyle>
            <a:lvl1pPr>
              <a:buClrTx/>
              <a:defRPr sz="1800" b="0" i="0">
                <a:solidFill>
                  <a:schemeClr val="tx1"/>
                </a:solidFill>
                <a:latin typeface="Montserrat Light" pitchFamily="2" charset="77"/>
              </a:defRPr>
            </a:lvl1pPr>
            <a:lvl2pPr>
              <a:buClrTx/>
              <a:defRPr sz="1600" b="0" i="0">
                <a:solidFill>
                  <a:schemeClr val="tx1"/>
                </a:solidFill>
                <a:latin typeface="Montserrat Light" pitchFamily="2" charset="77"/>
              </a:defRPr>
            </a:lvl2pPr>
            <a:lvl3pPr>
              <a:buClrTx/>
              <a:defRPr sz="1400" b="0" i="0">
                <a:solidFill>
                  <a:schemeClr val="tx1"/>
                </a:solidFill>
                <a:latin typeface="Montserrat Light" pitchFamily="2" charset="77"/>
              </a:defRPr>
            </a:lvl3pPr>
            <a:lvl4pPr>
              <a:buClrTx/>
              <a:defRPr sz="1200" b="0" i="0">
                <a:solidFill>
                  <a:schemeClr val="tx1"/>
                </a:solidFill>
                <a:latin typeface="Montserrat Light" pitchFamily="2" charset="77"/>
              </a:defRPr>
            </a:lvl4pPr>
            <a:lvl5pPr>
              <a:lnSpc>
                <a:spcPct val="100000"/>
              </a:lnSpc>
              <a:buClrTx/>
              <a:defRPr sz="1100" b="0" i="0">
                <a:solidFill>
                  <a:schemeClr val="tx1"/>
                </a:solidFill>
                <a:latin typeface="Montserrat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13">
            <a:extLst>
              <a:ext uri="{FF2B5EF4-FFF2-40B4-BE49-F238E27FC236}">
                <a16:creationId xmlns:a16="http://schemas.microsoft.com/office/drawing/2014/main" id="{4B1F4CF7-9CB6-9B56-673A-665F68F905E1}"/>
              </a:ext>
            </a:extLst>
          </p:cNvPr>
          <p:cNvPicPr>
            <a:picLocks noChangeAspect="1"/>
          </p:cNvPicPr>
          <p:nvPr userDrawn="1"/>
        </p:nvPicPr>
        <p:blipFill>
          <a:blip r:embed="rId2"/>
          <a:srcRect l="966" r="67662" b="66697"/>
          <a:stretch/>
        </p:blipFill>
        <p:spPr>
          <a:xfrm>
            <a:off x="10972800" y="0"/>
            <a:ext cx="1219200" cy="1294228"/>
          </a:xfrm>
          <a:prstGeom prst="rect">
            <a:avLst/>
          </a:prstGeom>
        </p:spPr>
      </p:pic>
      <p:pic>
        <p:nvPicPr>
          <p:cNvPr id="9" name="Picture 8">
            <a:extLst>
              <a:ext uri="{FF2B5EF4-FFF2-40B4-BE49-F238E27FC236}">
                <a16:creationId xmlns:a16="http://schemas.microsoft.com/office/drawing/2014/main" id="{1F31387F-8C9A-A8ED-6931-F2E885DCC50B}"/>
              </a:ext>
            </a:extLst>
          </p:cNvPr>
          <p:cNvPicPr>
            <a:picLocks noChangeAspect="1"/>
          </p:cNvPicPr>
          <p:nvPr userDrawn="1"/>
        </p:nvPicPr>
        <p:blipFill>
          <a:blip r:embed="rId3"/>
          <a:srcRect/>
          <a:stretch/>
        </p:blipFill>
        <p:spPr>
          <a:xfrm>
            <a:off x="248395" y="6366232"/>
            <a:ext cx="1023356" cy="280846"/>
          </a:xfrm>
          <a:prstGeom prst="rect">
            <a:avLst/>
          </a:prstGeom>
        </p:spPr>
      </p:pic>
      <p:sp>
        <p:nvSpPr>
          <p:cNvPr id="11" name="Text Placeholder 10">
            <a:extLst>
              <a:ext uri="{FF2B5EF4-FFF2-40B4-BE49-F238E27FC236}">
                <a16:creationId xmlns:a16="http://schemas.microsoft.com/office/drawing/2014/main" id="{41453A48-34DD-C110-6787-FA2719FE78DD}"/>
              </a:ext>
            </a:extLst>
          </p:cNvPr>
          <p:cNvSpPr>
            <a:spLocks noGrp="1"/>
          </p:cNvSpPr>
          <p:nvPr>
            <p:ph type="body" sz="quarter" idx="16" hasCustomPrompt="1"/>
          </p:nvPr>
        </p:nvSpPr>
        <p:spPr>
          <a:xfrm>
            <a:off x="3654425" y="6506655"/>
            <a:ext cx="4883150" cy="117577"/>
          </a:xfrm>
          <a:prstGeom prst="rect">
            <a:avLst/>
          </a:prstGeom>
        </p:spPr>
        <p:txBody>
          <a:bodyPr/>
          <a:lstStyle>
            <a:lvl1pPr marL="0" indent="0" algn="ctr">
              <a:buFontTx/>
              <a:buNone/>
              <a:defRPr sz="700" b="0" i="0">
                <a:solidFill>
                  <a:schemeClr val="tx1"/>
                </a:solidFill>
                <a:latin typeface="Montserrat Light" pitchFamily="2" charset="77"/>
              </a:defRPr>
            </a:lvl1pPr>
          </a:lstStyle>
          <a:p>
            <a:pPr lvl="0"/>
            <a:r>
              <a:rPr lang="en-US"/>
              <a:t>©2025 RE/MAX, LLC. Each Office Independently Owned and Operated. 25_250</a:t>
            </a:r>
          </a:p>
        </p:txBody>
      </p:sp>
      <p:sp>
        <p:nvSpPr>
          <p:cNvPr id="13" name="Slide Number Placeholder 5">
            <a:extLst>
              <a:ext uri="{FF2B5EF4-FFF2-40B4-BE49-F238E27FC236}">
                <a16:creationId xmlns:a16="http://schemas.microsoft.com/office/drawing/2014/main" id="{A716D195-189C-8DFD-7480-BE3C5DB2BC91}"/>
              </a:ext>
            </a:extLst>
          </p:cNvPr>
          <p:cNvSpPr>
            <a:spLocks noGrp="1"/>
          </p:cNvSpPr>
          <p:nvPr>
            <p:ph type="sldNum" sz="quarter" idx="4"/>
          </p:nvPr>
        </p:nvSpPr>
        <p:spPr>
          <a:xfrm>
            <a:off x="11734800" y="6416099"/>
            <a:ext cx="457200" cy="354480"/>
          </a:xfrm>
          <a:prstGeom prst="rect">
            <a:avLst/>
          </a:prstGeom>
        </p:spPr>
        <p:txBody>
          <a:bodyPr vert="horz" lIns="91440" tIns="45720" rIns="91440" bIns="45720" rtlCol="0" anchor="ctr"/>
          <a:lstStyle>
            <a:lvl1pPr algn="ctr">
              <a:defRPr sz="1200">
                <a:solidFill>
                  <a:schemeClr val="tx1"/>
                </a:solidFill>
              </a:defRPr>
            </a:lvl1pPr>
          </a:lstStyle>
          <a:p>
            <a:fld id="{118FA9C5-EA5D-5745-9DC4-F40B5BE4446B}" type="slidenum">
              <a:rPr lang="en-US" smtClean="0"/>
              <a:pPr/>
              <a:t>‹#›</a:t>
            </a:fld>
            <a:endParaRPr lang="en-US"/>
          </a:p>
        </p:txBody>
      </p:sp>
      <p:pic>
        <p:nvPicPr>
          <p:cNvPr id="3" name="Picture 2">
            <a:extLst>
              <a:ext uri="{FF2B5EF4-FFF2-40B4-BE49-F238E27FC236}">
                <a16:creationId xmlns:a16="http://schemas.microsoft.com/office/drawing/2014/main" id="{8B42E1D8-90EE-759F-A944-0F15F6865229}"/>
              </a:ext>
            </a:extLst>
          </p:cNvPr>
          <p:cNvPicPr>
            <a:picLocks noChangeAspect="1"/>
          </p:cNvPicPr>
          <p:nvPr userDrawn="1"/>
        </p:nvPicPr>
        <p:blipFill>
          <a:blip r:embed="rId4"/>
          <a:srcRect/>
          <a:stretch/>
        </p:blipFill>
        <p:spPr>
          <a:xfrm>
            <a:off x="10045033" y="6526813"/>
            <a:ext cx="1616824" cy="143427"/>
          </a:xfrm>
          <a:prstGeom prst="rect">
            <a:avLst/>
          </a:prstGeom>
        </p:spPr>
      </p:pic>
    </p:spTree>
    <p:extLst>
      <p:ext uri="{BB962C8B-B14F-4D97-AF65-F5344CB8AC3E}">
        <p14:creationId xmlns:p14="http://schemas.microsoft.com/office/powerpoint/2010/main" val="17260795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5 Dark Blue Ba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D14FACC-0613-5D2B-DCB1-0F2AD61BA171}"/>
              </a:ext>
            </a:extLst>
          </p:cNvPr>
          <p:cNvSpPr/>
          <p:nvPr userDrawn="1"/>
        </p:nvSpPr>
        <p:spPr>
          <a:xfrm>
            <a:off x="0" y="0"/>
            <a:ext cx="12192000" cy="1297452"/>
          </a:xfrm>
          <a:prstGeom prst="rect">
            <a:avLst/>
          </a:prstGeom>
          <a:solidFill>
            <a:srgbClr val="000E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pic>
        <p:nvPicPr>
          <p:cNvPr id="12" name="Picture 11">
            <a:extLst>
              <a:ext uri="{FF2B5EF4-FFF2-40B4-BE49-F238E27FC236}">
                <a16:creationId xmlns:a16="http://schemas.microsoft.com/office/drawing/2014/main" id="{FB2DA23D-7676-C265-A6F6-F35515A4AC8F}"/>
              </a:ext>
            </a:extLst>
          </p:cNvPr>
          <p:cNvPicPr>
            <a:picLocks noChangeAspect="1"/>
          </p:cNvPicPr>
          <p:nvPr userDrawn="1"/>
        </p:nvPicPr>
        <p:blipFill>
          <a:blip r:embed="rId2"/>
          <a:srcRect l="966" r="67662" b="66697"/>
          <a:stretch/>
        </p:blipFill>
        <p:spPr>
          <a:xfrm>
            <a:off x="10972800" y="0"/>
            <a:ext cx="1219200" cy="1294228"/>
          </a:xfrm>
          <a:prstGeom prst="rect">
            <a:avLst/>
          </a:prstGeom>
        </p:spPr>
      </p:pic>
      <p:sp>
        <p:nvSpPr>
          <p:cNvPr id="2" name="Picture Placeholder 2">
            <a:extLst>
              <a:ext uri="{FF2B5EF4-FFF2-40B4-BE49-F238E27FC236}">
                <a16:creationId xmlns:a16="http://schemas.microsoft.com/office/drawing/2014/main" id="{DC3D384D-A394-FABA-E531-1C719B2AD4A2}"/>
              </a:ext>
            </a:extLst>
          </p:cNvPr>
          <p:cNvSpPr>
            <a:spLocks noGrp="1"/>
          </p:cNvSpPr>
          <p:nvPr>
            <p:ph type="pic" sz="quarter" idx="12" hasCustomPrompt="1"/>
          </p:nvPr>
        </p:nvSpPr>
        <p:spPr>
          <a:xfrm>
            <a:off x="5212132" y="1483952"/>
            <a:ext cx="6385135" cy="4682673"/>
          </a:xfrm>
          <a:prstGeom prst="rect">
            <a:avLst/>
          </a:prstGeom>
        </p:spPr>
        <p:txBody>
          <a:bodyPr/>
          <a:lstStyle>
            <a:lvl1pPr marL="0" indent="0">
              <a:buNone/>
              <a:defRPr sz="2000" b="0" i="0">
                <a:solidFill>
                  <a:schemeClr val="tx1"/>
                </a:solidFill>
                <a:latin typeface="Montserrat Light" pitchFamily="2" charset="77"/>
              </a:defRPr>
            </a:lvl1pPr>
          </a:lstStyle>
          <a:p>
            <a:r>
              <a:rPr lang="en-US"/>
              <a:t>Click to add picture</a:t>
            </a:r>
          </a:p>
        </p:txBody>
      </p:sp>
      <p:sp>
        <p:nvSpPr>
          <p:cNvPr id="4" name="Text Placeholder 14">
            <a:extLst>
              <a:ext uri="{FF2B5EF4-FFF2-40B4-BE49-F238E27FC236}">
                <a16:creationId xmlns:a16="http://schemas.microsoft.com/office/drawing/2014/main" id="{75568220-EE33-1BC7-B9D3-2DB50E652F04}"/>
              </a:ext>
            </a:extLst>
          </p:cNvPr>
          <p:cNvSpPr>
            <a:spLocks noGrp="1"/>
          </p:cNvSpPr>
          <p:nvPr>
            <p:ph type="body" sz="quarter" idx="14" hasCustomPrompt="1"/>
          </p:nvPr>
        </p:nvSpPr>
        <p:spPr>
          <a:xfrm>
            <a:off x="624468" y="1487565"/>
            <a:ext cx="4320496" cy="798435"/>
          </a:xfrm>
          <a:prstGeom prst="rect">
            <a:avLst/>
          </a:prstGeom>
        </p:spPr>
        <p:txBody>
          <a:bodyPr anchor="ctr">
            <a:normAutofit/>
          </a:bodyPr>
          <a:lstStyle>
            <a:lvl1pPr marL="0" indent="0">
              <a:buFontTx/>
              <a:buNone/>
              <a:defRPr sz="2000" b="0">
                <a:solidFill>
                  <a:schemeClr val="tx1"/>
                </a:solidFill>
                <a:latin typeface="Montserrat" pitchFamily="2" charset="77"/>
              </a:defRPr>
            </a:lvl1pPr>
            <a:lvl2pPr marL="176212" indent="0">
              <a:buNone/>
              <a:defRPr/>
            </a:lvl2pPr>
          </a:lstStyle>
          <a:p>
            <a:r>
              <a:rPr lang="en-US"/>
              <a:t>Click to edit Master title style</a:t>
            </a:r>
          </a:p>
        </p:txBody>
      </p:sp>
      <p:sp>
        <p:nvSpPr>
          <p:cNvPr id="8" name="Text Placeholder 9">
            <a:extLst>
              <a:ext uri="{FF2B5EF4-FFF2-40B4-BE49-F238E27FC236}">
                <a16:creationId xmlns:a16="http://schemas.microsoft.com/office/drawing/2014/main" id="{53CB8EB7-7DA4-6DFA-8F42-686538FB3F29}"/>
              </a:ext>
            </a:extLst>
          </p:cNvPr>
          <p:cNvSpPr>
            <a:spLocks noGrp="1"/>
          </p:cNvSpPr>
          <p:nvPr>
            <p:ph type="body" sz="quarter" idx="15"/>
          </p:nvPr>
        </p:nvSpPr>
        <p:spPr>
          <a:xfrm>
            <a:off x="624468" y="2370265"/>
            <a:ext cx="4320496" cy="3796360"/>
          </a:xfrm>
          <a:prstGeom prst="rect">
            <a:avLst/>
          </a:prstGeom>
        </p:spPr>
        <p:txBody>
          <a:bodyPr/>
          <a:lstStyle>
            <a:lvl1pPr marL="0" indent="0">
              <a:buNone/>
              <a:defRPr sz="1400" b="0" i="0">
                <a:solidFill>
                  <a:schemeClr val="tx1"/>
                </a:solidFill>
                <a:latin typeface="Montserrat Light" pitchFamily="2" charset="77"/>
              </a:defRPr>
            </a:lvl1pPr>
          </a:lstStyle>
          <a:p>
            <a:pPr lvl="0"/>
            <a:r>
              <a:rPr lang="en-US"/>
              <a:t>Click to edit Master text styles</a:t>
            </a:r>
          </a:p>
        </p:txBody>
      </p:sp>
      <p:pic>
        <p:nvPicPr>
          <p:cNvPr id="10" name="Picture 9">
            <a:extLst>
              <a:ext uri="{FF2B5EF4-FFF2-40B4-BE49-F238E27FC236}">
                <a16:creationId xmlns:a16="http://schemas.microsoft.com/office/drawing/2014/main" id="{B3CDEE72-4729-FACB-74EC-FE52F4DFC646}"/>
              </a:ext>
            </a:extLst>
          </p:cNvPr>
          <p:cNvPicPr>
            <a:picLocks noChangeAspect="1"/>
          </p:cNvPicPr>
          <p:nvPr userDrawn="1"/>
        </p:nvPicPr>
        <p:blipFill>
          <a:blip r:embed="rId3"/>
          <a:srcRect/>
          <a:stretch/>
        </p:blipFill>
        <p:spPr>
          <a:xfrm>
            <a:off x="248395" y="6366232"/>
            <a:ext cx="1023356" cy="280846"/>
          </a:xfrm>
          <a:prstGeom prst="rect">
            <a:avLst/>
          </a:prstGeom>
        </p:spPr>
      </p:pic>
      <p:sp>
        <p:nvSpPr>
          <p:cNvPr id="11" name="Text Placeholder 10">
            <a:extLst>
              <a:ext uri="{FF2B5EF4-FFF2-40B4-BE49-F238E27FC236}">
                <a16:creationId xmlns:a16="http://schemas.microsoft.com/office/drawing/2014/main" id="{E92FB26B-3B2D-CF65-6AC4-021308CA376F}"/>
              </a:ext>
            </a:extLst>
          </p:cNvPr>
          <p:cNvSpPr>
            <a:spLocks noGrp="1"/>
          </p:cNvSpPr>
          <p:nvPr>
            <p:ph type="body" sz="quarter" idx="16" hasCustomPrompt="1"/>
          </p:nvPr>
        </p:nvSpPr>
        <p:spPr>
          <a:xfrm>
            <a:off x="3654425" y="6506655"/>
            <a:ext cx="4883150" cy="117577"/>
          </a:xfrm>
          <a:prstGeom prst="rect">
            <a:avLst/>
          </a:prstGeom>
        </p:spPr>
        <p:txBody>
          <a:bodyPr/>
          <a:lstStyle>
            <a:lvl1pPr marL="0" indent="0" algn="ctr">
              <a:buFontTx/>
              <a:buNone/>
              <a:defRPr sz="700" b="0" i="0">
                <a:solidFill>
                  <a:schemeClr val="tx1"/>
                </a:solidFill>
                <a:latin typeface="Montserrat Light" pitchFamily="2" charset="77"/>
              </a:defRPr>
            </a:lvl1pPr>
          </a:lstStyle>
          <a:p>
            <a:pPr lvl="0"/>
            <a:r>
              <a:rPr lang="en-US"/>
              <a:t>©2025 RE/MAX, LLC. Each Office Independently Owned and Operated. 25_250</a:t>
            </a:r>
          </a:p>
        </p:txBody>
      </p:sp>
      <p:sp>
        <p:nvSpPr>
          <p:cNvPr id="13" name="Slide Number Placeholder 5">
            <a:extLst>
              <a:ext uri="{FF2B5EF4-FFF2-40B4-BE49-F238E27FC236}">
                <a16:creationId xmlns:a16="http://schemas.microsoft.com/office/drawing/2014/main" id="{E4380A7B-652A-AFB1-4641-89B6261A67A1}"/>
              </a:ext>
            </a:extLst>
          </p:cNvPr>
          <p:cNvSpPr>
            <a:spLocks noGrp="1"/>
          </p:cNvSpPr>
          <p:nvPr>
            <p:ph type="sldNum" sz="quarter" idx="4"/>
          </p:nvPr>
        </p:nvSpPr>
        <p:spPr>
          <a:xfrm>
            <a:off x="11734800" y="6416099"/>
            <a:ext cx="457200" cy="354480"/>
          </a:xfrm>
          <a:prstGeom prst="rect">
            <a:avLst/>
          </a:prstGeom>
        </p:spPr>
        <p:txBody>
          <a:bodyPr vert="horz" lIns="91440" tIns="45720" rIns="91440" bIns="45720" rtlCol="0" anchor="ctr"/>
          <a:lstStyle>
            <a:lvl1pPr algn="ctr">
              <a:defRPr sz="1200">
                <a:solidFill>
                  <a:schemeClr val="tx1"/>
                </a:solidFill>
              </a:defRPr>
            </a:lvl1pPr>
          </a:lstStyle>
          <a:p>
            <a:fld id="{118FA9C5-EA5D-5745-9DC4-F40B5BE4446B}" type="slidenum">
              <a:rPr lang="en-US" smtClean="0"/>
              <a:pPr/>
              <a:t>‹#›</a:t>
            </a:fld>
            <a:endParaRPr lang="en-US"/>
          </a:p>
        </p:txBody>
      </p:sp>
      <p:pic>
        <p:nvPicPr>
          <p:cNvPr id="3" name="Picture 2">
            <a:extLst>
              <a:ext uri="{FF2B5EF4-FFF2-40B4-BE49-F238E27FC236}">
                <a16:creationId xmlns:a16="http://schemas.microsoft.com/office/drawing/2014/main" id="{F8E1EEE6-7903-333E-FFD3-276E72B2FF19}"/>
              </a:ext>
            </a:extLst>
          </p:cNvPr>
          <p:cNvPicPr>
            <a:picLocks noChangeAspect="1"/>
          </p:cNvPicPr>
          <p:nvPr userDrawn="1"/>
        </p:nvPicPr>
        <p:blipFill>
          <a:blip r:embed="rId4"/>
          <a:srcRect/>
          <a:stretch/>
        </p:blipFill>
        <p:spPr>
          <a:xfrm>
            <a:off x="10045033" y="6526813"/>
            <a:ext cx="1616824" cy="143427"/>
          </a:xfrm>
          <a:prstGeom prst="rect">
            <a:avLst/>
          </a:prstGeom>
        </p:spPr>
      </p:pic>
    </p:spTree>
    <p:extLst>
      <p:ext uri="{BB962C8B-B14F-4D97-AF65-F5344CB8AC3E}">
        <p14:creationId xmlns:p14="http://schemas.microsoft.com/office/powerpoint/2010/main" val="24624021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6 Dark Blue Ba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D14FACC-0613-5D2B-DCB1-0F2AD61BA171}"/>
              </a:ext>
            </a:extLst>
          </p:cNvPr>
          <p:cNvSpPr/>
          <p:nvPr userDrawn="1"/>
        </p:nvSpPr>
        <p:spPr>
          <a:xfrm>
            <a:off x="0" y="0"/>
            <a:ext cx="12192000" cy="1297452"/>
          </a:xfrm>
          <a:prstGeom prst="rect">
            <a:avLst/>
          </a:prstGeom>
          <a:solidFill>
            <a:srgbClr val="000E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pic>
        <p:nvPicPr>
          <p:cNvPr id="12" name="Picture 11">
            <a:extLst>
              <a:ext uri="{FF2B5EF4-FFF2-40B4-BE49-F238E27FC236}">
                <a16:creationId xmlns:a16="http://schemas.microsoft.com/office/drawing/2014/main" id="{FB2DA23D-7676-C265-A6F6-F35515A4AC8F}"/>
              </a:ext>
            </a:extLst>
          </p:cNvPr>
          <p:cNvPicPr>
            <a:picLocks noChangeAspect="1"/>
          </p:cNvPicPr>
          <p:nvPr userDrawn="1"/>
        </p:nvPicPr>
        <p:blipFill>
          <a:blip r:embed="rId2"/>
          <a:srcRect l="966" r="67662" b="66697"/>
          <a:stretch/>
        </p:blipFill>
        <p:spPr>
          <a:xfrm>
            <a:off x="10972800" y="0"/>
            <a:ext cx="1219200" cy="1294228"/>
          </a:xfrm>
          <a:prstGeom prst="rect">
            <a:avLst/>
          </a:prstGeom>
        </p:spPr>
      </p:pic>
      <p:sp>
        <p:nvSpPr>
          <p:cNvPr id="10" name="Picture Placeholder 5">
            <a:extLst>
              <a:ext uri="{FF2B5EF4-FFF2-40B4-BE49-F238E27FC236}">
                <a16:creationId xmlns:a16="http://schemas.microsoft.com/office/drawing/2014/main" id="{808272F3-124D-47B5-A2B3-F2027C3BED42}"/>
              </a:ext>
            </a:extLst>
          </p:cNvPr>
          <p:cNvSpPr>
            <a:spLocks noGrp="1"/>
          </p:cNvSpPr>
          <p:nvPr>
            <p:ph type="pic" sz="quarter" idx="12"/>
          </p:nvPr>
        </p:nvSpPr>
        <p:spPr>
          <a:xfrm>
            <a:off x="609600" y="1447800"/>
            <a:ext cx="3221108" cy="4648200"/>
          </a:xfrm>
          <a:prstGeom prst="rect">
            <a:avLst/>
          </a:prstGeom>
        </p:spPr>
        <p:txBody>
          <a:bodyPr anchor="ctr"/>
          <a:lstStyle>
            <a:lvl1pPr marL="0" indent="0" algn="ctr">
              <a:buFontTx/>
              <a:buNone/>
              <a:defRPr b="0" i="0">
                <a:solidFill>
                  <a:schemeClr val="tx1"/>
                </a:solidFill>
                <a:latin typeface="Montserrat Light" pitchFamily="2" charset="77"/>
              </a:defRPr>
            </a:lvl1pPr>
          </a:lstStyle>
          <a:p>
            <a:endParaRPr lang="en-US"/>
          </a:p>
        </p:txBody>
      </p:sp>
      <p:sp>
        <p:nvSpPr>
          <p:cNvPr id="14" name="Picture Placeholder 5">
            <a:extLst>
              <a:ext uri="{FF2B5EF4-FFF2-40B4-BE49-F238E27FC236}">
                <a16:creationId xmlns:a16="http://schemas.microsoft.com/office/drawing/2014/main" id="{B8F7CEF1-6685-7774-216D-2BC2566F1BE1}"/>
              </a:ext>
            </a:extLst>
          </p:cNvPr>
          <p:cNvSpPr>
            <a:spLocks noGrp="1"/>
          </p:cNvSpPr>
          <p:nvPr>
            <p:ph type="pic" sz="quarter" idx="13"/>
          </p:nvPr>
        </p:nvSpPr>
        <p:spPr>
          <a:xfrm>
            <a:off x="4485446" y="1447800"/>
            <a:ext cx="3221108" cy="4648200"/>
          </a:xfrm>
          <a:prstGeom prst="rect">
            <a:avLst/>
          </a:prstGeom>
        </p:spPr>
        <p:txBody>
          <a:bodyPr anchor="ctr"/>
          <a:lstStyle>
            <a:lvl1pPr marL="0" indent="0" algn="ctr">
              <a:buFontTx/>
              <a:buNone/>
              <a:defRPr b="0" i="0">
                <a:solidFill>
                  <a:schemeClr val="tx1"/>
                </a:solidFill>
                <a:latin typeface="Montserrat Light" pitchFamily="2" charset="77"/>
              </a:defRPr>
            </a:lvl1pPr>
          </a:lstStyle>
          <a:p>
            <a:endParaRPr lang="en-US"/>
          </a:p>
        </p:txBody>
      </p:sp>
      <p:sp>
        <p:nvSpPr>
          <p:cNvPr id="15" name="Picture Placeholder 5">
            <a:extLst>
              <a:ext uri="{FF2B5EF4-FFF2-40B4-BE49-F238E27FC236}">
                <a16:creationId xmlns:a16="http://schemas.microsoft.com/office/drawing/2014/main" id="{2E5A3233-6A87-E87D-5E7C-55C1C60EC51B}"/>
              </a:ext>
            </a:extLst>
          </p:cNvPr>
          <p:cNvSpPr>
            <a:spLocks noGrp="1"/>
          </p:cNvSpPr>
          <p:nvPr>
            <p:ph type="pic" sz="quarter" idx="14"/>
          </p:nvPr>
        </p:nvSpPr>
        <p:spPr>
          <a:xfrm>
            <a:off x="8458200" y="1447800"/>
            <a:ext cx="3221108" cy="4648200"/>
          </a:xfrm>
          <a:prstGeom prst="rect">
            <a:avLst/>
          </a:prstGeom>
        </p:spPr>
        <p:txBody>
          <a:bodyPr anchor="ctr"/>
          <a:lstStyle>
            <a:lvl1pPr marL="0" indent="0" algn="ctr">
              <a:buFontTx/>
              <a:buNone/>
              <a:defRPr b="0" i="0">
                <a:solidFill>
                  <a:schemeClr val="tx1"/>
                </a:solidFill>
                <a:latin typeface="Montserrat Light" pitchFamily="2" charset="77"/>
              </a:defRPr>
            </a:lvl1pPr>
          </a:lstStyle>
          <a:p>
            <a:endParaRPr lang="en-US"/>
          </a:p>
        </p:txBody>
      </p:sp>
      <p:pic>
        <p:nvPicPr>
          <p:cNvPr id="8" name="Picture 7">
            <a:extLst>
              <a:ext uri="{FF2B5EF4-FFF2-40B4-BE49-F238E27FC236}">
                <a16:creationId xmlns:a16="http://schemas.microsoft.com/office/drawing/2014/main" id="{0296A8DC-E39B-B555-3BC6-ED8DBCBAC48D}"/>
              </a:ext>
            </a:extLst>
          </p:cNvPr>
          <p:cNvPicPr>
            <a:picLocks noChangeAspect="1"/>
          </p:cNvPicPr>
          <p:nvPr userDrawn="1"/>
        </p:nvPicPr>
        <p:blipFill>
          <a:blip r:embed="rId3"/>
          <a:srcRect/>
          <a:stretch/>
        </p:blipFill>
        <p:spPr>
          <a:xfrm>
            <a:off x="248395" y="6366232"/>
            <a:ext cx="1023356" cy="280846"/>
          </a:xfrm>
          <a:prstGeom prst="rect">
            <a:avLst/>
          </a:prstGeom>
        </p:spPr>
      </p:pic>
      <p:sp>
        <p:nvSpPr>
          <p:cNvPr id="9" name="Text Placeholder 10">
            <a:extLst>
              <a:ext uri="{FF2B5EF4-FFF2-40B4-BE49-F238E27FC236}">
                <a16:creationId xmlns:a16="http://schemas.microsoft.com/office/drawing/2014/main" id="{EC4BCE6F-7BAB-3021-E889-8F48550B3F80}"/>
              </a:ext>
            </a:extLst>
          </p:cNvPr>
          <p:cNvSpPr>
            <a:spLocks noGrp="1"/>
          </p:cNvSpPr>
          <p:nvPr>
            <p:ph type="body" sz="quarter" idx="15" hasCustomPrompt="1"/>
          </p:nvPr>
        </p:nvSpPr>
        <p:spPr>
          <a:xfrm>
            <a:off x="3654425" y="6506655"/>
            <a:ext cx="4883150" cy="117577"/>
          </a:xfrm>
          <a:prstGeom prst="rect">
            <a:avLst/>
          </a:prstGeom>
        </p:spPr>
        <p:txBody>
          <a:bodyPr/>
          <a:lstStyle>
            <a:lvl1pPr marL="0" indent="0" algn="ctr">
              <a:buFontTx/>
              <a:buNone/>
              <a:defRPr sz="700" b="0" i="0">
                <a:solidFill>
                  <a:schemeClr val="tx1"/>
                </a:solidFill>
                <a:latin typeface="Montserrat Light" pitchFamily="2" charset="77"/>
              </a:defRPr>
            </a:lvl1pPr>
          </a:lstStyle>
          <a:p>
            <a:pPr lvl="0"/>
            <a:r>
              <a:rPr lang="en-US"/>
              <a:t>©2025 RE/MAX, LLC. Each Office Independently Owned and Operated. 25_250</a:t>
            </a:r>
          </a:p>
        </p:txBody>
      </p:sp>
      <p:sp>
        <p:nvSpPr>
          <p:cNvPr id="11" name="Slide Number Placeholder 5">
            <a:extLst>
              <a:ext uri="{FF2B5EF4-FFF2-40B4-BE49-F238E27FC236}">
                <a16:creationId xmlns:a16="http://schemas.microsoft.com/office/drawing/2014/main" id="{FBE19AD8-7ECE-23CE-31D8-3CAEC3CD84C1}"/>
              </a:ext>
            </a:extLst>
          </p:cNvPr>
          <p:cNvSpPr>
            <a:spLocks noGrp="1"/>
          </p:cNvSpPr>
          <p:nvPr>
            <p:ph type="sldNum" sz="quarter" idx="4"/>
          </p:nvPr>
        </p:nvSpPr>
        <p:spPr>
          <a:xfrm>
            <a:off x="11734800" y="6416099"/>
            <a:ext cx="457200" cy="354480"/>
          </a:xfrm>
          <a:prstGeom prst="rect">
            <a:avLst/>
          </a:prstGeom>
        </p:spPr>
        <p:txBody>
          <a:bodyPr vert="horz" lIns="91440" tIns="45720" rIns="91440" bIns="45720" rtlCol="0" anchor="ctr"/>
          <a:lstStyle>
            <a:lvl1pPr algn="ctr">
              <a:defRPr sz="1200">
                <a:solidFill>
                  <a:schemeClr val="tx1"/>
                </a:solidFill>
              </a:defRPr>
            </a:lvl1pPr>
          </a:lstStyle>
          <a:p>
            <a:fld id="{118FA9C5-EA5D-5745-9DC4-F40B5BE4446B}" type="slidenum">
              <a:rPr lang="en-US" smtClean="0"/>
              <a:pPr/>
              <a:t>‹#›</a:t>
            </a:fld>
            <a:endParaRPr lang="en-US"/>
          </a:p>
        </p:txBody>
      </p:sp>
      <p:pic>
        <p:nvPicPr>
          <p:cNvPr id="2" name="Picture 1">
            <a:extLst>
              <a:ext uri="{FF2B5EF4-FFF2-40B4-BE49-F238E27FC236}">
                <a16:creationId xmlns:a16="http://schemas.microsoft.com/office/drawing/2014/main" id="{0F6DA3F1-4F58-9BCE-C103-A176BFBB5FE6}"/>
              </a:ext>
            </a:extLst>
          </p:cNvPr>
          <p:cNvPicPr>
            <a:picLocks noChangeAspect="1"/>
          </p:cNvPicPr>
          <p:nvPr userDrawn="1"/>
        </p:nvPicPr>
        <p:blipFill>
          <a:blip r:embed="rId4"/>
          <a:srcRect/>
          <a:stretch/>
        </p:blipFill>
        <p:spPr>
          <a:xfrm>
            <a:off x="10045033" y="6526813"/>
            <a:ext cx="1616824" cy="143427"/>
          </a:xfrm>
          <a:prstGeom prst="rect">
            <a:avLst/>
          </a:prstGeom>
        </p:spPr>
      </p:pic>
    </p:spTree>
    <p:extLst>
      <p:ext uri="{BB962C8B-B14F-4D97-AF65-F5344CB8AC3E}">
        <p14:creationId xmlns:p14="http://schemas.microsoft.com/office/powerpoint/2010/main" val="27420106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hank You Dark Blue">
    <p:bg>
      <p:bgPr>
        <a:solidFill>
          <a:srgbClr val="000E35"/>
        </a:solidFill>
        <a:effectLst/>
      </p:bgPr>
    </p:bg>
    <p:spTree>
      <p:nvGrpSpPr>
        <p:cNvPr id="1" name=""/>
        <p:cNvGrpSpPr/>
        <p:nvPr/>
      </p:nvGrpSpPr>
      <p:grpSpPr>
        <a:xfrm>
          <a:off x="0" y="0"/>
          <a:ext cx="0" cy="0"/>
          <a:chOff x="0" y="0"/>
          <a:chExt cx="0" cy="0"/>
        </a:xfrm>
      </p:grpSpPr>
      <p:sp>
        <p:nvSpPr>
          <p:cNvPr id="3" name="Title 4">
            <a:extLst>
              <a:ext uri="{FF2B5EF4-FFF2-40B4-BE49-F238E27FC236}">
                <a16:creationId xmlns:a16="http://schemas.microsoft.com/office/drawing/2014/main" id="{A39194B8-3883-929C-CE00-801A5AF2C293}"/>
              </a:ext>
            </a:extLst>
          </p:cNvPr>
          <p:cNvSpPr>
            <a:spLocks noGrp="1"/>
          </p:cNvSpPr>
          <p:nvPr>
            <p:ph type="title" hasCustomPrompt="1"/>
          </p:nvPr>
        </p:nvSpPr>
        <p:spPr>
          <a:xfrm>
            <a:off x="641252" y="3325122"/>
            <a:ext cx="10941148" cy="900332"/>
          </a:xfrm>
          <a:prstGeom prst="rect">
            <a:avLst/>
          </a:prstGeom>
        </p:spPr>
        <p:txBody>
          <a:bodyPr anchor="ctr"/>
          <a:lstStyle>
            <a:lvl1pPr algn="ctr">
              <a:defRPr sz="3000" b="1" i="0">
                <a:solidFill>
                  <a:schemeClr val="bg1"/>
                </a:solidFill>
                <a:latin typeface="Montserrat" pitchFamily="2" charset="77"/>
              </a:defRPr>
            </a:lvl1pPr>
          </a:lstStyle>
          <a:p>
            <a:r>
              <a:rPr lang="en-US"/>
              <a:t>Thank You</a:t>
            </a:r>
          </a:p>
        </p:txBody>
      </p:sp>
      <p:pic>
        <p:nvPicPr>
          <p:cNvPr id="4" name="Picture 3">
            <a:extLst>
              <a:ext uri="{FF2B5EF4-FFF2-40B4-BE49-F238E27FC236}">
                <a16:creationId xmlns:a16="http://schemas.microsoft.com/office/drawing/2014/main" id="{F35CB463-847A-86A0-C9BD-46A131FAE273}"/>
              </a:ext>
            </a:extLst>
          </p:cNvPr>
          <p:cNvPicPr>
            <a:picLocks noChangeAspect="1"/>
          </p:cNvPicPr>
          <p:nvPr userDrawn="1"/>
        </p:nvPicPr>
        <p:blipFill>
          <a:blip r:embed="rId2"/>
          <a:stretch>
            <a:fillRect/>
          </a:stretch>
        </p:blipFill>
        <p:spPr>
          <a:xfrm>
            <a:off x="5669486" y="1781821"/>
            <a:ext cx="853028" cy="955707"/>
          </a:xfrm>
          <a:prstGeom prst="rect">
            <a:avLst/>
          </a:prstGeom>
        </p:spPr>
      </p:pic>
      <p:pic>
        <p:nvPicPr>
          <p:cNvPr id="6" name="Picture 5">
            <a:extLst>
              <a:ext uri="{FF2B5EF4-FFF2-40B4-BE49-F238E27FC236}">
                <a16:creationId xmlns:a16="http://schemas.microsoft.com/office/drawing/2014/main" id="{8F43CC46-0BC1-B31C-E1F6-A927E64A53BC}"/>
              </a:ext>
            </a:extLst>
          </p:cNvPr>
          <p:cNvPicPr>
            <a:picLocks noChangeAspect="1"/>
          </p:cNvPicPr>
          <p:nvPr userDrawn="1"/>
        </p:nvPicPr>
        <p:blipFill>
          <a:blip r:embed="rId3"/>
          <a:srcRect/>
          <a:stretch/>
        </p:blipFill>
        <p:spPr>
          <a:xfrm>
            <a:off x="248395" y="6366232"/>
            <a:ext cx="1023356" cy="280845"/>
          </a:xfrm>
          <a:prstGeom prst="rect">
            <a:avLst/>
          </a:prstGeom>
        </p:spPr>
      </p:pic>
      <p:pic>
        <p:nvPicPr>
          <p:cNvPr id="2" name="Picture 1">
            <a:extLst>
              <a:ext uri="{FF2B5EF4-FFF2-40B4-BE49-F238E27FC236}">
                <a16:creationId xmlns:a16="http://schemas.microsoft.com/office/drawing/2014/main" id="{6AD55BD9-D8DE-F117-7024-06EBCB34D537}"/>
              </a:ext>
            </a:extLst>
          </p:cNvPr>
          <p:cNvPicPr>
            <a:picLocks noChangeAspect="1"/>
          </p:cNvPicPr>
          <p:nvPr userDrawn="1"/>
        </p:nvPicPr>
        <p:blipFill>
          <a:blip r:embed="rId4"/>
          <a:srcRect l="966" r="67662" b="66697"/>
          <a:stretch/>
        </p:blipFill>
        <p:spPr>
          <a:xfrm>
            <a:off x="10972800" y="0"/>
            <a:ext cx="1219200" cy="1294228"/>
          </a:xfrm>
          <a:prstGeom prst="rect">
            <a:avLst/>
          </a:prstGeom>
        </p:spPr>
      </p:pic>
      <p:pic>
        <p:nvPicPr>
          <p:cNvPr id="8" name="Picture 7">
            <a:extLst>
              <a:ext uri="{FF2B5EF4-FFF2-40B4-BE49-F238E27FC236}">
                <a16:creationId xmlns:a16="http://schemas.microsoft.com/office/drawing/2014/main" id="{6B03BD5A-365D-AE1D-CAD5-633CDA5EEB2D}"/>
              </a:ext>
            </a:extLst>
          </p:cNvPr>
          <p:cNvPicPr>
            <a:picLocks noChangeAspect="1"/>
          </p:cNvPicPr>
          <p:nvPr userDrawn="1"/>
        </p:nvPicPr>
        <p:blipFill>
          <a:blip r:embed="rId5"/>
          <a:srcRect/>
          <a:stretch/>
        </p:blipFill>
        <p:spPr>
          <a:xfrm>
            <a:off x="10045043" y="6526813"/>
            <a:ext cx="1616802" cy="143426"/>
          </a:xfrm>
          <a:prstGeom prst="rect">
            <a:avLst/>
          </a:prstGeom>
        </p:spPr>
      </p:pic>
      <p:sp>
        <p:nvSpPr>
          <p:cNvPr id="5" name="Text Placeholder 10">
            <a:extLst>
              <a:ext uri="{FF2B5EF4-FFF2-40B4-BE49-F238E27FC236}">
                <a16:creationId xmlns:a16="http://schemas.microsoft.com/office/drawing/2014/main" id="{8C5AF5C6-E19C-2CB1-32FE-6AB1F64BCE35}"/>
              </a:ext>
            </a:extLst>
          </p:cNvPr>
          <p:cNvSpPr>
            <a:spLocks noGrp="1"/>
          </p:cNvSpPr>
          <p:nvPr>
            <p:ph type="body" sz="quarter" idx="15" hasCustomPrompt="1"/>
          </p:nvPr>
        </p:nvSpPr>
        <p:spPr>
          <a:xfrm>
            <a:off x="2449032" y="6180144"/>
            <a:ext cx="7293935" cy="601653"/>
          </a:xfrm>
          <a:prstGeom prst="rect">
            <a:avLst/>
          </a:prstGeom>
        </p:spPr>
        <p:txBody>
          <a:bodyPr/>
          <a:lstStyle>
            <a:lvl1pPr marL="0" indent="0" algn="ctr">
              <a:buFontTx/>
              <a:buNone/>
              <a:defRPr sz="700" b="0" i="0">
                <a:solidFill>
                  <a:schemeClr val="bg1"/>
                </a:solidFill>
                <a:latin typeface="Montserrat Light" pitchFamily="2" charset="77"/>
              </a:defRPr>
            </a:lvl1pPr>
          </a:lstStyle>
          <a:p>
            <a:pPr lvl="0"/>
            <a:r>
              <a:rPr lang="en-US"/>
              <a:t>US: This is not an offer of a franchise. Any franchise offer is made only after a Franchise Disclosure Document has been provided. New York residents: An offering is made by prospectus only. Minnesota Reg. No. F-9950. RE/MAX, LLC and RE/MAX Integrated Regions, LLC, 5075 S. Syracuse Street, Denver, CO 80237, 1.303.770.5531.</a:t>
            </a:r>
            <a:br>
              <a:rPr lang="en-US"/>
            </a:br>
            <a:r>
              <a:rPr lang="en-US"/>
              <a:t>CAN: The information in this advertisement is not an offer to sell, or a solicitation of an offer to buy, a franchise; it is for informational purposes only. RE/MAX of Western Canada (1998), LLC and RE/MAX Ontario-Atlantic Canada, Inc. ©2025 RE/MAX, LLC. Each Office Independently Owned and Operated. 25_250</a:t>
            </a:r>
          </a:p>
        </p:txBody>
      </p:sp>
    </p:spTree>
    <p:extLst>
      <p:ext uri="{BB962C8B-B14F-4D97-AF65-F5344CB8AC3E}">
        <p14:creationId xmlns:p14="http://schemas.microsoft.com/office/powerpoint/2010/main" val="9984202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Cover Pic Black">
    <p:bg>
      <p:bgPr>
        <a:solidFill>
          <a:srgbClr val="000000"/>
        </a:solidFill>
        <a:effectLst/>
      </p:bgPr>
    </p:bg>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7C06A455-553C-494C-4812-01C77C634F4F}"/>
              </a:ext>
            </a:extLst>
          </p:cNvPr>
          <p:cNvSpPr>
            <a:spLocks noGrp="1"/>
          </p:cNvSpPr>
          <p:nvPr>
            <p:ph type="title"/>
          </p:nvPr>
        </p:nvSpPr>
        <p:spPr>
          <a:xfrm>
            <a:off x="641252" y="1594624"/>
            <a:ext cx="5804153" cy="3713355"/>
          </a:xfrm>
          <a:prstGeom prst="rect">
            <a:avLst/>
          </a:prstGeom>
        </p:spPr>
        <p:txBody>
          <a:bodyPr anchor="ctr">
            <a:noAutofit/>
          </a:bodyPr>
          <a:lstStyle>
            <a:lvl1pPr>
              <a:defRPr sz="6000" b="1" i="0">
                <a:solidFill>
                  <a:schemeClr val="bg1"/>
                </a:solidFill>
                <a:latin typeface="Montserrat" pitchFamily="2" charset="77"/>
              </a:defRPr>
            </a:lvl1pPr>
          </a:lstStyle>
          <a:p>
            <a:r>
              <a:rPr lang="en-US"/>
              <a:t>Click to edit Master title style</a:t>
            </a:r>
          </a:p>
        </p:txBody>
      </p:sp>
      <p:sp>
        <p:nvSpPr>
          <p:cNvPr id="4" name="Picture Placeholder 5">
            <a:extLst>
              <a:ext uri="{FF2B5EF4-FFF2-40B4-BE49-F238E27FC236}">
                <a16:creationId xmlns:a16="http://schemas.microsoft.com/office/drawing/2014/main" id="{C016AF84-8E63-69A9-290A-17B05FE9B437}"/>
              </a:ext>
            </a:extLst>
          </p:cNvPr>
          <p:cNvSpPr>
            <a:spLocks noGrp="1"/>
          </p:cNvSpPr>
          <p:nvPr>
            <p:ph type="pic" sz="quarter" idx="10"/>
          </p:nvPr>
        </p:nvSpPr>
        <p:spPr>
          <a:xfrm>
            <a:off x="6553200" y="869950"/>
            <a:ext cx="3400425" cy="4906963"/>
          </a:xfrm>
          <a:prstGeom prst="rect">
            <a:avLst/>
          </a:prstGeom>
        </p:spPr>
        <p:txBody>
          <a:bodyPr anchor="ctr"/>
          <a:lstStyle>
            <a:lvl1pPr marL="0" indent="0" algn="ctr">
              <a:buFontTx/>
              <a:buNone/>
              <a:defRPr>
                <a:solidFill>
                  <a:schemeClr val="bg1"/>
                </a:solidFill>
              </a:defRPr>
            </a:lvl1pPr>
          </a:lstStyle>
          <a:p>
            <a:endParaRPr lang="en-US"/>
          </a:p>
        </p:txBody>
      </p:sp>
      <p:pic>
        <p:nvPicPr>
          <p:cNvPr id="5" name="Picture 4">
            <a:extLst>
              <a:ext uri="{FF2B5EF4-FFF2-40B4-BE49-F238E27FC236}">
                <a16:creationId xmlns:a16="http://schemas.microsoft.com/office/drawing/2014/main" id="{96797950-EA69-AA29-31AB-31E557CA3011}"/>
              </a:ext>
            </a:extLst>
          </p:cNvPr>
          <p:cNvPicPr>
            <a:picLocks noChangeAspect="1"/>
          </p:cNvPicPr>
          <p:nvPr userDrawn="1"/>
        </p:nvPicPr>
        <p:blipFill>
          <a:blip r:embed="rId2"/>
          <a:stretch>
            <a:fillRect/>
          </a:stretch>
        </p:blipFill>
        <p:spPr>
          <a:xfrm>
            <a:off x="733310" y="1101693"/>
            <a:ext cx="853028" cy="955707"/>
          </a:xfrm>
          <a:prstGeom prst="rect">
            <a:avLst/>
          </a:prstGeom>
        </p:spPr>
      </p:pic>
      <p:pic>
        <p:nvPicPr>
          <p:cNvPr id="8" name="Picture 7">
            <a:extLst>
              <a:ext uri="{FF2B5EF4-FFF2-40B4-BE49-F238E27FC236}">
                <a16:creationId xmlns:a16="http://schemas.microsoft.com/office/drawing/2014/main" id="{01139EE7-CDAD-EDFE-7573-A3EC19E0DA35}"/>
              </a:ext>
            </a:extLst>
          </p:cNvPr>
          <p:cNvPicPr>
            <a:picLocks noChangeAspect="1"/>
          </p:cNvPicPr>
          <p:nvPr userDrawn="1"/>
        </p:nvPicPr>
        <p:blipFill>
          <a:blip r:embed="rId3"/>
          <a:srcRect/>
          <a:stretch/>
        </p:blipFill>
        <p:spPr>
          <a:xfrm>
            <a:off x="248395" y="6366232"/>
            <a:ext cx="1023356" cy="280845"/>
          </a:xfrm>
          <a:prstGeom prst="rect">
            <a:avLst/>
          </a:prstGeom>
        </p:spPr>
      </p:pic>
      <p:sp>
        <p:nvSpPr>
          <p:cNvPr id="9" name="Text Placeholder 10">
            <a:extLst>
              <a:ext uri="{FF2B5EF4-FFF2-40B4-BE49-F238E27FC236}">
                <a16:creationId xmlns:a16="http://schemas.microsoft.com/office/drawing/2014/main" id="{0AEAA61F-D694-9357-433A-D3965D6ABAFC}"/>
              </a:ext>
            </a:extLst>
          </p:cNvPr>
          <p:cNvSpPr>
            <a:spLocks noGrp="1"/>
          </p:cNvSpPr>
          <p:nvPr>
            <p:ph type="body" sz="quarter" idx="15" hasCustomPrompt="1"/>
          </p:nvPr>
        </p:nvSpPr>
        <p:spPr>
          <a:xfrm>
            <a:off x="3654425" y="6506655"/>
            <a:ext cx="4883150" cy="117577"/>
          </a:xfrm>
          <a:prstGeom prst="rect">
            <a:avLst/>
          </a:prstGeom>
        </p:spPr>
        <p:txBody>
          <a:bodyPr/>
          <a:lstStyle>
            <a:lvl1pPr marL="0" indent="0" algn="ctr">
              <a:buFontTx/>
              <a:buNone/>
              <a:defRPr sz="700" b="0" i="0">
                <a:solidFill>
                  <a:schemeClr val="bg1"/>
                </a:solidFill>
                <a:latin typeface="Montserrat Light" pitchFamily="2" charset="77"/>
              </a:defRPr>
            </a:lvl1pPr>
          </a:lstStyle>
          <a:p>
            <a:pPr lvl="0"/>
            <a:r>
              <a:rPr lang="en-US"/>
              <a:t>©2025 RE/MAX, LLC. Each Office Independently Owned and Operated. 25_250</a:t>
            </a:r>
          </a:p>
        </p:txBody>
      </p:sp>
      <p:sp>
        <p:nvSpPr>
          <p:cNvPr id="10" name="Slide Number Placeholder 5">
            <a:extLst>
              <a:ext uri="{FF2B5EF4-FFF2-40B4-BE49-F238E27FC236}">
                <a16:creationId xmlns:a16="http://schemas.microsoft.com/office/drawing/2014/main" id="{50D1280E-32BC-42C0-0297-EEF8507E4EF7}"/>
              </a:ext>
            </a:extLst>
          </p:cNvPr>
          <p:cNvSpPr>
            <a:spLocks noGrp="1"/>
          </p:cNvSpPr>
          <p:nvPr>
            <p:ph type="sldNum" sz="quarter" idx="4"/>
          </p:nvPr>
        </p:nvSpPr>
        <p:spPr>
          <a:xfrm>
            <a:off x="11734800" y="6416099"/>
            <a:ext cx="457200" cy="354480"/>
          </a:xfrm>
          <a:prstGeom prst="rect">
            <a:avLst/>
          </a:prstGeom>
        </p:spPr>
        <p:txBody>
          <a:bodyPr vert="horz" lIns="91440" tIns="45720" rIns="91440" bIns="45720" rtlCol="0" anchor="ctr"/>
          <a:lstStyle>
            <a:lvl1pPr algn="ctr">
              <a:defRPr sz="1200">
                <a:solidFill>
                  <a:schemeClr val="bg1"/>
                </a:solidFill>
              </a:defRPr>
            </a:lvl1pPr>
          </a:lstStyle>
          <a:p>
            <a:fld id="{118FA9C5-EA5D-5745-9DC4-F40B5BE4446B}" type="slidenum">
              <a:rPr lang="en-US" smtClean="0"/>
              <a:pPr/>
              <a:t>‹#›</a:t>
            </a:fld>
            <a:endParaRPr lang="en-US"/>
          </a:p>
        </p:txBody>
      </p:sp>
      <p:pic>
        <p:nvPicPr>
          <p:cNvPr id="11" name="Picture 10">
            <a:extLst>
              <a:ext uri="{FF2B5EF4-FFF2-40B4-BE49-F238E27FC236}">
                <a16:creationId xmlns:a16="http://schemas.microsoft.com/office/drawing/2014/main" id="{673431F3-17C3-A0EB-8772-AA0FDBDACA01}"/>
              </a:ext>
            </a:extLst>
          </p:cNvPr>
          <p:cNvPicPr>
            <a:picLocks noChangeAspect="1"/>
          </p:cNvPicPr>
          <p:nvPr userDrawn="1"/>
        </p:nvPicPr>
        <p:blipFill>
          <a:blip r:embed="rId4"/>
          <a:srcRect l="60729" t="6595" r="7619" b="59804"/>
          <a:stretch/>
        </p:blipFill>
        <p:spPr>
          <a:xfrm>
            <a:off x="10972800" y="0"/>
            <a:ext cx="1219200" cy="1294228"/>
          </a:xfrm>
          <a:prstGeom prst="rect">
            <a:avLst/>
          </a:prstGeom>
        </p:spPr>
      </p:pic>
      <p:pic>
        <p:nvPicPr>
          <p:cNvPr id="2" name="Picture 1">
            <a:extLst>
              <a:ext uri="{FF2B5EF4-FFF2-40B4-BE49-F238E27FC236}">
                <a16:creationId xmlns:a16="http://schemas.microsoft.com/office/drawing/2014/main" id="{8827BC87-E076-BD09-C4EE-99F0931FBEE7}"/>
              </a:ext>
            </a:extLst>
          </p:cNvPr>
          <p:cNvPicPr>
            <a:picLocks noChangeAspect="1"/>
          </p:cNvPicPr>
          <p:nvPr userDrawn="1"/>
        </p:nvPicPr>
        <p:blipFill>
          <a:blip r:embed="rId5"/>
          <a:srcRect/>
          <a:stretch/>
        </p:blipFill>
        <p:spPr>
          <a:xfrm>
            <a:off x="10045043" y="6526813"/>
            <a:ext cx="1616802" cy="143426"/>
          </a:xfrm>
          <a:prstGeom prst="rect">
            <a:avLst/>
          </a:prstGeom>
        </p:spPr>
      </p:pic>
    </p:spTree>
    <p:extLst>
      <p:ext uri="{BB962C8B-B14F-4D97-AF65-F5344CB8AC3E}">
        <p14:creationId xmlns:p14="http://schemas.microsoft.com/office/powerpoint/2010/main" val="11617849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peaker Black">
    <p:bg>
      <p:bgPr>
        <a:solidFill>
          <a:srgbClr val="000000"/>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41D3C1E-0D30-B6CA-1686-BCB6A6EDAACD}"/>
              </a:ext>
            </a:extLst>
          </p:cNvPr>
          <p:cNvPicPr>
            <a:picLocks noChangeAspect="1"/>
          </p:cNvPicPr>
          <p:nvPr userDrawn="1"/>
        </p:nvPicPr>
        <p:blipFill>
          <a:blip r:embed="rId2"/>
          <a:stretch>
            <a:fillRect/>
          </a:stretch>
        </p:blipFill>
        <p:spPr>
          <a:xfrm>
            <a:off x="733310" y="1101693"/>
            <a:ext cx="853028" cy="955707"/>
          </a:xfrm>
          <a:prstGeom prst="rect">
            <a:avLst/>
          </a:prstGeom>
        </p:spPr>
      </p:pic>
      <p:sp>
        <p:nvSpPr>
          <p:cNvPr id="16" name="Picture Placeholder 4">
            <a:extLst>
              <a:ext uri="{FF2B5EF4-FFF2-40B4-BE49-F238E27FC236}">
                <a16:creationId xmlns:a16="http://schemas.microsoft.com/office/drawing/2014/main" id="{EAE5B571-4109-C300-8F77-6C9B835E9977}"/>
              </a:ext>
            </a:extLst>
          </p:cNvPr>
          <p:cNvSpPr>
            <a:spLocks noGrp="1"/>
          </p:cNvSpPr>
          <p:nvPr>
            <p:ph type="pic" sz="quarter" idx="13"/>
          </p:nvPr>
        </p:nvSpPr>
        <p:spPr>
          <a:xfrm>
            <a:off x="2057400" y="1384300"/>
            <a:ext cx="2578100" cy="3721100"/>
          </a:xfrm>
          <a:prstGeom prst="rect">
            <a:avLst/>
          </a:prstGeom>
        </p:spPr>
        <p:txBody>
          <a:bodyPr anchor="ctr"/>
          <a:lstStyle>
            <a:lvl1pPr marL="0" indent="0" algn="ctr">
              <a:buFontTx/>
              <a:buNone/>
              <a:defRPr baseline="0">
                <a:solidFill>
                  <a:schemeClr val="bg1"/>
                </a:solidFill>
                <a:latin typeface="Montserrat Light" pitchFamily="2" charset="77"/>
              </a:defRPr>
            </a:lvl1pPr>
          </a:lstStyle>
          <a:p>
            <a:endParaRPr lang="en-US"/>
          </a:p>
        </p:txBody>
      </p:sp>
      <p:sp>
        <p:nvSpPr>
          <p:cNvPr id="3" name="Title 4">
            <a:extLst>
              <a:ext uri="{FF2B5EF4-FFF2-40B4-BE49-F238E27FC236}">
                <a16:creationId xmlns:a16="http://schemas.microsoft.com/office/drawing/2014/main" id="{19C0BFA6-E985-CBB6-D43F-A78FAD24B6C2}"/>
              </a:ext>
            </a:extLst>
          </p:cNvPr>
          <p:cNvSpPr>
            <a:spLocks noGrp="1"/>
          </p:cNvSpPr>
          <p:nvPr>
            <p:ph type="title"/>
          </p:nvPr>
        </p:nvSpPr>
        <p:spPr>
          <a:xfrm>
            <a:off x="4953000" y="2667000"/>
            <a:ext cx="5775960" cy="457200"/>
          </a:xfrm>
          <a:prstGeom prst="rect">
            <a:avLst/>
          </a:prstGeom>
        </p:spPr>
        <p:txBody>
          <a:bodyPr>
            <a:noAutofit/>
          </a:bodyPr>
          <a:lstStyle>
            <a:lvl1pPr>
              <a:defRPr sz="2700" b="1" i="0">
                <a:solidFill>
                  <a:schemeClr val="bg1"/>
                </a:solidFill>
                <a:latin typeface="Montserrat" pitchFamily="2" charset="77"/>
              </a:defRPr>
            </a:lvl1pPr>
          </a:lstStyle>
          <a:p>
            <a:r>
              <a:rPr lang="en-US"/>
              <a:t>Speaker Name</a:t>
            </a:r>
          </a:p>
        </p:txBody>
      </p:sp>
      <p:sp>
        <p:nvSpPr>
          <p:cNvPr id="10" name="Text Placeholder 10">
            <a:extLst>
              <a:ext uri="{FF2B5EF4-FFF2-40B4-BE49-F238E27FC236}">
                <a16:creationId xmlns:a16="http://schemas.microsoft.com/office/drawing/2014/main" id="{708FCC07-C342-1969-500B-3B9A9E3A122A}"/>
              </a:ext>
            </a:extLst>
          </p:cNvPr>
          <p:cNvSpPr>
            <a:spLocks noGrp="1"/>
          </p:cNvSpPr>
          <p:nvPr>
            <p:ph type="body" sz="quarter" idx="14" hasCustomPrompt="1"/>
          </p:nvPr>
        </p:nvSpPr>
        <p:spPr>
          <a:xfrm>
            <a:off x="4953000" y="3187700"/>
            <a:ext cx="5775325" cy="365125"/>
          </a:xfrm>
          <a:prstGeom prst="rect">
            <a:avLst/>
          </a:prstGeom>
        </p:spPr>
        <p:txBody>
          <a:bodyPr/>
          <a:lstStyle>
            <a:lvl1pPr marL="0" indent="0">
              <a:buFontTx/>
              <a:buNone/>
              <a:defRPr sz="1800" b="0" i="0">
                <a:solidFill>
                  <a:schemeClr val="bg1"/>
                </a:solidFill>
                <a:latin typeface="Montserrat Light" pitchFamily="2" charset="77"/>
              </a:defRPr>
            </a:lvl1pPr>
          </a:lstStyle>
          <a:p>
            <a:pPr lvl="0"/>
            <a:r>
              <a:rPr lang="en-US"/>
              <a:t>Title</a:t>
            </a:r>
          </a:p>
        </p:txBody>
      </p:sp>
      <p:pic>
        <p:nvPicPr>
          <p:cNvPr id="7" name="Picture 6">
            <a:extLst>
              <a:ext uri="{FF2B5EF4-FFF2-40B4-BE49-F238E27FC236}">
                <a16:creationId xmlns:a16="http://schemas.microsoft.com/office/drawing/2014/main" id="{00904F7F-D5A2-0BBE-2816-9D8363626F0D}"/>
              </a:ext>
            </a:extLst>
          </p:cNvPr>
          <p:cNvPicPr>
            <a:picLocks noChangeAspect="1"/>
          </p:cNvPicPr>
          <p:nvPr userDrawn="1"/>
        </p:nvPicPr>
        <p:blipFill>
          <a:blip r:embed="rId3"/>
          <a:srcRect/>
          <a:stretch/>
        </p:blipFill>
        <p:spPr>
          <a:xfrm>
            <a:off x="248395" y="6366232"/>
            <a:ext cx="1023356" cy="280845"/>
          </a:xfrm>
          <a:prstGeom prst="rect">
            <a:avLst/>
          </a:prstGeom>
        </p:spPr>
      </p:pic>
      <p:sp>
        <p:nvSpPr>
          <p:cNvPr id="8" name="Text Placeholder 10">
            <a:extLst>
              <a:ext uri="{FF2B5EF4-FFF2-40B4-BE49-F238E27FC236}">
                <a16:creationId xmlns:a16="http://schemas.microsoft.com/office/drawing/2014/main" id="{4D8AFAE3-9870-E7E6-7DF2-5F38738161D1}"/>
              </a:ext>
            </a:extLst>
          </p:cNvPr>
          <p:cNvSpPr>
            <a:spLocks noGrp="1"/>
          </p:cNvSpPr>
          <p:nvPr>
            <p:ph type="body" sz="quarter" idx="15" hasCustomPrompt="1"/>
          </p:nvPr>
        </p:nvSpPr>
        <p:spPr>
          <a:xfrm>
            <a:off x="3654425" y="6506655"/>
            <a:ext cx="4883150" cy="117577"/>
          </a:xfrm>
          <a:prstGeom prst="rect">
            <a:avLst/>
          </a:prstGeom>
        </p:spPr>
        <p:txBody>
          <a:bodyPr/>
          <a:lstStyle>
            <a:lvl1pPr marL="0" indent="0" algn="ctr">
              <a:buFontTx/>
              <a:buNone/>
              <a:defRPr sz="700" b="0" i="0">
                <a:solidFill>
                  <a:schemeClr val="bg1"/>
                </a:solidFill>
                <a:latin typeface="Montserrat Light" pitchFamily="2" charset="77"/>
              </a:defRPr>
            </a:lvl1pPr>
          </a:lstStyle>
          <a:p>
            <a:pPr lvl="0"/>
            <a:r>
              <a:rPr lang="en-US"/>
              <a:t>©2025 RE/MAX, LLC. Each Office Independently Owned and Operated. 25_250</a:t>
            </a:r>
          </a:p>
        </p:txBody>
      </p:sp>
      <p:sp>
        <p:nvSpPr>
          <p:cNvPr id="12" name="Slide Number Placeholder 5">
            <a:extLst>
              <a:ext uri="{FF2B5EF4-FFF2-40B4-BE49-F238E27FC236}">
                <a16:creationId xmlns:a16="http://schemas.microsoft.com/office/drawing/2014/main" id="{15A084B0-59C8-19DB-E5C0-8C90202C69E9}"/>
              </a:ext>
            </a:extLst>
          </p:cNvPr>
          <p:cNvSpPr>
            <a:spLocks noGrp="1"/>
          </p:cNvSpPr>
          <p:nvPr>
            <p:ph type="sldNum" sz="quarter" idx="4"/>
          </p:nvPr>
        </p:nvSpPr>
        <p:spPr>
          <a:xfrm>
            <a:off x="11734800" y="6416099"/>
            <a:ext cx="457200" cy="354480"/>
          </a:xfrm>
          <a:prstGeom prst="rect">
            <a:avLst/>
          </a:prstGeom>
        </p:spPr>
        <p:txBody>
          <a:bodyPr vert="horz" lIns="91440" tIns="45720" rIns="91440" bIns="45720" rtlCol="0" anchor="ctr"/>
          <a:lstStyle>
            <a:lvl1pPr algn="ctr">
              <a:defRPr sz="1200">
                <a:solidFill>
                  <a:schemeClr val="bg1"/>
                </a:solidFill>
              </a:defRPr>
            </a:lvl1pPr>
          </a:lstStyle>
          <a:p>
            <a:fld id="{118FA9C5-EA5D-5745-9DC4-F40B5BE4446B}" type="slidenum">
              <a:rPr lang="en-US" smtClean="0"/>
              <a:pPr/>
              <a:t>‹#›</a:t>
            </a:fld>
            <a:endParaRPr lang="en-US"/>
          </a:p>
        </p:txBody>
      </p:sp>
      <p:pic>
        <p:nvPicPr>
          <p:cNvPr id="5" name="Picture 4">
            <a:extLst>
              <a:ext uri="{FF2B5EF4-FFF2-40B4-BE49-F238E27FC236}">
                <a16:creationId xmlns:a16="http://schemas.microsoft.com/office/drawing/2014/main" id="{2ED694FA-2645-36F1-7E07-C3D1B28A0DD7}"/>
              </a:ext>
            </a:extLst>
          </p:cNvPr>
          <p:cNvPicPr>
            <a:picLocks noChangeAspect="1"/>
          </p:cNvPicPr>
          <p:nvPr userDrawn="1"/>
        </p:nvPicPr>
        <p:blipFill>
          <a:blip r:embed="rId4"/>
          <a:srcRect l="60729" t="6595" r="7619" b="59804"/>
          <a:stretch/>
        </p:blipFill>
        <p:spPr>
          <a:xfrm>
            <a:off x="10972800" y="0"/>
            <a:ext cx="1219200" cy="1294228"/>
          </a:xfrm>
          <a:prstGeom prst="rect">
            <a:avLst/>
          </a:prstGeom>
        </p:spPr>
      </p:pic>
      <p:pic>
        <p:nvPicPr>
          <p:cNvPr id="2" name="Picture 1">
            <a:extLst>
              <a:ext uri="{FF2B5EF4-FFF2-40B4-BE49-F238E27FC236}">
                <a16:creationId xmlns:a16="http://schemas.microsoft.com/office/drawing/2014/main" id="{E0E45A73-C125-CECA-AA46-FC3A128C83E0}"/>
              </a:ext>
            </a:extLst>
          </p:cNvPr>
          <p:cNvPicPr>
            <a:picLocks noChangeAspect="1"/>
          </p:cNvPicPr>
          <p:nvPr userDrawn="1"/>
        </p:nvPicPr>
        <p:blipFill>
          <a:blip r:embed="rId5"/>
          <a:srcRect/>
          <a:stretch/>
        </p:blipFill>
        <p:spPr>
          <a:xfrm>
            <a:off x="10045043" y="6526813"/>
            <a:ext cx="1616802" cy="143426"/>
          </a:xfrm>
          <a:prstGeom prst="rect">
            <a:avLst/>
          </a:prstGeom>
        </p:spPr>
      </p:pic>
    </p:spTree>
    <p:extLst>
      <p:ext uri="{BB962C8B-B14F-4D97-AF65-F5344CB8AC3E}">
        <p14:creationId xmlns:p14="http://schemas.microsoft.com/office/powerpoint/2010/main" val="30459979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ction Divider Black">
    <p:bg>
      <p:bgPr>
        <a:solidFill>
          <a:srgbClr val="000000"/>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581C598-A6C1-AD6E-530B-4120DF598022}"/>
              </a:ext>
            </a:extLst>
          </p:cNvPr>
          <p:cNvPicPr>
            <a:picLocks noChangeAspect="1"/>
          </p:cNvPicPr>
          <p:nvPr userDrawn="1"/>
        </p:nvPicPr>
        <p:blipFill>
          <a:blip r:embed="rId2"/>
          <a:stretch>
            <a:fillRect/>
          </a:stretch>
        </p:blipFill>
        <p:spPr>
          <a:xfrm>
            <a:off x="733310" y="1101693"/>
            <a:ext cx="853028" cy="955707"/>
          </a:xfrm>
          <a:prstGeom prst="rect">
            <a:avLst/>
          </a:prstGeom>
        </p:spPr>
      </p:pic>
      <p:sp>
        <p:nvSpPr>
          <p:cNvPr id="2" name="Title 1">
            <a:extLst>
              <a:ext uri="{FF2B5EF4-FFF2-40B4-BE49-F238E27FC236}">
                <a16:creationId xmlns:a16="http://schemas.microsoft.com/office/drawing/2014/main" id="{A4887E66-1B85-E2D7-7EC2-0E3A627F7567}"/>
              </a:ext>
            </a:extLst>
          </p:cNvPr>
          <p:cNvSpPr>
            <a:spLocks noGrp="1"/>
          </p:cNvSpPr>
          <p:nvPr>
            <p:ph type="title" hasCustomPrompt="1"/>
          </p:nvPr>
        </p:nvSpPr>
        <p:spPr>
          <a:xfrm>
            <a:off x="838200" y="2855118"/>
            <a:ext cx="8499088" cy="1325563"/>
          </a:xfrm>
          <a:prstGeom prst="rect">
            <a:avLst/>
          </a:prstGeom>
        </p:spPr>
        <p:txBody>
          <a:bodyPr anchor="ctr"/>
          <a:lstStyle>
            <a:lvl1pPr>
              <a:defRPr sz="4000" b="1" i="0" baseline="0">
                <a:solidFill>
                  <a:srgbClr val="F7F5EE"/>
                </a:solidFill>
                <a:latin typeface="Montserrat" panose="02000505000000020004" pitchFamily="2" charset="77"/>
              </a:defRPr>
            </a:lvl1pPr>
          </a:lstStyle>
          <a:p>
            <a:r>
              <a:rPr lang="en-US"/>
              <a:t>Section Divider </a:t>
            </a:r>
            <a:br>
              <a:rPr lang="en-US"/>
            </a:br>
            <a:r>
              <a:rPr lang="en-US"/>
              <a:t>Headline</a:t>
            </a:r>
          </a:p>
        </p:txBody>
      </p:sp>
      <p:pic>
        <p:nvPicPr>
          <p:cNvPr id="6" name="Picture 5">
            <a:extLst>
              <a:ext uri="{FF2B5EF4-FFF2-40B4-BE49-F238E27FC236}">
                <a16:creationId xmlns:a16="http://schemas.microsoft.com/office/drawing/2014/main" id="{200BF95B-A13D-6D5E-7FE0-955FAD2E3039}"/>
              </a:ext>
            </a:extLst>
          </p:cNvPr>
          <p:cNvPicPr>
            <a:picLocks noChangeAspect="1"/>
          </p:cNvPicPr>
          <p:nvPr userDrawn="1"/>
        </p:nvPicPr>
        <p:blipFill>
          <a:blip r:embed="rId3"/>
          <a:srcRect/>
          <a:stretch/>
        </p:blipFill>
        <p:spPr>
          <a:xfrm>
            <a:off x="248395" y="6366232"/>
            <a:ext cx="1023356" cy="280845"/>
          </a:xfrm>
          <a:prstGeom prst="rect">
            <a:avLst/>
          </a:prstGeom>
        </p:spPr>
      </p:pic>
      <p:sp>
        <p:nvSpPr>
          <p:cNvPr id="7" name="Text Placeholder 10">
            <a:extLst>
              <a:ext uri="{FF2B5EF4-FFF2-40B4-BE49-F238E27FC236}">
                <a16:creationId xmlns:a16="http://schemas.microsoft.com/office/drawing/2014/main" id="{243F220B-215E-8324-500A-AF381CF8BADC}"/>
              </a:ext>
            </a:extLst>
          </p:cNvPr>
          <p:cNvSpPr>
            <a:spLocks noGrp="1"/>
          </p:cNvSpPr>
          <p:nvPr>
            <p:ph type="body" sz="quarter" idx="15" hasCustomPrompt="1"/>
          </p:nvPr>
        </p:nvSpPr>
        <p:spPr>
          <a:xfrm>
            <a:off x="3654425" y="6506655"/>
            <a:ext cx="4883150" cy="117577"/>
          </a:xfrm>
          <a:prstGeom prst="rect">
            <a:avLst/>
          </a:prstGeom>
        </p:spPr>
        <p:txBody>
          <a:bodyPr/>
          <a:lstStyle>
            <a:lvl1pPr marL="0" indent="0" algn="ctr">
              <a:buFontTx/>
              <a:buNone/>
              <a:defRPr sz="700" b="0" i="0">
                <a:solidFill>
                  <a:schemeClr val="bg1"/>
                </a:solidFill>
                <a:latin typeface="Montserrat Light" pitchFamily="2" charset="77"/>
              </a:defRPr>
            </a:lvl1pPr>
          </a:lstStyle>
          <a:p>
            <a:pPr lvl="0"/>
            <a:r>
              <a:rPr lang="en-US"/>
              <a:t>©2025 RE/MAX, LLC. Each Office Independently Owned and Operated. 25_250</a:t>
            </a:r>
          </a:p>
        </p:txBody>
      </p:sp>
      <p:sp>
        <p:nvSpPr>
          <p:cNvPr id="8" name="Slide Number Placeholder 5">
            <a:extLst>
              <a:ext uri="{FF2B5EF4-FFF2-40B4-BE49-F238E27FC236}">
                <a16:creationId xmlns:a16="http://schemas.microsoft.com/office/drawing/2014/main" id="{A7503A5D-9907-177D-A30B-6E92802140B6}"/>
              </a:ext>
            </a:extLst>
          </p:cNvPr>
          <p:cNvSpPr>
            <a:spLocks noGrp="1"/>
          </p:cNvSpPr>
          <p:nvPr>
            <p:ph type="sldNum" sz="quarter" idx="4"/>
          </p:nvPr>
        </p:nvSpPr>
        <p:spPr>
          <a:xfrm>
            <a:off x="11734800" y="6416099"/>
            <a:ext cx="457200" cy="354480"/>
          </a:xfrm>
          <a:prstGeom prst="rect">
            <a:avLst/>
          </a:prstGeom>
        </p:spPr>
        <p:txBody>
          <a:bodyPr vert="horz" lIns="91440" tIns="45720" rIns="91440" bIns="45720" rtlCol="0" anchor="ctr"/>
          <a:lstStyle>
            <a:lvl1pPr algn="ctr">
              <a:defRPr sz="1200">
                <a:solidFill>
                  <a:schemeClr val="bg1"/>
                </a:solidFill>
              </a:defRPr>
            </a:lvl1pPr>
          </a:lstStyle>
          <a:p>
            <a:fld id="{118FA9C5-EA5D-5745-9DC4-F40B5BE4446B}" type="slidenum">
              <a:rPr lang="en-US" smtClean="0"/>
              <a:pPr/>
              <a:t>‹#›</a:t>
            </a:fld>
            <a:endParaRPr lang="en-US"/>
          </a:p>
        </p:txBody>
      </p:sp>
      <p:pic>
        <p:nvPicPr>
          <p:cNvPr id="3" name="Picture 2">
            <a:extLst>
              <a:ext uri="{FF2B5EF4-FFF2-40B4-BE49-F238E27FC236}">
                <a16:creationId xmlns:a16="http://schemas.microsoft.com/office/drawing/2014/main" id="{D982E396-B54F-A3D3-8765-5186216B6841}"/>
              </a:ext>
            </a:extLst>
          </p:cNvPr>
          <p:cNvPicPr>
            <a:picLocks noChangeAspect="1"/>
          </p:cNvPicPr>
          <p:nvPr userDrawn="1"/>
        </p:nvPicPr>
        <p:blipFill>
          <a:blip r:embed="rId4"/>
          <a:srcRect l="60729" t="6595" r="7619" b="59804"/>
          <a:stretch/>
        </p:blipFill>
        <p:spPr>
          <a:xfrm>
            <a:off x="10972800" y="0"/>
            <a:ext cx="1219200" cy="1294228"/>
          </a:xfrm>
          <a:prstGeom prst="rect">
            <a:avLst/>
          </a:prstGeom>
        </p:spPr>
      </p:pic>
      <p:pic>
        <p:nvPicPr>
          <p:cNvPr id="5" name="Picture 4">
            <a:extLst>
              <a:ext uri="{FF2B5EF4-FFF2-40B4-BE49-F238E27FC236}">
                <a16:creationId xmlns:a16="http://schemas.microsoft.com/office/drawing/2014/main" id="{32BB9D30-5DAB-873F-993C-137F920E09A5}"/>
              </a:ext>
            </a:extLst>
          </p:cNvPr>
          <p:cNvPicPr>
            <a:picLocks noChangeAspect="1"/>
          </p:cNvPicPr>
          <p:nvPr userDrawn="1"/>
        </p:nvPicPr>
        <p:blipFill>
          <a:blip r:embed="rId5"/>
          <a:srcRect/>
          <a:stretch/>
        </p:blipFill>
        <p:spPr>
          <a:xfrm>
            <a:off x="10045043" y="6526813"/>
            <a:ext cx="1616802" cy="143426"/>
          </a:xfrm>
          <a:prstGeom prst="rect">
            <a:avLst/>
          </a:prstGeom>
        </p:spPr>
      </p:pic>
    </p:spTree>
    <p:extLst>
      <p:ext uri="{BB962C8B-B14F-4D97-AF65-F5344CB8AC3E}">
        <p14:creationId xmlns:p14="http://schemas.microsoft.com/office/powerpoint/2010/main" val="20350336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peaker Dark Blue">
    <p:bg>
      <p:bgPr>
        <a:solidFill>
          <a:srgbClr val="000E35"/>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41D3C1E-0D30-B6CA-1686-BCB6A6EDAACD}"/>
              </a:ext>
            </a:extLst>
          </p:cNvPr>
          <p:cNvPicPr>
            <a:picLocks noChangeAspect="1"/>
          </p:cNvPicPr>
          <p:nvPr userDrawn="1"/>
        </p:nvPicPr>
        <p:blipFill>
          <a:blip r:embed="rId2"/>
          <a:stretch>
            <a:fillRect/>
          </a:stretch>
        </p:blipFill>
        <p:spPr>
          <a:xfrm>
            <a:off x="733310" y="1101693"/>
            <a:ext cx="853028" cy="955707"/>
          </a:xfrm>
          <a:prstGeom prst="rect">
            <a:avLst/>
          </a:prstGeom>
        </p:spPr>
      </p:pic>
      <p:sp>
        <p:nvSpPr>
          <p:cNvPr id="14" name="Title 4">
            <a:extLst>
              <a:ext uri="{FF2B5EF4-FFF2-40B4-BE49-F238E27FC236}">
                <a16:creationId xmlns:a16="http://schemas.microsoft.com/office/drawing/2014/main" id="{A75073B5-79F0-8BB9-3C92-1CFF56D0B2B9}"/>
              </a:ext>
            </a:extLst>
          </p:cNvPr>
          <p:cNvSpPr>
            <a:spLocks noGrp="1"/>
          </p:cNvSpPr>
          <p:nvPr>
            <p:ph type="title"/>
          </p:nvPr>
        </p:nvSpPr>
        <p:spPr>
          <a:xfrm>
            <a:off x="4953000" y="2667000"/>
            <a:ext cx="5775960" cy="457200"/>
          </a:xfrm>
          <a:prstGeom prst="rect">
            <a:avLst/>
          </a:prstGeom>
        </p:spPr>
        <p:txBody>
          <a:bodyPr>
            <a:noAutofit/>
          </a:bodyPr>
          <a:lstStyle>
            <a:lvl1pPr>
              <a:defRPr sz="2700" b="1" i="0">
                <a:solidFill>
                  <a:schemeClr val="bg1"/>
                </a:solidFill>
                <a:latin typeface="Montserrat" pitchFamily="2" charset="77"/>
              </a:defRPr>
            </a:lvl1pPr>
          </a:lstStyle>
          <a:p>
            <a:r>
              <a:rPr lang="en-US"/>
              <a:t>Speaker Name</a:t>
            </a:r>
          </a:p>
        </p:txBody>
      </p:sp>
      <p:sp>
        <p:nvSpPr>
          <p:cNvPr id="16" name="Picture Placeholder 4">
            <a:extLst>
              <a:ext uri="{FF2B5EF4-FFF2-40B4-BE49-F238E27FC236}">
                <a16:creationId xmlns:a16="http://schemas.microsoft.com/office/drawing/2014/main" id="{EAE5B571-4109-C300-8F77-6C9B835E9977}"/>
              </a:ext>
            </a:extLst>
          </p:cNvPr>
          <p:cNvSpPr>
            <a:spLocks noGrp="1"/>
          </p:cNvSpPr>
          <p:nvPr>
            <p:ph type="pic" sz="quarter" idx="13"/>
          </p:nvPr>
        </p:nvSpPr>
        <p:spPr>
          <a:xfrm>
            <a:off x="2057400" y="1384300"/>
            <a:ext cx="2578100" cy="3721100"/>
          </a:xfrm>
          <a:prstGeom prst="rect">
            <a:avLst/>
          </a:prstGeom>
        </p:spPr>
        <p:txBody>
          <a:bodyPr anchor="ctr"/>
          <a:lstStyle>
            <a:lvl1pPr marL="0" indent="0" algn="ctr">
              <a:buFontTx/>
              <a:buNone/>
              <a:defRPr baseline="0">
                <a:solidFill>
                  <a:schemeClr val="bg1"/>
                </a:solidFill>
                <a:latin typeface="Montserrat Light" pitchFamily="2" charset="77"/>
              </a:defRPr>
            </a:lvl1pPr>
          </a:lstStyle>
          <a:p>
            <a:endParaRPr lang="en-US"/>
          </a:p>
        </p:txBody>
      </p:sp>
      <p:sp>
        <p:nvSpPr>
          <p:cNvPr id="3" name="Text Placeholder 10">
            <a:extLst>
              <a:ext uri="{FF2B5EF4-FFF2-40B4-BE49-F238E27FC236}">
                <a16:creationId xmlns:a16="http://schemas.microsoft.com/office/drawing/2014/main" id="{1D1E19AB-8951-520F-F2E6-BBF4E8B4C716}"/>
              </a:ext>
            </a:extLst>
          </p:cNvPr>
          <p:cNvSpPr>
            <a:spLocks noGrp="1"/>
          </p:cNvSpPr>
          <p:nvPr>
            <p:ph type="body" sz="quarter" idx="14" hasCustomPrompt="1"/>
          </p:nvPr>
        </p:nvSpPr>
        <p:spPr>
          <a:xfrm>
            <a:off x="4953000" y="3187700"/>
            <a:ext cx="5775325" cy="365125"/>
          </a:xfrm>
          <a:prstGeom prst="rect">
            <a:avLst/>
          </a:prstGeom>
        </p:spPr>
        <p:txBody>
          <a:bodyPr/>
          <a:lstStyle>
            <a:lvl1pPr marL="0" indent="0">
              <a:buFontTx/>
              <a:buNone/>
              <a:defRPr sz="1800" b="0" i="0">
                <a:solidFill>
                  <a:schemeClr val="bg1"/>
                </a:solidFill>
                <a:latin typeface="Montserrat Light" pitchFamily="2" charset="77"/>
              </a:defRPr>
            </a:lvl1pPr>
          </a:lstStyle>
          <a:p>
            <a:pPr lvl="0"/>
            <a:r>
              <a:rPr lang="en-US"/>
              <a:t>Title</a:t>
            </a:r>
          </a:p>
        </p:txBody>
      </p:sp>
      <p:pic>
        <p:nvPicPr>
          <p:cNvPr id="7" name="Picture 6">
            <a:extLst>
              <a:ext uri="{FF2B5EF4-FFF2-40B4-BE49-F238E27FC236}">
                <a16:creationId xmlns:a16="http://schemas.microsoft.com/office/drawing/2014/main" id="{EA233D7A-EE8D-3EBC-E5BF-D2187439481F}"/>
              </a:ext>
            </a:extLst>
          </p:cNvPr>
          <p:cNvPicPr>
            <a:picLocks noChangeAspect="1"/>
          </p:cNvPicPr>
          <p:nvPr userDrawn="1"/>
        </p:nvPicPr>
        <p:blipFill>
          <a:blip r:embed="rId3"/>
          <a:srcRect/>
          <a:stretch/>
        </p:blipFill>
        <p:spPr>
          <a:xfrm>
            <a:off x="248395" y="6366232"/>
            <a:ext cx="1023356" cy="280845"/>
          </a:xfrm>
          <a:prstGeom prst="rect">
            <a:avLst/>
          </a:prstGeom>
        </p:spPr>
      </p:pic>
      <p:sp>
        <p:nvSpPr>
          <p:cNvPr id="8" name="Text Placeholder 10">
            <a:extLst>
              <a:ext uri="{FF2B5EF4-FFF2-40B4-BE49-F238E27FC236}">
                <a16:creationId xmlns:a16="http://schemas.microsoft.com/office/drawing/2014/main" id="{148D304C-22F0-FC68-BD5C-BCF4F521AD73}"/>
              </a:ext>
            </a:extLst>
          </p:cNvPr>
          <p:cNvSpPr>
            <a:spLocks noGrp="1"/>
          </p:cNvSpPr>
          <p:nvPr>
            <p:ph type="body" sz="quarter" idx="15" hasCustomPrompt="1"/>
          </p:nvPr>
        </p:nvSpPr>
        <p:spPr>
          <a:xfrm>
            <a:off x="3654425" y="6506655"/>
            <a:ext cx="4883150" cy="117577"/>
          </a:xfrm>
          <a:prstGeom prst="rect">
            <a:avLst/>
          </a:prstGeom>
        </p:spPr>
        <p:txBody>
          <a:bodyPr/>
          <a:lstStyle>
            <a:lvl1pPr marL="0" indent="0" algn="ctr">
              <a:buFontTx/>
              <a:buNone/>
              <a:defRPr sz="700" b="0" i="0">
                <a:solidFill>
                  <a:schemeClr val="bg1"/>
                </a:solidFill>
                <a:latin typeface="Montserrat Light" pitchFamily="2" charset="77"/>
              </a:defRPr>
            </a:lvl1pPr>
          </a:lstStyle>
          <a:p>
            <a:pPr lvl="0"/>
            <a:r>
              <a:rPr lang="en-US"/>
              <a:t>©2025 RE/MAX, LLC. Each Office Independently Owned and Operated. 25_250</a:t>
            </a:r>
          </a:p>
        </p:txBody>
      </p:sp>
      <p:sp>
        <p:nvSpPr>
          <p:cNvPr id="11" name="Slide Number Placeholder 5">
            <a:extLst>
              <a:ext uri="{FF2B5EF4-FFF2-40B4-BE49-F238E27FC236}">
                <a16:creationId xmlns:a16="http://schemas.microsoft.com/office/drawing/2014/main" id="{0C93AB47-790A-3E4A-29F1-313D4DE438D5}"/>
              </a:ext>
            </a:extLst>
          </p:cNvPr>
          <p:cNvSpPr>
            <a:spLocks noGrp="1"/>
          </p:cNvSpPr>
          <p:nvPr>
            <p:ph type="sldNum" sz="quarter" idx="4"/>
          </p:nvPr>
        </p:nvSpPr>
        <p:spPr>
          <a:xfrm>
            <a:off x="11734800" y="6416099"/>
            <a:ext cx="457200" cy="354480"/>
          </a:xfrm>
          <a:prstGeom prst="rect">
            <a:avLst/>
          </a:prstGeom>
        </p:spPr>
        <p:txBody>
          <a:bodyPr vert="horz" lIns="91440" tIns="45720" rIns="91440" bIns="45720" rtlCol="0" anchor="ctr"/>
          <a:lstStyle>
            <a:lvl1pPr algn="ctr">
              <a:defRPr sz="1200">
                <a:solidFill>
                  <a:schemeClr val="bg1"/>
                </a:solidFill>
              </a:defRPr>
            </a:lvl1pPr>
          </a:lstStyle>
          <a:p>
            <a:fld id="{118FA9C5-EA5D-5745-9DC4-F40B5BE4446B}" type="slidenum">
              <a:rPr lang="en-US" smtClean="0"/>
              <a:pPr/>
              <a:t>‹#›</a:t>
            </a:fld>
            <a:endParaRPr lang="en-US"/>
          </a:p>
        </p:txBody>
      </p:sp>
      <p:pic>
        <p:nvPicPr>
          <p:cNvPr id="4" name="Picture 3">
            <a:extLst>
              <a:ext uri="{FF2B5EF4-FFF2-40B4-BE49-F238E27FC236}">
                <a16:creationId xmlns:a16="http://schemas.microsoft.com/office/drawing/2014/main" id="{F0EC9AB4-17F4-821F-EBFE-8C2046BE2B68}"/>
              </a:ext>
            </a:extLst>
          </p:cNvPr>
          <p:cNvPicPr>
            <a:picLocks noChangeAspect="1"/>
          </p:cNvPicPr>
          <p:nvPr userDrawn="1"/>
        </p:nvPicPr>
        <p:blipFill>
          <a:blip r:embed="rId4"/>
          <a:srcRect l="966" r="67662" b="66697"/>
          <a:stretch/>
        </p:blipFill>
        <p:spPr>
          <a:xfrm>
            <a:off x="10972800" y="0"/>
            <a:ext cx="1219200" cy="1294228"/>
          </a:xfrm>
          <a:prstGeom prst="rect">
            <a:avLst/>
          </a:prstGeom>
        </p:spPr>
      </p:pic>
      <p:pic>
        <p:nvPicPr>
          <p:cNvPr id="5" name="Picture 4">
            <a:extLst>
              <a:ext uri="{FF2B5EF4-FFF2-40B4-BE49-F238E27FC236}">
                <a16:creationId xmlns:a16="http://schemas.microsoft.com/office/drawing/2014/main" id="{3F4A28D6-F81A-8A69-014B-85AAA4EDC526}"/>
              </a:ext>
            </a:extLst>
          </p:cNvPr>
          <p:cNvPicPr>
            <a:picLocks noChangeAspect="1"/>
          </p:cNvPicPr>
          <p:nvPr userDrawn="1"/>
        </p:nvPicPr>
        <p:blipFill>
          <a:blip r:embed="rId5"/>
          <a:srcRect/>
          <a:stretch/>
        </p:blipFill>
        <p:spPr>
          <a:xfrm>
            <a:off x="10045043" y="6526813"/>
            <a:ext cx="1616802" cy="143426"/>
          </a:xfrm>
          <a:prstGeom prst="rect">
            <a:avLst/>
          </a:prstGeom>
        </p:spPr>
      </p:pic>
    </p:spTree>
    <p:extLst>
      <p:ext uri="{BB962C8B-B14F-4D97-AF65-F5344CB8AC3E}">
        <p14:creationId xmlns:p14="http://schemas.microsoft.com/office/powerpoint/2010/main" val="31494738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1 Black">
    <p:bg>
      <p:bgPr>
        <a:solidFill>
          <a:srgbClr val="000000"/>
        </a:solidFill>
        <a:effectLst/>
      </p:bgPr>
    </p:bg>
    <p:spTree>
      <p:nvGrpSpPr>
        <p:cNvPr id="1" name=""/>
        <p:cNvGrpSpPr/>
        <p:nvPr/>
      </p:nvGrpSpPr>
      <p:grpSpPr>
        <a:xfrm>
          <a:off x="0" y="0"/>
          <a:ext cx="0" cy="0"/>
          <a:chOff x="0" y="0"/>
          <a:chExt cx="0" cy="0"/>
        </a:xfrm>
      </p:grpSpPr>
      <p:sp>
        <p:nvSpPr>
          <p:cNvPr id="8" name="Title Placeholder 2">
            <a:extLst>
              <a:ext uri="{FF2B5EF4-FFF2-40B4-BE49-F238E27FC236}">
                <a16:creationId xmlns:a16="http://schemas.microsoft.com/office/drawing/2014/main" id="{D3289E22-69BE-A15F-BDD8-E9F80405C1FE}"/>
              </a:ext>
            </a:extLst>
          </p:cNvPr>
          <p:cNvSpPr>
            <a:spLocks noGrp="1"/>
          </p:cNvSpPr>
          <p:nvPr>
            <p:ph type="title"/>
          </p:nvPr>
        </p:nvSpPr>
        <p:spPr>
          <a:xfrm>
            <a:off x="641252" y="225083"/>
            <a:ext cx="10177094" cy="900332"/>
          </a:xfrm>
          <a:prstGeom prst="rect">
            <a:avLst/>
          </a:prstGeom>
        </p:spPr>
        <p:txBody>
          <a:bodyPr vert="horz" lIns="91440" tIns="45720" rIns="91440" bIns="45720" rtlCol="0" anchor="ctr">
            <a:normAutofit/>
          </a:bodyPr>
          <a:lstStyle>
            <a:lvl1pPr>
              <a:defRPr sz="3000" b="1" i="0">
                <a:solidFill>
                  <a:schemeClr val="bg1"/>
                </a:solidFill>
                <a:latin typeface="Montserrat" panose="02000505000000020004" pitchFamily="2" charset="77"/>
              </a:defRPr>
            </a:lvl1pPr>
          </a:lstStyle>
          <a:p>
            <a:r>
              <a:rPr lang="en-US"/>
              <a:t>Click to edit Master title style</a:t>
            </a:r>
          </a:p>
        </p:txBody>
      </p:sp>
      <p:sp>
        <p:nvSpPr>
          <p:cNvPr id="14" name="Content Placeholder 8">
            <a:extLst>
              <a:ext uri="{FF2B5EF4-FFF2-40B4-BE49-F238E27FC236}">
                <a16:creationId xmlns:a16="http://schemas.microsoft.com/office/drawing/2014/main" id="{7E02E0A2-D448-9B4A-EA04-DFFF28B526CA}"/>
              </a:ext>
            </a:extLst>
          </p:cNvPr>
          <p:cNvSpPr>
            <a:spLocks noGrp="1"/>
          </p:cNvSpPr>
          <p:nvPr>
            <p:ph sz="quarter" idx="14"/>
          </p:nvPr>
        </p:nvSpPr>
        <p:spPr>
          <a:xfrm>
            <a:off x="641252" y="1519310"/>
            <a:ext cx="10906620" cy="4716389"/>
          </a:xfrm>
          <a:prstGeom prst="rect">
            <a:avLst/>
          </a:prstGeom>
        </p:spPr>
        <p:txBody>
          <a:bodyPr/>
          <a:lstStyle>
            <a:lvl1pPr>
              <a:defRPr sz="1800" b="0" i="0">
                <a:solidFill>
                  <a:schemeClr val="bg1"/>
                </a:solidFill>
                <a:latin typeface="Montserrat Light" pitchFamily="2" charset="77"/>
              </a:defRPr>
            </a:lvl1pPr>
            <a:lvl2pPr>
              <a:defRPr sz="1600" b="0" i="0">
                <a:solidFill>
                  <a:schemeClr val="bg1"/>
                </a:solidFill>
                <a:latin typeface="Montserrat Light" pitchFamily="2" charset="77"/>
              </a:defRPr>
            </a:lvl2pPr>
            <a:lvl3pPr>
              <a:defRPr sz="1400" b="0" i="0">
                <a:solidFill>
                  <a:schemeClr val="bg1"/>
                </a:solidFill>
                <a:latin typeface="Montserrat Light" pitchFamily="2" charset="77"/>
              </a:defRPr>
            </a:lvl3pPr>
            <a:lvl4pPr>
              <a:defRPr sz="1200" b="0" i="0">
                <a:solidFill>
                  <a:schemeClr val="bg1"/>
                </a:solidFill>
                <a:latin typeface="Montserrat Light" pitchFamily="2" charset="77"/>
              </a:defRPr>
            </a:lvl4pPr>
            <a:lvl5pPr>
              <a:defRPr sz="1100" b="0" i="0">
                <a:solidFill>
                  <a:schemeClr val="bg1"/>
                </a:solidFill>
                <a:latin typeface="Montserrat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07CDFBD3-BCE8-C0DF-D959-BAAC77C10F44}"/>
              </a:ext>
            </a:extLst>
          </p:cNvPr>
          <p:cNvPicPr>
            <a:picLocks noChangeAspect="1"/>
          </p:cNvPicPr>
          <p:nvPr userDrawn="1"/>
        </p:nvPicPr>
        <p:blipFill>
          <a:blip r:embed="rId2"/>
          <a:srcRect/>
          <a:stretch/>
        </p:blipFill>
        <p:spPr>
          <a:xfrm>
            <a:off x="248395" y="6366232"/>
            <a:ext cx="1023356" cy="280845"/>
          </a:xfrm>
          <a:prstGeom prst="rect">
            <a:avLst/>
          </a:prstGeom>
        </p:spPr>
      </p:pic>
      <p:sp>
        <p:nvSpPr>
          <p:cNvPr id="6" name="Text Placeholder 10">
            <a:extLst>
              <a:ext uri="{FF2B5EF4-FFF2-40B4-BE49-F238E27FC236}">
                <a16:creationId xmlns:a16="http://schemas.microsoft.com/office/drawing/2014/main" id="{EFB9F34F-A940-1360-E5BA-30279167DEEB}"/>
              </a:ext>
            </a:extLst>
          </p:cNvPr>
          <p:cNvSpPr>
            <a:spLocks noGrp="1"/>
          </p:cNvSpPr>
          <p:nvPr>
            <p:ph type="body" sz="quarter" idx="15" hasCustomPrompt="1"/>
          </p:nvPr>
        </p:nvSpPr>
        <p:spPr>
          <a:xfrm>
            <a:off x="3654425" y="6506655"/>
            <a:ext cx="4883150" cy="117577"/>
          </a:xfrm>
          <a:prstGeom prst="rect">
            <a:avLst/>
          </a:prstGeom>
        </p:spPr>
        <p:txBody>
          <a:bodyPr/>
          <a:lstStyle>
            <a:lvl1pPr marL="0" indent="0" algn="ctr">
              <a:buFontTx/>
              <a:buNone/>
              <a:defRPr sz="700" b="0" i="0">
                <a:solidFill>
                  <a:schemeClr val="bg1"/>
                </a:solidFill>
                <a:latin typeface="Montserrat Light" pitchFamily="2" charset="77"/>
              </a:defRPr>
            </a:lvl1pPr>
          </a:lstStyle>
          <a:p>
            <a:pPr lvl="0"/>
            <a:r>
              <a:rPr lang="en-US"/>
              <a:t>©2025 RE/MAX, LLC. Each Office Independently Owned and Operated. 25_250</a:t>
            </a:r>
          </a:p>
        </p:txBody>
      </p:sp>
      <p:sp>
        <p:nvSpPr>
          <p:cNvPr id="9" name="Slide Number Placeholder 5">
            <a:extLst>
              <a:ext uri="{FF2B5EF4-FFF2-40B4-BE49-F238E27FC236}">
                <a16:creationId xmlns:a16="http://schemas.microsoft.com/office/drawing/2014/main" id="{56F5AE40-6A6E-0067-59D7-08154FD5D0A5}"/>
              </a:ext>
            </a:extLst>
          </p:cNvPr>
          <p:cNvSpPr>
            <a:spLocks noGrp="1"/>
          </p:cNvSpPr>
          <p:nvPr>
            <p:ph type="sldNum" sz="quarter" idx="4"/>
          </p:nvPr>
        </p:nvSpPr>
        <p:spPr>
          <a:xfrm>
            <a:off x="11734800" y="6416099"/>
            <a:ext cx="457200" cy="354480"/>
          </a:xfrm>
          <a:prstGeom prst="rect">
            <a:avLst/>
          </a:prstGeom>
        </p:spPr>
        <p:txBody>
          <a:bodyPr vert="horz" lIns="91440" tIns="45720" rIns="91440" bIns="45720" rtlCol="0" anchor="ctr"/>
          <a:lstStyle>
            <a:lvl1pPr algn="ctr">
              <a:defRPr sz="1200">
                <a:solidFill>
                  <a:schemeClr val="bg1"/>
                </a:solidFill>
              </a:defRPr>
            </a:lvl1pPr>
          </a:lstStyle>
          <a:p>
            <a:fld id="{118FA9C5-EA5D-5745-9DC4-F40B5BE4446B}" type="slidenum">
              <a:rPr lang="en-US" smtClean="0"/>
              <a:pPr/>
              <a:t>‹#›</a:t>
            </a:fld>
            <a:endParaRPr lang="en-US"/>
          </a:p>
        </p:txBody>
      </p:sp>
      <p:pic>
        <p:nvPicPr>
          <p:cNvPr id="2" name="Picture 1">
            <a:extLst>
              <a:ext uri="{FF2B5EF4-FFF2-40B4-BE49-F238E27FC236}">
                <a16:creationId xmlns:a16="http://schemas.microsoft.com/office/drawing/2014/main" id="{A81C19EA-7E1B-632F-3DE6-FDFA2DD9D5AD}"/>
              </a:ext>
            </a:extLst>
          </p:cNvPr>
          <p:cNvPicPr>
            <a:picLocks noChangeAspect="1"/>
          </p:cNvPicPr>
          <p:nvPr userDrawn="1"/>
        </p:nvPicPr>
        <p:blipFill>
          <a:blip r:embed="rId3"/>
          <a:srcRect l="60729" t="6595" r="7619" b="59804"/>
          <a:stretch/>
        </p:blipFill>
        <p:spPr>
          <a:xfrm>
            <a:off x="10972800" y="0"/>
            <a:ext cx="1219200" cy="1294228"/>
          </a:xfrm>
          <a:prstGeom prst="rect">
            <a:avLst/>
          </a:prstGeom>
        </p:spPr>
      </p:pic>
      <p:pic>
        <p:nvPicPr>
          <p:cNvPr id="4" name="Picture 3">
            <a:extLst>
              <a:ext uri="{FF2B5EF4-FFF2-40B4-BE49-F238E27FC236}">
                <a16:creationId xmlns:a16="http://schemas.microsoft.com/office/drawing/2014/main" id="{BA4DD852-39D4-0336-5BE1-54C924D15565}"/>
              </a:ext>
            </a:extLst>
          </p:cNvPr>
          <p:cNvPicPr>
            <a:picLocks noChangeAspect="1"/>
          </p:cNvPicPr>
          <p:nvPr userDrawn="1"/>
        </p:nvPicPr>
        <p:blipFill>
          <a:blip r:embed="rId4"/>
          <a:srcRect/>
          <a:stretch/>
        </p:blipFill>
        <p:spPr>
          <a:xfrm>
            <a:off x="10045043" y="6526813"/>
            <a:ext cx="1616802" cy="143426"/>
          </a:xfrm>
          <a:prstGeom prst="rect">
            <a:avLst/>
          </a:prstGeom>
        </p:spPr>
      </p:pic>
    </p:spTree>
    <p:extLst>
      <p:ext uri="{BB962C8B-B14F-4D97-AF65-F5344CB8AC3E}">
        <p14:creationId xmlns:p14="http://schemas.microsoft.com/office/powerpoint/2010/main" val="1045563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2 Black">
    <p:bg>
      <p:bgPr>
        <a:solidFill>
          <a:srgbClr val="000000"/>
        </a:solidFill>
        <a:effectLst/>
      </p:bgPr>
    </p:bg>
    <p:spTree>
      <p:nvGrpSpPr>
        <p:cNvPr id="1" name=""/>
        <p:cNvGrpSpPr/>
        <p:nvPr/>
      </p:nvGrpSpPr>
      <p:grpSpPr>
        <a:xfrm>
          <a:off x="0" y="0"/>
          <a:ext cx="0" cy="0"/>
          <a:chOff x="0" y="0"/>
          <a:chExt cx="0" cy="0"/>
        </a:xfrm>
      </p:grpSpPr>
      <p:sp>
        <p:nvSpPr>
          <p:cNvPr id="8" name="Title Placeholder 2">
            <a:extLst>
              <a:ext uri="{FF2B5EF4-FFF2-40B4-BE49-F238E27FC236}">
                <a16:creationId xmlns:a16="http://schemas.microsoft.com/office/drawing/2014/main" id="{D3289E22-69BE-A15F-BDD8-E9F80405C1FE}"/>
              </a:ext>
            </a:extLst>
          </p:cNvPr>
          <p:cNvSpPr>
            <a:spLocks noGrp="1"/>
          </p:cNvSpPr>
          <p:nvPr>
            <p:ph type="title"/>
          </p:nvPr>
        </p:nvSpPr>
        <p:spPr>
          <a:xfrm>
            <a:off x="641252" y="225083"/>
            <a:ext cx="10177094" cy="900332"/>
          </a:xfrm>
          <a:prstGeom prst="rect">
            <a:avLst/>
          </a:prstGeom>
        </p:spPr>
        <p:txBody>
          <a:bodyPr vert="horz" lIns="91440" tIns="45720" rIns="91440" bIns="45720" rtlCol="0" anchor="ctr">
            <a:normAutofit/>
          </a:bodyPr>
          <a:lstStyle>
            <a:lvl1pPr>
              <a:defRPr sz="3000" b="1" i="0">
                <a:solidFill>
                  <a:schemeClr val="bg1"/>
                </a:solidFill>
                <a:latin typeface="Montserrat" pitchFamily="2" charset="77"/>
              </a:defRPr>
            </a:lvl1pPr>
          </a:lstStyle>
          <a:p>
            <a:r>
              <a:rPr lang="en-US"/>
              <a:t>Click to edit Master title style</a:t>
            </a:r>
          </a:p>
        </p:txBody>
      </p:sp>
      <p:sp>
        <p:nvSpPr>
          <p:cNvPr id="2" name="Content Placeholder 8">
            <a:extLst>
              <a:ext uri="{FF2B5EF4-FFF2-40B4-BE49-F238E27FC236}">
                <a16:creationId xmlns:a16="http://schemas.microsoft.com/office/drawing/2014/main" id="{F66D783D-815F-46BA-DC3D-6016E4BD7308}"/>
              </a:ext>
            </a:extLst>
          </p:cNvPr>
          <p:cNvSpPr>
            <a:spLocks noGrp="1"/>
          </p:cNvSpPr>
          <p:nvPr>
            <p:ph sz="quarter" idx="12"/>
          </p:nvPr>
        </p:nvSpPr>
        <p:spPr>
          <a:xfrm>
            <a:off x="641252" y="1519311"/>
            <a:ext cx="5364162" cy="4647313"/>
          </a:xfrm>
          <a:prstGeom prst="rect">
            <a:avLst/>
          </a:prstGeom>
        </p:spPr>
        <p:txBody>
          <a:bodyPr/>
          <a:lstStyle>
            <a:lvl1pPr>
              <a:defRPr sz="1800" b="0" i="0">
                <a:solidFill>
                  <a:schemeClr val="bg1"/>
                </a:solidFill>
                <a:latin typeface="Montserrat Light" pitchFamily="2" charset="77"/>
              </a:defRPr>
            </a:lvl1pPr>
            <a:lvl2pPr>
              <a:defRPr sz="1600" b="0" i="0">
                <a:solidFill>
                  <a:schemeClr val="bg1"/>
                </a:solidFill>
                <a:latin typeface="Montserrat Light" pitchFamily="2" charset="77"/>
              </a:defRPr>
            </a:lvl2pPr>
            <a:lvl3pPr>
              <a:defRPr sz="1400" b="0" i="0">
                <a:solidFill>
                  <a:schemeClr val="bg1"/>
                </a:solidFill>
                <a:latin typeface="Montserrat Light" pitchFamily="2" charset="77"/>
              </a:defRPr>
            </a:lvl3pPr>
            <a:lvl4pPr>
              <a:defRPr sz="1200" b="0" i="0">
                <a:solidFill>
                  <a:schemeClr val="bg1"/>
                </a:solidFill>
                <a:latin typeface="Montserrat Light" pitchFamily="2" charset="77"/>
              </a:defRPr>
            </a:lvl4pPr>
            <a:lvl5pPr>
              <a:defRPr sz="1100" b="0" i="0">
                <a:solidFill>
                  <a:schemeClr val="bg1"/>
                </a:solidFill>
                <a:latin typeface="Montserrat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8">
            <a:extLst>
              <a:ext uri="{FF2B5EF4-FFF2-40B4-BE49-F238E27FC236}">
                <a16:creationId xmlns:a16="http://schemas.microsoft.com/office/drawing/2014/main" id="{9F6EE999-4A55-8898-01C9-A8C5D2E1DB3B}"/>
              </a:ext>
            </a:extLst>
          </p:cNvPr>
          <p:cNvSpPr>
            <a:spLocks noGrp="1"/>
          </p:cNvSpPr>
          <p:nvPr>
            <p:ph sz="quarter" idx="13"/>
          </p:nvPr>
        </p:nvSpPr>
        <p:spPr>
          <a:xfrm>
            <a:off x="6186586" y="1519311"/>
            <a:ext cx="5364162" cy="4647313"/>
          </a:xfrm>
          <a:prstGeom prst="rect">
            <a:avLst/>
          </a:prstGeom>
        </p:spPr>
        <p:txBody>
          <a:bodyPr/>
          <a:lstStyle>
            <a:lvl1pPr>
              <a:defRPr sz="1800" b="0" i="0">
                <a:solidFill>
                  <a:schemeClr val="bg1"/>
                </a:solidFill>
                <a:latin typeface="Montserrat Light" pitchFamily="2" charset="77"/>
              </a:defRPr>
            </a:lvl1pPr>
            <a:lvl2pPr>
              <a:defRPr sz="1600" b="0" i="0">
                <a:solidFill>
                  <a:schemeClr val="bg1"/>
                </a:solidFill>
                <a:latin typeface="Montserrat Light" pitchFamily="2" charset="77"/>
              </a:defRPr>
            </a:lvl2pPr>
            <a:lvl3pPr>
              <a:defRPr sz="1400" b="0" i="0">
                <a:solidFill>
                  <a:schemeClr val="bg1"/>
                </a:solidFill>
                <a:latin typeface="Montserrat Light" pitchFamily="2" charset="77"/>
              </a:defRPr>
            </a:lvl3pPr>
            <a:lvl4pPr>
              <a:defRPr sz="1200" b="0" i="0">
                <a:solidFill>
                  <a:schemeClr val="bg1"/>
                </a:solidFill>
                <a:latin typeface="Montserrat Light" pitchFamily="2" charset="77"/>
              </a:defRPr>
            </a:lvl4pPr>
            <a:lvl5pPr>
              <a:defRPr sz="1100" b="0" i="0">
                <a:solidFill>
                  <a:schemeClr val="bg1"/>
                </a:solidFill>
                <a:latin typeface="Montserrat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9D2240B0-AC05-43AD-37E2-4A0AE66AE50D}"/>
              </a:ext>
            </a:extLst>
          </p:cNvPr>
          <p:cNvPicPr>
            <a:picLocks noChangeAspect="1"/>
          </p:cNvPicPr>
          <p:nvPr userDrawn="1"/>
        </p:nvPicPr>
        <p:blipFill>
          <a:blip r:embed="rId2"/>
          <a:srcRect/>
          <a:stretch/>
        </p:blipFill>
        <p:spPr>
          <a:xfrm>
            <a:off x="248395" y="6366232"/>
            <a:ext cx="1023356" cy="280845"/>
          </a:xfrm>
          <a:prstGeom prst="rect">
            <a:avLst/>
          </a:prstGeom>
        </p:spPr>
      </p:pic>
      <p:sp>
        <p:nvSpPr>
          <p:cNvPr id="10" name="Text Placeholder 10">
            <a:extLst>
              <a:ext uri="{FF2B5EF4-FFF2-40B4-BE49-F238E27FC236}">
                <a16:creationId xmlns:a16="http://schemas.microsoft.com/office/drawing/2014/main" id="{D3C539C7-5E12-619C-7F9E-F05D5D7EA43F}"/>
              </a:ext>
            </a:extLst>
          </p:cNvPr>
          <p:cNvSpPr>
            <a:spLocks noGrp="1"/>
          </p:cNvSpPr>
          <p:nvPr>
            <p:ph type="body" sz="quarter" idx="15" hasCustomPrompt="1"/>
          </p:nvPr>
        </p:nvSpPr>
        <p:spPr>
          <a:xfrm>
            <a:off x="3654425" y="6506655"/>
            <a:ext cx="4883150" cy="117577"/>
          </a:xfrm>
          <a:prstGeom prst="rect">
            <a:avLst/>
          </a:prstGeom>
        </p:spPr>
        <p:txBody>
          <a:bodyPr/>
          <a:lstStyle>
            <a:lvl1pPr marL="0" indent="0" algn="ctr">
              <a:buFontTx/>
              <a:buNone/>
              <a:defRPr sz="700" b="0" i="0">
                <a:solidFill>
                  <a:schemeClr val="bg1"/>
                </a:solidFill>
                <a:latin typeface="Montserrat Light" pitchFamily="2" charset="77"/>
              </a:defRPr>
            </a:lvl1pPr>
          </a:lstStyle>
          <a:p>
            <a:pPr lvl="0"/>
            <a:r>
              <a:rPr lang="en-US"/>
              <a:t>©2025 RE/MAX, LLC. Each Office Independently Owned and Operated. 25_250</a:t>
            </a:r>
          </a:p>
        </p:txBody>
      </p:sp>
      <p:sp>
        <p:nvSpPr>
          <p:cNvPr id="11" name="Slide Number Placeholder 5">
            <a:extLst>
              <a:ext uri="{FF2B5EF4-FFF2-40B4-BE49-F238E27FC236}">
                <a16:creationId xmlns:a16="http://schemas.microsoft.com/office/drawing/2014/main" id="{00A0B300-B773-F05E-5AFC-EDAE7B94F91E}"/>
              </a:ext>
            </a:extLst>
          </p:cNvPr>
          <p:cNvSpPr>
            <a:spLocks noGrp="1"/>
          </p:cNvSpPr>
          <p:nvPr>
            <p:ph type="sldNum" sz="quarter" idx="4"/>
          </p:nvPr>
        </p:nvSpPr>
        <p:spPr>
          <a:xfrm>
            <a:off x="11734800" y="6416099"/>
            <a:ext cx="457200" cy="354480"/>
          </a:xfrm>
          <a:prstGeom prst="rect">
            <a:avLst/>
          </a:prstGeom>
        </p:spPr>
        <p:txBody>
          <a:bodyPr vert="horz" lIns="91440" tIns="45720" rIns="91440" bIns="45720" rtlCol="0" anchor="ctr"/>
          <a:lstStyle>
            <a:lvl1pPr algn="ctr">
              <a:defRPr sz="1200">
                <a:solidFill>
                  <a:schemeClr val="bg1"/>
                </a:solidFill>
              </a:defRPr>
            </a:lvl1pPr>
          </a:lstStyle>
          <a:p>
            <a:fld id="{118FA9C5-EA5D-5745-9DC4-F40B5BE4446B}" type="slidenum">
              <a:rPr lang="en-US" smtClean="0"/>
              <a:pPr/>
              <a:t>‹#›</a:t>
            </a:fld>
            <a:endParaRPr lang="en-US"/>
          </a:p>
        </p:txBody>
      </p:sp>
      <p:pic>
        <p:nvPicPr>
          <p:cNvPr id="6" name="Picture 5">
            <a:extLst>
              <a:ext uri="{FF2B5EF4-FFF2-40B4-BE49-F238E27FC236}">
                <a16:creationId xmlns:a16="http://schemas.microsoft.com/office/drawing/2014/main" id="{CDEE9170-E692-9A0D-9EA3-2312901B821E}"/>
              </a:ext>
            </a:extLst>
          </p:cNvPr>
          <p:cNvPicPr>
            <a:picLocks noChangeAspect="1"/>
          </p:cNvPicPr>
          <p:nvPr userDrawn="1"/>
        </p:nvPicPr>
        <p:blipFill>
          <a:blip r:embed="rId3"/>
          <a:srcRect l="60729" t="6595" r="7619" b="59804"/>
          <a:stretch/>
        </p:blipFill>
        <p:spPr>
          <a:xfrm>
            <a:off x="10972800" y="0"/>
            <a:ext cx="1219200" cy="1294228"/>
          </a:xfrm>
          <a:prstGeom prst="rect">
            <a:avLst/>
          </a:prstGeom>
        </p:spPr>
      </p:pic>
      <p:pic>
        <p:nvPicPr>
          <p:cNvPr id="7" name="Picture 6">
            <a:extLst>
              <a:ext uri="{FF2B5EF4-FFF2-40B4-BE49-F238E27FC236}">
                <a16:creationId xmlns:a16="http://schemas.microsoft.com/office/drawing/2014/main" id="{D4EF10EE-855B-1998-AAF1-24B06D37859F}"/>
              </a:ext>
            </a:extLst>
          </p:cNvPr>
          <p:cNvPicPr>
            <a:picLocks noChangeAspect="1"/>
          </p:cNvPicPr>
          <p:nvPr userDrawn="1"/>
        </p:nvPicPr>
        <p:blipFill>
          <a:blip r:embed="rId4"/>
          <a:srcRect/>
          <a:stretch/>
        </p:blipFill>
        <p:spPr>
          <a:xfrm>
            <a:off x="10045043" y="6526813"/>
            <a:ext cx="1616802" cy="143426"/>
          </a:xfrm>
          <a:prstGeom prst="rect">
            <a:avLst/>
          </a:prstGeom>
        </p:spPr>
      </p:pic>
    </p:spTree>
    <p:extLst>
      <p:ext uri="{BB962C8B-B14F-4D97-AF65-F5344CB8AC3E}">
        <p14:creationId xmlns:p14="http://schemas.microsoft.com/office/powerpoint/2010/main" val="15987464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lide 3 Black">
    <p:bg>
      <p:bgPr>
        <a:solidFill>
          <a:srgbClr val="000000"/>
        </a:solidFill>
        <a:effectLst/>
      </p:bgPr>
    </p:bg>
    <p:spTree>
      <p:nvGrpSpPr>
        <p:cNvPr id="1" name=""/>
        <p:cNvGrpSpPr/>
        <p:nvPr/>
      </p:nvGrpSpPr>
      <p:grpSpPr>
        <a:xfrm>
          <a:off x="0" y="0"/>
          <a:ext cx="0" cy="0"/>
          <a:chOff x="0" y="0"/>
          <a:chExt cx="0" cy="0"/>
        </a:xfrm>
      </p:grpSpPr>
      <p:sp>
        <p:nvSpPr>
          <p:cNvPr id="8" name="Title Placeholder 2">
            <a:extLst>
              <a:ext uri="{FF2B5EF4-FFF2-40B4-BE49-F238E27FC236}">
                <a16:creationId xmlns:a16="http://schemas.microsoft.com/office/drawing/2014/main" id="{D3289E22-69BE-A15F-BDD8-E9F80405C1FE}"/>
              </a:ext>
            </a:extLst>
          </p:cNvPr>
          <p:cNvSpPr>
            <a:spLocks noGrp="1"/>
          </p:cNvSpPr>
          <p:nvPr>
            <p:ph type="title"/>
          </p:nvPr>
        </p:nvSpPr>
        <p:spPr>
          <a:xfrm>
            <a:off x="641252" y="225083"/>
            <a:ext cx="10177094" cy="900332"/>
          </a:xfrm>
          <a:prstGeom prst="rect">
            <a:avLst/>
          </a:prstGeom>
        </p:spPr>
        <p:txBody>
          <a:bodyPr vert="horz" lIns="91440" tIns="45720" rIns="91440" bIns="45720" rtlCol="0" anchor="ctr">
            <a:normAutofit/>
          </a:bodyPr>
          <a:lstStyle>
            <a:lvl1pPr>
              <a:defRPr sz="3000" b="1" i="0">
                <a:solidFill>
                  <a:schemeClr val="bg1"/>
                </a:solidFill>
                <a:latin typeface="Montserrat" pitchFamily="2" charset="77"/>
              </a:defRPr>
            </a:lvl1pPr>
          </a:lstStyle>
          <a:p>
            <a:r>
              <a:rPr lang="en-US"/>
              <a:t>Click to edit Master title style</a:t>
            </a:r>
          </a:p>
        </p:txBody>
      </p:sp>
      <p:sp>
        <p:nvSpPr>
          <p:cNvPr id="3" name="Text Placeholder 14">
            <a:extLst>
              <a:ext uri="{FF2B5EF4-FFF2-40B4-BE49-F238E27FC236}">
                <a16:creationId xmlns:a16="http://schemas.microsoft.com/office/drawing/2014/main" id="{884D47C9-27BA-18C1-7525-A15EE4E6FCBE}"/>
              </a:ext>
            </a:extLst>
          </p:cNvPr>
          <p:cNvSpPr>
            <a:spLocks noGrp="1"/>
          </p:cNvSpPr>
          <p:nvPr>
            <p:ph type="body" sz="quarter" idx="14" hasCustomPrompt="1"/>
          </p:nvPr>
        </p:nvSpPr>
        <p:spPr>
          <a:xfrm>
            <a:off x="624468" y="1487565"/>
            <a:ext cx="4320496" cy="798435"/>
          </a:xfrm>
          <a:prstGeom prst="rect">
            <a:avLst/>
          </a:prstGeom>
        </p:spPr>
        <p:txBody>
          <a:bodyPr anchor="ctr">
            <a:normAutofit/>
          </a:bodyPr>
          <a:lstStyle>
            <a:lvl1pPr marL="0" indent="0">
              <a:buFontTx/>
              <a:buNone/>
              <a:defRPr sz="2000" b="0">
                <a:solidFill>
                  <a:schemeClr val="bg1"/>
                </a:solidFill>
                <a:latin typeface="Montserrat" pitchFamily="2" charset="77"/>
              </a:defRPr>
            </a:lvl1pPr>
            <a:lvl2pPr marL="176212" indent="0">
              <a:buNone/>
              <a:defRPr/>
            </a:lvl2pPr>
          </a:lstStyle>
          <a:p>
            <a:r>
              <a:rPr lang="en-US"/>
              <a:t>Click to edit Master title style</a:t>
            </a:r>
          </a:p>
        </p:txBody>
      </p:sp>
      <p:sp>
        <p:nvSpPr>
          <p:cNvPr id="5" name="Text Placeholder 9">
            <a:extLst>
              <a:ext uri="{FF2B5EF4-FFF2-40B4-BE49-F238E27FC236}">
                <a16:creationId xmlns:a16="http://schemas.microsoft.com/office/drawing/2014/main" id="{D1A12BE7-A4F6-1E4B-7AF6-32575ED9E7A9}"/>
              </a:ext>
            </a:extLst>
          </p:cNvPr>
          <p:cNvSpPr>
            <a:spLocks noGrp="1"/>
          </p:cNvSpPr>
          <p:nvPr>
            <p:ph type="body" sz="quarter" idx="15"/>
          </p:nvPr>
        </p:nvSpPr>
        <p:spPr>
          <a:xfrm>
            <a:off x="624468" y="2370265"/>
            <a:ext cx="4320496" cy="3796360"/>
          </a:xfrm>
          <a:prstGeom prst="rect">
            <a:avLst/>
          </a:prstGeom>
        </p:spPr>
        <p:txBody>
          <a:bodyPr/>
          <a:lstStyle>
            <a:lvl1pPr marL="0" indent="0">
              <a:buNone/>
              <a:defRPr sz="1400" b="0" i="0">
                <a:solidFill>
                  <a:schemeClr val="bg1"/>
                </a:solidFill>
                <a:latin typeface="Montserrat Light" pitchFamily="2" charset="77"/>
              </a:defRPr>
            </a:lvl1pPr>
          </a:lstStyle>
          <a:p>
            <a:pPr lvl="0"/>
            <a:r>
              <a:rPr lang="en-US"/>
              <a:t>Click to edit Master text styles</a:t>
            </a:r>
          </a:p>
        </p:txBody>
      </p:sp>
      <p:sp>
        <p:nvSpPr>
          <p:cNvPr id="6" name="Content Placeholder 8">
            <a:extLst>
              <a:ext uri="{FF2B5EF4-FFF2-40B4-BE49-F238E27FC236}">
                <a16:creationId xmlns:a16="http://schemas.microsoft.com/office/drawing/2014/main" id="{53187B8C-C7DD-3B3C-5ADD-0FDDDDEA3780}"/>
              </a:ext>
            </a:extLst>
          </p:cNvPr>
          <p:cNvSpPr>
            <a:spLocks noGrp="1"/>
          </p:cNvSpPr>
          <p:nvPr>
            <p:ph sz="quarter" idx="12"/>
          </p:nvPr>
        </p:nvSpPr>
        <p:spPr>
          <a:xfrm>
            <a:off x="5229497" y="1487565"/>
            <a:ext cx="6367771" cy="4760835"/>
          </a:xfrm>
          <a:prstGeom prst="rect">
            <a:avLst/>
          </a:prstGeom>
        </p:spPr>
        <p:txBody>
          <a:bodyPr/>
          <a:lstStyle>
            <a:lvl1pPr>
              <a:buClrTx/>
              <a:defRPr sz="1800" b="0" i="0">
                <a:solidFill>
                  <a:schemeClr val="bg1"/>
                </a:solidFill>
                <a:latin typeface="Montserrat Light" pitchFamily="2" charset="77"/>
              </a:defRPr>
            </a:lvl1pPr>
            <a:lvl2pPr>
              <a:buClrTx/>
              <a:defRPr sz="1600" b="0" i="0">
                <a:solidFill>
                  <a:schemeClr val="bg1"/>
                </a:solidFill>
                <a:latin typeface="Montserrat Light" pitchFamily="2" charset="77"/>
              </a:defRPr>
            </a:lvl2pPr>
            <a:lvl3pPr>
              <a:buClrTx/>
              <a:defRPr sz="1400" b="0" i="0">
                <a:solidFill>
                  <a:schemeClr val="bg1"/>
                </a:solidFill>
                <a:latin typeface="Montserrat Light" pitchFamily="2" charset="77"/>
              </a:defRPr>
            </a:lvl3pPr>
            <a:lvl4pPr>
              <a:buClrTx/>
              <a:defRPr sz="1200" b="0" i="0">
                <a:solidFill>
                  <a:schemeClr val="bg1"/>
                </a:solidFill>
                <a:latin typeface="Montserrat Light" pitchFamily="2" charset="77"/>
              </a:defRPr>
            </a:lvl4pPr>
            <a:lvl5pPr>
              <a:lnSpc>
                <a:spcPct val="100000"/>
              </a:lnSpc>
              <a:buClrTx/>
              <a:defRPr sz="1100" b="0" i="0">
                <a:solidFill>
                  <a:schemeClr val="bg1"/>
                </a:solidFill>
                <a:latin typeface="Montserrat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a:extLst>
              <a:ext uri="{FF2B5EF4-FFF2-40B4-BE49-F238E27FC236}">
                <a16:creationId xmlns:a16="http://schemas.microsoft.com/office/drawing/2014/main" id="{84310A94-C846-1ED8-16F2-75CB303378FA}"/>
              </a:ext>
            </a:extLst>
          </p:cNvPr>
          <p:cNvPicPr>
            <a:picLocks noChangeAspect="1"/>
          </p:cNvPicPr>
          <p:nvPr userDrawn="1"/>
        </p:nvPicPr>
        <p:blipFill>
          <a:blip r:embed="rId2"/>
          <a:srcRect/>
          <a:stretch/>
        </p:blipFill>
        <p:spPr>
          <a:xfrm>
            <a:off x="248395" y="6366232"/>
            <a:ext cx="1023356" cy="280845"/>
          </a:xfrm>
          <a:prstGeom prst="rect">
            <a:avLst/>
          </a:prstGeom>
        </p:spPr>
      </p:pic>
      <p:sp>
        <p:nvSpPr>
          <p:cNvPr id="10" name="Text Placeholder 10">
            <a:extLst>
              <a:ext uri="{FF2B5EF4-FFF2-40B4-BE49-F238E27FC236}">
                <a16:creationId xmlns:a16="http://schemas.microsoft.com/office/drawing/2014/main" id="{B99F45EB-20C7-9AB9-F471-0092D93149B7}"/>
              </a:ext>
            </a:extLst>
          </p:cNvPr>
          <p:cNvSpPr>
            <a:spLocks noGrp="1"/>
          </p:cNvSpPr>
          <p:nvPr>
            <p:ph type="body" sz="quarter" idx="16" hasCustomPrompt="1"/>
          </p:nvPr>
        </p:nvSpPr>
        <p:spPr>
          <a:xfrm>
            <a:off x="3654425" y="6506655"/>
            <a:ext cx="4883150" cy="117577"/>
          </a:xfrm>
          <a:prstGeom prst="rect">
            <a:avLst/>
          </a:prstGeom>
        </p:spPr>
        <p:txBody>
          <a:bodyPr/>
          <a:lstStyle>
            <a:lvl1pPr marL="0" indent="0" algn="ctr">
              <a:buFontTx/>
              <a:buNone/>
              <a:defRPr sz="700" b="0" i="0">
                <a:solidFill>
                  <a:schemeClr val="bg1"/>
                </a:solidFill>
                <a:latin typeface="Montserrat Light" pitchFamily="2" charset="77"/>
              </a:defRPr>
            </a:lvl1pPr>
          </a:lstStyle>
          <a:p>
            <a:pPr lvl="0"/>
            <a:r>
              <a:rPr lang="en-US"/>
              <a:t>©2025 RE/MAX, LLC. Each Office Independently Owned and Operated. 25_250</a:t>
            </a:r>
          </a:p>
        </p:txBody>
      </p:sp>
      <p:sp>
        <p:nvSpPr>
          <p:cNvPr id="11" name="Slide Number Placeholder 5">
            <a:extLst>
              <a:ext uri="{FF2B5EF4-FFF2-40B4-BE49-F238E27FC236}">
                <a16:creationId xmlns:a16="http://schemas.microsoft.com/office/drawing/2014/main" id="{1C8418E7-DB90-7FDF-2A21-8B471045398C}"/>
              </a:ext>
            </a:extLst>
          </p:cNvPr>
          <p:cNvSpPr>
            <a:spLocks noGrp="1"/>
          </p:cNvSpPr>
          <p:nvPr>
            <p:ph type="sldNum" sz="quarter" idx="4"/>
          </p:nvPr>
        </p:nvSpPr>
        <p:spPr>
          <a:xfrm>
            <a:off x="11734800" y="6416099"/>
            <a:ext cx="457200" cy="354480"/>
          </a:xfrm>
          <a:prstGeom prst="rect">
            <a:avLst/>
          </a:prstGeom>
        </p:spPr>
        <p:txBody>
          <a:bodyPr vert="horz" lIns="91440" tIns="45720" rIns="91440" bIns="45720" rtlCol="0" anchor="ctr"/>
          <a:lstStyle>
            <a:lvl1pPr algn="ctr">
              <a:defRPr sz="1200">
                <a:solidFill>
                  <a:schemeClr val="bg1"/>
                </a:solidFill>
              </a:defRPr>
            </a:lvl1pPr>
          </a:lstStyle>
          <a:p>
            <a:fld id="{118FA9C5-EA5D-5745-9DC4-F40B5BE4446B}" type="slidenum">
              <a:rPr lang="en-US" smtClean="0"/>
              <a:pPr/>
              <a:t>‹#›</a:t>
            </a:fld>
            <a:endParaRPr lang="en-US"/>
          </a:p>
        </p:txBody>
      </p:sp>
      <p:pic>
        <p:nvPicPr>
          <p:cNvPr id="7" name="Picture 6">
            <a:extLst>
              <a:ext uri="{FF2B5EF4-FFF2-40B4-BE49-F238E27FC236}">
                <a16:creationId xmlns:a16="http://schemas.microsoft.com/office/drawing/2014/main" id="{9C6C0061-9F72-EC7B-F2DC-8376840285A9}"/>
              </a:ext>
            </a:extLst>
          </p:cNvPr>
          <p:cNvPicPr>
            <a:picLocks noChangeAspect="1"/>
          </p:cNvPicPr>
          <p:nvPr userDrawn="1"/>
        </p:nvPicPr>
        <p:blipFill>
          <a:blip r:embed="rId3"/>
          <a:srcRect l="60729" t="6595" r="7619" b="59804"/>
          <a:stretch/>
        </p:blipFill>
        <p:spPr>
          <a:xfrm>
            <a:off x="10972800" y="0"/>
            <a:ext cx="1219200" cy="1294228"/>
          </a:xfrm>
          <a:prstGeom prst="rect">
            <a:avLst/>
          </a:prstGeom>
        </p:spPr>
      </p:pic>
      <p:pic>
        <p:nvPicPr>
          <p:cNvPr id="9" name="Picture 8">
            <a:extLst>
              <a:ext uri="{FF2B5EF4-FFF2-40B4-BE49-F238E27FC236}">
                <a16:creationId xmlns:a16="http://schemas.microsoft.com/office/drawing/2014/main" id="{3D1BF270-7F46-F166-F4FF-3A208E6F6AF2}"/>
              </a:ext>
            </a:extLst>
          </p:cNvPr>
          <p:cNvPicPr>
            <a:picLocks noChangeAspect="1"/>
          </p:cNvPicPr>
          <p:nvPr userDrawn="1"/>
        </p:nvPicPr>
        <p:blipFill>
          <a:blip r:embed="rId4"/>
          <a:srcRect/>
          <a:stretch/>
        </p:blipFill>
        <p:spPr>
          <a:xfrm>
            <a:off x="10045043" y="6526813"/>
            <a:ext cx="1616802" cy="143426"/>
          </a:xfrm>
          <a:prstGeom prst="rect">
            <a:avLst/>
          </a:prstGeom>
        </p:spPr>
      </p:pic>
    </p:spTree>
    <p:extLst>
      <p:ext uri="{BB962C8B-B14F-4D97-AF65-F5344CB8AC3E}">
        <p14:creationId xmlns:p14="http://schemas.microsoft.com/office/powerpoint/2010/main" val="22312815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4 Black">
    <p:bg>
      <p:bgPr>
        <a:solidFill>
          <a:srgbClr val="000000"/>
        </a:solidFill>
        <a:effectLst/>
      </p:bgPr>
    </p:bg>
    <p:spTree>
      <p:nvGrpSpPr>
        <p:cNvPr id="1" name=""/>
        <p:cNvGrpSpPr/>
        <p:nvPr/>
      </p:nvGrpSpPr>
      <p:grpSpPr>
        <a:xfrm>
          <a:off x="0" y="0"/>
          <a:ext cx="0" cy="0"/>
          <a:chOff x="0" y="0"/>
          <a:chExt cx="0" cy="0"/>
        </a:xfrm>
      </p:grpSpPr>
      <p:sp>
        <p:nvSpPr>
          <p:cNvPr id="2" name="Text Placeholder 14">
            <a:extLst>
              <a:ext uri="{FF2B5EF4-FFF2-40B4-BE49-F238E27FC236}">
                <a16:creationId xmlns:a16="http://schemas.microsoft.com/office/drawing/2014/main" id="{E0A37FD9-75F2-9B4F-F65B-261C221B496F}"/>
              </a:ext>
            </a:extLst>
          </p:cNvPr>
          <p:cNvSpPr>
            <a:spLocks noGrp="1"/>
          </p:cNvSpPr>
          <p:nvPr>
            <p:ph type="body" sz="quarter" idx="14" hasCustomPrompt="1"/>
          </p:nvPr>
        </p:nvSpPr>
        <p:spPr>
          <a:xfrm>
            <a:off x="624468" y="1487565"/>
            <a:ext cx="4320496" cy="798435"/>
          </a:xfrm>
          <a:prstGeom prst="rect">
            <a:avLst/>
          </a:prstGeom>
        </p:spPr>
        <p:txBody>
          <a:bodyPr anchor="ctr">
            <a:normAutofit/>
          </a:bodyPr>
          <a:lstStyle>
            <a:lvl1pPr marL="0" indent="0">
              <a:buFontTx/>
              <a:buNone/>
              <a:defRPr sz="2000" b="0">
                <a:solidFill>
                  <a:schemeClr val="bg1"/>
                </a:solidFill>
                <a:latin typeface="Montserrat" pitchFamily="2" charset="77"/>
              </a:defRPr>
            </a:lvl1pPr>
            <a:lvl2pPr marL="176212" indent="0">
              <a:buNone/>
              <a:defRPr/>
            </a:lvl2pPr>
          </a:lstStyle>
          <a:p>
            <a:r>
              <a:rPr lang="en-US"/>
              <a:t>Click to edit Master title style</a:t>
            </a:r>
          </a:p>
        </p:txBody>
      </p:sp>
      <p:sp>
        <p:nvSpPr>
          <p:cNvPr id="4" name="Text Placeholder 9">
            <a:extLst>
              <a:ext uri="{FF2B5EF4-FFF2-40B4-BE49-F238E27FC236}">
                <a16:creationId xmlns:a16="http://schemas.microsoft.com/office/drawing/2014/main" id="{7B74635F-1782-F191-5390-9CA924F24EB2}"/>
              </a:ext>
            </a:extLst>
          </p:cNvPr>
          <p:cNvSpPr>
            <a:spLocks noGrp="1"/>
          </p:cNvSpPr>
          <p:nvPr>
            <p:ph type="body" sz="quarter" idx="15"/>
          </p:nvPr>
        </p:nvSpPr>
        <p:spPr>
          <a:xfrm>
            <a:off x="624468" y="2370265"/>
            <a:ext cx="4320496" cy="3796360"/>
          </a:xfrm>
          <a:prstGeom prst="rect">
            <a:avLst/>
          </a:prstGeom>
        </p:spPr>
        <p:txBody>
          <a:bodyPr/>
          <a:lstStyle>
            <a:lvl1pPr marL="0" indent="0">
              <a:buNone/>
              <a:defRPr sz="1400" b="0" i="0">
                <a:solidFill>
                  <a:schemeClr val="bg1"/>
                </a:solidFill>
                <a:latin typeface="Montserrat Light" pitchFamily="2" charset="77"/>
              </a:defRPr>
            </a:lvl1pPr>
          </a:lstStyle>
          <a:p>
            <a:pPr lvl="0"/>
            <a:r>
              <a:rPr lang="en-US"/>
              <a:t>Click to edit Master text styles</a:t>
            </a:r>
          </a:p>
        </p:txBody>
      </p:sp>
      <p:sp>
        <p:nvSpPr>
          <p:cNvPr id="10" name="Content Placeholder 8">
            <a:extLst>
              <a:ext uri="{FF2B5EF4-FFF2-40B4-BE49-F238E27FC236}">
                <a16:creationId xmlns:a16="http://schemas.microsoft.com/office/drawing/2014/main" id="{EA8D3784-7FAD-7E5F-0F84-EB36EEB9F4A6}"/>
              </a:ext>
            </a:extLst>
          </p:cNvPr>
          <p:cNvSpPr>
            <a:spLocks noGrp="1"/>
          </p:cNvSpPr>
          <p:nvPr>
            <p:ph sz="quarter" idx="12"/>
          </p:nvPr>
        </p:nvSpPr>
        <p:spPr>
          <a:xfrm>
            <a:off x="5229497" y="1487565"/>
            <a:ext cx="6367771" cy="4760835"/>
          </a:xfrm>
          <a:prstGeom prst="rect">
            <a:avLst/>
          </a:prstGeom>
        </p:spPr>
        <p:txBody>
          <a:bodyPr/>
          <a:lstStyle>
            <a:lvl1pPr>
              <a:buClrTx/>
              <a:defRPr sz="1800" b="0" i="0">
                <a:solidFill>
                  <a:schemeClr val="bg1"/>
                </a:solidFill>
                <a:latin typeface="Montserrat Light" pitchFamily="2" charset="77"/>
              </a:defRPr>
            </a:lvl1pPr>
            <a:lvl2pPr>
              <a:buClrTx/>
              <a:defRPr sz="1600" b="0" i="0">
                <a:solidFill>
                  <a:schemeClr val="bg1"/>
                </a:solidFill>
                <a:latin typeface="Montserrat Light" pitchFamily="2" charset="77"/>
              </a:defRPr>
            </a:lvl2pPr>
            <a:lvl3pPr>
              <a:buClrTx/>
              <a:defRPr sz="1400" b="0" i="0">
                <a:solidFill>
                  <a:schemeClr val="bg1"/>
                </a:solidFill>
                <a:latin typeface="Montserrat Light" pitchFamily="2" charset="77"/>
              </a:defRPr>
            </a:lvl3pPr>
            <a:lvl4pPr>
              <a:buClrTx/>
              <a:defRPr sz="1200" b="0" i="0">
                <a:solidFill>
                  <a:schemeClr val="bg1"/>
                </a:solidFill>
                <a:latin typeface="Montserrat Light" pitchFamily="2" charset="77"/>
              </a:defRPr>
            </a:lvl4pPr>
            <a:lvl5pPr>
              <a:lnSpc>
                <a:spcPct val="100000"/>
              </a:lnSpc>
              <a:buClrTx/>
              <a:defRPr sz="1100" b="0" i="0">
                <a:solidFill>
                  <a:schemeClr val="bg1"/>
                </a:solidFill>
                <a:latin typeface="Montserrat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1A0126DA-739B-A098-981D-9C271FBC11E9}"/>
              </a:ext>
            </a:extLst>
          </p:cNvPr>
          <p:cNvPicPr>
            <a:picLocks noChangeAspect="1"/>
          </p:cNvPicPr>
          <p:nvPr userDrawn="1"/>
        </p:nvPicPr>
        <p:blipFill>
          <a:blip r:embed="rId2"/>
          <a:srcRect/>
          <a:stretch/>
        </p:blipFill>
        <p:spPr>
          <a:xfrm>
            <a:off x="248395" y="6366232"/>
            <a:ext cx="1023356" cy="280845"/>
          </a:xfrm>
          <a:prstGeom prst="rect">
            <a:avLst/>
          </a:prstGeom>
        </p:spPr>
      </p:pic>
      <p:sp>
        <p:nvSpPr>
          <p:cNvPr id="6" name="Text Placeholder 10">
            <a:extLst>
              <a:ext uri="{FF2B5EF4-FFF2-40B4-BE49-F238E27FC236}">
                <a16:creationId xmlns:a16="http://schemas.microsoft.com/office/drawing/2014/main" id="{83683AB1-D9BD-5C0A-FD01-C8850F8EC37D}"/>
              </a:ext>
            </a:extLst>
          </p:cNvPr>
          <p:cNvSpPr>
            <a:spLocks noGrp="1"/>
          </p:cNvSpPr>
          <p:nvPr>
            <p:ph type="body" sz="quarter" idx="16" hasCustomPrompt="1"/>
          </p:nvPr>
        </p:nvSpPr>
        <p:spPr>
          <a:xfrm>
            <a:off x="3654425" y="6506655"/>
            <a:ext cx="4883150" cy="117577"/>
          </a:xfrm>
          <a:prstGeom prst="rect">
            <a:avLst/>
          </a:prstGeom>
        </p:spPr>
        <p:txBody>
          <a:bodyPr/>
          <a:lstStyle>
            <a:lvl1pPr marL="0" indent="0" algn="ctr">
              <a:buFontTx/>
              <a:buNone/>
              <a:defRPr sz="700" b="0" i="0">
                <a:solidFill>
                  <a:schemeClr val="bg1"/>
                </a:solidFill>
                <a:latin typeface="Montserrat Light" pitchFamily="2" charset="77"/>
              </a:defRPr>
            </a:lvl1pPr>
          </a:lstStyle>
          <a:p>
            <a:pPr lvl="0"/>
            <a:r>
              <a:rPr lang="en-US"/>
              <a:t>©2025 RE/MAX, LLC. Each Office Independently Owned and Operated. 25_250</a:t>
            </a:r>
          </a:p>
        </p:txBody>
      </p:sp>
      <p:sp>
        <p:nvSpPr>
          <p:cNvPr id="8" name="Slide Number Placeholder 5">
            <a:extLst>
              <a:ext uri="{FF2B5EF4-FFF2-40B4-BE49-F238E27FC236}">
                <a16:creationId xmlns:a16="http://schemas.microsoft.com/office/drawing/2014/main" id="{E977EA72-9D35-9412-F124-ACF9B89210E1}"/>
              </a:ext>
            </a:extLst>
          </p:cNvPr>
          <p:cNvSpPr>
            <a:spLocks noGrp="1"/>
          </p:cNvSpPr>
          <p:nvPr>
            <p:ph type="sldNum" sz="quarter" idx="4"/>
          </p:nvPr>
        </p:nvSpPr>
        <p:spPr>
          <a:xfrm>
            <a:off x="11734800" y="6416099"/>
            <a:ext cx="457200" cy="354480"/>
          </a:xfrm>
          <a:prstGeom prst="rect">
            <a:avLst/>
          </a:prstGeom>
        </p:spPr>
        <p:txBody>
          <a:bodyPr vert="horz" lIns="91440" tIns="45720" rIns="91440" bIns="45720" rtlCol="0" anchor="ctr"/>
          <a:lstStyle>
            <a:lvl1pPr algn="ctr">
              <a:defRPr sz="1200">
                <a:solidFill>
                  <a:schemeClr val="bg1"/>
                </a:solidFill>
              </a:defRPr>
            </a:lvl1pPr>
          </a:lstStyle>
          <a:p>
            <a:fld id="{118FA9C5-EA5D-5745-9DC4-F40B5BE4446B}" type="slidenum">
              <a:rPr lang="en-US" smtClean="0"/>
              <a:pPr/>
              <a:t>‹#›</a:t>
            </a:fld>
            <a:endParaRPr lang="en-US"/>
          </a:p>
        </p:txBody>
      </p:sp>
      <p:pic>
        <p:nvPicPr>
          <p:cNvPr id="7" name="Picture 6">
            <a:extLst>
              <a:ext uri="{FF2B5EF4-FFF2-40B4-BE49-F238E27FC236}">
                <a16:creationId xmlns:a16="http://schemas.microsoft.com/office/drawing/2014/main" id="{7824A3B8-B910-B4A2-B3E4-121404F25DEA}"/>
              </a:ext>
            </a:extLst>
          </p:cNvPr>
          <p:cNvPicPr>
            <a:picLocks noChangeAspect="1"/>
          </p:cNvPicPr>
          <p:nvPr userDrawn="1"/>
        </p:nvPicPr>
        <p:blipFill>
          <a:blip r:embed="rId3"/>
          <a:srcRect l="60729" t="6595" r="7619" b="59804"/>
          <a:stretch/>
        </p:blipFill>
        <p:spPr>
          <a:xfrm>
            <a:off x="10972800" y="0"/>
            <a:ext cx="1219200" cy="1294228"/>
          </a:xfrm>
          <a:prstGeom prst="rect">
            <a:avLst/>
          </a:prstGeom>
        </p:spPr>
      </p:pic>
      <p:pic>
        <p:nvPicPr>
          <p:cNvPr id="9" name="Picture 8">
            <a:extLst>
              <a:ext uri="{FF2B5EF4-FFF2-40B4-BE49-F238E27FC236}">
                <a16:creationId xmlns:a16="http://schemas.microsoft.com/office/drawing/2014/main" id="{E271C9C4-6DB1-ACEA-9D21-D34ECBC48B5A}"/>
              </a:ext>
            </a:extLst>
          </p:cNvPr>
          <p:cNvPicPr>
            <a:picLocks noChangeAspect="1"/>
          </p:cNvPicPr>
          <p:nvPr userDrawn="1"/>
        </p:nvPicPr>
        <p:blipFill>
          <a:blip r:embed="rId4"/>
          <a:srcRect/>
          <a:stretch/>
        </p:blipFill>
        <p:spPr>
          <a:xfrm>
            <a:off x="10045043" y="6526813"/>
            <a:ext cx="1616802" cy="143426"/>
          </a:xfrm>
          <a:prstGeom prst="rect">
            <a:avLst/>
          </a:prstGeom>
        </p:spPr>
      </p:pic>
    </p:spTree>
    <p:extLst>
      <p:ext uri="{BB962C8B-B14F-4D97-AF65-F5344CB8AC3E}">
        <p14:creationId xmlns:p14="http://schemas.microsoft.com/office/powerpoint/2010/main" val="36997558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5 Black">
    <p:bg>
      <p:bgPr>
        <a:solidFill>
          <a:srgbClr val="000000"/>
        </a:solidFill>
        <a:effectLst/>
      </p:bgPr>
    </p:bg>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DC3D384D-A394-FABA-E531-1C719B2AD4A2}"/>
              </a:ext>
            </a:extLst>
          </p:cNvPr>
          <p:cNvSpPr>
            <a:spLocks noGrp="1"/>
          </p:cNvSpPr>
          <p:nvPr>
            <p:ph type="pic" sz="quarter" idx="12" hasCustomPrompt="1"/>
          </p:nvPr>
        </p:nvSpPr>
        <p:spPr>
          <a:xfrm>
            <a:off x="5212132" y="1483952"/>
            <a:ext cx="6385135" cy="4682673"/>
          </a:xfrm>
          <a:prstGeom prst="rect">
            <a:avLst/>
          </a:prstGeom>
        </p:spPr>
        <p:txBody>
          <a:bodyPr/>
          <a:lstStyle>
            <a:lvl1pPr marL="0" indent="0">
              <a:buNone/>
              <a:defRPr sz="2000" b="0" i="0">
                <a:solidFill>
                  <a:schemeClr val="bg1"/>
                </a:solidFill>
                <a:latin typeface="Montserrat Light" pitchFamily="2" charset="77"/>
              </a:defRPr>
            </a:lvl1pPr>
          </a:lstStyle>
          <a:p>
            <a:r>
              <a:rPr lang="en-US"/>
              <a:t>Click to add picture</a:t>
            </a:r>
          </a:p>
        </p:txBody>
      </p:sp>
      <p:sp>
        <p:nvSpPr>
          <p:cNvPr id="4" name="Text Placeholder 14">
            <a:extLst>
              <a:ext uri="{FF2B5EF4-FFF2-40B4-BE49-F238E27FC236}">
                <a16:creationId xmlns:a16="http://schemas.microsoft.com/office/drawing/2014/main" id="{75568220-EE33-1BC7-B9D3-2DB50E652F04}"/>
              </a:ext>
            </a:extLst>
          </p:cNvPr>
          <p:cNvSpPr>
            <a:spLocks noGrp="1"/>
          </p:cNvSpPr>
          <p:nvPr>
            <p:ph type="body" sz="quarter" idx="14" hasCustomPrompt="1"/>
          </p:nvPr>
        </p:nvSpPr>
        <p:spPr>
          <a:xfrm>
            <a:off x="624468" y="1487565"/>
            <a:ext cx="4320496" cy="798435"/>
          </a:xfrm>
          <a:prstGeom prst="rect">
            <a:avLst/>
          </a:prstGeom>
        </p:spPr>
        <p:txBody>
          <a:bodyPr anchor="ctr">
            <a:normAutofit/>
          </a:bodyPr>
          <a:lstStyle>
            <a:lvl1pPr marL="0" indent="0">
              <a:buFontTx/>
              <a:buNone/>
              <a:defRPr sz="2000" b="0">
                <a:solidFill>
                  <a:schemeClr val="bg1"/>
                </a:solidFill>
                <a:latin typeface="Montserrat" pitchFamily="2" charset="77"/>
              </a:defRPr>
            </a:lvl1pPr>
            <a:lvl2pPr marL="176212" indent="0">
              <a:buNone/>
              <a:defRPr/>
            </a:lvl2pPr>
          </a:lstStyle>
          <a:p>
            <a:r>
              <a:rPr lang="en-US"/>
              <a:t>Click to edit Master title style</a:t>
            </a:r>
          </a:p>
        </p:txBody>
      </p:sp>
      <p:sp>
        <p:nvSpPr>
          <p:cNvPr id="8" name="Text Placeholder 9">
            <a:extLst>
              <a:ext uri="{FF2B5EF4-FFF2-40B4-BE49-F238E27FC236}">
                <a16:creationId xmlns:a16="http://schemas.microsoft.com/office/drawing/2014/main" id="{53CB8EB7-7DA4-6DFA-8F42-686538FB3F29}"/>
              </a:ext>
            </a:extLst>
          </p:cNvPr>
          <p:cNvSpPr>
            <a:spLocks noGrp="1"/>
          </p:cNvSpPr>
          <p:nvPr>
            <p:ph type="body" sz="quarter" idx="15"/>
          </p:nvPr>
        </p:nvSpPr>
        <p:spPr>
          <a:xfrm>
            <a:off x="624468" y="2370265"/>
            <a:ext cx="4320496" cy="3796360"/>
          </a:xfrm>
          <a:prstGeom prst="rect">
            <a:avLst/>
          </a:prstGeom>
        </p:spPr>
        <p:txBody>
          <a:bodyPr/>
          <a:lstStyle>
            <a:lvl1pPr marL="0" indent="0">
              <a:buNone/>
              <a:defRPr sz="1400" b="0" i="0">
                <a:solidFill>
                  <a:schemeClr val="bg1"/>
                </a:solidFill>
                <a:latin typeface="Montserrat Light" pitchFamily="2" charset="77"/>
              </a:defRPr>
            </a:lvl1pPr>
          </a:lstStyle>
          <a:p>
            <a:pPr lvl="0"/>
            <a:r>
              <a:rPr lang="en-US"/>
              <a:t>Click to edit Master text styles</a:t>
            </a:r>
          </a:p>
        </p:txBody>
      </p:sp>
      <p:pic>
        <p:nvPicPr>
          <p:cNvPr id="5" name="Picture 4">
            <a:extLst>
              <a:ext uri="{FF2B5EF4-FFF2-40B4-BE49-F238E27FC236}">
                <a16:creationId xmlns:a16="http://schemas.microsoft.com/office/drawing/2014/main" id="{798FF544-75F9-39BC-216D-1E686687CB8C}"/>
              </a:ext>
            </a:extLst>
          </p:cNvPr>
          <p:cNvPicPr>
            <a:picLocks noChangeAspect="1"/>
          </p:cNvPicPr>
          <p:nvPr userDrawn="1"/>
        </p:nvPicPr>
        <p:blipFill>
          <a:blip r:embed="rId2"/>
          <a:srcRect/>
          <a:stretch/>
        </p:blipFill>
        <p:spPr>
          <a:xfrm>
            <a:off x="248395" y="6366232"/>
            <a:ext cx="1023356" cy="280845"/>
          </a:xfrm>
          <a:prstGeom prst="rect">
            <a:avLst/>
          </a:prstGeom>
        </p:spPr>
      </p:pic>
      <p:sp>
        <p:nvSpPr>
          <p:cNvPr id="6" name="Text Placeholder 10">
            <a:extLst>
              <a:ext uri="{FF2B5EF4-FFF2-40B4-BE49-F238E27FC236}">
                <a16:creationId xmlns:a16="http://schemas.microsoft.com/office/drawing/2014/main" id="{707D7C37-8862-2D0B-83B6-F80237AF6E0C}"/>
              </a:ext>
            </a:extLst>
          </p:cNvPr>
          <p:cNvSpPr>
            <a:spLocks noGrp="1"/>
          </p:cNvSpPr>
          <p:nvPr>
            <p:ph type="body" sz="quarter" idx="16" hasCustomPrompt="1"/>
          </p:nvPr>
        </p:nvSpPr>
        <p:spPr>
          <a:xfrm>
            <a:off x="3654425" y="6506655"/>
            <a:ext cx="4883150" cy="117577"/>
          </a:xfrm>
          <a:prstGeom prst="rect">
            <a:avLst/>
          </a:prstGeom>
        </p:spPr>
        <p:txBody>
          <a:bodyPr/>
          <a:lstStyle>
            <a:lvl1pPr marL="0" indent="0" algn="ctr">
              <a:buFontTx/>
              <a:buNone/>
              <a:defRPr sz="700" b="0" i="0">
                <a:solidFill>
                  <a:schemeClr val="bg1"/>
                </a:solidFill>
                <a:latin typeface="Montserrat Light" pitchFamily="2" charset="77"/>
              </a:defRPr>
            </a:lvl1pPr>
          </a:lstStyle>
          <a:p>
            <a:pPr lvl="0"/>
            <a:r>
              <a:rPr lang="en-US"/>
              <a:t>©2025 RE/MAX, LLC. Each Office Independently Owned and Operated. 25_250</a:t>
            </a:r>
          </a:p>
        </p:txBody>
      </p:sp>
      <p:sp>
        <p:nvSpPr>
          <p:cNvPr id="10" name="Slide Number Placeholder 5">
            <a:extLst>
              <a:ext uri="{FF2B5EF4-FFF2-40B4-BE49-F238E27FC236}">
                <a16:creationId xmlns:a16="http://schemas.microsoft.com/office/drawing/2014/main" id="{8EA4D70A-8DC0-BADF-209F-3BBF5DD21734}"/>
              </a:ext>
            </a:extLst>
          </p:cNvPr>
          <p:cNvSpPr>
            <a:spLocks noGrp="1"/>
          </p:cNvSpPr>
          <p:nvPr>
            <p:ph type="sldNum" sz="quarter" idx="4"/>
          </p:nvPr>
        </p:nvSpPr>
        <p:spPr>
          <a:xfrm>
            <a:off x="11734800" y="6416099"/>
            <a:ext cx="457200" cy="354480"/>
          </a:xfrm>
          <a:prstGeom prst="rect">
            <a:avLst/>
          </a:prstGeom>
        </p:spPr>
        <p:txBody>
          <a:bodyPr vert="horz" lIns="91440" tIns="45720" rIns="91440" bIns="45720" rtlCol="0" anchor="ctr"/>
          <a:lstStyle>
            <a:lvl1pPr algn="ctr">
              <a:defRPr sz="1200">
                <a:solidFill>
                  <a:schemeClr val="bg1"/>
                </a:solidFill>
              </a:defRPr>
            </a:lvl1pPr>
          </a:lstStyle>
          <a:p>
            <a:fld id="{118FA9C5-EA5D-5745-9DC4-F40B5BE4446B}" type="slidenum">
              <a:rPr lang="en-US" smtClean="0"/>
              <a:pPr/>
              <a:t>‹#›</a:t>
            </a:fld>
            <a:endParaRPr lang="en-US"/>
          </a:p>
        </p:txBody>
      </p:sp>
      <p:pic>
        <p:nvPicPr>
          <p:cNvPr id="7" name="Picture 6">
            <a:extLst>
              <a:ext uri="{FF2B5EF4-FFF2-40B4-BE49-F238E27FC236}">
                <a16:creationId xmlns:a16="http://schemas.microsoft.com/office/drawing/2014/main" id="{575F8A20-1A81-F48A-4F72-CAE0EE87E5DD}"/>
              </a:ext>
            </a:extLst>
          </p:cNvPr>
          <p:cNvPicPr>
            <a:picLocks noChangeAspect="1"/>
          </p:cNvPicPr>
          <p:nvPr userDrawn="1"/>
        </p:nvPicPr>
        <p:blipFill>
          <a:blip r:embed="rId3"/>
          <a:srcRect l="60729" t="6595" r="7619" b="59804"/>
          <a:stretch/>
        </p:blipFill>
        <p:spPr>
          <a:xfrm>
            <a:off x="10972800" y="0"/>
            <a:ext cx="1219200" cy="1294228"/>
          </a:xfrm>
          <a:prstGeom prst="rect">
            <a:avLst/>
          </a:prstGeom>
        </p:spPr>
      </p:pic>
      <p:pic>
        <p:nvPicPr>
          <p:cNvPr id="9" name="Picture 8">
            <a:extLst>
              <a:ext uri="{FF2B5EF4-FFF2-40B4-BE49-F238E27FC236}">
                <a16:creationId xmlns:a16="http://schemas.microsoft.com/office/drawing/2014/main" id="{E776DF3B-ED46-AE38-6C45-477819511F77}"/>
              </a:ext>
            </a:extLst>
          </p:cNvPr>
          <p:cNvPicPr>
            <a:picLocks noChangeAspect="1"/>
          </p:cNvPicPr>
          <p:nvPr userDrawn="1"/>
        </p:nvPicPr>
        <p:blipFill>
          <a:blip r:embed="rId4"/>
          <a:srcRect/>
          <a:stretch/>
        </p:blipFill>
        <p:spPr>
          <a:xfrm>
            <a:off x="10045043" y="6526813"/>
            <a:ext cx="1616802" cy="143426"/>
          </a:xfrm>
          <a:prstGeom prst="rect">
            <a:avLst/>
          </a:prstGeom>
        </p:spPr>
      </p:pic>
    </p:spTree>
    <p:extLst>
      <p:ext uri="{BB962C8B-B14F-4D97-AF65-F5344CB8AC3E}">
        <p14:creationId xmlns:p14="http://schemas.microsoft.com/office/powerpoint/2010/main" val="88449705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lide 6 Black">
    <p:bg>
      <p:bgPr>
        <a:solidFill>
          <a:srgbClr val="000000"/>
        </a:solidFill>
        <a:effectLst/>
      </p:bgPr>
    </p:bg>
    <p:spTree>
      <p:nvGrpSpPr>
        <p:cNvPr id="1" name=""/>
        <p:cNvGrpSpPr/>
        <p:nvPr/>
      </p:nvGrpSpPr>
      <p:grpSpPr>
        <a:xfrm>
          <a:off x="0" y="0"/>
          <a:ext cx="0" cy="0"/>
          <a:chOff x="0" y="0"/>
          <a:chExt cx="0" cy="0"/>
        </a:xfrm>
      </p:grpSpPr>
      <p:sp>
        <p:nvSpPr>
          <p:cNvPr id="7" name="Picture Placeholder 5">
            <a:extLst>
              <a:ext uri="{FF2B5EF4-FFF2-40B4-BE49-F238E27FC236}">
                <a16:creationId xmlns:a16="http://schemas.microsoft.com/office/drawing/2014/main" id="{257FF334-D1A0-D59A-788C-F609E97E3444}"/>
              </a:ext>
            </a:extLst>
          </p:cNvPr>
          <p:cNvSpPr>
            <a:spLocks noGrp="1"/>
          </p:cNvSpPr>
          <p:nvPr>
            <p:ph type="pic" sz="quarter" idx="12"/>
          </p:nvPr>
        </p:nvSpPr>
        <p:spPr>
          <a:xfrm>
            <a:off x="609600" y="1447800"/>
            <a:ext cx="3221108" cy="4648200"/>
          </a:xfrm>
          <a:prstGeom prst="rect">
            <a:avLst/>
          </a:prstGeom>
        </p:spPr>
        <p:txBody>
          <a:bodyPr anchor="ctr"/>
          <a:lstStyle>
            <a:lvl1pPr marL="0" indent="0" algn="ctr">
              <a:buFontTx/>
              <a:buNone/>
              <a:defRPr b="0" i="0">
                <a:solidFill>
                  <a:schemeClr val="bg1"/>
                </a:solidFill>
                <a:latin typeface="Montserrat Light" pitchFamily="2" charset="77"/>
              </a:defRPr>
            </a:lvl1pPr>
          </a:lstStyle>
          <a:p>
            <a:endParaRPr lang="en-US"/>
          </a:p>
        </p:txBody>
      </p:sp>
      <p:sp>
        <p:nvSpPr>
          <p:cNvPr id="9" name="Picture Placeholder 5">
            <a:extLst>
              <a:ext uri="{FF2B5EF4-FFF2-40B4-BE49-F238E27FC236}">
                <a16:creationId xmlns:a16="http://schemas.microsoft.com/office/drawing/2014/main" id="{B97C7008-92B8-1CAA-A648-279334270FAC}"/>
              </a:ext>
            </a:extLst>
          </p:cNvPr>
          <p:cNvSpPr>
            <a:spLocks noGrp="1"/>
          </p:cNvSpPr>
          <p:nvPr>
            <p:ph type="pic" sz="quarter" idx="13"/>
          </p:nvPr>
        </p:nvSpPr>
        <p:spPr>
          <a:xfrm>
            <a:off x="4485446" y="1447800"/>
            <a:ext cx="3221108" cy="4648200"/>
          </a:xfrm>
          <a:prstGeom prst="rect">
            <a:avLst/>
          </a:prstGeom>
        </p:spPr>
        <p:txBody>
          <a:bodyPr anchor="ctr"/>
          <a:lstStyle>
            <a:lvl1pPr marL="0" indent="0" algn="ctr">
              <a:buFontTx/>
              <a:buNone/>
              <a:defRPr b="0" i="0">
                <a:solidFill>
                  <a:schemeClr val="bg1"/>
                </a:solidFill>
                <a:latin typeface="Montserrat Light" pitchFamily="2" charset="77"/>
              </a:defRPr>
            </a:lvl1pPr>
          </a:lstStyle>
          <a:p>
            <a:endParaRPr lang="en-US"/>
          </a:p>
        </p:txBody>
      </p:sp>
      <p:sp>
        <p:nvSpPr>
          <p:cNvPr id="12" name="Picture Placeholder 5">
            <a:extLst>
              <a:ext uri="{FF2B5EF4-FFF2-40B4-BE49-F238E27FC236}">
                <a16:creationId xmlns:a16="http://schemas.microsoft.com/office/drawing/2014/main" id="{C409C70D-E520-9AD7-9790-1F3F6156104B}"/>
              </a:ext>
            </a:extLst>
          </p:cNvPr>
          <p:cNvSpPr>
            <a:spLocks noGrp="1"/>
          </p:cNvSpPr>
          <p:nvPr>
            <p:ph type="pic" sz="quarter" idx="14"/>
          </p:nvPr>
        </p:nvSpPr>
        <p:spPr>
          <a:xfrm>
            <a:off x="8458200" y="1447800"/>
            <a:ext cx="3221108" cy="4648200"/>
          </a:xfrm>
          <a:prstGeom prst="rect">
            <a:avLst/>
          </a:prstGeom>
        </p:spPr>
        <p:txBody>
          <a:bodyPr anchor="ctr"/>
          <a:lstStyle>
            <a:lvl1pPr marL="0" indent="0" algn="ctr">
              <a:buFontTx/>
              <a:buNone/>
              <a:defRPr b="0" i="0">
                <a:solidFill>
                  <a:schemeClr val="bg1"/>
                </a:solidFill>
                <a:latin typeface="Montserrat Light" pitchFamily="2" charset="77"/>
              </a:defRPr>
            </a:lvl1pPr>
          </a:lstStyle>
          <a:p>
            <a:endParaRPr lang="en-US"/>
          </a:p>
        </p:txBody>
      </p:sp>
      <p:pic>
        <p:nvPicPr>
          <p:cNvPr id="5" name="Picture 4">
            <a:extLst>
              <a:ext uri="{FF2B5EF4-FFF2-40B4-BE49-F238E27FC236}">
                <a16:creationId xmlns:a16="http://schemas.microsoft.com/office/drawing/2014/main" id="{B90DFD29-E7C1-8456-F94B-297DD2160375}"/>
              </a:ext>
            </a:extLst>
          </p:cNvPr>
          <p:cNvPicPr>
            <a:picLocks noChangeAspect="1"/>
          </p:cNvPicPr>
          <p:nvPr userDrawn="1"/>
        </p:nvPicPr>
        <p:blipFill>
          <a:blip r:embed="rId2"/>
          <a:srcRect/>
          <a:stretch/>
        </p:blipFill>
        <p:spPr>
          <a:xfrm>
            <a:off x="248395" y="6366232"/>
            <a:ext cx="1023356" cy="280845"/>
          </a:xfrm>
          <a:prstGeom prst="rect">
            <a:avLst/>
          </a:prstGeom>
        </p:spPr>
      </p:pic>
      <p:sp>
        <p:nvSpPr>
          <p:cNvPr id="6" name="Text Placeholder 10">
            <a:extLst>
              <a:ext uri="{FF2B5EF4-FFF2-40B4-BE49-F238E27FC236}">
                <a16:creationId xmlns:a16="http://schemas.microsoft.com/office/drawing/2014/main" id="{2876098A-DB9D-6A6B-963B-9434AD5FF2CF}"/>
              </a:ext>
            </a:extLst>
          </p:cNvPr>
          <p:cNvSpPr>
            <a:spLocks noGrp="1"/>
          </p:cNvSpPr>
          <p:nvPr>
            <p:ph type="body" sz="quarter" idx="15" hasCustomPrompt="1"/>
          </p:nvPr>
        </p:nvSpPr>
        <p:spPr>
          <a:xfrm>
            <a:off x="3654425" y="6506655"/>
            <a:ext cx="4883150" cy="117577"/>
          </a:xfrm>
          <a:prstGeom prst="rect">
            <a:avLst/>
          </a:prstGeom>
        </p:spPr>
        <p:txBody>
          <a:bodyPr/>
          <a:lstStyle>
            <a:lvl1pPr marL="0" indent="0" algn="ctr">
              <a:buFontTx/>
              <a:buNone/>
              <a:defRPr sz="700" b="0" i="0">
                <a:solidFill>
                  <a:schemeClr val="bg1"/>
                </a:solidFill>
                <a:latin typeface="Montserrat Light" pitchFamily="2" charset="77"/>
              </a:defRPr>
            </a:lvl1pPr>
          </a:lstStyle>
          <a:p>
            <a:pPr lvl="0"/>
            <a:r>
              <a:rPr lang="en-US"/>
              <a:t>©2025 RE/MAX, LLC. Each Office Independently Owned and Operated. 25_250</a:t>
            </a:r>
          </a:p>
        </p:txBody>
      </p:sp>
      <p:sp>
        <p:nvSpPr>
          <p:cNvPr id="10" name="Slide Number Placeholder 5">
            <a:extLst>
              <a:ext uri="{FF2B5EF4-FFF2-40B4-BE49-F238E27FC236}">
                <a16:creationId xmlns:a16="http://schemas.microsoft.com/office/drawing/2014/main" id="{DEAC25AC-9508-BD38-6547-16FFD5BFDA49}"/>
              </a:ext>
            </a:extLst>
          </p:cNvPr>
          <p:cNvSpPr>
            <a:spLocks noGrp="1"/>
          </p:cNvSpPr>
          <p:nvPr>
            <p:ph type="sldNum" sz="quarter" idx="4"/>
          </p:nvPr>
        </p:nvSpPr>
        <p:spPr>
          <a:xfrm>
            <a:off x="11734800" y="6416099"/>
            <a:ext cx="457200" cy="354480"/>
          </a:xfrm>
          <a:prstGeom prst="rect">
            <a:avLst/>
          </a:prstGeom>
        </p:spPr>
        <p:txBody>
          <a:bodyPr vert="horz" lIns="91440" tIns="45720" rIns="91440" bIns="45720" rtlCol="0" anchor="ctr"/>
          <a:lstStyle>
            <a:lvl1pPr algn="ctr">
              <a:defRPr sz="1200">
                <a:solidFill>
                  <a:schemeClr val="bg1"/>
                </a:solidFill>
              </a:defRPr>
            </a:lvl1pPr>
          </a:lstStyle>
          <a:p>
            <a:fld id="{118FA9C5-EA5D-5745-9DC4-F40B5BE4446B}" type="slidenum">
              <a:rPr lang="en-US" smtClean="0"/>
              <a:pPr/>
              <a:t>‹#›</a:t>
            </a:fld>
            <a:endParaRPr lang="en-US"/>
          </a:p>
        </p:txBody>
      </p:sp>
      <p:pic>
        <p:nvPicPr>
          <p:cNvPr id="2" name="Picture 1">
            <a:extLst>
              <a:ext uri="{FF2B5EF4-FFF2-40B4-BE49-F238E27FC236}">
                <a16:creationId xmlns:a16="http://schemas.microsoft.com/office/drawing/2014/main" id="{191BDF81-087B-AD16-FF29-C1A58396FE49}"/>
              </a:ext>
            </a:extLst>
          </p:cNvPr>
          <p:cNvPicPr>
            <a:picLocks noChangeAspect="1"/>
          </p:cNvPicPr>
          <p:nvPr userDrawn="1"/>
        </p:nvPicPr>
        <p:blipFill>
          <a:blip r:embed="rId3"/>
          <a:srcRect l="60729" t="6595" r="7619" b="59804"/>
          <a:stretch/>
        </p:blipFill>
        <p:spPr>
          <a:xfrm>
            <a:off x="10972800" y="0"/>
            <a:ext cx="1219200" cy="1294228"/>
          </a:xfrm>
          <a:prstGeom prst="rect">
            <a:avLst/>
          </a:prstGeom>
        </p:spPr>
      </p:pic>
      <p:pic>
        <p:nvPicPr>
          <p:cNvPr id="4" name="Picture 3">
            <a:extLst>
              <a:ext uri="{FF2B5EF4-FFF2-40B4-BE49-F238E27FC236}">
                <a16:creationId xmlns:a16="http://schemas.microsoft.com/office/drawing/2014/main" id="{C8B443D0-1CFC-1260-54EB-BA9B0F4511CA}"/>
              </a:ext>
            </a:extLst>
          </p:cNvPr>
          <p:cNvPicPr>
            <a:picLocks noChangeAspect="1"/>
          </p:cNvPicPr>
          <p:nvPr userDrawn="1"/>
        </p:nvPicPr>
        <p:blipFill>
          <a:blip r:embed="rId4"/>
          <a:srcRect/>
          <a:stretch/>
        </p:blipFill>
        <p:spPr>
          <a:xfrm>
            <a:off x="10045043" y="6526813"/>
            <a:ext cx="1616802" cy="143426"/>
          </a:xfrm>
          <a:prstGeom prst="rect">
            <a:avLst/>
          </a:prstGeom>
        </p:spPr>
      </p:pic>
    </p:spTree>
    <p:extLst>
      <p:ext uri="{BB962C8B-B14F-4D97-AF65-F5344CB8AC3E}">
        <p14:creationId xmlns:p14="http://schemas.microsoft.com/office/powerpoint/2010/main" val="42679327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Slide 1 Black Ba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D14FACC-0613-5D2B-DCB1-0F2AD61BA171}"/>
              </a:ext>
            </a:extLst>
          </p:cNvPr>
          <p:cNvSpPr/>
          <p:nvPr userDrawn="1"/>
        </p:nvSpPr>
        <p:spPr>
          <a:xfrm>
            <a:off x="0" y="0"/>
            <a:ext cx="12192000" cy="1297452"/>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8" name="Title Placeholder 2">
            <a:extLst>
              <a:ext uri="{FF2B5EF4-FFF2-40B4-BE49-F238E27FC236}">
                <a16:creationId xmlns:a16="http://schemas.microsoft.com/office/drawing/2014/main" id="{D3289E22-69BE-A15F-BDD8-E9F80405C1FE}"/>
              </a:ext>
            </a:extLst>
          </p:cNvPr>
          <p:cNvSpPr>
            <a:spLocks noGrp="1"/>
          </p:cNvSpPr>
          <p:nvPr>
            <p:ph type="title"/>
          </p:nvPr>
        </p:nvSpPr>
        <p:spPr>
          <a:xfrm>
            <a:off x="641252" y="225083"/>
            <a:ext cx="10177094" cy="900332"/>
          </a:xfrm>
          <a:prstGeom prst="rect">
            <a:avLst/>
          </a:prstGeom>
        </p:spPr>
        <p:txBody>
          <a:bodyPr vert="horz" lIns="91440" tIns="45720" rIns="91440" bIns="45720" rtlCol="0" anchor="ctr">
            <a:normAutofit/>
          </a:bodyPr>
          <a:lstStyle>
            <a:lvl1pPr>
              <a:defRPr sz="3000" b="1" i="0">
                <a:solidFill>
                  <a:schemeClr val="bg1"/>
                </a:solidFill>
                <a:latin typeface="Montserrat" pitchFamily="2" charset="77"/>
              </a:defRPr>
            </a:lvl1pPr>
          </a:lstStyle>
          <a:p>
            <a:r>
              <a:rPr lang="en-US"/>
              <a:t>Click to edit Master title style</a:t>
            </a:r>
          </a:p>
        </p:txBody>
      </p:sp>
      <p:sp>
        <p:nvSpPr>
          <p:cNvPr id="14" name="Content Placeholder 8">
            <a:extLst>
              <a:ext uri="{FF2B5EF4-FFF2-40B4-BE49-F238E27FC236}">
                <a16:creationId xmlns:a16="http://schemas.microsoft.com/office/drawing/2014/main" id="{7E02E0A2-D448-9B4A-EA04-DFFF28B526CA}"/>
              </a:ext>
            </a:extLst>
          </p:cNvPr>
          <p:cNvSpPr>
            <a:spLocks noGrp="1"/>
          </p:cNvSpPr>
          <p:nvPr>
            <p:ph sz="quarter" idx="14"/>
          </p:nvPr>
        </p:nvSpPr>
        <p:spPr>
          <a:xfrm>
            <a:off x="641252" y="1519310"/>
            <a:ext cx="10906620" cy="4716389"/>
          </a:xfrm>
          <a:prstGeom prst="rect">
            <a:avLst/>
          </a:prstGeom>
        </p:spPr>
        <p:txBody>
          <a:bodyPr/>
          <a:lstStyle>
            <a:lvl1pPr>
              <a:defRPr sz="1800" b="0" i="0">
                <a:solidFill>
                  <a:schemeClr val="tx1"/>
                </a:solidFill>
                <a:latin typeface="Montserrat Light" pitchFamily="2" charset="77"/>
              </a:defRPr>
            </a:lvl1pPr>
            <a:lvl2pPr>
              <a:defRPr sz="1600" b="0" i="0">
                <a:solidFill>
                  <a:schemeClr val="tx1"/>
                </a:solidFill>
                <a:latin typeface="Montserrat Light" pitchFamily="2" charset="77"/>
              </a:defRPr>
            </a:lvl2pPr>
            <a:lvl3pPr>
              <a:defRPr sz="1400" b="0" i="0">
                <a:solidFill>
                  <a:schemeClr val="tx1"/>
                </a:solidFill>
                <a:latin typeface="Montserrat Light" pitchFamily="2" charset="77"/>
              </a:defRPr>
            </a:lvl3pPr>
            <a:lvl4pPr>
              <a:defRPr sz="1200" b="0" i="0">
                <a:solidFill>
                  <a:schemeClr val="tx1"/>
                </a:solidFill>
                <a:latin typeface="Montserrat Light" pitchFamily="2" charset="77"/>
              </a:defRPr>
            </a:lvl4pPr>
            <a:lvl5pPr>
              <a:defRPr sz="1100" b="0" i="0">
                <a:solidFill>
                  <a:schemeClr val="tx1"/>
                </a:solidFill>
                <a:latin typeface="Montserrat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a:extLst>
              <a:ext uri="{FF2B5EF4-FFF2-40B4-BE49-F238E27FC236}">
                <a16:creationId xmlns:a16="http://schemas.microsoft.com/office/drawing/2014/main" id="{9C0A90D2-54D9-BEAD-B898-9280D6304A24}"/>
              </a:ext>
            </a:extLst>
          </p:cNvPr>
          <p:cNvPicPr>
            <a:picLocks noChangeAspect="1"/>
          </p:cNvPicPr>
          <p:nvPr userDrawn="1"/>
        </p:nvPicPr>
        <p:blipFill>
          <a:blip r:embed="rId2"/>
          <a:srcRect/>
          <a:stretch/>
        </p:blipFill>
        <p:spPr>
          <a:xfrm>
            <a:off x="248395" y="6366232"/>
            <a:ext cx="1023356" cy="280846"/>
          </a:xfrm>
          <a:prstGeom prst="rect">
            <a:avLst/>
          </a:prstGeom>
        </p:spPr>
      </p:pic>
      <p:sp>
        <p:nvSpPr>
          <p:cNvPr id="10" name="Text Placeholder 10">
            <a:extLst>
              <a:ext uri="{FF2B5EF4-FFF2-40B4-BE49-F238E27FC236}">
                <a16:creationId xmlns:a16="http://schemas.microsoft.com/office/drawing/2014/main" id="{5C46637D-2A3D-D0EB-E398-9C21409477BD}"/>
              </a:ext>
            </a:extLst>
          </p:cNvPr>
          <p:cNvSpPr>
            <a:spLocks noGrp="1"/>
          </p:cNvSpPr>
          <p:nvPr>
            <p:ph type="body" sz="quarter" idx="15" hasCustomPrompt="1"/>
          </p:nvPr>
        </p:nvSpPr>
        <p:spPr>
          <a:xfrm>
            <a:off x="3654425" y="6506655"/>
            <a:ext cx="4883150" cy="117577"/>
          </a:xfrm>
          <a:prstGeom prst="rect">
            <a:avLst/>
          </a:prstGeom>
        </p:spPr>
        <p:txBody>
          <a:bodyPr/>
          <a:lstStyle>
            <a:lvl1pPr marL="0" indent="0" algn="ctr">
              <a:buFontTx/>
              <a:buNone/>
              <a:defRPr sz="700" b="0" i="0">
                <a:solidFill>
                  <a:schemeClr val="tx1"/>
                </a:solidFill>
                <a:latin typeface="Montserrat Light" pitchFamily="2" charset="77"/>
              </a:defRPr>
            </a:lvl1pPr>
          </a:lstStyle>
          <a:p>
            <a:pPr lvl="0"/>
            <a:r>
              <a:rPr lang="en-US"/>
              <a:t>©2025 RE/MAX, LLC. Each Office Independently Owned and Operated. 25_250</a:t>
            </a:r>
          </a:p>
        </p:txBody>
      </p:sp>
      <p:sp>
        <p:nvSpPr>
          <p:cNvPr id="11" name="Slide Number Placeholder 5">
            <a:extLst>
              <a:ext uri="{FF2B5EF4-FFF2-40B4-BE49-F238E27FC236}">
                <a16:creationId xmlns:a16="http://schemas.microsoft.com/office/drawing/2014/main" id="{EC2DF3A0-9B2B-638B-FE35-E32881E911C9}"/>
              </a:ext>
            </a:extLst>
          </p:cNvPr>
          <p:cNvSpPr>
            <a:spLocks noGrp="1"/>
          </p:cNvSpPr>
          <p:nvPr>
            <p:ph type="sldNum" sz="quarter" idx="4"/>
          </p:nvPr>
        </p:nvSpPr>
        <p:spPr>
          <a:xfrm>
            <a:off x="11734800" y="6416099"/>
            <a:ext cx="457200" cy="354480"/>
          </a:xfrm>
          <a:prstGeom prst="rect">
            <a:avLst/>
          </a:prstGeom>
        </p:spPr>
        <p:txBody>
          <a:bodyPr vert="horz" lIns="91440" tIns="45720" rIns="91440" bIns="45720" rtlCol="0" anchor="ctr"/>
          <a:lstStyle>
            <a:lvl1pPr algn="ctr">
              <a:defRPr sz="1200">
                <a:solidFill>
                  <a:schemeClr val="tx1"/>
                </a:solidFill>
              </a:defRPr>
            </a:lvl1pPr>
          </a:lstStyle>
          <a:p>
            <a:fld id="{118FA9C5-EA5D-5745-9DC4-F40B5BE4446B}" type="slidenum">
              <a:rPr lang="en-US" smtClean="0"/>
              <a:pPr/>
              <a:t>‹#›</a:t>
            </a:fld>
            <a:endParaRPr lang="en-US"/>
          </a:p>
        </p:txBody>
      </p:sp>
      <p:pic>
        <p:nvPicPr>
          <p:cNvPr id="2" name="Picture 1">
            <a:extLst>
              <a:ext uri="{FF2B5EF4-FFF2-40B4-BE49-F238E27FC236}">
                <a16:creationId xmlns:a16="http://schemas.microsoft.com/office/drawing/2014/main" id="{71E10FE1-ABB9-1C1B-4908-2191FA950C25}"/>
              </a:ext>
            </a:extLst>
          </p:cNvPr>
          <p:cNvPicPr>
            <a:picLocks noChangeAspect="1"/>
          </p:cNvPicPr>
          <p:nvPr userDrawn="1"/>
        </p:nvPicPr>
        <p:blipFill>
          <a:blip r:embed="rId3"/>
          <a:srcRect l="60729" t="6595" r="7619" b="59804"/>
          <a:stretch/>
        </p:blipFill>
        <p:spPr>
          <a:xfrm>
            <a:off x="10972800" y="0"/>
            <a:ext cx="1219200" cy="1294228"/>
          </a:xfrm>
          <a:prstGeom prst="rect">
            <a:avLst/>
          </a:prstGeom>
        </p:spPr>
      </p:pic>
      <p:pic>
        <p:nvPicPr>
          <p:cNvPr id="3" name="Picture 2">
            <a:extLst>
              <a:ext uri="{FF2B5EF4-FFF2-40B4-BE49-F238E27FC236}">
                <a16:creationId xmlns:a16="http://schemas.microsoft.com/office/drawing/2014/main" id="{ADD1C031-3C18-DCBF-85A3-D8BE9F2D3164}"/>
              </a:ext>
            </a:extLst>
          </p:cNvPr>
          <p:cNvPicPr>
            <a:picLocks noChangeAspect="1"/>
          </p:cNvPicPr>
          <p:nvPr userDrawn="1"/>
        </p:nvPicPr>
        <p:blipFill>
          <a:blip r:embed="rId4"/>
          <a:srcRect/>
          <a:stretch/>
        </p:blipFill>
        <p:spPr>
          <a:xfrm>
            <a:off x="10045033" y="6526813"/>
            <a:ext cx="1616824" cy="143427"/>
          </a:xfrm>
          <a:prstGeom prst="rect">
            <a:avLst/>
          </a:prstGeom>
        </p:spPr>
      </p:pic>
    </p:spTree>
    <p:extLst>
      <p:ext uri="{BB962C8B-B14F-4D97-AF65-F5344CB8AC3E}">
        <p14:creationId xmlns:p14="http://schemas.microsoft.com/office/powerpoint/2010/main" val="220430611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lide 2 Black Ba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1E862ED-834E-B8FF-58D1-FA6E6C13B4DA}"/>
              </a:ext>
            </a:extLst>
          </p:cNvPr>
          <p:cNvSpPr/>
          <p:nvPr userDrawn="1"/>
        </p:nvSpPr>
        <p:spPr>
          <a:xfrm>
            <a:off x="0" y="0"/>
            <a:ext cx="12192000" cy="1297452"/>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pic>
        <p:nvPicPr>
          <p:cNvPr id="5" name="Picture 4">
            <a:extLst>
              <a:ext uri="{FF2B5EF4-FFF2-40B4-BE49-F238E27FC236}">
                <a16:creationId xmlns:a16="http://schemas.microsoft.com/office/drawing/2014/main" id="{1630BDAA-C289-0BA6-48D4-3E48751C772A}"/>
              </a:ext>
            </a:extLst>
          </p:cNvPr>
          <p:cNvPicPr>
            <a:picLocks noChangeAspect="1"/>
          </p:cNvPicPr>
          <p:nvPr userDrawn="1"/>
        </p:nvPicPr>
        <p:blipFill>
          <a:blip r:embed="rId2"/>
          <a:srcRect l="60729" t="6595" r="7619" b="59804"/>
          <a:stretch/>
        </p:blipFill>
        <p:spPr>
          <a:xfrm>
            <a:off x="10972800" y="0"/>
            <a:ext cx="1219200" cy="1294228"/>
          </a:xfrm>
          <a:prstGeom prst="rect">
            <a:avLst/>
          </a:prstGeom>
        </p:spPr>
      </p:pic>
      <p:sp>
        <p:nvSpPr>
          <p:cNvPr id="8" name="Title Placeholder 2">
            <a:extLst>
              <a:ext uri="{FF2B5EF4-FFF2-40B4-BE49-F238E27FC236}">
                <a16:creationId xmlns:a16="http://schemas.microsoft.com/office/drawing/2014/main" id="{D3289E22-69BE-A15F-BDD8-E9F80405C1FE}"/>
              </a:ext>
            </a:extLst>
          </p:cNvPr>
          <p:cNvSpPr>
            <a:spLocks noGrp="1"/>
          </p:cNvSpPr>
          <p:nvPr>
            <p:ph type="title"/>
          </p:nvPr>
        </p:nvSpPr>
        <p:spPr>
          <a:xfrm>
            <a:off x="641252" y="225083"/>
            <a:ext cx="10177094" cy="900332"/>
          </a:xfrm>
          <a:prstGeom prst="rect">
            <a:avLst/>
          </a:prstGeom>
        </p:spPr>
        <p:txBody>
          <a:bodyPr vert="horz" lIns="91440" tIns="45720" rIns="91440" bIns="45720" rtlCol="0" anchor="ctr">
            <a:normAutofit/>
          </a:bodyPr>
          <a:lstStyle>
            <a:lvl1pPr>
              <a:defRPr sz="3000" b="1" i="0">
                <a:solidFill>
                  <a:schemeClr val="bg1"/>
                </a:solidFill>
                <a:latin typeface="Montserrat" pitchFamily="2" charset="77"/>
              </a:defRPr>
            </a:lvl1pPr>
          </a:lstStyle>
          <a:p>
            <a:r>
              <a:rPr lang="en-US"/>
              <a:t>Click to edit Master title style</a:t>
            </a:r>
          </a:p>
        </p:txBody>
      </p:sp>
      <p:sp>
        <p:nvSpPr>
          <p:cNvPr id="2" name="Content Placeholder 8">
            <a:extLst>
              <a:ext uri="{FF2B5EF4-FFF2-40B4-BE49-F238E27FC236}">
                <a16:creationId xmlns:a16="http://schemas.microsoft.com/office/drawing/2014/main" id="{F66D783D-815F-46BA-DC3D-6016E4BD7308}"/>
              </a:ext>
            </a:extLst>
          </p:cNvPr>
          <p:cNvSpPr>
            <a:spLocks noGrp="1"/>
          </p:cNvSpPr>
          <p:nvPr>
            <p:ph sz="quarter" idx="12"/>
          </p:nvPr>
        </p:nvSpPr>
        <p:spPr>
          <a:xfrm>
            <a:off x="641252" y="1519311"/>
            <a:ext cx="5364162" cy="4647313"/>
          </a:xfrm>
          <a:prstGeom prst="rect">
            <a:avLst/>
          </a:prstGeom>
        </p:spPr>
        <p:txBody>
          <a:bodyPr/>
          <a:lstStyle>
            <a:lvl1pPr>
              <a:defRPr sz="1800" b="0" i="0">
                <a:solidFill>
                  <a:schemeClr val="tx1"/>
                </a:solidFill>
                <a:latin typeface="Montserrat Light" pitchFamily="2" charset="77"/>
              </a:defRPr>
            </a:lvl1pPr>
            <a:lvl2pPr>
              <a:defRPr sz="1600" b="0" i="0">
                <a:solidFill>
                  <a:schemeClr val="tx1"/>
                </a:solidFill>
                <a:latin typeface="Montserrat Light" pitchFamily="2" charset="77"/>
              </a:defRPr>
            </a:lvl2pPr>
            <a:lvl3pPr>
              <a:defRPr sz="1400" b="0" i="0">
                <a:solidFill>
                  <a:schemeClr val="tx1"/>
                </a:solidFill>
                <a:latin typeface="Montserrat Light" pitchFamily="2" charset="77"/>
              </a:defRPr>
            </a:lvl3pPr>
            <a:lvl4pPr>
              <a:defRPr sz="1200" b="0" i="0">
                <a:solidFill>
                  <a:schemeClr val="tx1"/>
                </a:solidFill>
                <a:latin typeface="Montserrat Light" pitchFamily="2" charset="77"/>
              </a:defRPr>
            </a:lvl4pPr>
            <a:lvl5pPr>
              <a:defRPr sz="1100" b="0" i="0">
                <a:solidFill>
                  <a:schemeClr val="tx1"/>
                </a:solidFill>
                <a:latin typeface="Montserrat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8">
            <a:extLst>
              <a:ext uri="{FF2B5EF4-FFF2-40B4-BE49-F238E27FC236}">
                <a16:creationId xmlns:a16="http://schemas.microsoft.com/office/drawing/2014/main" id="{9F6EE999-4A55-8898-01C9-A8C5D2E1DB3B}"/>
              </a:ext>
            </a:extLst>
          </p:cNvPr>
          <p:cNvSpPr>
            <a:spLocks noGrp="1"/>
          </p:cNvSpPr>
          <p:nvPr>
            <p:ph sz="quarter" idx="13"/>
          </p:nvPr>
        </p:nvSpPr>
        <p:spPr>
          <a:xfrm>
            <a:off x="6186586" y="1519311"/>
            <a:ext cx="5364162" cy="4647313"/>
          </a:xfrm>
          <a:prstGeom prst="rect">
            <a:avLst/>
          </a:prstGeom>
        </p:spPr>
        <p:txBody>
          <a:bodyPr/>
          <a:lstStyle>
            <a:lvl1pPr>
              <a:defRPr sz="1800" b="0" i="0">
                <a:solidFill>
                  <a:schemeClr val="tx1"/>
                </a:solidFill>
                <a:latin typeface="Montserrat Light" pitchFamily="2" charset="77"/>
              </a:defRPr>
            </a:lvl1pPr>
            <a:lvl2pPr>
              <a:defRPr sz="1600" b="0" i="0">
                <a:solidFill>
                  <a:schemeClr val="tx1"/>
                </a:solidFill>
                <a:latin typeface="Montserrat Light" pitchFamily="2" charset="77"/>
              </a:defRPr>
            </a:lvl2pPr>
            <a:lvl3pPr>
              <a:defRPr sz="1400" b="0" i="0">
                <a:solidFill>
                  <a:schemeClr val="tx1"/>
                </a:solidFill>
                <a:latin typeface="Montserrat Light" pitchFamily="2" charset="77"/>
              </a:defRPr>
            </a:lvl3pPr>
            <a:lvl4pPr>
              <a:defRPr sz="1200" b="0" i="0">
                <a:solidFill>
                  <a:schemeClr val="tx1"/>
                </a:solidFill>
                <a:latin typeface="Montserrat Light" pitchFamily="2" charset="77"/>
              </a:defRPr>
            </a:lvl4pPr>
            <a:lvl5pPr>
              <a:defRPr sz="1100" b="0" i="0">
                <a:solidFill>
                  <a:schemeClr val="tx1"/>
                </a:solidFill>
                <a:latin typeface="Montserrat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a:extLst>
              <a:ext uri="{FF2B5EF4-FFF2-40B4-BE49-F238E27FC236}">
                <a16:creationId xmlns:a16="http://schemas.microsoft.com/office/drawing/2014/main" id="{A71E8959-1A57-A752-9DD2-9AE852BB2FB2}"/>
              </a:ext>
            </a:extLst>
          </p:cNvPr>
          <p:cNvPicPr>
            <a:picLocks noChangeAspect="1"/>
          </p:cNvPicPr>
          <p:nvPr userDrawn="1"/>
        </p:nvPicPr>
        <p:blipFill>
          <a:blip r:embed="rId3"/>
          <a:srcRect/>
          <a:stretch/>
        </p:blipFill>
        <p:spPr>
          <a:xfrm>
            <a:off x="248395" y="6366232"/>
            <a:ext cx="1023356" cy="280846"/>
          </a:xfrm>
          <a:prstGeom prst="rect">
            <a:avLst/>
          </a:prstGeom>
        </p:spPr>
      </p:pic>
      <p:sp>
        <p:nvSpPr>
          <p:cNvPr id="11" name="Text Placeholder 10">
            <a:extLst>
              <a:ext uri="{FF2B5EF4-FFF2-40B4-BE49-F238E27FC236}">
                <a16:creationId xmlns:a16="http://schemas.microsoft.com/office/drawing/2014/main" id="{ACC4E0F7-AD5E-C593-15DC-48C7CFEDC666}"/>
              </a:ext>
            </a:extLst>
          </p:cNvPr>
          <p:cNvSpPr>
            <a:spLocks noGrp="1"/>
          </p:cNvSpPr>
          <p:nvPr>
            <p:ph type="body" sz="quarter" idx="15" hasCustomPrompt="1"/>
          </p:nvPr>
        </p:nvSpPr>
        <p:spPr>
          <a:xfrm>
            <a:off x="3654425" y="6506655"/>
            <a:ext cx="4883150" cy="117577"/>
          </a:xfrm>
          <a:prstGeom prst="rect">
            <a:avLst/>
          </a:prstGeom>
        </p:spPr>
        <p:txBody>
          <a:bodyPr/>
          <a:lstStyle>
            <a:lvl1pPr marL="0" indent="0" algn="ctr">
              <a:buFontTx/>
              <a:buNone/>
              <a:defRPr sz="700" b="0" i="0">
                <a:solidFill>
                  <a:schemeClr val="tx1"/>
                </a:solidFill>
                <a:latin typeface="Montserrat Light" pitchFamily="2" charset="77"/>
              </a:defRPr>
            </a:lvl1pPr>
          </a:lstStyle>
          <a:p>
            <a:pPr lvl="0"/>
            <a:r>
              <a:rPr lang="en-US"/>
              <a:t>©2025 RE/MAX, LLC. Each Office Independently Owned and Operated. 25_250</a:t>
            </a:r>
          </a:p>
        </p:txBody>
      </p:sp>
      <p:sp>
        <p:nvSpPr>
          <p:cNvPr id="13" name="Slide Number Placeholder 5">
            <a:extLst>
              <a:ext uri="{FF2B5EF4-FFF2-40B4-BE49-F238E27FC236}">
                <a16:creationId xmlns:a16="http://schemas.microsoft.com/office/drawing/2014/main" id="{F218A706-E8DB-F913-E281-49562FA84F12}"/>
              </a:ext>
            </a:extLst>
          </p:cNvPr>
          <p:cNvSpPr>
            <a:spLocks noGrp="1"/>
          </p:cNvSpPr>
          <p:nvPr>
            <p:ph type="sldNum" sz="quarter" idx="4"/>
          </p:nvPr>
        </p:nvSpPr>
        <p:spPr>
          <a:xfrm>
            <a:off x="11734800" y="6416099"/>
            <a:ext cx="457200" cy="354480"/>
          </a:xfrm>
          <a:prstGeom prst="rect">
            <a:avLst/>
          </a:prstGeom>
        </p:spPr>
        <p:txBody>
          <a:bodyPr vert="horz" lIns="91440" tIns="45720" rIns="91440" bIns="45720" rtlCol="0" anchor="ctr"/>
          <a:lstStyle>
            <a:lvl1pPr algn="ctr">
              <a:defRPr sz="1200">
                <a:solidFill>
                  <a:schemeClr val="tx1"/>
                </a:solidFill>
              </a:defRPr>
            </a:lvl1pPr>
          </a:lstStyle>
          <a:p>
            <a:fld id="{118FA9C5-EA5D-5745-9DC4-F40B5BE4446B}" type="slidenum">
              <a:rPr lang="en-US" smtClean="0"/>
              <a:pPr/>
              <a:t>‹#›</a:t>
            </a:fld>
            <a:endParaRPr lang="en-US"/>
          </a:p>
        </p:txBody>
      </p:sp>
      <p:pic>
        <p:nvPicPr>
          <p:cNvPr id="6" name="Picture 5">
            <a:extLst>
              <a:ext uri="{FF2B5EF4-FFF2-40B4-BE49-F238E27FC236}">
                <a16:creationId xmlns:a16="http://schemas.microsoft.com/office/drawing/2014/main" id="{21117D34-F3ED-5393-FBC6-C063C318EFA1}"/>
              </a:ext>
            </a:extLst>
          </p:cNvPr>
          <p:cNvPicPr>
            <a:picLocks noChangeAspect="1"/>
          </p:cNvPicPr>
          <p:nvPr userDrawn="1"/>
        </p:nvPicPr>
        <p:blipFill>
          <a:blip r:embed="rId4"/>
          <a:srcRect/>
          <a:stretch/>
        </p:blipFill>
        <p:spPr>
          <a:xfrm>
            <a:off x="10045033" y="6526813"/>
            <a:ext cx="1616824" cy="143427"/>
          </a:xfrm>
          <a:prstGeom prst="rect">
            <a:avLst/>
          </a:prstGeom>
        </p:spPr>
      </p:pic>
    </p:spTree>
    <p:extLst>
      <p:ext uri="{BB962C8B-B14F-4D97-AF65-F5344CB8AC3E}">
        <p14:creationId xmlns:p14="http://schemas.microsoft.com/office/powerpoint/2010/main" val="248149927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Slide 3 Black Bar">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1D322CB-6D89-B92C-FA1D-4CD18A04A1D6}"/>
              </a:ext>
            </a:extLst>
          </p:cNvPr>
          <p:cNvSpPr/>
          <p:nvPr userDrawn="1"/>
        </p:nvSpPr>
        <p:spPr>
          <a:xfrm>
            <a:off x="0" y="0"/>
            <a:ext cx="12192000" cy="1297452"/>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pic>
        <p:nvPicPr>
          <p:cNvPr id="4" name="Picture 3">
            <a:extLst>
              <a:ext uri="{FF2B5EF4-FFF2-40B4-BE49-F238E27FC236}">
                <a16:creationId xmlns:a16="http://schemas.microsoft.com/office/drawing/2014/main" id="{B422B445-0BBF-9E41-AB3D-61F5186D8B6C}"/>
              </a:ext>
            </a:extLst>
          </p:cNvPr>
          <p:cNvPicPr>
            <a:picLocks noChangeAspect="1"/>
          </p:cNvPicPr>
          <p:nvPr userDrawn="1"/>
        </p:nvPicPr>
        <p:blipFill>
          <a:blip r:embed="rId2"/>
          <a:srcRect l="60729" t="6595" r="7619" b="59804"/>
          <a:stretch/>
        </p:blipFill>
        <p:spPr>
          <a:xfrm>
            <a:off x="10972800" y="0"/>
            <a:ext cx="1219200" cy="1294228"/>
          </a:xfrm>
          <a:prstGeom prst="rect">
            <a:avLst/>
          </a:prstGeom>
        </p:spPr>
      </p:pic>
      <p:sp>
        <p:nvSpPr>
          <p:cNvPr id="8" name="Title Placeholder 2">
            <a:extLst>
              <a:ext uri="{FF2B5EF4-FFF2-40B4-BE49-F238E27FC236}">
                <a16:creationId xmlns:a16="http://schemas.microsoft.com/office/drawing/2014/main" id="{D3289E22-69BE-A15F-BDD8-E9F80405C1FE}"/>
              </a:ext>
            </a:extLst>
          </p:cNvPr>
          <p:cNvSpPr>
            <a:spLocks noGrp="1"/>
          </p:cNvSpPr>
          <p:nvPr>
            <p:ph type="title"/>
          </p:nvPr>
        </p:nvSpPr>
        <p:spPr>
          <a:xfrm>
            <a:off x="641252" y="225083"/>
            <a:ext cx="10177094" cy="900332"/>
          </a:xfrm>
          <a:prstGeom prst="rect">
            <a:avLst/>
          </a:prstGeom>
        </p:spPr>
        <p:txBody>
          <a:bodyPr vert="horz" lIns="91440" tIns="45720" rIns="91440" bIns="45720" rtlCol="0" anchor="ctr">
            <a:normAutofit/>
          </a:bodyPr>
          <a:lstStyle>
            <a:lvl1pPr>
              <a:defRPr sz="3000" b="1" i="0">
                <a:solidFill>
                  <a:schemeClr val="bg1"/>
                </a:solidFill>
                <a:latin typeface="Montserrat" pitchFamily="2" charset="77"/>
              </a:defRPr>
            </a:lvl1pPr>
          </a:lstStyle>
          <a:p>
            <a:r>
              <a:rPr lang="en-US"/>
              <a:t>Click to edit Master title style</a:t>
            </a:r>
          </a:p>
        </p:txBody>
      </p:sp>
      <p:sp>
        <p:nvSpPr>
          <p:cNvPr id="3" name="Text Placeholder 14">
            <a:extLst>
              <a:ext uri="{FF2B5EF4-FFF2-40B4-BE49-F238E27FC236}">
                <a16:creationId xmlns:a16="http://schemas.microsoft.com/office/drawing/2014/main" id="{884D47C9-27BA-18C1-7525-A15EE4E6FCBE}"/>
              </a:ext>
            </a:extLst>
          </p:cNvPr>
          <p:cNvSpPr>
            <a:spLocks noGrp="1"/>
          </p:cNvSpPr>
          <p:nvPr>
            <p:ph type="body" sz="quarter" idx="14" hasCustomPrompt="1"/>
          </p:nvPr>
        </p:nvSpPr>
        <p:spPr>
          <a:xfrm>
            <a:off x="624468" y="1487565"/>
            <a:ext cx="4320496" cy="798435"/>
          </a:xfrm>
          <a:prstGeom prst="rect">
            <a:avLst/>
          </a:prstGeom>
        </p:spPr>
        <p:txBody>
          <a:bodyPr anchor="ctr">
            <a:normAutofit/>
          </a:bodyPr>
          <a:lstStyle>
            <a:lvl1pPr marL="0" indent="0">
              <a:buFontTx/>
              <a:buNone/>
              <a:defRPr sz="2000" b="0">
                <a:solidFill>
                  <a:schemeClr val="tx1"/>
                </a:solidFill>
                <a:latin typeface="Montserrat" pitchFamily="2" charset="77"/>
              </a:defRPr>
            </a:lvl1pPr>
            <a:lvl2pPr marL="176212" indent="0">
              <a:buNone/>
              <a:defRPr/>
            </a:lvl2pPr>
          </a:lstStyle>
          <a:p>
            <a:r>
              <a:rPr lang="en-US"/>
              <a:t>Click to edit Master title style</a:t>
            </a:r>
          </a:p>
        </p:txBody>
      </p:sp>
      <p:sp>
        <p:nvSpPr>
          <p:cNvPr id="5" name="Text Placeholder 9">
            <a:extLst>
              <a:ext uri="{FF2B5EF4-FFF2-40B4-BE49-F238E27FC236}">
                <a16:creationId xmlns:a16="http://schemas.microsoft.com/office/drawing/2014/main" id="{D1A12BE7-A4F6-1E4B-7AF6-32575ED9E7A9}"/>
              </a:ext>
            </a:extLst>
          </p:cNvPr>
          <p:cNvSpPr>
            <a:spLocks noGrp="1"/>
          </p:cNvSpPr>
          <p:nvPr>
            <p:ph type="body" sz="quarter" idx="15"/>
          </p:nvPr>
        </p:nvSpPr>
        <p:spPr>
          <a:xfrm>
            <a:off x="624468" y="2370265"/>
            <a:ext cx="4320496" cy="3796360"/>
          </a:xfrm>
          <a:prstGeom prst="rect">
            <a:avLst/>
          </a:prstGeom>
        </p:spPr>
        <p:txBody>
          <a:bodyPr/>
          <a:lstStyle>
            <a:lvl1pPr marL="0" indent="0">
              <a:buNone/>
              <a:defRPr sz="1400" b="0" i="0">
                <a:solidFill>
                  <a:schemeClr val="tx1"/>
                </a:solidFill>
                <a:latin typeface="Montserrat Light" pitchFamily="2" charset="77"/>
              </a:defRPr>
            </a:lvl1pPr>
          </a:lstStyle>
          <a:p>
            <a:pPr lvl="0"/>
            <a:r>
              <a:rPr lang="en-US"/>
              <a:t>Click to edit Master text styles</a:t>
            </a:r>
          </a:p>
        </p:txBody>
      </p:sp>
      <p:sp>
        <p:nvSpPr>
          <p:cNvPr id="6" name="Content Placeholder 8">
            <a:extLst>
              <a:ext uri="{FF2B5EF4-FFF2-40B4-BE49-F238E27FC236}">
                <a16:creationId xmlns:a16="http://schemas.microsoft.com/office/drawing/2014/main" id="{53187B8C-C7DD-3B3C-5ADD-0FDDDDEA3780}"/>
              </a:ext>
            </a:extLst>
          </p:cNvPr>
          <p:cNvSpPr>
            <a:spLocks noGrp="1"/>
          </p:cNvSpPr>
          <p:nvPr>
            <p:ph sz="quarter" idx="12"/>
          </p:nvPr>
        </p:nvSpPr>
        <p:spPr>
          <a:xfrm>
            <a:off x="5229497" y="1487565"/>
            <a:ext cx="6367771" cy="4760835"/>
          </a:xfrm>
          <a:prstGeom prst="rect">
            <a:avLst/>
          </a:prstGeom>
        </p:spPr>
        <p:txBody>
          <a:bodyPr/>
          <a:lstStyle>
            <a:lvl1pPr>
              <a:buClrTx/>
              <a:defRPr sz="1800" b="0" i="0">
                <a:solidFill>
                  <a:schemeClr val="tx1"/>
                </a:solidFill>
                <a:latin typeface="Montserrat Light" pitchFamily="2" charset="77"/>
              </a:defRPr>
            </a:lvl1pPr>
            <a:lvl2pPr>
              <a:buClrTx/>
              <a:defRPr sz="1600" b="0" i="0">
                <a:solidFill>
                  <a:schemeClr val="tx1"/>
                </a:solidFill>
                <a:latin typeface="Montserrat Light" pitchFamily="2" charset="77"/>
              </a:defRPr>
            </a:lvl2pPr>
            <a:lvl3pPr>
              <a:buClrTx/>
              <a:defRPr sz="1400" b="0" i="0">
                <a:solidFill>
                  <a:schemeClr val="tx1"/>
                </a:solidFill>
                <a:latin typeface="Montserrat Light" pitchFamily="2" charset="77"/>
              </a:defRPr>
            </a:lvl3pPr>
            <a:lvl4pPr>
              <a:buClrTx/>
              <a:defRPr sz="1200" b="0" i="0">
                <a:solidFill>
                  <a:schemeClr val="tx1"/>
                </a:solidFill>
                <a:latin typeface="Montserrat Light" pitchFamily="2" charset="77"/>
              </a:defRPr>
            </a:lvl4pPr>
            <a:lvl5pPr>
              <a:lnSpc>
                <a:spcPct val="100000"/>
              </a:lnSpc>
              <a:buClrTx/>
              <a:defRPr sz="1100" b="0" i="0">
                <a:solidFill>
                  <a:schemeClr val="tx1"/>
                </a:solidFill>
                <a:latin typeface="Montserrat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a:extLst>
              <a:ext uri="{FF2B5EF4-FFF2-40B4-BE49-F238E27FC236}">
                <a16:creationId xmlns:a16="http://schemas.microsoft.com/office/drawing/2014/main" id="{6CF57345-25D5-70C7-7BD8-4A44BB5B6E93}"/>
              </a:ext>
            </a:extLst>
          </p:cNvPr>
          <p:cNvPicPr>
            <a:picLocks noChangeAspect="1"/>
          </p:cNvPicPr>
          <p:nvPr userDrawn="1"/>
        </p:nvPicPr>
        <p:blipFill>
          <a:blip r:embed="rId3"/>
          <a:srcRect/>
          <a:stretch/>
        </p:blipFill>
        <p:spPr>
          <a:xfrm>
            <a:off x="248395" y="6366232"/>
            <a:ext cx="1023356" cy="280846"/>
          </a:xfrm>
          <a:prstGeom prst="rect">
            <a:avLst/>
          </a:prstGeom>
        </p:spPr>
      </p:pic>
      <p:sp>
        <p:nvSpPr>
          <p:cNvPr id="12" name="Text Placeholder 10">
            <a:extLst>
              <a:ext uri="{FF2B5EF4-FFF2-40B4-BE49-F238E27FC236}">
                <a16:creationId xmlns:a16="http://schemas.microsoft.com/office/drawing/2014/main" id="{CBF72793-B517-A362-0E06-447EB8CDF46D}"/>
              </a:ext>
            </a:extLst>
          </p:cNvPr>
          <p:cNvSpPr>
            <a:spLocks noGrp="1"/>
          </p:cNvSpPr>
          <p:nvPr>
            <p:ph type="body" sz="quarter" idx="16" hasCustomPrompt="1"/>
          </p:nvPr>
        </p:nvSpPr>
        <p:spPr>
          <a:xfrm>
            <a:off x="3654425" y="6506655"/>
            <a:ext cx="4883150" cy="117577"/>
          </a:xfrm>
          <a:prstGeom prst="rect">
            <a:avLst/>
          </a:prstGeom>
        </p:spPr>
        <p:txBody>
          <a:bodyPr/>
          <a:lstStyle>
            <a:lvl1pPr marL="0" indent="0" algn="ctr">
              <a:buFontTx/>
              <a:buNone/>
              <a:defRPr sz="700" b="0" i="0">
                <a:solidFill>
                  <a:schemeClr val="tx1"/>
                </a:solidFill>
                <a:latin typeface="Montserrat Light" pitchFamily="2" charset="77"/>
              </a:defRPr>
            </a:lvl1pPr>
          </a:lstStyle>
          <a:p>
            <a:pPr lvl="0"/>
            <a:r>
              <a:rPr lang="en-US"/>
              <a:t>©2025 RE/MAX, LLC. Each Office Independently Owned and Operated. 25_250</a:t>
            </a:r>
          </a:p>
        </p:txBody>
      </p:sp>
      <p:sp>
        <p:nvSpPr>
          <p:cNvPr id="13" name="Slide Number Placeholder 5">
            <a:extLst>
              <a:ext uri="{FF2B5EF4-FFF2-40B4-BE49-F238E27FC236}">
                <a16:creationId xmlns:a16="http://schemas.microsoft.com/office/drawing/2014/main" id="{99759003-0B48-0FA7-7C0D-D01567F3D5A5}"/>
              </a:ext>
            </a:extLst>
          </p:cNvPr>
          <p:cNvSpPr>
            <a:spLocks noGrp="1"/>
          </p:cNvSpPr>
          <p:nvPr>
            <p:ph type="sldNum" sz="quarter" idx="4"/>
          </p:nvPr>
        </p:nvSpPr>
        <p:spPr>
          <a:xfrm>
            <a:off x="11734800" y="6416099"/>
            <a:ext cx="457200" cy="354480"/>
          </a:xfrm>
          <a:prstGeom prst="rect">
            <a:avLst/>
          </a:prstGeom>
        </p:spPr>
        <p:txBody>
          <a:bodyPr vert="horz" lIns="91440" tIns="45720" rIns="91440" bIns="45720" rtlCol="0" anchor="ctr"/>
          <a:lstStyle>
            <a:lvl1pPr algn="ctr">
              <a:defRPr sz="1200">
                <a:solidFill>
                  <a:schemeClr val="tx1"/>
                </a:solidFill>
              </a:defRPr>
            </a:lvl1pPr>
          </a:lstStyle>
          <a:p>
            <a:fld id="{118FA9C5-EA5D-5745-9DC4-F40B5BE4446B}" type="slidenum">
              <a:rPr lang="en-US" smtClean="0"/>
              <a:pPr/>
              <a:t>‹#›</a:t>
            </a:fld>
            <a:endParaRPr lang="en-US"/>
          </a:p>
        </p:txBody>
      </p:sp>
      <p:pic>
        <p:nvPicPr>
          <p:cNvPr id="7" name="Picture 6">
            <a:extLst>
              <a:ext uri="{FF2B5EF4-FFF2-40B4-BE49-F238E27FC236}">
                <a16:creationId xmlns:a16="http://schemas.microsoft.com/office/drawing/2014/main" id="{76481DFE-309E-6EA3-1875-90743337CA69}"/>
              </a:ext>
            </a:extLst>
          </p:cNvPr>
          <p:cNvPicPr>
            <a:picLocks noChangeAspect="1"/>
          </p:cNvPicPr>
          <p:nvPr userDrawn="1"/>
        </p:nvPicPr>
        <p:blipFill>
          <a:blip r:embed="rId4"/>
          <a:srcRect/>
          <a:stretch/>
        </p:blipFill>
        <p:spPr>
          <a:xfrm>
            <a:off x="10045033" y="6526813"/>
            <a:ext cx="1616824" cy="143427"/>
          </a:xfrm>
          <a:prstGeom prst="rect">
            <a:avLst/>
          </a:prstGeom>
        </p:spPr>
      </p:pic>
    </p:spTree>
    <p:extLst>
      <p:ext uri="{BB962C8B-B14F-4D97-AF65-F5344CB8AC3E}">
        <p14:creationId xmlns:p14="http://schemas.microsoft.com/office/powerpoint/2010/main" val="19420823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Slide 4 Black Bar">
    <p:spTree>
      <p:nvGrpSpPr>
        <p:cNvPr id="1" name=""/>
        <p:cNvGrpSpPr/>
        <p:nvPr/>
      </p:nvGrpSpPr>
      <p:grpSpPr>
        <a:xfrm>
          <a:off x="0" y="0"/>
          <a:ext cx="0" cy="0"/>
          <a:chOff x="0" y="0"/>
          <a:chExt cx="0" cy="0"/>
        </a:xfrm>
      </p:grpSpPr>
      <p:sp>
        <p:nvSpPr>
          <p:cNvPr id="2" name="Text Placeholder 14">
            <a:extLst>
              <a:ext uri="{FF2B5EF4-FFF2-40B4-BE49-F238E27FC236}">
                <a16:creationId xmlns:a16="http://schemas.microsoft.com/office/drawing/2014/main" id="{E0A37FD9-75F2-9B4F-F65B-261C221B496F}"/>
              </a:ext>
            </a:extLst>
          </p:cNvPr>
          <p:cNvSpPr>
            <a:spLocks noGrp="1"/>
          </p:cNvSpPr>
          <p:nvPr>
            <p:ph type="body" sz="quarter" idx="14" hasCustomPrompt="1"/>
          </p:nvPr>
        </p:nvSpPr>
        <p:spPr>
          <a:xfrm>
            <a:off x="624468" y="1487565"/>
            <a:ext cx="4320496" cy="798435"/>
          </a:xfrm>
          <a:prstGeom prst="rect">
            <a:avLst/>
          </a:prstGeom>
        </p:spPr>
        <p:txBody>
          <a:bodyPr anchor="ctr">
            <a:normAutofit/>
          </a:bodyPr>
          <a:lstStyle>
            <a:lvl1pPr marL="0" indent="0">
              <a:buFontTx/>
              <a:buNone/>
              <a:defRPr sz="2000" b="0">
                <a:solidFill>
                  <a:schemeClr val="tx1"/>
                </a:solidFill>
                <a:latin typeface="Montserrat" pitchFamily="2" charset="77"/>
              </a:defRPr>
            </a:lvl1pPr>
            <a:lvl2pPr marL="176212" indent="0">
              <a:buNone/>
              <a:defRPr/>
            </a:lvl2pPr>
          </a:lstStyle>
          <a:p>
            <a:r>
              <a:rPr lang="en-US"/>
              <a:t>Click to edit Master title style</a:t>
            </a:r>
          </a:p>
        </p:txBody>
      </p:sp>
      <p:sp>
        <p:nvSpPr>
          <p:cNvPr id="4" name="Text Placeholder 9">
            <a:extLst>
              <a:ext uri="{FF2B5EF4-FFF2-40B4-BE49-F238E27FC236}">
                <a16:creationId xmlns:a16="http://schemas.microsoft.com/office/drawing/2014/main" id="{7B74635F-1782-F191-5390-9CA924F24EB2}"/>
              </a:ext>
            </a:extLst>
          </p:cNvPr>
          <p:cNvSpPr>
            <a:spLocks noGrp="1"/>
          </p:cNvSpPr>
          <p:nvPr>
            <p:ph type="body" sz="quarter" idx="15"/>
          </p:nvPr>
        </p:nvSpPr>
        <p:spPr>
          <a:xfrm>
            <a:off x="624468" y="2370265"/>
            <a:ext cx="4320496" cy="3796360"/>
          </a:xfrm>
          <a:prstGeom prst="rect">
            <a:avLst/>
          </a:prstGeom>
        </p:spPr>
        <p:txBody>
          <a:bodyPr/>
          <a:lstStyle>
            <a:lvl1pPr marL="0" indent="0">
              <a:buNone/>
              <a:defRPr sz="1400" b="0" i="0">
                <a:solidFill>
                  <a:schemeClr val="tx1"/>
                </a:solidFill>
                <a:latin typeface="Montserrat Light" pitchFamily="2" charset="77"/>
              </a:defRPr>
            </a:lvl1pPr>
          </a:lstStyle>
          <a:p>
            <a:pPr lvl="0"/>
            <a:r>
              <a:rPr lang="en-US"/>
              <a:t>Click to edit Master text styles</a:t>
            </a:r>
          </a:p>
        </p:txBody>
      </p:sp>
      <p:sp>
        <p:nvSpPr>
          <p:cNvPr id="10" name="Content Placeholder 8">
            <a:extLst>
              <a:ext uri="{FF2B5EF4-FFF2-40B4-BE49-F238E27FC236}">
                <a16:creationId xmlns:a16="http://schemas.microsoft.com/office/drawing/2014/main" id="{EA8D3784-7FAD-7E5F-0F84-EB36EEB9F4A6}"/>
              </a:ext>
            </a:extLst>
          </p:cNvPr>
          <p:cNvSpPr>
            <a:spLocks noGrp="1"/>
          </p:cNvSpPr>
          <p:nvPr>
            <p:ph sz="quarter" idx="12"/>
          </p:nvPr>
        </p:nvSpPr>
        <p:spPr>
          <a:xfrm>
            <a:off x="5229497" y="1487565"/>
            <a:ext cx="6367771" cy="4760835"/>
          </a:xfrm>
          <a:prstGeom prst="rect">
            <a:avLst/>
          </a:prstGeom>
        </p:spPr>
        <p:txBody>
          <a:bodyPr/>
          <a:lstStyle>
            <a:lvl1pPr>
              <a:buClrTx/>
              <a:defRPr sz="1800" b="0" i="0">
                <a:solidFill>
                  <a:schemeClr val="tx1"/>
                </a:solidFill>
                <a:latin typeface="Montserrat Light" pitchFamily="2" charset="77"/>
              </a:defRPr>
            </a:lvl1pPr>
            <a:lvl2pPr>
              <a:buClrTx/>
              <a:defRPr sz="1600" b="0" i="0">
                <a:solidFill>
                  <a:schemeClr val="tx1"/>
                </a:solidFill>
                <a:latin typeface="Montserrat Light" pitchFamily="2" charset="77"/>
              </a:defRPr>
            </a:lvl2pPr>
            <a:lvl3pPr>
              <a:buClrTx/>
              <a:defRPr sz="1400" b="0" i="0">
                <a:solidFill>
                  <a:schemeClr val="tx1"/>
                </a:solidFill>
                <a:latin typeface="Montserrat Light" pitchFamily="2" charset="77"/>
              </a:defRPr>
            </a:lvl3pPr>
            <a:lvl4pPr>
              <a:buClrTx/>
              <a:defRPr sz="1200" b="0" i="0">
                <a:solidFill>
                  <a:schemeClr val="tx1"/>
                </a:solidFill>
                <a:latin typeface="Montserrat Light" pitchFamily="2" charset="77"/>
              </a:defRPr>
            </a:lvl4pPr>
            <a:lvl5pPr>
              <a:lnSpc>
                <a:spcPct val="100000"/>
              </a:lnSpc>
              <a:buClrTx/>
              <a:defRPr sz="1100" b="0" i="0">
                <a:solidFill>
                  <a:schemeClr val="tx1"/>
                </a:solidFill>
                <a:latin typeface="Montserrat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a:extLst>
              <a:ext uri="{FF2B5EF4-FFF2-40B4-BE49-F238E27FC236}">
                <a16:creationId xmlns:a16="http://schemas.microsoft.com/office/drawing/2014/main" id="{1F31387F-8C9A-A8ED-6931-F2E885DCC50B}"/>
              </a:ext>
            </a:extLst>
          </p:cNvPr>
          <p:cNvPicPr>
            <a:picLocks noChangeAspect="1"/>
          </p:cNvPicPr>
          <p:nvPr userDrawn="1"/>
        </p:nvPicPr>
        <p:blipFill>
          <a:blip r:embed="rId2"/>
          <a:srcRect/>
          <a:stretch/>
        </p:blipFill>
        <p:spPr>
          <a:xfrm>
            <a:off x="248395" y="6366232"/>
            <a:ext cx="1023356" cy="280846"/>
          </a:xfrm>
          <a:prstGeom prst="rect">
            <a:avLst/>
          </a:prstGeom>
        </p:spPr>
      </p:pic>
      <p:sp>
        <p:nvSpPr>
          <p:cNvPr id="11" name="Text Placeholder 10">
            <a:extLst>
              <a:ext uri="{FF2B5EF4-FFF2-40B4-BE49-F238E27FC236}">
                <a16:creationId xmlns:a16="http://schemas.microsoft.com/office/drawing/2014/main" id="{41453A48-34DD-C110-6787-FA2719FE78DD}"/>
              </a:ext>
            </a:extLst>
          </p:cNvPr>
          <p:cNvSpPr>
            <a:spLocks noGrp="1"/>
          </p:cNvSpPr>
          <p:nvPr>
            <p:ph type="body" sz="quarter" idx="16" hasCustomPrompt="1"/>
          </p:nvPr>
        </p:nvSpPr>
        <p:spPr>
          <a:xfrm>
            <a:off x="3654425" y="6506655"/>
            <a:ext cx="4883150" cy="117577"/>
          </a:xfrm>
          <a:prstGeom prst="rect">
            <a:avLst/>
          </a:prstGeom>
        </p:spPr>
        <p:txBody>
          <a:bodyPr/>
          <a:lstStyle>
            <a:lvl1pPr marL="0" indent="0" algn="ctr">
              <a:buFontTx/>
              <a:buNone/>
              <a:defRPr sz="700" b="0" i="0">
                <a:solidFill>
                  <a:schemeClr val="tx1"/>
                </a:solidFill>
                <a:latin typeface="Montserrat Light" pitchFamily="2" charset="77"/>
              </a:defRPr>
            </a:lvl1pPr>
          </a:lstStyle>
          <a:p>
            <a:pPr lvl="0"/>
            <a:r>
              <a:rPr lang="en-US"/>
              <a:t>©2025 RE/MAX, LLC. Each Office Independently Owned and Operated. 25_250</a:t>
            </a:r>
          </a:p>
        </p:txBody>
      </p:sp>
      <p:sp>
        <p:nvSpPr>
          <p:cNvPr id="13" name="Slide Number Placeholder 5">
            <a:extLst>
              <a:ext uri="{FF2B5EF4-FFF2-40B4-BE49-F238E27FC236}">
                <a16:creationId xmlns:a16="http://schemas.microsoft.com/office/drawing/2014/main" id="{A716D195-189C-8DFD-7480-BE3C5DB2BC91}"/>
              </a:ext>
            </a:extLst>
          </p:cNvPr>
          <p:cNvSpPr>
            <a:spLocks noGrp="1"/>
          </p:cNvSpPr>
          <p:nvPr>
            <p:ph type="sldNum" sz="quarter" idx="4"/>
          </p:nvPr>
        </p:nvSpPr>
        <p:spPr>
          <a:xfrm>
            <a:off x="11734800" y="6416099"/>
            <a:ext cx="457200" cy="354480"/>
          </a:xfrm>
          <a:prstGeom prst="rect">
            <a:avLst/>
          </a:prstGeom>
        </p:spPr>
        <p:txBody>
          <a:bodyPr vert="horz" lIns="91440" tIns="45720" rIns="91440" bIns="45720" rtlCol="0" anchor="ctr"/>
          <a:lstStyle>
            <a:lvl1pPr algn="ctr">
              <a:defRPr sz="1200">
                <a:solidFill>
                  <a:schemeClr val="tx1"/>
                </a:solidFill>
              </a:defRPr>
            </a:lvl1pPr>
          </a:lstStyle>
          <a:p>
            <a:fld id="{118FA9C5-EA5D-5745-9DC4-F40B5BE4446B}" type="slidenum">
              <a:rPr lang="en-US" smtClean="0"/>
              <a:pPr/>
              <a:t>‹#›</a:t>
            </a:fld>
            <a:endParaRPr lang="en-US"/>
          </a:p>
        </p:txBody>
      </p:sp>
      <p:sp>
        <p:nvSpPr>
          <p:cNvPr id="3" name="Rectangle 2">
            <a:extLst>
              <a:ext uri="{FF2B5EF4-FFF2-40B4-BE49-F238E27FC236}">
                <a16:creationId xmlns:a16="http://schemas.microsoft.com/office/drawing/2014/main" id="{2E527C92-484E-6F9D-85B0-35316514D6A5}"/>
              </a:ext>
            </a:extLst>
          </p:cNvPr>
          <p:cNvSpPr/>
          <p:nvPr userDrawn="1"/>
        </p:nvSpPr>
        <p:spPr>
          <a:xfrm>
            <a:off x="0" y="0"/>
            <a:ext cx="12192000" cy="1297452"/>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pic>
        <p:nvPicPr>
          <p:cNvPr id="5" name="Picture 4">
            <a:extLst>
              <a:ext uri="{FF2B5EF4-FFF2-40B4-BE49-F238E27FC236}">
                <a16:creationId xmlns:a16="http://schemas.microsoft.com/office/drawing/2014/main" id="{69B5E7A3-1DE0-F600-151F-EA140CA74770}"/>
              </a:ext>
            </a:extLst>
          </p:cNvPr>
          <p:cNvPicPr>
            <a:picLocks noChangeAspect="1"/>
          </p:cNvPicPr>
          <p:nvPr userDrawn="1"/>
        </p:nvPicPr>
        <p:blipFill>
          <a:blip r:embed="rId3"/>
          <a:srcRect l="60729" t="6595" r="7619" b="59804"/>
          <a:stretch/>
        </p:blipFill>
        <p:spPr>
          <a:xfrm>
            <a:off x="10972800" y="0"/>
            <a:ext cx="1219200" cy="1294228"/>
          </a:xfrm>
          <a:prstGeom prst="rect">
            <a:avLst/>
          </a:prstGeom>
        </p:spPr>
      </p:pic>
      <p:pic>
        <p:nvPicPr>
          <p:cNvPr id="6" name="Picture 5">
            <a:extLst>
              <a:ext uri="{FF2B5EF4-FFF2-40B4-BE49-F238E27FC236}">
                <a16:creationId xmlns:a16="http://schemas.microsoft.com/office/drawing/2014/main" id="{507C15F1-8E6F-5973-4786-E37E8F30BA8C}"/>
              </a:ext>
            </a:extLst>
          </p:cNvPr>
          <p:cNvPicPr>
            <a:picLocks noChangeAspect="1"/>
          </p:cNvPicPr>
          <p:nvPr userDrawn="1"/>
        </p:nvPicPr>
        <p:blipFill>
          <a:blip r:embed="rId4"/>
          <a:srcRect/>
          <a:stretch/>
        </p:blipFill>
        <p:spPr>
          <a:xfrm>
            <a:off x="10045033" y="6526813"/>
            <a:ext cx="1616824" cy="143427"/>
          </a:xfrm>
          <a:prstGeom prst="rect">
            <a:avLst/>
          </a:prstGeom>
        </p:spPr>
      </p:pic>
    </p:spTree>
    <p:extLst>
      <p:ext uri="{BB962C8B-B14F-4D97-AF65-F5344CB8AC3E}">
        <p14:creationId xmlns:p14="http://schemas.microsoft.com/office/powerpoint/2010/main" val="37510573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Divider Dark Blue">
    <p:bg>
      <p:bgPr>
        <a:solidFill>
          <a:srgbClr val="000E35"/>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248E8E1-45A3-4765-40A7-225E1FC054DA}"/>
              </a:ext>
            </a:extLst>
          </p:cNvPr>
          <p:cNvSpPr>
            <a:spLocks noGrp="1"/>
          </p:cNvSpPr>
          <p:nvPr>
            <p:ph type="title" hasCustomPrompt="1"/>
          </p:nvPr>
        </p:nvSpPr>
        <p:spPr>
          <a:xfrm>
            <a:off x="838200" y="2855118"/>
            <a:ext cx="8499088" cy="1325563"/>
          </a:xfrm>
          <a:prstGeom prst="rect">
            <a:avLst/>
          </a:prstGeom>
        </p:spPr>
        <p:txBody>
          <a:bodyPr anchor="ctr"/>
          <a:lstStyle>
            <a:lvl1pPr>
              <a:defRPr sz="4000" b="1" i="0" baseline="0">
                <a:solidFill>
                  <a:srgbClr val="F7F5EE"/>
                </a:solidFill>
                <a:latin typeface="Montserrat" panose="02000505000000020004" pitchFamily="2" charset="77"/>
              </a:defRPr>
            </a:lvl1pPr>
          </a:lstStyle>
          <a:p>
            <a:r>
              <a:rPr lang="en-US"/>
              <a:t>Section Divider </a:t>
            </a:r>
            <a:br>
              <a:rPr lang="en-US"/>
            </a:br>
            <a:r>
              <a:rPr lang="en-US"/>
              <a:t>Headline</a:t>
            </a:r>
          </a:p>
        </p:txBody>
      </p:sp>
      <p:pic>
        <p:nvPicPr>
          <p:cNvPr id="9" name="Picture 8">
            <a:extLst>
              <a:ext uri="{FF2B5EF4-FFF2-40B4-BE49-F238E27FC236}">
                <a16:creationId xmlns:a16="http://schemas.microsoft.com/office/drawing/2014/main" id="{A581C598-A6C1-AD6E-530B-4120DF598022}"/>
              </a:ext>
            </a:extLst>
          </p:cNvPr>
          <p:cNvPicPr>
            <a:picLocks noChangeAspect="1"/>
          </p:cNvPicPr>
          <p:nvPr userDrawn="1"/>
        </p:nvPicPr>
        <p:blipFill>
          <a:blip r:embed="rId2"/>
          <a:stretch>
            <a:fillRect/>
          </a:stretch>
        </p:blipFill>
        <p:spPr>
          <a:xfrm>
            <a:off x="733310" y="1101693"/>
            <a:ext cx="853028" cy="955707"/>
          </a:xfrm>
          <a:prstGeom prst="rect">
            <a:avLst/>
          </a:prstGeom>
        </p:spPr>
      </p:pic>
      <p:pic>
        <p:nvPicPr>
          <p:cNvPr id="12" name="Picture 11">
            <a:extLst>
              <a:ext uri="{FF2B5EF4-FFF2-40B4-BE49-F238E27FC236}">
                <a16:creationId xmlns:a16="http://schemas.microsoft.com/office/drawing/2014/main" id="{89D7BDC3-C998-BE21-CB60-B46D24FF1387}"/>
              </a:ext>
            </a:extLst>
          </p:cNvPr>
          <p:cNvPicPr>
            <a:picLocks noChangeAspect="1"/>
          </p:cNvPicPr>
          <p:nvPr userDrawn="1"/>
        </p:nvPicPr>
        <p:blipFill>
          <a:blip r:embed="rId3"/>
          <a:srcRect/>
          <a:stretch/>
        </p:blipFill>
        <p:spPr>
          <a:xfrm>
            <a:off x="248395" y="6366232"/>
            <a:ext cx="1023356" cy="280845"/>
          </a:xfrm>
          <a:prstGeom prst="rect">
            <a:avLst/>
          </a:prstGeom>
        </p:spPr>
      </p:pic>
      <p:sp>
        <p:nvSpPr>
          <p:cNvPr id="15" name="Text Placeholder 10">
            <a:extLst>
              <a:ext uri="{FF2B5EF4-FFF2-40B4-BE49-F238E27FC236}">
                <a16:creationId xmlns:a16="http://schemas.microsoft.com/office/drawing/2014/main" id="{7EEEFFF5-C6FC-14C2-64D1-9CA945F0AAB3}"/>
              </a:ext>
            </a:extLst>
          </p:cNvPr>
          <p:cNvSpPr>
            <a:spLocks noGrp="1"/>
          </p:cNvSpPr>
          <p:nvPr>
            <p:ph type="body" sz="quarter" idx="15" hasCustomPrompt="1"/>
          </p:nvPr>
        </p:nvSpPr>
        <p:spPr>
          <a:xfrm>
            <a:off x="3654425" y="6506655"/>
            <a:ext cx="4883150" cy="117577"/>
          </a:xfrm>
          <a:prstGeom prst="rect">
            <a:avLst/>
          </a:prstGeom>
        </p:spPr>
        <p:txBody>
          <a:bodyPr/>
          <a:lstStyle>
            <a:lvl1pPr marL="0" indent="0" algn="ctr">
              <a:buFontTx/>
              <a:buNone/>
              <a:defRPr sz="700" b="0" i="0">
                <a:solidFill>
                  <a:schemeClr val="bg1"/>
                </a:solidFill>
                <a:latin typeface="Montserrat Light" pitchFamily="2" charset="77"/>
              </a:defRPr>
            </a:lvl1pPr>
          </a:lstStyle>
          <a:p>
            <a:pPr lvl="0"/>
            <a:r>
              <a:rPr lang="en-US"/>
              <a:t>©2025 RE/MAX, LLC. Each Office Independently Owned and Operated. 25_250</a:t>
            </a:r>
          </a:p>
        </p:txBody>
      </p:sp>
      <p:sp>
        <p:nvSpPr>
          <p:cNvPr id="16" name="Slide Number Placeholder 5">
            <a:extLst>
              <a:ext uri="{FF2B5EF4-FFF2-40B4-BE49-F238E27FC236}">
                <a16:creationId xmlns:a16="http://schemas.microsoft.com/office/drawing/2014/main" id="{EE20F9D5-941B-6F0E-7779-00C75D2C33CB}"/>
              </a:ext>
            </a:extLst>
          </p:cNvPr>
          <p:cNvSpPr>
            <a:spLocks noGrp="1"/>
          </p:cNvSpPr>
          <p:nvPr>
            <p:ph type="sldNum" sz="quarter" idx="4"/>
          </p:nvPr>
        </p:nvSpPr>
        <p:spPr>
          <a:xfrm>
            <a:off x="11734800" y="6416099"/>
            <a:ext cx="457200" cy="354480"/>
          </a:xfrm>
          <a:prstGeom prst="rect">
            <a:avLst/>
          </a:prstGeom>
        </p:spPr>
        <p:txBody>
          <a:bodyPr vert="horz" lIns="91440" tIns="45720" rIns="91440" bIns="45720" rtlCol="0" anchor="ctr"/>
          <a:lstStyle>
            <a:lvl1pPr algn="ctr">
              <a:defRPr sz="1200">
                <a:solidFill>
                  <a:schemeClr val="bg1"/>
                </a:solidFill>
              </a:defRPr>
            </a:lvl1pPr>
          </a:lstStyle>
          <a:p>
            <a:fld id="{118FA9C5-EA5D-5745-9DC4-F40B5BE4446B}" type="slidenum">
              <a:rPr lang="en-US" smtClean="0"/>
              <a:pPr/>
              <a:t>‹#›</a:t>
            </a:fld>
            <a:endParaRPr lang="en-US"/>
          </a:p>
        </p:txBody>
      </p:sp>
      <p:pic>
        <p:nvPicPr>
          <p:cNvPr id="4" name="Picture 3">
            <a:extLst>
              <a:ext uri="{FF2B5EF4-FFF2-40B4-BE49-F238E27FC236}">
                <a16:creationId xmlns:a16="http://schemas.microsoft.com/office/drawing/2014/main" id="{40767440-E93A-8298-5E31-A5E628126710}"/>
              </a:ext>
            </a:extLst>
          </p:cNvPr>
          <p:cNvPicPr>
            <a:picLocks noChangeAspect="1"/>
          </p:cNvPicPr>
          <p:nvPr userDrawn="1"/>
        </p:nvPicPr>
        <p:blipFill>
          <a:blip r:embed="rId4"/>
          <a:srcRect l="966" r="67662" b="66697"/>
          <a:stretch/>
        </p:blipFill>
        <p:spPr>
          <a:xfrm>
            <a:off x="10972800" y="0"/>
            <a:ext cx="1219200" cy="1294228"/>
          </a:xfrm>
          <a:prstGeom prst="rect">
            <a:avLst/>
          </a:prstGeom>
        </p:spPr>
      </p:pic>
      <p:pic>
        <p:nvPicPr>
          <p:cNvPr id="5" name="Picture 4">
            <a:extLst>
              <a:ext uri="{FF2B5EF4-FFF2-40B4-BE49-F238E27FC236}">
                <a16:creationId xmlns:a16="http://schemas.microsoft.com/office/drawing/2014/main" id="{CD45ED7F-B15E-4F7C-EECD-3114742DF191}"/>
              </a:ext>
            </a:extLst>
          </p:cNvPr>
          <p:cNvPicPr>
            <a:picLocks noChangeAspect="1"/>
          </p:cNvPicPr>
          <p:nvPr userDrawn="1"/>
        </p:nvPicPr>
        <p:blipFill>
          <a:blip r:embed="rId5"/>
          <a:srcRect/>
          <a:stretch/>
        </p:blipFill>
        <p:spPr>
          <a:xfrm>
            <a:off x="10045043" y="6526813"/>
            <a:ext cx="1616802" cy="143426"/>
          </a:xfrm>
          <a:prstGeom prst="rect">
            <a:avLst/>
          </a:prstGeom>
        </p:spPr>
      </p:pic>
    </p:spTree>
    <p:extLst>
      <p:ext uri="{BB962C8B-B14F-4D97-AF65-F5344CB8AC3E}">
        <p14:creationId xmlns:p14="http://schemas.microsoft.com/office/powerpoint/2010/main" val="141785166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lide 5 Black Bar">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DC3D384D-A394-FABA-E531-1C719B2AD4A2}"/>
              </a:ext>
            </a:extLst>
          </p:cNvPr>
          <p:cNvSpPr>
            <a:spLocks noGrp="1"/>
          </p:cNvSpPr>
          <p:nvPr>
            <p:ph type="pic" sz="quarter" idx="12" hasCustomPrompt="1"/>
          </p:nvPr>
        </p:nvSpPr>
        <p:spPr>
          <a:xfrm>
            <a:off x="5212132" y="1483952"/>
            <a:ext cx="6385135" cy="4682673"/>
          </a:xfrm>
          <a:prstGeom prst="rect">
            <a:avLst/>
          </a:prstGeom>
        </p:spPr>
        <p:txBody>
          <a:bodyPr/>
          <a:lstStyle>
            <a:lvl1pPr marL="0" indent="0">
              <a:buNone/>
              <a:defRPr sz="2000" b="0" i="0">
                <a:solidFill>
                  <a:schemeClr val="tx1"/>
                </a:solidFill>
                <a:latin typeface="Montserrat Light" pitchFamily="2" charset="77"/>
              </a:defRPr>
            </a:lvl1pPr>
          </a:lstStyle>
          <a:p>
            <a:r>
              <a:rPr lang="en-US"/>
              <a:t>Click to add picture</a:t>
            </a:r>
          </a:p>
        </p:txBody>
      </p:sp>
      <p:sp>
        <p:nvSpPr>
          <p:cNvPr id="4" name="Text Placeholder 14">
            <a:extLst>
              <a:ext uri="{FF2B5EF4-FFF2-40B4-BE49-F238E27FC236}">
                <a16:creationId xmlns:a16="http://schemas.microsoft.com/office/drawing/2014/main" id="{75568220-EE33-1BC7-B9D3-2DB50E652F04}"/>
              </a:ext>
            </a:extLst>
          </p:cNvPr>
          <p:cNvSpPr>
            <a:spLocks noGrp="1"/>
          </p:cNvSpPr>
          <p:nvPr>
            <p:ph type="body" sz="quarter" idx="14" hasCustomPrompt="1"/>
          </p:nvPr>
        </p:nvSpPr>
        <p:spPr>
          <a:xfrm>
            <a:off x="624468" y="1487565"/>
            <a:ext cx="4320496" cy="798435"/>
          </a:xfrm>
          <a:prstGeom prst="rect">
            <a:avLst/>
          </a:prstGeom>
        </p:spPr>
        <p:txBody>
          <a:bodyPr anchor="ctr">
            <a:normAutofit/>
          </a:bodyPr>
          <a:lstStyle>
            <a:lvl1pPr marL="0" indent="0">
              <a:buFontTx/>
              <a:buNone/>
              <a:defRPr sz="2000" b="0">
                <a:solidFill>
                  <a:schemeClr val="tx1"/>
                </a:solidFill>
                <a:latin typeface="Montserrat" pitchFamily="2" charset="77"/>
              </a:defRPr>
            </a:lvl1pPr>
            <a:lvl2pPr marL="176212" indent="0">
              <a:buNone/>
              <a:defRPr/>
            </a:lvl2pPr>
          </a:lstStyle>
          <a:p>
            <a:r>
              <a:rPr lang="en-US"/>
              <a:t>Click to edit Master title style</a:t>
            </a:r>
          </a:p>
        </p:txBody>
      </p:sp>
      <p:sp>
        <p:nvSpPr>
          <p:cNvPr id="8" name="Text Placeholder 9">
            <a:extLst>
              <a:ext uri="{FF2B5EF4-FFF2-40B4-BE49-F238E27FC236}">
                <a16:creationId xmlns:a16="http://schemas.microsoft.com/office/drawing/2014/main" id="{53CB8EB7-7DA4-6DFA-8F42-686538FB3F29}"/>
              </a:ext>
            </a:extLst>
          </p:cNvPr>
          <p:cNvSpPr>
            <a:spLocks noGrp="1"/>
          </p:cNvSpPr>
          <p:nvPr>
            <p:ph type="body" sz="quarter" idx="15"/>
          </p:nvPr>
        </p:nvSpPr>
        <p:spPr>
          <a:xfrm>
            <a:off x="624468" y="2370265"/>
            <a:ext cx="4320496" cy="3796360"/>
          </a:xfrm>
          <a:prstGeom prst="rect">
            <a:avLst/>
          </a:prstGeom>
        </p:spPr>
        <p:txBody>
          <a:bodyPr/>
          <a:lstStyle>
            <a:lvl1pPr marL="0" indent="0">
              <a:buNone/>
              <a:defRPr sz="1400" b="0" i="0">
                <a:solidFill>
                  <a:schemeClr val="tx1"/>
                </a:solidFill>
                <a:latin typeface="Montserrat Light" pitchFamily="2" charset="77"/>
              </a:defRPr>
            </a:lvl1pPr>
          </a:lstStyle>
          <a:p>
            <a:pPr lvl="0"/>
            <a:r>
              <a:rPr lang="en-US"/>
              <a:t>Click to edit Master text styles</a:t>
            </a:r>
          </a:p>
        </p:txBody>
      </p:sp>
      <p:pic>
        <p:nvPicPr>
          <p:cNvPr id="10" name="Picture 9">
            <a:extLst>
              <a:ext uri="{FF2B5EF4-FFF2-40B4-BE49-F238E27FC236}">
                <a16:creationId xmlns:a16="http://schemas.microsoft.com/office/drawing/2014/main" id="{B3CDEE72-4729-FACB-74EC-FE52F4DFC646}"/>
              </a:ext>
            </a:extLst>
          </p:cNvPr>
          <p:cNvPicPr>
            <a:picLocks noChangeAspect="1"/>
          </p:cNvPicPr>
          <p:nvPr userDrawn="1"/>
        </p:nvPicPr>
        <p:blipFill>
          <a:blip r:embed="rId2"/>
          <a:srcRect/>
          <a:stretch/>
        </p:blipFill>
        <p:spPr>
          <a:xfrm>
            <a:off x="248395" y="6366232"/>
            <a:ext cx="1023356" cy="280846"/>
          </a:xfrm>
          <a:prstGeom prst="rect">
            <a:avLst/>
          </a:prstGeom>
        </p:spPr>
      </p:pic>
      <p:sp>
        <p:nvSpPr>
          <p:cNvPr id="11" name="Text Placeholder 10">
            <a:extLst>
              <a:ext uri="{FF2B5EF4-FFF2-40B4-BE49-F238E27FC236}">
                <a16:creationId xmlns:a16="http://schemas.microsoft.com/office/drawing/2014/main" id="{E92FB26B-3B2D-CF65-6AC4-021308CA376F}"/>
              </a:ext>
            </a:extLst>
          </p:cNvPr>
          <p:cNvSpPr>
            <a:spLocks noGrp="1"/>
          </p:cNvSpPr>
          <p:nvPr>
            <p:ph type="body" sz="quarter" idx="16" hasCustomPrompt="1"/>
          </p:nvPr>
        </p:nvSpPr>
        <p:spPr>
          <a:xfrm>
            <a:off x="3654425" y="6506655"/>
            <a:ext cx="4883150" cy="117577"/>
          </a:xfrm>
          <a:prstGeom prst="rect">
            <a:avLst/>
          </a:prstGeom>
        </p:spPr>
        <p:txBody>
          <a:bodyPr/>
          <a:lstStyle>
            <a:lvl1pPr marL="0" indent="0" algn="ctr">
              <a:buFontTx/>
              <a:buNone/>
              <a:defRPr sz="700" b="0" i="0">
                <a:solidFill>
                  <a:schemeClr val="tx1"/>
                </a:solidFill>
                <a:latin typeface="Montserrat Light" pitchFamily="2" charset="77"/>
              </a:defRPr>
            </a:lvl1pPr>
          </a:lstStyle>
          <a:p>
            <a:pPr lvl="0"/>
            <a:r>
              <a:rPr lang="en-US"/>
              <a:t>©2025 RE/MAX, LLC. Each Office Independently Owned and Operated. 25_250</a:t>
            </a:r>
          </a:p>
        </p:txBody>
      </p:sp>
      <p:sp>
        <p:nvSpPr>
          <p:cNvPr id="13" name="Slide Number Placeholder 5">
            <a:extLst>
              <a:ext uri="{FF2B5EF4-FFF2-40B4-BE49-F238E27FC236}">
                <a16:creationId xmlns:a16="http://schemas.microsoft.com/office/drawing/2014/main" id="{E4380A7B-652A-AFB1-4641-89B6261A67A1}"/>
              </a:ext>
            </a:extLst>
          </p:cNvPr>
          <p:cNvSpPr>
            <a:spLocks noGrp="1"/>
          </p:cNvSpPr>
          <p:nvPr>
            <p:ph type="sldNum" sz="quarter" idx="4"/>
          </p:nvPr>
        </p:nvSpPr>
        <p:spPr>
          <a:xfrm>
            <a:off x="11734800" y="6416099"/>
            <a:ext cx="457200" cy="354480"/>
          </a:xfrm>
          <a:prstGeom prst="rect">
            <a:avLst/>
          </a:prstGeom>
        </p:spPr>
        <p:txBody>
          <a:bodyPr vert="horz" lIns="91440" tIns="45720" rIns="91440" bIns="45720" rtlCol="0" anchor="ctr"/>
          <a:lstStyle>
            <a:lvl1pPr algn="ctr">
              <a:defRPr sz="1200">
                <a:solidFill>
                  <a:schemeClr val="tx1"/>
                </a:solidFill>
              </a:defRPr>
            </a:lvl1pPr>
          </a:lstStyle>
          <a:p>
            <a:fld id="{118FA9C5-EA5D-5745-9DC4-F40B5BE4446B}" type="slidenum">
              <a:rPr lang="en-US" smtClean="0"/>
              <a:pPr/>
              <a:t>‹#›</a:t>
            </a:fld>
            <a:endParaRPr lang="en-US"/>
          </a:p>
        </p:txBody>
      </p:sp>
      <p:sp>
        <p:nvSpPr>
          <p:cNvPr id="3" name="Rectangle 2">
            <a:extLst>
              <a:ext uri="{FF2B5EF4-FFF2-40B4-BE49-F238E27FC236}">
                <a16:creationId xmlns:a16="http://schemas.microsoft.com/office/drawing/2014/main" id="{FCC81D62-7791-DE83-6A15-B50422DF3BB8}"/>
              </a:ext>
            </a:extLst>
          </p:cNvPr>
          <p:cNvSpPr/>
          <p:nvPr userDrawn="1"/>
        </p:nvSpPr>
        <p:spPr>
          <a:xfrm>
            <a:off x="0" y="0"/>
            <a:ext cx="12192000" cy="1297452"/>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pic>
        <p:nvPicPr>
          <p:cNvPr id="5" name="Picture 4">
            <a:extLst>
              <a:ext uri="{FF2B5EF4-FFF2-40B4-BE49-F238E27FC236}">
                <a16:creationId xmlns:a16="http://schemas.microsoft.com/office/drawing/2014/main" id="{3C5B887B-1309-3479-DE7B-B81ADD02C63E}"/>
              </a:ext>
            </a:extLst>
          </p:cNvPr>
          <p:cNvPicPr>
            <a:picLocks noChangeAspect="1"/>
          </p:cNvPicPr>
          <p:nvPr userDrawn="1"/>
        </p:nvPicPr>
        <p:blipFill>
          <a:blip r:embed="rId3"/>
          <a:srcRect l="60729" t="6595" r="7619" b="59804"/>
          <a:stretch/>
        </p:blipFill>
        <p:spPr>
          <a:xfrm>
            <a:off x="10972800" y="0"/>
            <a:ext cx="1219200" cy="1294228"/>
          </a:xfrm>
          <a:prstGeom prst="rect">
            <a:avLst/>
          </a:prstGeom>
        </p:spPr>
      </p:pic>
      <p:pic>
        <p:nvPicPr>
          <p:cNvPr id="6" name="Picture 5">
            <a:extLst>
              <a:ext uri="{FF2B5EF4-FFF2-40B4-BE49-F238E27FC236}">
                <a16:creationId xmlns:a16="http://schemas.microsoft.com/office/drawing/2014/main" id="{64ED5FA7-CE50-3A46-A3AE-8FEDD36B96E0}"/>
              </a:ext>
            </a:extLst>
          </p:cNvPr>
          <p:cNvPicPr>
            <a:picLocks noChangeAspect="1"/>
          </p:cNvPicPr>
          <p:nvPr userDrawn="1"/>
        </p:nvPicPr>
        <p:blipFill>
          <a:blip r:embed="rId4"/>
          <a:srcRect/>
          <a:stretch/>
        </p:blipFill>
        <p:spPr>
          <a:xfrm>
            <a:off x="10045033" y="6526813"/>
            <a:ext cx="1616824" cy="143427"/>
          </a:xfrm>
          <a:prstGeom prst="rect">
            <a:avLst/>
          </a:prstGeom>
        </p:spPr>
      </p:pic>
    </p:spTree>
    <p:extLst>
      <p:ext uri="{BB962C8B-B14F-4D97-AF65-F5344CB8AC3E}">
        <p14:creationId xmlns:p14="http://schemas.microsoft.com/office/powerpoint/2010/main" val="258988567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Slide 6 Black Bar">
    <p:spTree>
      <p:nvGrpSpPr>
        <p:cNvPr id="1" name=""/>
        <p:cNvGrpSpPr/>
        <p:nvPr/>
      </p:nvGrpSpPr>
      <p:grpSpPr>
        <a:xfrm>
          <a:off x="0" y="0"/>
          <a:ext cx="0" cy="0"/>
          <a:chOff x="0" y="0"/>
          <a:chExt cx="0" cy="0"/>
        </a:xfrm>
      </p:grpSpPr>
      <p:sp>
        <p:nvSpPr>
          <p:cNvPr id="10" name="Picture Placeholder 5">
            <a:extLst>
              <a:ext uri="{FF2B5EF4-FFF2-40B4-BE49-F238E27FC236}">
                <a16:creationId xmlns:a16="http://schemas.microsoft.com/office/drawing/2014/main" id="{808272F3-124D-47B5-A2B3-F2027C3BED42}"/>
              </a:ext>
            </a:extLst>
          </p:cNvPr>
          <p:cNvSpPr>
            <a:spLocks noGrp="1"/>
          </p:cNvSpPr>
          <p:nvPr>
            <p:ph type="pic" sz="quarter" idx="12"/>
          </p:nvPr>
        </p:nvSpPr>
        <p:spPr>
          <a:xfrm>
            <a:off x="609600" y="1447800"/>
            <a:ext cx="3221108" cy="4648200"/>
          </a:xfrm>
          <a:prstGeom prst="rect">
            <a:avLst/>
          </a:prstGeom>
        </p:spPr>
        <p:txBody>
          <a:bodyPr anchor="ctr"/>
          <a:lstStyle>
            <a:lvl1pPr marL="0" indent="0" algn="ctr">
              <a:buFontTx/>
              <a:buNone/>
              <a:defRPr b="0" i="0">
                <a:solidFill>
                  <a:schemeClr val="tx1"/>
                </a:solidFill>
                <a:latin typeface="Montserrat Light" pitchFamily="2" charset="77"/>
              </a:defRPr>
            </a:lvl1pPr>
          </a:lstStyle>
          <a:p>
            <a:endParaRPr lang="en-US"/>
          </a:p>
        </p:txBody>
      </p:sp>
      <p:sp>
        <p:nvSpPr>
          <p:cNvPr id="14" name="Picture Placeholder 5">
            <a:extLst>
              <a:ext uri="{FF2B5EF4-FFF2-40B4-BE49-F238E27FC236}">
                <a16:creationId xmlns:a16="http://schemas.microsoft.com/office/drawing/2014/main" id="{B8F7CEF1-6685-7774-216D-2BC2566F1BE1}"/>
              </a:ext>
            </a:extLst>
          </p:cNvPr>
          <p:cNvSpPr>
            <a:spLocks noGrp="1"/>
          </p:cNvSpPr>
          <p:nvPr>
            <p:ph type="pic" sz="quarter" idx="13"/>
          </p:nvPr>
        </p:nvSpPr>
        <p:spPr>
          <a:xfrm>
            <a:off x="4485446" y="1447800"/>
            <a:ext cx="3221108" cy="4648200"/>
          </a:xfrm>
          <a:prstGeom prst="rect">
            <a:avLst/>
          </a:prstGeom>
        </p:spPr>
        <p:txBody>
          <a:bodyPr anchor="ctr"/>
          <a:lstStyle>
            <a:lvl1pPr marL="0" indent="0" algn="ctr">
              <a:buFontTx/>
              <a:buNone/>
              <a:defRPr b="0" i="0">
                <a:solidFill>
                  <a:schemeClr val="tx1"/>
                </a:solidFill>
                <a:latin typeface="Montserrat Light" pitchFamily="2" charset="77"/>
              </a:defRPr>
            </a:lvl1pPr>
          </a:lstStyle>
          <a:p>
            <a:endParaRPr lang="en-US"/>
          </a:p>
        </p:txBody>
      </p:sp>
      <p:sp>
        <p:nvSpPr>
          <p:cNvPr id="15" name="Picture Placeholder 5">
            <a:extLst>
              <a:ext uri="{FF2B5EF4-FFF2-40B4-BE49-F238E27FC236}">
                <a16:creationId xmlns:a16="http://schemas.microsoft.com/office/drawing/2014/main" id="{2E5A3233-6A87-E87D-5E7C-55C1C60EC51B}"/>
              </a:ext>
            </a:extLst>
          </p:cNvPr>
          <p:cNvSpPr>
            <a:spLocks noGrp="1"/>
          </p:cNvSpPr>
          <p:nvPr>
            <p:ph type="pic" sz="quarter" idx="14"/>
          </p:nvPr>
        </p:nvSpPr>
        <p:spPr>
          <a:xfrm>
            <a:off x="8458200" y="1447800"/>
            <a:ext cx="3221108" cy="4648200"/>
          </a:xfrm>
          <a:prstGeom prst="rect">
            <a:avLst/>
          </a:prstGeom>
        </p:spPr>
        <p:txBody>
          <a:bodyPr anchor="ctr"/>
          <a:lstStyle>
            <a:lvl1pPr marL="0" indent="0" algn="ctr">
              <a:buFontTx/>
              <a:buNone/>
              <a:defRPr b="0" i="0">
                <a:solidFill>
                  <a:schemeClr val="tx1"/>
                </a:solidFill>
                <a:latin typeface="Montserrat Light" pitchFamily="2" charset="77"/>
              </a:defRPr>
            </a:lvl1pPr>
          </a:lstStyle>
          <a:p>
            <a:endParaRPr lang="en-US"/>
          </a:p>
        </p:txBody>
      </p:sp>
      <p:pic>
        <p:nvPicPr>
          <p:cNvPr id="8" name="Picture 7">
            <a:extLst>
              <a:ext uri="{FF2B5EF4-FFF2-40B4-BE49-F238E27FC236}">
                <a16:creationId xmlns:a16="http://schemas.microsoft.com/office/drawing/2014/main" id="{0296A8DC-E39B-B555-3BC6-ED8DBCBAC48D}"/>
              </a:ext>
            </a:extLst>
          </p:cNvPr>
          <p:cNvPicPr>
            <a:picLocks noChangeAspect="1"/>
          </p:cNvPicPr>
          <p:nvPr userDrawn="1"/>
        </p:nvPicPr>
        <p:blipFill>
          <a:blip r:embed="rId2"/>
          <a:srcRect/>
          <a:stretch/>
        </p:blipFill>
        <p:spPr>
          <a:xfrm>
            <a:off x="248395" y="6366232"/>
            <a:ext cx="1023356" cy="280846"/>
          </a:xfrm>
          <a:prstGeom prst="rect">
            <a:avLst/>
          </a:prstGeom>
        </p:spPr>
      </p:pic>
      <p:sp>
        <p:nvSpPr>
          <p:cNvPr id="9" name="Text Placeholder 10">
            <a:extLst>
              <a:ext uri="{FF2B5EF4-FFF2-40B4-BE49-F238E27FC236}">
                <a16:creationId xmlns:a16="http://schemas.microsoft.com/office/drawing/2014/main" id="{EC4BCE6F-7BAB-3021-E889-8F48550B3F80}"/>
              </a:ext>
            </a:extLst>
          </p:cNvPr>
          <p:cNvSpPr>
            <a:spLocks noGrp="1"/>
          </p:cNvSpPr>
          <p:nvPr>
            <p:ph type="body" sz="quarter" idx="15" hasCustomPrompt="1"/>
          </p:nvPr>
        </p:nvSpPr>
        <p:spPr>
          <a:xfrm>
            <a:off x="3654425" y="6506655"/>
            <a:ext cx="4883150" cy="117577"/>
          </a:xfrm>
          <a:prstGeom prst="rect">
            <a:avLst/>
          </a:prstGeom>
        </p:spPr>
        <p:txBody>
          <a:bodyPr/>
          <a:lstStyle>
            <a:lvl1pPr marL="0" indent="0" algn="ctr">
              <a:buFontTx/>
              <a:buNone/>
              <a:defRPr sz="700" b="0" i="0">
                <a:solidFill>
                  <a:schemeClr val="tx1"/>
                </a:solidFill>
                <a:latin typeface="Montserrat Light" pitchFamily="2" charset="77"/>
              </a:defRPr>
            </a:lvl1pPr>
          </a:lstStyle>
          <a:p>
            <a:pPr lvl="0"/>
            <a:r>
              <a:rPr lang="en-US"/>
              <a:t>©2025 RE/MAX, LLC. Each Office Independently Owned and Operated. 25_250</a:t>
            </a:r>
          </a:p>
        </p:txBody>
      </p:sp>
      <p:sp>
        <p:nvSpPr>
          <p:cNvPr id="11" name="Slide Number Placeholder 5">
            <a:extLst>
              <a:ext uri="{FF2B5EF4-FFF2-40B4-BE49-F238E27FC236}">
                <a16:creationId xmlns:a16="http://schemas.microsoft.com/office/drawing/2014/main" id="{FBE19AD8-7ECE-23CE-31D8-3CAEC3CD84C1}"/>
              </a:ext>
            </a:extLst>
          </p:cNvPr>
          <p:cNvSpPr>
            <a:spLocks noGrp="1"/>
          </p:cNvSpPr>
          <p:nvPr>
            <p:ph type="sldNum" sz="quarter" idx="4"/>
          </p:nvPr>
        </p:nvSpPr>
        <p:spPr>
          <a:xfrm>
            <a:off x="11734800" y="6416099"/>
            <a:ext cx="457200" cy="354480"/>
          </a:xfrm>
          <a:prstGeom prst="rect">
            <a:avLst/>
          </a:prstGeom>
        </p:spPr>
        <p:txBody>
          <a:bodyPr vert="horz" lIns="91440" tIns="45720" rIns="91440" bIns="45720" rtlCol="0" anchor="ctr"/>
          <a:lstStyle>
            <a:lvl1pPr algn="ctr">
              <a:defRPr sz="1200">
                <a:solidFill>
                  <a:schemeClr val="tx1"/>
                </a:solidFill>
              </a:defRPr>
            </a:lvl1pPr>
          </a:lstStyle>
          <a:p>
            <a:fld id="{118FA9C5-EA5D-5745-9DC4-F40B5BE4446B}" type="slidenum">
              <a:rPr lang="en-US" smtClean="0"/>
              <a:pPr/>
              <a:t>‹#›</a:t>
            </a:fld>
            <a:endParaRPr lang="en-US"/>
          </a:p>
        </p:txBody>
      </p:sp>
      <p:sp>
        <p:nvSpPr>
          <p:cNvPr id="2" name="Rectangle 1">
            <a:extLst>
              <a:ext uri="{FF2B5EF4-FFF2-40B4-BE49-F238E27FC236}">
                <a16:creationId xmlns:a16="http://schemas.microsoft.com/office/drawing/2014/main" id="{DB0EC457-75A0-4FD8-869A-1D990FD95BE1}"/>
              </a:ext>
            </a:extLst>
          </p:cNvPr>
          <p:cNvSpPr/>
          <p:nvPr userDrawn="1"/>
        </p:nvSpPr>
        <p:spPr>
          <a:xfrm>
            <a:off x="0" y="0"/>
            <a:ext cx="12192000" cy="1297452"/>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pic>
        <p:nvPicPr>
          <p:cNvPr id="3" name="Picture 2">
            <a:extLst>
              <a:ext uri="{FF2B5EF4-FFF2-40B4-BE49-F238E27FC236}">
                <a16:creationId xmlns:a16="http://schemas.microsoft.com/office/drawing/2014/main" id="{DED59925-1C7A-C1AC-0BC4-1749C4414D2D}"/>
              </a:ext>
            </a:extLst>
          </p:cNvPr>
          <p:cNvPicPr>
            <a:picLocks noChangeAspect="1"/>
          </p:cNvPicPr>
          <p:nvPr userDrawn="1"/>
        </p:nvPicPr>
        <p:blipFill>
          <a:blip r:embed="rId3"/>
          <a:srcRect l="60729" t="6595" r="7619" b="59804"/>
          <a:stretch/>
        </p:blipFill>
        <p:spPr>
          <a:xfrm>
            <a:off x="10972800" y="0"/>
            <a:ext cx="1219200" cy="1294228"/>
          </a:xfrm>
          <a:prstGeom prst="rect">
            <a:avLst/>
          </a:prstGeom>
        </p:spPr>
      </p:pic>
      <p:pic>
        <p:nvPicPr>
          <p:cNvPr id="4" name="Picture 3">
            <a:extLst>
              <a:ext uri="{FF2B5EF4-FFF2-40B4-BE49-F238E27FC236}">
                <a16:creationId xmlns:a16="http://schemas.microsoft.com/office/drawing/2014/main" id="{AACBBC02-5E76-C105-706F-CC31AEE1BB80}"/>
              </a:ext>
            </a:extLst>
          </p:cNvPr>
          <p:cNvPicPr>
            <a:picLocks noChangeAspect="1"/>
          </p:cNvPicPr>
          <p:nvPr userDrawn="1"/>
        </p:nvPicPr>
        <p:blipFill>
          <a:blip r:embed="rId4"/>
          <a:srcRect/>
          <a:stretch/>
        </p:blipFill>
        <p:spPr>
          <a:xfrm>
            <a:off x="10045033" y="6526813"/>
            <a:ext cx="1616824" cy="143427"/>
          </a:xfrm>
          <a:prstGeom prst="rect">
            <a:avLst/>
          </a:prstGeom>
        </p:spPr>
      </p:pic>
    </p:spTree>
    <p:extLst>
      <p:ext uri="{BB962C8B-B14F-4D97-AF65-F5344CB8AC3E}">
        <p14:creationId xmlns:p14="http://schemas.microsoft.com/office/powerpoint/2010/main" val="7875749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hank You Black">
    <p:bg>
      <p:bgPr>
        <a:solidFill>
          <a:srgbClr val="000000"/>
        </a:solidFill>
        <a:effectLst/>
      </p:bgPr>
    </p:bg>
    <p:spTree>
      <p:nvGrpSpPr>
        <p:cNvPr id="1" name=""/>
        <p:cNvGrpSpPr/>
        <p:nvPr/>
      </p:nvGrpSpPr>
      <p:grpSpPr>
        <a:xfrm>
          <a:off x="0" y="0"/>
          <a:ext cx="0" cy="0"/>
          <a:chOff x="0" y="0"/>
          <a:chExt cx="0" cy="0"/>
        </a:xfrm>
      </p:grpSpPr>
      <p:sp>
        <p:nvSpPr>
          <p:cNvPr id="3" name="Title 4">
            <a:extLst>
              <a:ext uri="{FF2B5EF4-FFF2-40B4-BE49-F238E27FC236}">
                <a16:creationId xmlns:a16="http://schemas.microsoft.com/office/drawing/2014/main" id="{A39194B8-3883-929C-CE00-801A5AF2C293}"/>
              </a:ext>
            </a:extLst>
          </p:cNvPr>
          <p:cNvSpPr>
            <a:spLocks noGrp="1"/>
          </p:cNvSpPr>
          <p:nvPr>
            <p:ph type="title" hasCustomPrompt="1"/>
          </p:nvPr>
        </p:nvSpPr>
        <p:spPr>
          <a:xfrm>
            <a:off x="641252" y="3325122"/>
            <a:ext cx="10941148" cy="900332"/>
          </a:xfrm>
          <a:prstGeom prst="rect">
            <a:avLst/>
          </a:prstGeom>
        </p:spPr>
        <p:txBody>
          <a:bodyPr anchor="ctr"/>
          <a:lstStyle>
            <a:lvl1pPr algn="ctr">
              <a:defRPr sz="3000" b="1" i="0">
                <a:solidFill>
                  <a:schemeClr val="bg1"/>
                </a:solidFill>
                <a:latin typeface="Montserrat" pitchFamily="2" charset="77"/>
              </a:defRPr>
            </a:lvl1pPr>
          </a:lstStyle>
          <a:p>
            <a:r>
              <a:rPr lang="en-US"/>
              <a:t>Thank You</a:t>
            </a:r>
          </a:p>
        </p:txBody>
      </p:sp>
      <p:pic>
        <p:nvPicPr>
          <p:cNvPr id="4" name="Picture 3">
            <a:extLst>
              <a:ext uri="{FF2B5EF4-FFF2-40B4-BE49-F238E27FC236}">
                <a16:creationId xmlns:a16="http://schemas.microsoft.com/office/drawing/2014/main" id="{F35CB463-847A-86A0-C9BD-46A131FAE273}"/>
              </a:ext>
            </a:extLst>
          </p:cNvPr>
          <p:cNvPicPr>
            <a:picLocks noChangeAspect="1"/>
          </p:cNvPicPr>
          <p:nvPr userDrawn="1"/>
        </p:nvPicPr>
        <p:blipFill>
          <a:blip r:embed="rId2"/>
          <a:stretch>
            <a:fillRect/>
          </a:stretch>
        </p:blipFill>
        <p:spPr>
          <a:xfrm>
            <a:off x="5669486" y="1781821"/>
            <a:ext cx="853028" cy="955707"/>
          </a:xfrm>
          <a:prstGeom prst="rect">
            <a:avLst/>
          </a:prstGeom>
        </p:spPr>
      </p:pic>
      <p:pic>
        <p:nvPicPr>
          <p:cNvPr id="6" name="Picture 5">
            <a:extLst>
              <a:ext uri="{FF2B5EF4-FFF2-40B4-BE49-F238E27FC236}">
                <a16:creationId xmlns:a16="http://schemas.microsoft.com/office/drawing/2014/main" id="{364CB387-95C8-AEE5-82A0-12E487A9A25E}"/>
              </a:ext>
            </a:extLst>
          </p:cNvPr>
          <p:cNvPicPr>
            <a:picLocks noChangeAspect="1"/>
          </p:cNvPicPr>
          <p:nvPr userDrawn="1"/>
        </p:nvPicPr>
        <p:blipFill>
          <a:blip r:embed="rId3"/>
          <a:srcRect/>
          <a:stretch/>
        </p:blipFill>
        <p:spPr>
          <a:xfrm>
            <a:off x="248395" y="6366232"/>
            <a:ext cx="1023356" cy="280845"/>
          </a:xfrm>
          <a:prstGeom prst="rect">
            <a:avLst/>
          </a:prstGeom>
        </p:spPr>
      </p:pic>
      <p:pic>
        <p:nvPicPr>
          <p:cNvPr id="8" name="Picture 7">
            <a:extLst>
              <a:ext uri="{FF2B5EF4-FFF2-40B4-BE49-F238E27FC236}">
                <a16:creationId xmlns:a16="http://schemas.microsoft.com/office/drawing/2014/main" id="{DE4BE97E-E554-4E22-9F07-04DF2D5FA78A}"/>
              </a:ext>
            </a:extLst>
          </p:cNvPr>
          <p:cNvPicPr>
            <a:picLocks noChangeAspect="1"/>
          </p:cNvPicPr>
          <p:nvPr userDrawn="1"/>
        </p:nvPicPr>
        <p:blipFill>
          <a:blip r:embed="rId4"/>
          <a:srcRect l="60729" t="6595" r="7619" b="59804"/>
          <a:stretch/>
        </p:blipFill>
        <p:spPr>
          <a:xfrm>
            <a:off x="10972800" y="0"/>
            <a:ext cx="1219200" cy="1294228"/>
          </a:xfrm>
          <a:prstGeom prst="rect">
            <a:avLst/>
          </a:prstGeom>
        </p:spPr>
      </p:pic>
      <p:pic>
        <p:nvPicPr>
          <p:cNvPr id="2" name="Picture 1">
            <a:extLst>
              <a:ext uri="{FF2B5EF4-FFF2-40B4-BE49-F238E27FC236}">
                <a16:creationId xmlns:a16="http://schemas.microsoft.com/office/drawing/2014/main" id="{AA5A4AE1-2FAF-DF03-A866-80541FA8DF9A}"/>
              </a:ext>
            </a:extLst>
          </p:cNvPr>
          <p:cNvPicPr>
            <a:picLocks noChangeAspect="1"/>
          </p:cNvPicPr>
          <p:nvPr userDrawn="1"/>
        </p:nvPicPr>
        <p:blipFill>
          <a:blip r:embed="rId5"/>
          <a:srcRect/>
          <a:stretch/>
        </p:blipFill>
        <p:spPr>
          <a:xfrm>
            <a:off x="10045043" y="6526813"/>
            <a:ext cx="1616802" cy="143426"/>
          </a:xfrm>
          <a:prstGeom prst="rect">
            <a:avLst/>
          </a:prstGeom>
        </p:spPr>
      </p:pic>
      <p:sp>
        <p:nvSpPr>
          <p:cNvPr id="9" name="Text Placeholder 10">
            <a:extLst>
              <a:ext uri="{FF2B5EF4-FFF2-40B4-BE49-F238E27FC236}">
                <a16:creationId xmlns:a16="http://schemas.microsoft.com/office/drawing/2014/main" id="{6F162A54-0CD4-FC5D-EDE5-DED21AE9DAC2}"/>
              </a:ext>
            </a:extLst>
          </p:cNvPr>
          <p:cNvSpPr>
            <a:spLocks noGrp="1"/>
          </p:cNvSpPr>
          <p:nvPr>
            <p:ph type="body" sz="quarter" idx="15" hasCustomPrompt="1"/>
          </p:nvPr>
        </p:nvSpPr>
        <p:spPr>
          <a:xfrm>
            <a:off x="2449032" y="6180144"/>
            <a:ext cx="7293935" cy="601653"/>
          </a:xfrm>
          <a:prstGeom prst="rect">
            <a:avLst/>
          </a:prstGeom>
        </p:spPr>
        <p:txBody>
          <a:bodyPr/>
          <a:lstStyle>
            <a:lvl1pPr marL="0" indent="0" algn="ctr">
              <a:buFontTx/>
              <a:buNone/>
              <a:defRPr sz="700" b="0" i="0">
                <a:solidFill>
                  <a:schemeClr val="bg1"/>
                </a:solidFill>
                <a:latin typeface="Montserrat Light" pitchFamily="2" charset="77"/>
              </a:defRPr>
            </a:lvl1pPr>
          </a:lstStyle>
          <a:p>
            <a:pPr lvl="0"/>
            <a:r>
              <a:rPr lang="en-US"/>
              <a:t>US: This is not an offer of a franchise. Any franchise offer is made only after a Franchise Disclosure Document has been provided. New York residents: An offering is made by prospectus only. Minnesota Reg. No. F-9950. RE/MAX, LLC and RE/MAX Integrated Regions, LLC, 5075 S. Syracuse Street, Denver, CO 80237, 1.303.770.5531.</a:t>
            </a:r>
            <a:br>
              <a:rPr lang="en-US"/>
            </a:br>
            <a:r>
              <a:rPr lang="en-US"/>
              <a:t>CAN: The information in this advertisement is not an offer to sell, or a solicitation of an offer to buy, a franchise; it is for informational purposes only. RE/MAX of Western Canada (1998), LLC and RE/MAX Ontario-Atlantic Canada, Inc. ©2025 RE/MAX, LLC. Each Office Independently Owned and Operated. 25_250</a:t>
            </a:r>
          </a:p>
        </p:txBody>
      </p:sp>
    </p:spTree>
    <p:extLst>
      <p:ext uri="{BB962C8B-B14F-4D97-AF65-F5344CB8AC3E}">
        <p14:creationId xmlns:p14="http://schemas.microsoft.com/office/powerpoint/2010/main" val="8210753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Cover Pic Cream">
    <p:bg>
      <p:bgPr>
        <a:solidFill>
          <a:srgbClr val="F7F5EE"/>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3E4FDD8-C78E-A88A-8D05-30AE74CC948C}"/>
              </a:ext>
            </a:extLst>
          </p:cNvPr>
          <p:cNvSpPr>
            <a:spLocks noGrp="1"/>
          </p:cNvSpPr>
          <p:nvPr>
            <p:ph type="title"/>
          </p:nvPr>
        </p:nvSpPr>
        <p:spPr>
          <a:xfrm>
            <a:off x="641252" y="1594624"/>
            <a:ext cx="5804153" cy="3713355"/>
          </a:xfrm>
          <a:prstGeom prst="rect">
            <a:avLst/>
          </a:prstGeom>
        </p:spPr>
        <p:txBody>
          <a:bodyPr anchor="ctr">
            <a:noAutofit/>
          </a:bodyPr>
          <a:lstStyle>
            <a:lvl1pPr>
              <a:defRPr sz="6000" b="1" i="0">
                <a:solidFill>
                  <a:schemeClr val="tx1"/>
                </a:solidFill>
                <a:latin typeface="Montserrat" pitchFamily="2" charset="77"/>
              </a:defRPr>
            </a:lvl1pPr>
          </a:lstStyle>
          <a:p>
            <a:r>
              <a:rPr lang="en-US"/>
              <a:t>Click to edit Master title style</a:t>
            </a:r>
          </a:p>
        </p:txBody>
      </p:sp>
      <p:sp>
        <p:nvSpPr>
          <p:cNvPr id="5" name="Picture Placeholder 5">
            <a:extLst>
              <a:ext uri="{FF2B5EF4-FFF2-40B4-BE49-F238E27FC236}">
                <a16:creationId xmlns:a16="http://schemas.microsoft.com/office/drawing/2014/main" id="{FBEFAE60-E88F-8D21-FD53-39F13CE570E6}"/>
              </a:ext>
            </a:extLst>
          </p:cNvPr>
          <p:cNvSpPr>
            <a:spLocks noGrp="1"/>
          </p:cNvSpPr>
          <p:nvPr>
            <p:ph type="pic" sz="quarter" idx="10"/>
          </p:nvPr>
        </p:nvSpPr>
        <p:spPr>
          <a:xfrm>
            <a:off x="6553200" y="869950"/>
            <a:ext cx="3400425" cy="4906963"/>
          </a:xfrm>
          <a:prstGeom prst="rect">
            <a:avLst/>
          </a:prstGeom>
        </p:spPr>
        <p:txBody>
          <a:bodyPr anchor="ctr"/>
          <a:lstStyle>
            <a:lvl1pPr marL="0" indent="0" algn="ctr">
              <a:buFontTx/>
              <a:buNone/>
              <a:defRPr>
                <a:solidFill>
                  <a:schemeClr val="tx1"/>
                </a:solidFill>
              </a:defRPr>
            </a:lvl1pPr>
          </a:lstStyle>
          <a:p>
            <a:endParaRPr lang="en-US"/>
          </a:p>
        </p:txBody>
      </p:sp>
      <p:pic>
        <p:nvPicPr>
          <p:cNvPr id="6" name="Picture 5">
            <a:extLst>
              <a:ext uri="{FF2B5EF4-FFF2-40B4-BE49-F238E27FC236}">
                <a16:creationId xmlns:a16="http://schemas.microsoft.com/office/drawing/2014/main" id="{1FC72F4C-C8FC-F482-D9AF-77DAB323BC42}"/>
              </a:ext>
            </a:extLst>
          </p:cNvPr>
          <p:cNvPicPr>
            <a:picLocks noChangeAspect="1"/>
          </p:cNvPicPr>
          <p:nvPr userDrawn="1"/>
        </p:nvPicPr>
        <p:blipFill>
          <a:blip r:embed="rId2"/>
          <a:stretch>
            <a:fillRect/>
          </a:stretch>
        </p:blipFill>
        <p:spPr>
          <a:xfrm>
            <a:off x="733310" y="1101693"/>
            <a:ext cx="853028" cy="955707"/>
          </a:xfrm>
          <a:prstGeom prst="rect">
            <a:avLst/>
          </a:prstGeom>
        </p:spPr>
      </p:pic>
      <p:sp>
        <p:nvSpPr>
          <p:cNvPr id="10" name="Text Placeholder 10">
            <a:extLst>
              <a:ext uri="{FF2B5EF4-FFF2-40B4-BE49-F238E27FC236}">
                <a16:creationId xmlns:a16="http://schemas.microsoft.com/office/drawing/2014/main" id="{0A674D51-5173-90B0-E4A4-2DB57D6AA733}"/>
              </a:ext>
            </a:extLst>
          </p:cNvPr>
          <p:cNvSpPr>
            <a:spLocks noGrp="1"/>
          </p:cNvSpPr>
          <p:nvPr>
            <p:ph type="body" sz="quarter" idx="15" hasCustomPrompt="1"/>
          </p:nvPr>
        </p:nvSpPr>
        <p:spPr>
          <a:xfrm>
            <a:off x="3654425" y="6506655"/>
            <a:ext cx="4883150" cy="117577"/>
          </a:xfrm>
          <a:prstGeom prst="rect">
            <a:avLst/>
          </a:prstGeom>
        </p:spPr>
        <p:txBody>
          <a:bodyPr/>
          <a:lstStyle>
            <a:lvl1pPr marL="0" indent="0" algn="ctr">
              <a:buFontTx/>
              <a:buNone/>
              <a:defRPr sz="700" b="0" i="0">
                <a:solidFill>
                  <a:schemeClr val="tx1"/>
                </a:solidFill>
                <a:latin typeface="Montserrat Light" pitchFamily="2" charset="77"/>
              </a:defRPr>
            </a:lvl1pPr>
          </a:lstStyle>
          <a:p>
            <a:pPr lvl="0"/>
            <a:r>
              <a:rPr lang="en-US"/>
              <a:t>©2025 RE/MAX, LLC. Each Office Independently Owned and Operated. 25_250</a:t>
            </a:r>
          </a:p>
        </p:txBody>
      </p:sp>
      <p:sp>
        <p:nvSpPr>
          <p:cNvPr id="11" name="Slide Number Placeholder 5">
            <a:extLst>
              <a:ext uri="{FF2B5EF4-FFF2-40B4-BE49-F238E27FC236}">
                <a16:creationId xmlns:a16="http://schemas.microsoft.com/office/drawing/2014/main" id="{8A63DB1D-EC0F-EB6F-321A-5A2BE0338FC8}"/>
              </a:ext>
            </a:extLst>
          </p:cNvPr>
          <p:cNvSpPr>
            <a:spLocks noGrp="1"/>
          </p:cNvSpPr>
          <p:nvPr>
            <p:ph type="sldNum" sz="quarter" idx="4"/>
          </p:nvPr>
        </p:nvSpPr>
        <p:spPr>
          <a:xfrm>
            <a:off x="11734800" y="6416099"/>
            <a:ext cx="457200" cy="354480"/>
          </a:xfrm>
          <a:prstGeom prst="rect">
            <a:avLst/>
          </a:prstGeom>
        </p:spPr>
        <p:txBody>
          <a:bodyPr vert="horz" lIns="91440" tIns="45720" rIns="91440" bIns="45720" rtlCol="0" anchor="ctr"/>
          <a:lstStyle>
            <a:lvl1pPr algn="ctr">
              <a:defRPr sz="1200">
                <a:solidFill>
                  <a:schemeClr val="tx1"/>
                </a:solidFill>
              </a:defRPr>
            </a:lvl1pPr>
          </a:lstStyle>
          <a:p>
            <a:fld id="{118FA9C5-EA5D-5745-9DC4-F40B5BE4446B}" type="slidenum">
              <a:rPr lang="en-US" smtClean="0"/>
              <a:pPr/>
              <a:t>‹#›</a:t>
            </a:fld>
            <a:endParaRPr lang="en-US"/>
          </a:p>
        </p:txBody>
      </p:sp>
      <p:pic>
        <p:nvPicPr>
          <p:cNvPr id="13" name="Picture 12">
            <a:extLst>
              <a:ext uri="{FF2B5EF4-FFF2-40B4-BE49-F238E27FC236}">
                <a16:creationId xmlns:a16="http://schemas.microsoft.com/office/drawing/2014/main" id="{B8755A19-EBC3-05DC-ED2B-63B27C826F40}"/>
              </a:ext>
            </a:extLst>
          </p:cNvPr>
          <p:cNvPicPr>
            <a:picLocks noChangeAspect="1"/>
          </p:cNvPicPr>
          <p:nvPr userDrawn="1"/>
        </p:nvPicPr>
        <p:blipFill>
          <a:blip r:embed="rId3"/>
          <a:srcRect/>
          <a:stretch/>
        </p:blipFill>
        <p:spPr>
          <a:xfrm>
            <a:off x="248395" y="6366232"/>
            <a:ext cx="1023356" cy="280846"/>
          </a:xfrm>
          <a:prstGeom prst="rect">
            <a:avLst/>
          </a:prstGeom>
        </p:spPr>
      </p:pic>
      <p:pic>
        <p:nvPicPr>
          <p:cNvPr id="7" name="Picture 6">
            <a:extLst>
              <a:ext uri="{FF2B5EF4-FFF2-40B4-BE49-F238E27FC236}">
                <a16:creationId xmlns:a16="http://schemas.microsoft.com/office/drawing/2014/main" id="{0D01731E-C71F-A21E-98DD-A2711C21E5BF}"/>
              </a:ext>
            </a:extLst>
          </p:cNvPr>
          <p:cNvPicPr>
            <a:picLocks noChangeAspect="1"/>
          </p:cNvPicPr>
          <p:nvPr userDrawn="1"/>
        </p:nvPicPr>
        <p:blipFill>
          <a:blip r:embed="rId4"/>
          <a:srcRect l="4035" t="34992" r="64859" b="31989"/>
          <a:stretch/>
        </p:blipFill>
        <p:spPr>
          <a:xfrm>
            <a:off x="10972800" y="0"/>
            <a:ext cx="1219200" cy="1294228"/>
          </a:xfrm>
          <a:prstGeom prst="rect">
            <a:avLst/>
          </a:prstGeom>
        </p:spPr>
      </p:pic>
      <p:pic>
        <p:nvPicPr>
          <p:cNvPr id="2" name="Picture 1">
            <a:extLst>
              <a:ext uri="{FF2B5EF4-FFF2-40B4-BE49-F238E27FC236}">
                <a16:creationId xmlns:a16="http://schemas.microsoft.com/office/drawing/2014/main" id="{1DA7EDB1-1953-8810-E449-EB504B68F9B5}"/>
              </a:ext>
            </a:extLst>
          </p:cNvPr>
          <p:cNvPicPr>
            <a:picLocks noChangeAspect="1"/>
          </p:cNvPicPr>
          <p:nvPr userDrawn="1"/>
        </p:nvPicPr>
        <p:blipFill>
          <a:blip r:embed="rId5"/>
          <a:srcRect/>
          <a:stretch/>
        </p:blipFill>
        <p:spPr>
          <a:xfrm>
            <a:off x="10045033" y="6526813"/>
            <a:ext cx="1616824" cy="143427"/>
          </a:xfrm>
          <a:prstGeom prst="rect">
            <a:avLst/>
          </a:prstGeom>
        </p:spPr>
      </p:pic>
    </p:spTree>
    <p:extLst>
      <p:ext uri="{BB962C8B-B14F-4D97-AF65-F5344CB8AC3E}">
        <p14:creationId xmlns:p14="http://schemas.microsoft.com/office/powerpoint/2010/main" val="171103562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peaker Cream">
    <p:bg>
      <p:bgPr>
        <a:solidFill>
          <a:srgbClr val="F7F5EE"/>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41D3C1E-0D30-B6CA-1686-BCB6A6EDAACD}"/>
              </a:ext>
            </a:extLst>
          </p:cNvPr>
          <p:cNvPicPr>
            <a:picLocks noChangeAspect="1"/>
          </p:cNvPicPr>
          <p:nvPr userDrawn="1"/>
        </p:nvPicPr>
        <p:blipFill>
          <a:blip r:embed="rId2"/>
          <a:stretch>
            <a:fillRect/>
          </a:stretch>
        </p:blipFill>
        <p:spPr>
          <a:xfrm>
            <a:off x="733310" y="1101693"/>
            <a:ext cx="853028" cy="955707"/>
          </a:xfrm>
          <a:prstGeom prst="rect">
            <a:avLst/>
          </a:prstGeom>
        </p:spPr>
      </p:pic>
      <p:sp>
        <p:nvSpPr>
          <p:cNvPr id="16" name="Picture Placeholder 4">
            <a:extLst>
              <a:ext uri="{FF2B5EF4-FFF2-40B4-BE49-F238E27FC236}">
                <a16:creationId xmlns:a16="http://schemas.microsoft.com/office/drawing/2014/main" id="{EAE5B571-4109-C300-8F77-6C9B835E9977}"/>
              </a:ext>
            </a:extLst>
          </p:cNvPr>
          <p:cNvSpPr>
            <a:spLocks noGrp="1"/>
          </p:cNvSpPr>
          <p:nvPr>
            <p:ph type="pic" sz="quarter" idx="13"/>
          </p:nvPr>
        </p:nvSpPr>
        <p:spPr>
          <a:xfrm>
            <a:off x="2057400" y="1384300"/>
            <a:ext cx="2578100" cy="3721100"/>
          </a:xfrm>
          <a:prstGeom prst="rect">
            <a:avLst/>
          </a:prstGeom>
        </p:spPr>
        <p:txBody>
          <a:bodyPr anchor="ctr"/>
          <a:lstStyle>
            <a:lvl1pPr marL="0" indent="0" algn="ctr">
              <a:buFontTx/>
              <a:buNone/>
              <a:defRPr baseline="0">
                <a:solidFill>
                  <a:schemeClr val="tx1"/>
                </a:solidFill>
                <a:latin typeface="Montserrat Light" pitchFamily="2" charset="77"/>
              </a:defRPr>
            </a:lvl1pPr>
          </a:lstStyle>
          <a:p>
            <a:endParaRPr lang="en-US"/>
          </a:p>
        </p:txBody>
      </p:sp>
      <p:sp>
        <p:nvSpPr>
          <p:cNvPr id="4" name="Title 4">
            <a:extLst>
              <a:ext uri="{FF2B5EF4-FFF2-40B4-BE49-F238E27FC236}">
                <a16:creationId xmlns:a16="http://schemas.microsoft.com/office/drawing/2014/main" id="{515AEFCB-50A6-C4B8-19ED-52A6EDE8FECE}"/>
              </a:ext>
            </a:extLst>
          </p:cNvPr>
          <p:cNvSpPr>
            <a:spLocks noGrp="1"/>
          </p:cNvSpPr>
          <p:nvPr>
            <p:ph type="title"/>
          </p:nvPr>
        </p:nvSpPr>
        <p:spPr>
          <a:xfrm>
            <a:off x="4953000" y="2667000"/>
            <a:ext cx="5775960" cy="457200"/>
          </a:xfrm>
          <a:prstGeom prst="rect">
            <a:avLst/>
          </a:prstGeom>
        </p:spPr>
        <p:txBody>
          <a:bodyPr>
            <a:noAutofit/>
          </a:bodyPr>
          <a:lstStyle>
            <a:lvl1pPr>
              <a:defRPr sz="2700" b="1" i="0">
                <a:solidFill>
                  <a:schemeClr val="tx1"/>
                </a:solidFill>
                <a:latin typeface="Montserrat" pitchFamily="2" charset="77"/>
              </a:defRPr>
            </a:lvl1pPr>
          </a:lstStyle>
          <a:p>
            <a:r>
              <a:rPr lang="en-US"/>
              <a:t>Speaker Name</a:t>
            </a:r>
          </a:p>
        </p:txBody>
      </p:sp>
      <p:sp>
        <p:nvSpPr>
          <p:cNvPr id="11" name="Text Placeholder 10">
            <a:extLst>
              <a:ext uri="{FF2B5EF4-FFF2-40B4-BE49-F238E27FC236}">
                <a16:creationId xmlns:a16="http://schemas.microsoft.com/office/drawing/2014/main" id="{5E6AAF5B-CE51-768C-9A2E-FE6841556D8D}"/>
              </a:ext>
            </a:extLst>
          </p:cNvPr>
          <p:cNvSpPr>
            <a:spLocks noGrp="1"/>
          </p:cNvSpPr>
          <p:nvPr>
            <p:ph type="body" sz="quarter" idx="15" hasCustomPrompt="1"/>
          </p:nvPr>
        </p:nvSpPr>
        <p:spPr>
          <a:xfrm>
            <a:off x="4953000" y="3187700"/>
            <a:ext cx="5775325" cy="365125"/>
          </a:xfrm>
          <a:prstGeom prst="rect">
            <a:avLst/>
          </a:prstGeom>
        </p:spPr>
        <p:txBody>
          <a:bodyPr/>
          <a:lstStyle>
            <a:lvl1pPr marL="0" indent="0">
              <a:buFontTx/>
              <a:buNone/>
              <a:defRPr sz="1800" b="0" i="0">
                <a:solidFill>
                  <a:schemeClr val="tx1"/>
                </a:solidFill>
                <a:latin typeface="Montserrat Light" pitchFamily="2" charset="77"/>
              </a:defRPr>
            </a:lvl1pPr>
          </a:lstStyle>
          <a:p>
            <a:pPr lvl="0"/>
            <a:r>
              <a:rPr lang="en-US"/>
              <a:t>Title</a:t>
            </a:r>
          </a:p>
        </p:txBody>
      </p:sp>
      <p:pic>
        <p:nvPicPr>
          <p:cNvPr id="5" name="Picture 4">
            <a:extLst>
              <a:ext uri="{FF2B5EF4-FFF2-40B4-BE49-F238E27FC236}">
                <a16:creationId xmlns:a16="http://schemas.microsoft.com/office/drawing/2014/main" id="{6054EE04-D745-779D-7A8B-A4BA3DF633A2}"/>
              </a:ext>
            </a:extLst>
          </p:cNvPr>
          <p:cNvPicPr>
            <a:picLocks noChangeAspect="1"/>
          </p:cNvPicPr>
          <p:nvPr userDrawn="1"/>
        </p:nvPicPr>
        <p:blipFill>
          <a:blip r:embed="rId3"/>
          <a:srcRect/>
          <a:stretch/>
        </p:blipFill>
        <p:spPr>
          <a:xfrm>
            <a:off x="248395" y="6366232"/>
            <a:ext cx="1023356" cy="280846"/>
          </a:xfrm>
          <a:prstGeom prst="rect">
            <a:avLst/>
          </a:prstGeom>
        </p:spPr>
      </p:pic>
      <p:sp>
        <p:nvSpPr>
          <p:cNvPr id="6" name="Text Placeholder 10">
            <a:extLst>
              <a:ext uri="{FF2B5EF4-FFF2-40B4-BE49-F238E27FC236}">
                <a16:creationId xmlns:a16="http://schemas.microsoft.com/office/drawing/2014/main" id="{C1CFC822-F398-B9EB-24A2-0A01DDBC9611}"/>
              </a:ext>
            </a:extLst>
          </p:cNvPr>
          <p:cNvSpPr>
            <a:spLocks noGrp="1"/>
          </p:cNvSpPr>
          <p:nvPr>
            <p:ph type="body" sz="quarter" idx="16" hasCustomPrompt="1"/>
          </p:nvPr>
        </p:nvSpPr>
        <p:spPr>
          <a:xfrm>
            <a:off x="3654425" y="6506655"/>
            <a:ext cx="4883150" cy="117577"/>
          </a:xfrm>
          <a:prstGeom prst="rect">
            <a:avLst/>
          </a:prstGeom>
        </p:spPr>
        <p:txBody>
          <a:bodyPr/>
          <a:lstStyle>
            <a:lvl1pPr marL="0" indent="0" algn="ctr">
              <a:buFontTx/>
              <a:buNone/>
              <a:defRPr sz="700" b="0" i="0">
                <a:solidFill>
                  <a:schemeClr val="tx1"/>
                </a:solidFill>
                <a:latin typeface="Montserrat Light" pitchFamily="2" charset="77"/>
              </a:defRPr>
            </a:lvl1pPr>
          </a:lstStyle>
          <a:p>
            <a:pPr lvl="0"/>
            <a:r>
              <a:rPr lang="en-US"/>
              <a:t>©2025 RE/MAX, LLC. Each Office Independently Owned and Operated. 25_250</a:t>
            </a:r>
          </a:p>
        </p:txBody>
      </p:sp>
      <p:sp>
        <p:nvSpPr>
          <p:cNvPr id="10" name="Slide Number Placeholder 5">
            <a:extLst>
              <a:ext uri="{FF2B5EF4-FFF2-40B4-BE49-F238E27FC236}">
                <a16:creationId xmlns:a16="http://schemas.microsoft.com/office/drawing/2014/main" id="{76627CC1-6928-1FD9-1C34-6FC1D83CF929}"/>
              </a:ext>
            </a:extLst>
          </p:cNvPr>
          <p:cNvSpPr>
            <a:spLocks noGrp="1"/>
          </p:cNvSpPr>
          <p:nvPr>
            <p:ph type="sldNum" sz="quarter" idx="4"/>
          </p:nvPr>
        </p:nvSpPr>
        <p:spPr>
          <a:xfrm>
            <a:off x="11734800" y="6416099"/>
            <a:ext cx="457200" cy="354480"/>
          </a:xfrm>
          <a:prstGeom prst="rect">
            <a:avLst/>
          </a:prstGeom>
        </p:spPr>
        <p:txBody>
          <a:bodyPr vert="horz" lIns="91440" tIns="45720" rIns="91440" bIns="45720" rtlCol="0" anchor="ctr"/>
          <a:lstStyle>
            <a:lvl1pPr algn="ctr">
              <a:defRPr sz="1200">
                <a:solidFill>
                  <a:schemeClr val="tx1"/>
                </a:solidFill>
              </a:defRPr>
            </a:lvl1pPr>
          </a:lstStyle>
          <a:p>
            <a:fld id="{118FA9C5-EA5D-5745-9DC4-F40B5BE4446B}" type="slidenum">
              <a:rPr lang="en-US" smtClean="0"/>
              <a:pPr/>
              <a:t>‹#›</a:t>
            </a:fld>
            <a:endParaRPr lang="en-US"/>
          </a:p>
        </p:txBody>
      </p:sp>
      <p:pic>
        <p:nvPicPr>
          <p:cNvPr id="7" name="Picture 6">
            <a:extLst>
              <a:ext uri="{FF2B5EF4-FFF2-40B4-BE49-F238E27FC236}">
                <a16:creationId xmlns:a16="http://schemas.microsoft.com/office/drawing/2014/main" id="{7307B1A2-BE2F-63DE-E1C6-38A9A6C66BF1}"/>
              </a:ext>
            </a:extLst>
          </p:cNvPr>
          <p:cNvPicPr>
            <a:picLocks noChangeAspect="1"/>
          </p:cNvPicPr>
          <p:nvPr userDrawn="1"/>
        </p:nvPicPr>
        <p:blipFill>
          <a:blip r:embed="rId4"/>
          <a:srcRect l="4035" t="34992" r="64859" b="31989"/>
          <a:stretch/>
        </p:blipFill>
        <p:spPr>
          <a:xfrm>
            <a:off x="10972800" y="0"/>
            <a:ext cx="1219200" cy="1294228"/>
          </a:xfrm>
          <a:prstGeom prst="rect">
            <a:avLst/>
          </a:prstGeom>
        </p:spPr>
      </p:pic>
      <p:pic>
        <p:nvPicPr>
          <p:cNvPr id="2" name="Picture 1">
            <a:extLst>
              <a:ext uri="{FF2B5EF4-FFF2-40B4-BE49-F238E27FC236}">
                <a16:creationId xmlns:a16="http://schemas.microsoft.com/office/drawing/2014/main" id="{63182E2D-F214-D226-6114-4653B059C7F6}"/>
              </a:ext>
            </a:extLst>
          </p:cNvPr>
          <p:cNvPicPr>
            <a:picLocks noChangeAspect="1"/>
          </p:cNvPicPr>
          <p:nvPr userDrawn="1"/>
        </p:nvPicPr>
        <p:blipFill>
          <a:blip r:embed="rId5"/>
          <a:srcRect/>
          <a:stretch/>
        </p:blipFill>
        <p:spPr>
          <a:xfrm>
            <a:off x="10045033" y="6526813"/>
            <a:ext cx="1616824" cy="143427"/>
          </a:xfrm>
          <a:prstGeom prst="rect">
            <a:avLst/>
          </a:prstGeom>
        </p:spPr>
      </p:pic>
    </p:spTree>
    <p:extLst>
      <p:ext uri="{BB962C8B-B14F-4D97-AF65-F5344CB8AC3E}">
        <p14:creationId xmlns:p14="http://schemas.microsoft.com/office/powerpoint/2010/main" val="378265718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ection Divider Cream">
    <p:bg>
      <p:bgPr>
        <a:solidFill>
          <a:srgbClr val="F7F5EE"/>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581C598-A6C1-AD6E-530B-4120DF598022}"/>
              </a:ext>
            </a:extLst>
          </p:cNvPr>
          <p:cNvPicPr>
            <a:picLocks noChangeAspect="1"/>
          </p:cNvPicPr>
          <p:nvPr userDrawn="1"/>
        </p:nvPicPr>
        <p:blipFill>
          <a:blip r:embed="rId2"/>
          <a:stretch>
            <a:fillRect/>
          </a:stretch>
        </p:blipFill>
        <p:spPr>
          <a:xfrm>
            <a:off x="733310" y="1101693"/>
            <a:ext cx="853028" cy="955707"/>
          </a:xfrm>
          <a:prstGeom prst="rect">
            <a:avLst/>
          </a:prstGeom>
        </p:spPr>
      </p:pic>
      <p:sp>
        <p:nvSpPr>
          <p:cNvPr id="2" name="Title 1">
            <a:extLst>
              <a:ext uri="{FF2B5EF4-FFF2-40B4-BE49-F238E27FC236}">
                <a16:creationId xmlns:a16="http://schemas.microsoft.com/office/drawing/2014/main" id="{416DAD9C-65EF-0E09-BEDE-D6C9B479923E}"/>
              </a:ext>
            </a:extLst>
          </p:cNvPr>
          <p:cNvSpPr>
            <a:spLocks noGrp="1"/>
          </p:cNvSpPr>
          <p:nvPr>
            <p:ph type="title" hasCustomPrompt="1"/>
          </p:nvPr>
        </p:nvSpPr>
        <p:spPr>
          <a:xfrm>
            <a:off x="838200" y="2855118"/>
            <a:ext cx="8499088" cy="1325563"/>
          </a:xfrm>
          <a:prstGeom prst="rect">
            <a:avLst/>
          </a:prstGeom>
        </p:spPr>
        <p:txBody>
          <a:bodyPr anchor="ctr"/>
          <a:lstStyle>
            <a:lvl1pPr>
              <a:defRPr sz="4000" b="1" i="0" baseline="0">
                <a:solidFill>
                  <a:schemeClr val="tx1"/>
                </a:solidFill>
                <a:latin typeface="Montserrat" panose="02000505000000020004" pitchFamily="2" charset="77"/>
              </a:defRPr>
            </a:lvl1pPr>
          </a:lstStyle>
          <a:p>
            <a:r>
              <a:rPr lang="en-US"/>
              <a:t>Section Divider </a:t>
            </a:r>
            <a:br>
              <a:rPr lang="en-US"/>
            </a:br>
            <a:r>
              <a:rPr lang="en-US"/>
              <a:t>Headline</a:t>
            </a:r>
          </a:p>
        </p:txBody>
      </p:sp>
      <p:pic>
        <p:nvPicPr>
          <p:cNvPr id="7" name="Picture 6">
            <a:extLst>
              <a:ext uri="{FF2B5EF4-FFF2-40B4-BE49-F238E27FC236}">
                <a16:creationId xmlns:a16="http://schemas.microsoft.com/office/drawing/2014/main" id="{7C091008-C7D0-BCF9-2BCB-F6F413859295}"/>
              </a:ext>
            </a:extLst>
          </p:cNvPr>
          <p:cNvPicPr>
            <a:picLocks noChangeAspect="1"/>
          </p:cNvPicPr>
          <p:nvPr userDrawn="1"/>
        </p:nvPicPr>
        <p:blipFill>
          <a:blip r:embed="rId3"/>
          <a:srcRect/>
          <a:stretch/>
        </p:blipFill>
        <p:spPr>
          <a:xfrm>
            <a:off x="248395" y="6366232"/>
            <a:ext cx="1023356" cy="280846"/>
          </a:xfrm>
          <a:prstGeom prst="rect">
            <a:avLst/>
          </a:prstGeom>
        </p:spPr>
      </p:pic>
      <p:sp>
        <p:nvSpPr>
          <p:cNvPr id="10" name="Text Placeholder 10">
            <a:extLst>
              <a:ext uri="{FF2B5EF4-FFF2-40B4-BE49-F238E27FC236}">
                <a16:creationId xmlns:a16="http://schemas.microsoft.com/office/drawing/2014/main" id="{81F1FAEE-1994-10AE-F210-FC2221CC3D0D}"/>
              </a:ext>
            </a:extLst>
          </p:cNvPr>
          <p:cNvSpPr>
            <a:spLocks noGrp="1"/>
          </p:cNvSpPr>
          <p:nvPr>
            <p:ph type="body" sz="quarter" idx="15" hasCustomPrompt="1"/>
          </p:nvPr>
        </p:nvSpPr>
        <p:spPr>
          <a:xfrm>
            <a:off x="3654425" y="6506655"/>
            <a:ext cx="4883150" cy="117577"/>
          </a:xfrm>
          <a:prstGeom prst="rect">
            <a:avLst/>
          </a:prstGeom>
        </p:spPr>
        <p:txBody>
          <a:bodyPr/>
          <a:lstStyle>
            <a:lvl1pPr marL="0" indent="0" algn="ctr">
              <a:buFontTx/>
              <a:buNone/>
              <a:defRPr sz="700" b="0" i="0">
                <a:solidFill>
                  <a:schemeClr val="tx1"/>
                </a:solidFill>
                <a:latin typeface="Montserrat Light" pitchFamily="2" charset="77"/>
              </a:defRPr>
            </a:lvl1pPr>
          </a:lstStyle>
          <a:p>
            <a:pPr lvl="0"/>
            <a:r>
              <a:rPr lang="en-US"/>
              <a:t>©2025 RE/MAX, LLC. Each Office Independently Owned and Operated. 25_250</a:t>
            </a:r>
          </a:p>
        </p:txBody>
      </p:sp>
      <p:sp>
        <p:nvSpPr>
          <p:cNvPr id="11" name="Slide Number Placeholder 5">
            <a:extLst>
              <a:ext uri="{FF2B5EF4-FFF2-40B4-BE49-F238E27FC236}">
                <a16:creationId xmlns:a16="http://schemas.microsoft.com/office/drawing/2014/main" id="{9D0155BE-65A1-FD30-738B-C5AACEEF142B}"/>
              </a:ext>
            </a:extLst>
          </p:cNvPr>
          <p:cNvSpPr>
            <a:spLocks noGrp="1"/>
          </p:cNvSpPr>
          <p:nvPr>
            <p:ph type="sldNum" sz="quarter" idx="4"/>
          </p:nvPr>
        </p:nvSpPr>
        <p:spPr>
          <a:xfrm>
            <a:off x="11734800" y="6416099"/>
            <a:ext cx="457200" cy="354480"/>
          </a:xfrm>
          <a:prstGeom prst="rect">
            <a:avLst/>
          </a:prstGeom>
        </p:spPr>
        <p:txBody>
          <a:bodyPr vert="horz" lIns="91440" tIns="45720" rIns="91440" bIns="45720" rtlCol="0" anchor="ctr"/>
          <a:lstStyle>
            <a:lvl1pPr algn="ctr">
              <a:defRPr sz="1200">
                <a:solidFill>
                  <a:schemeClr val="tx1"/>
                </a:solidFill>
              </a:defRPr>
            </a:lvl1pPr>
          </a:lstStyle>
          <a:p>
            <a:fld id="{118FA9C5-EA5D-5745-9DC4-F40B5BE4446B}" type="slidenum">
              <a:rPr lang="en-US" smtClean="0"/>
              <a:pPr/>
              <a:t>‹#›</a:t>
            </a:fld>
            <a:endParaRPr lang="en-US"/>
          </a:p>
        </p:txBody>
      </p:sp>
      <p:pic>
        <p:nvPicPr>
          <p:cNvPr id="3" name="Picture 2">
            <a:extLst>
              <a:ext uri="{FF2B5EF4-FFF2-40B4-BE49-F238E27FC236}">
                <a16:creationId xmlns:a16="http://schemas.microsoft.com/office/drawing/2014/main" id="{5845F10E-CBBA-2D14-2029-1DCC932BD55A}"/>
              </a:ext>
            </a:extLst>
          </p:cNvPr>
          <p:cNvPicPr>
            <a:picLocks noChangeAspect="1"/>
          </p:cNvPicPr>
          <p:nvPr userDrawn="1"/>
        </p:nvPicPr>
        <p:blipFill>
          <a:blip r:embed="rId4"/>
          <a:srcRect l="4035" t="34992" r="64859" b="31989"/>
          <a:stretch/>
        </p:blipFill>
        <p:spPr>
          <a:xfrm>
            <a:off x="10972800" y="0"/>
            <a:ext cx="1219200" cy="1294228"/>
          </a:xfrm>
          <a:prstGeom prst="rect">
            <a:avLst/>
          </a:prstGeom>
        </p:spPr>
      </p:pic>
      <p:pic>
        <p:nvPicPr>
          <p:cNvPr id="4" name="Picture 3">
            <a:extLst>
              <a:ext uri="{FF2B5EF4-FFF2-40B4-BE49-F238E27FC236}">
                <a16:creationId xmlns:a16="http://schemas.microsoft.com/office/drawing/2014/main" id="{A1679A20-7127-E909-28AD-D178D44A927A}"/>
              </a:ext>
            </a:extLst>
          </p:cNvPr>
          <p:cNvPicPr>
            <a:picLocks noChangeAspect="1"/>
          </p:cNvPicPr>
          <p:nvPr userDrawn="1"/>
        </p:nvPicPr>
        <p:blipFill>
          <a:blip r:embed="rId5"/>
          <a:srcRect/>
          <a:stretch/>
        </p:blipFill>
        <p:spPr>
          <a:xfrm>
            <a:off x="10045033" y="6526813"/>
            <a:ext cx="1616824" cy="143427"/>
          </a:xfrm>
          <a:prstGeom prst="rect">
            <a:avLst/>
          </a:prstGeom>
        </p:spPr>
      </p:pic>
    </p:spTree>
    <p:extLst>
      <p:ext uri="{BB962C8B-B14F-4D97-AF65-F5344CB8AC3E}">
        <p14:creationId xmlns:p14="http://schemas.microsoft.com/office/powerpoint/2010/main" val="356642953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Slide 1 Cream">
    <p:bg>
      <p:bgPr>
        <a:solidFill>
          <a:srgbClr val="F7F5EE"/>
        </a:solidFill>
        <a:effectLst/>
      </p:bgPr>
    </p:bg>
    <p:spTree>
      <p:nvGrpSpPr>
        <p:cNvPr id="1" name=""/>
        <p:cNvGrpSpPr/>
        <p:nvPr/>
      </p:nvGrpSpPr>
      <p:grpSpPr>
        <a:xfrm>
          <a:off x="0" y="0"/>
          <a:ext cx="0" cy="0"/>
          <a:chOff x="0" y="0"/>
          <a:chExt cx="0" cy="0"/>
        </a:xfrm>
      </p:grpSpPr>
      <p:sp>
        <p:nvSpPr>
          <p:cNvPr id="8" name="Title Placeholder 2">
            <a:extLst>
              <a:ext uri="{FF2B5EF4-FFF2-40B4-BE49-F238E27FC236}">
                <a16:creationId xmlns:a16="http://schemas.microsoft.com/office/drawing/2014/main" id="{D3289E22-69BE-A15F-BDD8-E9F80405C1FE}"/>
              </a:ext>
            </a:extLst>
          </p:cNvPr>
          <p:cNvSpPr>
            <a:spLocks noGrp="1"/>
          </p:cNvSpPr>
          <p:nvPr>
            <p:ph type="title"/>
          </p:nvPr>
        </p:nvSpPr>
        <p:spPr>
          <a:xfrm>
            <a:off x="641252" y="225083"/>
            <a:ext cx="10177094" cy="900332"/>
          </a:xfrm>
          <a:prstGeom prst="rect">
            <a:avLst/>
          </a:prstGeom>
        </p:spPr>
        <p:txBody>
          <a:bodyPr vert="horz" lIns="91440" tIns="45720" rIns="91440" bIns="45720" rtlCol="0" anchor="ctr">
            <a:normAutofit/>
          </a:bodyPr>
          <a:lstStyle>
            <a:lvl1pPr>
              <a:defRPr sz="3000" b="1" i="0">
                <a:solidFill>
                  <a:schemeClr val="tx1"/>
                </a:solidFill>
                <a:latin typeface="Montserrat" pitchFamily="2" charset="77"/>
              </a:defRPr>
            </a:lvl1pPr>
          </a:lstStyle>
          <a:p>
            <a:r>
              <a:rPr lang="en-US"/>
              <a:t>Click to edit Master title style</a:t>
            </a:r>
          </a:p>
        </p:txBody>
      </p:sp>
      <p:sp>
        <p:nvSpPr>
          <p:cNvPr id="14" name="Content Placeholder 8">
            <a:extLst>
              <a:ext uri="{FF2B5EF4-FFF2-40B4-BE49-F238E27FC236}">
                <a16:creationId xmlns:a16="http://schemas.microsoft.com/office/drawing/2014/main" id="{7E02E0A2-D448-9B4A-EA04-DFFF28B526CA}"/>
              </a:ext>
            </a:extLst>
          </p:cNvPr>
          <p:cNvSpPr>
            <a:spLocks noGrp="1"/>
          </p:cNvSpPr>
          <p:nvPr>
            <p:ph sz="quarter" idx="14"/>
          </p:nvPr>
        </p:nvSpPr>
        <p:spPr>
          <a:xfrm>
            <a:off x="641252" y="1519310"/>
            <a:ext cx="10906620" cy="4716389"/>
          </a:xfrm>
          <a:prstGeom prst="rect">
            <a:avLst/>
          </a:prstGeom>
        </p:spPr>
        <p:txBody>
          <a:bodyPr/>
          <a:lstStyle>
            <a:lvl1pPr>
              <a:defRPr sz="1800" b="0" i="0">
                <a:solidFill>
                  <a:schemeClr val="tx1"/>
                </a:solidFill>
                <a:latin typeface="Montserrat Light" pitchFamily="2" charset="77"/>
              </a:defRPr>
            </a:lvl1pPr>
            <a:lvl2pPr>
              <a:defRPr sz="1600" b="0" i="0">
                <a:solidFill>
                  <a:schemeClr val="tx1"/>
                </a:solidFill>
                <a:latin typeface="Montserrat Light" pitchFamily="2" charset="77"/>
              </a:defRPr>
            </a:lvl2pPr>
            <a:lvl3pPr>
              <a:defRPr sz="1400" b="0" i="0">
                <a:solidFill>
                  <a:schemeClr val="tx1"/>
                </a:solidFill>
                <a:latin typeface="Montserrat Light" pitchFamily="2" charset="77"/>
              </a:defRPr>
            </a:lvl3pPr>
            <a:lvl4pPr>
              <a:defRPr sz="1200" b="0" i="0">
                <a:solidFill>
                  <a:schemeClr val="tx1"/>
                </a:solidFill>
                <a:latin typeface="Montserrat Light" pitchFamily="2" charset="77"/>
              </a:defRPr>
            </a:lvl4pPr>
            <a:lvl5pPr>
              <a:defRPr sz="1100" b="0" i="0">
                <a:solidFill>
                  <a:schemeClr val="tx1"/>
                </a:solidFill>
                <a:latin typeface="Montserrat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69317C68-67FF-46B6-8D92-3BD6A70048AD}"/>
              </a:ext>
            </a:extLst>
          </p:cNvPr>
          <p:cNvPicPr>
            <a:picLocks noChangeAspect="1"/>
          </p:cNvPicPr>
          <p:nvPr userDrawn="1"/>
        </p:nvPicPr>
        <p:blipFill>
          <a:blip r:embed="rId2"/>
          <a:srcRect/>
          <a:stretch/>
        </p:blipFill>
        <p:spPr>
          <a:xfrm>
            <a:off x="248395" y="6366232"/>
            <a:ext cx="1023356" cy="280846"/>
          </a:xfrm>
          <a:prstGeom prst="rect">
            <a:avLst/>
          </a:prstGeom>
        </p:spPr>
      </p:pic>
      <p:sp>
        <p:nvSpPr>
          <p:cNvPr id="9" name="Text Placeholder 10">
            <a:extLst>
              <a:ext uri="{FF2B5EF4-FFF2-40B4-BE49-F238E27FC236}">
                <a16:creationId xmlns:a16="http://schemas.microsoft.com/office/drawing/2014/main" id="{4D726F81-DC82-CB4F-00B3-2A0BDAAE2EEE}"/>
              </a:ext>
            </a:extLst>
          </p:cNvPr>
          <p:cNvSpPr>
            <a:spLocks noGrp="1"/>
          </p:cNvSpPr>
          <p:nvPr>
            <p:ph type="body" sz="quarter" idx="15" hasCustomPrompt="1"/>
          </p:nvPr>
        </p:nvSpPr>
        <p:spPr>
          <a:xfrm>
            <a:off x="3654425" y="6506655"/>
            <a:ext cx="4883150" cy="117577"/>
          </a:xfrm>
          <a:prstGeom prst="rect">
            <a:avLst/>
          </a:prstGeom>
        </p:spPr>
        <p:txBody>
          <a:bodyPr/>
          <a:lstStyle>
            <a:lvl1pPr marL="0" indent="0" algn="ctr">
              <a:buFontTx/>
              <a:buNone/>
              <a:defRPr sz="700" b="0" i="0">
                <a:solidFill>
                  <a:schemeClr val="tx1"/>
                </a:solidFill>
                <a:latin typeface="Montserrat Light" pitchFamily="2" charset="77"/>
              </a:defRPr>
            </a:lvl1pPr>
          </a:lstStyle>
          <a:p>
            <a:pPr lvl="0"/>
            <a:r>
              <a:rPr lang="en-US"/>
              <a:t>©2025 RE/MAX, LLC. Each Office Independently Owned and Operated. 25_250</a:t>
            </a:r>
          </a:p>
        </p:txBody>
      </p:sp>
      <p:sp>
        <p:nvSpPr>
          <p:cNvPr id="11" name="Slide Number Placeholder 5">
            <a:extLst>
              <a:ext uri="{FF2B5EF4-FFF2-40B4-BE49-F238E27FC236}">
                <a16:creationId xmlns:a16="http://schemas.microsoft.com/office/drawing/2014/main" id="{ED67E400-F280-9FB2-FE1F-24B2980DC7D2}"/>
              </a:ext>
            </a:extLst>
          </p:cNvPr>
          <p:cNvSpPr>
            <a:spLocks noGrp="1"/>
          </p:cNvSpPr>
          <p:nvPr>
            <p:ph type="sldNum" sz="quarter" idx="4"/>
          </p:nvPr>
        </p:nvSpPr>
        <p:spPr>
          <a:xfrm>
            <a:off x="11734800" y="6416099"/>
            <a:ext cx="457200" cy="354480"/>
          </a:xfrm>
          <a:prstGeom prst="rect">
            <a:avLst/>
          </a:prstGeom>
        </p:spPr>
        <p:txBody>
          <a:bodyPr vert="horz" lIns="91440" tIns="45720" rIns="91440" bIns="45720" rtlCol="0" anchor="ctr"/>
          <a:lstStyle>
            <a:lvl1pPr algn="ctr">
              <a:defRPr sz="1200">
                <a:solidFill>
                  <a:schemeClr val="tx1"/>
                </a:solidFill>
              </a:defRPr>
            </a:lvl1pPr>
          </a:lstStyle>
          <a:p>
            <a:fld id="{118FA9C5-EA5D-5745-9DC4-F40B5BE4446B}" type="slidenum">
              <a:rPr lang="en-US" smtClean="0"/>
              <a:pPr/>
              <a:t>‹#›</a:t>
            </a:fld>
            <a:endParaRPr lang="en-US"/>
          </a:p>
        </p:txBody>
      </p:sp>
      <p:pic>
        <p:nvPicPr>
          <p:cNvPr id="2" name="Picture 1">
            <a:extLst>
              <a:ext uri="{FF2B5EF4-FFF2-40B4-BE49-F238E27FC236}">
                <a16:creationId xmlns:a16="http://schemas.microsoft.com/office/drawing/2014/main" id="{D3936193-9111-554C-1E03-091D70F4A097}"/>
              </a:ext>
            </a:extLst>
          </p:cNvPr>
          <p:cNvPicPr>
            <a:picLocks noChangeAspect="1"/>
          </p:cNvPicPr>
          <p:nvPr userDrawn="1"/>
        </p:nvPicPr>
        <p:blipFill>
          <a:blip r:embed="rId3"/>
          <a:srcRect l="4035" t="34992" r="64859" b="31989"/>
          <a:stretch/>
        </p:blipFill>
        <p:spPr>
          <a:xfrm>
            <a:off x="10972800" y="0"/>
            <a:ext cx="1219200" cy="1294228"/>
          </a:xfrm>
          <a:prstGeom prst="rect">
            <a:avLst/>
          </a:prstGeom>
        </p:spPr>
      </p:pic>
      <p:pic>
        <p:nvPicPr>
          <p:cNvPr id="3" name="Picture 2">
            <a:extLst>
              <a:ext uri="{FF2B5EF4-FFF2-40B4-BE49-F238E27FC236}">
                <a16:creationId xmlns:a16="http://schemas.microsoft.com/office/drawing/2014/main" id="{22658E2D-40CA-2705-3618-67EA00C13D6D}"/>
              </a:ext>
            </a:extLst>
          </p:cNvPr>
          <p:cNvPicPr>
            <a:picLocks noChangeAspect="1"/>
          </p:cNvPicPr>
          <p:nvPr userDrawn="1"/>
        </p:nvPicPr>
        <p:blipFill>
          <a:blip r:embed="rId4"/>
          <a:srcRect/>
          <a:stretch/>
        </p:blipFill>
        <p:spPr>
          <a:xfrm>
            <a:off x="10045033" y="6526813"/>
            <a:ext cx="1616824" cy="143427"/>
          </a:xfrm>
          <a:prstGeom prst="rect">
            <a:avLst/>
          </a:prstGeom>
        </p:spPr>
      </p:pic>
    </p:spTree>
    <p:extLst>
      <p:ext uri="{BB962C8B-B14F-4D97-AF65-F5344CB8AC3E}">
        <p14:creationId xmlns:p14="http://schemas.microsoft.com/office/powerpoint/2010/main" val="328639358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Slide 2 Cream">
    <p:bg>
      <p:bgPr>
        <a:solidFill>
          <a:srgbClr val="F7F5EE"/>
        </a:solidFill>
        <a:effectLst/>
      </p:bgPr>
    </p:bg>
    <p:spTree>
      <p:nvGrpSpPr>
        <p:cNvPr id="1" name=""/>
        <p:cNvGrpSpPr/>
        <p:nvPr/>
      </p:nvGrpSpPr>
      <p:grpSpPr>
        <a:xfrm>
          <a:off x="0" y="0"/>
          <a:ext cx="0" cy="0"/>
          <a:chOff x="0" y="0"/>
          <a:chExt cx="0" cy="0"/>
        </a:xfrm>
      </p:grpSpPr>
      <p:sp>
        <p:nvSpPr>
          <p:cNvPr id="8" name="Title Placeholder 2">
            <a:extLst>
              <a:ext uri="{FF2B5EF4-FFF2-40B4-BE49-F238E27FC236}">
                <a16:creationId xmlns:a16="http://schemas.microsoft.com/office/drawing/2014/main" id="{D3289E22-69BE-A15F-BDD8-E9F80405C1FE}"/>
              </a:ext>
            </a:extLst>
          </p:cNvPr>
          <p:cNvSpPr>
            <a:spLocks noGrp="1"/>
          </p:cNvSpPr>
          <p:nvPr>
            <p:ph type="title"/>
          </p:nvPr>
        </p:nvSpPr>
        <p:spPr>
          <a:xfrm>
            <a:off x="641252" y="225083"/>
            <a:ext cx="10177094" cy="900332"/>
          </a:xfrm>
          <a:prstGeom prst="rect">
            <a:avLst/>
          </a:prstGeom>
        </p:spPr>
        <p:txBody>
          <a:bodyPr vert="horz" lIns="91440" tIns="45720" rIns="91440" bIns="45720" rtlCol="0" anchor="ctr">
            <a:normAutofit/>
          </a:bodyPr>
          <a:lstStyle>
            <a:lvl1pPr>
              <a:defRPr sz="3000" b="1" i="0">
                <a:solidFill>
                  <a:schemeClr val="tx1"/>
                </a:solidFill>
                <a:latin typeface="Montserrat" pitchFamily="2" charset="77"/>
              </a:defRPr>
            </a:lvl1pPr>
          </a:lstStyle>
          <a:p>
            <a:r>
              <a:rPr lang="en-US"/>
              <a:t>Click to edit Master title style</a:t>
            </a:r>
          </a:p>
        </p:txBody>
      </p:sp>
      <p:sp>
        <p:nvSpPr>
          <p:cNvPr id="2" name="Content Placeholder 8">
            <a:extLst>
              <a:ext uri="{FF2B5EF4-FFF2-40B4-BE49-F238E27FC236}">
                <a16:creationId xmlns:a16="http://schemas.microsoft.com/office/drawing/2014/main" id="{F66D783D-815F-46BA-DC3D-6016E4BD7308}"/>
              </a:ext>
            </a:extLst>
          </p:cNvPr>
          <p:cNvSpPr>
            <a:spLocks noGrp="1"/>
          </p:cNvSpPr>
          <p:nvPr>
            <p:ph sz="quarter" idx="12"/>
          </p:nvPr>
        </p:nvSpPr>
        <p:spPr>
          <a:xfrm>
            <a:off x="641252" y="1519311"/>
            <a:ext cx="5364162" cy="4647313"/>
          </a:xfrm>
          <a:prstGeom prst="rect">
            <a:avLst/>
          </a:prstGeom>
        </p:spPr>
        <p:txBody>
          <a:bodyPr/>
          <a:lstStyle>
            <a:lvl1pPr>
              <a:defRPr sz="1800" b="0" i="0">
                <a:solidFill>
                  <a:schemeClr val="tx1"/>
                </a:solidFill>
                <a:latin typeface="Montserrat Light" pitchFamily="2" charset="77"/>
              </a:defRPr>
            </a:lvl1pPr>
            <a:lvl2pPr>
              <a:defRPr sz="1600" b="0" i="0">
                <a:solidFill>
                  <a:schemeClr val="tx1"/>
                </a:solidFill>
                <a:latin typeface="Montserrat Light" pitchFamily="2" charset="77"/>
              </a:defRPr>
            </a:lvl2pPr>
            <a:lvl3pPr>
              <a:defRPr sz="1400" b="0" i="0">
                <a:solidFill>
                  <a:schemeClr val="tx1"/>
                </a:solidFill>
                <a:latin typeface="Montserrat Light" pitchFamily="2" charset="77"/>
              </a:defRPr>
            </a:lvl3pPr>
            <a:lvl4pPr>
              <a:defRPr sz="1200" b="0" i="0">
                <a:solidFill>
                  <a:schemeClr val="tx1"/>
                </a:solidFill>
                <a:latin typeface="Montserrat Light" pitchFamily="2" charset="77"/>
              </a:defRPr>
            </a:lvl4pPr>
            <a:lvl5pPr>
              <a:defRPr sz="1100" b="0" i="0">
                <a:solidFill>
                  <a:schemeClr val="tx1"/>
                </a:solidFill>
                <a:latin typeface="Montserrat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8">
            <a:extLst>
              <a:ext uri="{FF2B5EF4-FFF2-40B4-BE49-F238E27FC236}">
                <a16:creationId xmlns:a16="http://schemas.microsoft.com/office/drawing/2014/main" id="{9F6EE999-4A55-8898-01C9-A8C5D2E1DB3B}"/>
              </a:ext>
            </a:extLst>
          </p:cNvPr>
          <p:cNvSpPr>
            <a:spLocks noGrp="1"/>
          </p:cNvSpPr>
          <p:nvPr>
            <p:ph sz="quarter" idx="13"/>
          </p:nvPr>
        </p:nvSpPr>
        <p:spPr>
          <a:xfrm>
            <a:off x="6186586" y="1519311"/>
            <a:ext cx="5364162" cy="4647313"/>
          </a:xfrm>
          <a:prstGeom prst="rect">
            <a:avLst/>
          </a:prstGeom>
        </p:spPr>
        <p:txBody>
          <a:bodyPr/>
          <a:lstStyle>
            <a:lvl1pPr>
              <a:defRPr sz="1800" b="0" i="0">
                <a:solidFill>
                  <a:schemeClr val="tx1"/>
                </a:solidFill>
                <a:latin typeface="Montserrat Light" pitchFamily="2" charset="77"/>
              </a:defRPr>
            </a:lvl1pPr>
            <a:lvl2pPr>
              <a:defRPr sz="1600" b="0" i="0">
                <a:solidFill>
                  <a:schemeClr val="tx1"/>
                </a:solidFill>
                <a:latin typeface="Montserrat Light" pitchFamily="2" charset="77"/>
              </a:defRPr>
            </a:lvl2pPr>
            <a:lvl3pPr>
              <a:defRPr sz="1400" b="0" i="0">
                <a:solidFill>
                  <a:schemeClr val="tx1"/>
                </a:solidFill>
                <a:latin typeface="Montserrat Light" pitchFamily="2" charset="77"/>
              </a:defRPr>
            </a:lvl3pPr>
            <a:lvl4pPr>
              <a:defRPr sz="1200" b="0" i="0">
                <a:solidFill>
                  <a:schemeClr val="tx1"/>
                </a:solidFill>
                <a:latin typeface="Montserrat Light" pitchFamily="2" charset="77"/>
              </a:defRPr>
            </a:lvl4pPr>
            <a:lvl5pPr>
              <a:defRPr sz="1100" b="0" i="0">
                <a:solidFill>
                  <a:schemeClr val="tx1"/>
                </a:solidFill>
                <a:latin typeface="Montserrat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a:extLst>
              <a:ext uri="{FF2B5EF4-FFF2-40B4-BE49-F238E27FC236}">
                <a16:creationId xmlns:a16="http://schemas.microsoft.com/office/drawing/2014/main" id="{57D1A3A4-27EE-C9D3-C7E2-77CDE82A4CC3}"/>
              </a:ext>
            </a:extLst>
          </p:cNvPr>
          <p:cNvPicPr>
            <a:picLocks noChangeAspect="1"/>
          </p:cNvPicPr>
          <p:nvPr userDrawn="1"/>
        </p:nvPicPr>
        <p:blipFill>
          <a:blip r:embed="rId2"/>
          <a:srcRect/>
          <a:stretch/>
        </p:blipFill>
        <p:spPr>
          <a:xfrm>
            <a:off x="248395" y="6366232"/>
            <a:ext cx="1023356" cy="280846"/>
          </a:xfrm>
          <a:prstGeom prst="rect">
            <a:avLst/>
          </a:prstGeom>
        </p:spPr>
      </p:pic>
      <p:sp>
        <p:nvSpPr>
          <p:cNvPr id="9" name="Text Placeholder 10">
            <a:extLst>
              <a:ext uri="{FF2B5EF4-FFF2-40B4-BE49-F238E27FC236}">
                <a16:creationId xmlns:a16="http://schemas.microsoft.com/office/drawing/2014/main" id="{75486468-24CE-14D0-537B-7AEBD73FB18A}"/>
              </a:ext>
            </a:extLst>
          </p:cNvPr>
          <p:cNvSpPr>
            <a:spLocks noGrp="1"/>
          </p:cNvSpPr>
          <p:nvPr>
            <p:ph type="body" sz="quarter" idx="15" hasCustomPrompt="1"/>
          </p:nvPr>
        </p:nvSpPr>
        <p:spPr>
          <a:xfrm>
            <a:off x="3654425" y="6506655"/>
            <a:ext cx="4883150" cy="117577"/>
          </a:xfrm>
          <a:prstGeom prst="rect">
            <a:avLst/>
          </a:prstGeom>
        </p:spPr>
        <p:txBody>
          <a:bodyPr/>
          <a:lstStyle>
            <a:lvl1pPr marL="0" indent="0" algn="ctr">
              <a:buFontTx/>
              <a:buNone/>
              <a:defRPr sz="700" b="0" i="0">
                <a:solidFill>
                  <a:schemeClr val="tx1"/>
                </a:solidFill>
                <a:latin typeface="Montserrat Light" pitchFamily="2" charset="77"/>
              </a:defRPr>
            </a:lvl1pPr>
          </a:lstStyle>
          <a:p>
            <a:pPr lvl="0"/>
            <a:r>
              <a:rPr lang="en-US"/>
              <a:t>©2025 RE/MAX, LLC. Each Office Independently Owned and Operated. 25_250</a:t>
            </a:r>
          </a:p>
        </p:txBody>
      </p:sp>
      <p:sp>
        <p:nvSpPr>
          <p:cNvPr id="11" name="Slide Number Placeholder 5">
            <a:extLst>
              <a:ext uri="{FF2B5EF4-FFF2-40B4-BE49-F238E27FC236}">
                <a16:creationId xmlns:a16="http://schemas.microsoft.com/office/drawing/2014/main" id="{E438D993-82F2-B5DE-066A-0ABB28A910BF}"/>
              </a:ext>
            </a:extLst>
          </p:cNvPr>
          <p:cNvSpPr>
            <a:spLocks noGrp="1"/>
          </p:cNvSpPr>
          <p:nvPr>
            <p:ph type="sldNum" sz="quarter" idx="4"/>
          </p:nvPr>
        </p:nvSpPr>
        <p:spPr>
          <a:xfrm>
            <a:off x="11734800" y="6416099"/>
            <a:ext cx="457200" cy="354480"/>
          </a:xfrm>
          <a:prstGeom prst="rect">
            <a:avLst/>
          </a:prstGeom>
        </p:spPr>
        <p:txBody>
          <a:bodyPr vert="horz" lIns="91440" tIns="45720" rIns="91440" bIns="45720" rtlCol="0" anchor="ctr"/>
          <a:lstStyle>
            <a:lvl1pPr algn="ctr">
              <a:defRPr sz="1200">
                <a:solidFill>
                  <a:schemeClr val="tx1"/>
                </a:solidFill>
              </a:defRPr>
            </a:lvl1pPr>
          </a:lstStyle>
          <a:p>
            <a:fld id="{118FA9C5-EA5D-5745-9DC4-F40B5BE4446B}" type="slidenum">
              <a:rPr lang="en-US" smtClean="0"/>
              <a:pPr/>
              <a:t>‹#›</a:t>
            </a:fld>
            <a:endParaRPr lang="en-US"/>
          </a:p>
        </p:txBody>
      </p:sp>
      <p:pic>
        <p:nvPicPr>
          <p:cNvPr id="5" name="Picture 4">
            <a:extLst>
              <a:ext uri="{FF2B5EF4-FFF2-40B4-BE49-F238E27FC236}">
                <a16:creationId xmlns:a16="http://schemas.microsoft.com/office/drawing/2014/main" id="{D91D8771-0CB9-ECEE-D59E-8DE656EBACA5}"/>
              </a:ext>
            </a:extLst>
          </p:cNvPr>
          <p:cNvPicPr>
            <a:picLocks noChangeAspect="1"/>
          </p:cNvPicPr>
          <p:nvPr userDrawn="1"/>
        </p:nvPicPr>
        <p:blipFill>
          <a:blip r:embed="rId3"/>
          <a:srcRect l="4035" t="34992" r="64859" b="31989"/>
          <a:stretch/>
        </p:blipFill>
        <p:spPr>
          <a:xfrm>
            <a:off x="10972800" y="0"/>
            <a:ext cx="1219200" cy="1294228"/>
          </a:xfrm>
          <a:prstGeom prst="rect">
            <a:avLst/>
          </a:prstGeom>
        </p:spPr>
      </p:pic>
      <p:pic>
        <p:nvPicPr>
          <p:cNvPr id="7" name="Picture 6">
            <a:extLst>
              <a:ext uri="{FF2B5EF4-FFF2-40B4-BE49-F238E27FC236}">
                <a16:creationId xmlns:a16="http://schemas.microsoft.com/office/drawing/2014/main" id="{AB7AE8B0-5975-98D2-BE69-A507DFF7F8E2}"/>
              </a:ext>
            </a:extLst>
          </p:cNvPr>
          <p:cNvPicPr>
            <a:picLocks noChangeAspect="1"/>
          </p:cNvPicPr>
          <p:nvPr userDrawn="1"/>
        </p:nvPicPr>
        <p:blipFill>
          <a:blip r:embed="rId4"/>
          <a:srcRect/>
          <a:stretch/>
        </p:blipFill>
        <p:spPr>
          <a:xfrm>
            <a:off x="10045033" y="6526813"/>
            <a:ext cx="1616824" cy="143427"/>
          </a:xfrm>
          <a:prstGeom prst="rect">
            <a:avLst/>
          </a:prstGeom>
        </p:spPr>
      </p:pic>
    </p:spTree>
    <p:extLst>
      <p:ext uri="{BB962C8B-B14F-4D97-AF65-F5344CB8AC3E}">
        <p14:creationId xmlns:p14="http://schemas.microsoft.com/office/powerpoint/2010/main" val="172767826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Slide 3 Cream">
    <p:bg>
      <p:bgPr>
        <a:solidFill>
          <a:srgbClr val="F7F5EE"/>
        </a:solidFill>
        <a:effectLst/>
      </p:bgPr>
    </p:bg>
    <p:spTree>
      <p:nvGrpSpPr>
        <p:cNvPr id="1" name=""/>
        <p:cNvGrpSpPr/>
        <p:nvPr/>
      </p:nvGrpSpPr>
      <p:grpSpPr>
        <a:xfrm>
          <a:off x="0" y="0"/>
          <a:ext cx="0" cy="0"/>
          <a:chOff x="0" y="0"/>
          <a:chExt cx="0" cy="0"/>
        </a:xfrm>
      </p:grpSpPr>
      <p:sp>
        <p:nvSpPr>
          <p:cNvPr id="8" name="Title Placeholder 2">
            <a:extLst>
              <a:ext uri="{FF2B5EF4-FFF2-40B4-BE49-F238E27FC236}">
                <a16:creationId xmlns:a16="http://schemas.microsoft.com/office/drawing/2014/main" id="{D3289E22-69BE-A15F-BDD8-E9F80405C1FE}"/>
              </a:ext>
            </a:extLst>
          </p:cNvPr>
          <p:cNvSpPr>
            <a:spLocks noGrp="1"/>
          </p:cNvSpPr>
          <p:nvPr>
            <p:ph type="title"/>
          </p:nvPr>
        </p:nvSpPr>
        <p:spPr>
          <a:xfrm>
            <a:off x="641252" y="225083"/>
            <a:ext cx="10177094" cy="900332"/>
          </a:xfrm>
          <a:prstGeom prst="rect">
            <a:avLst/>
          </a:prstGeom>
        </p:spPr>
        <p:txBody>
          <a:bodyPr vert="horz" lIns="91440" tIns="45720" rIns="91440" bIns="45720" rtlCol="0" anchor="ctr">
            <a:normAutofit/>
          </a:bodyPr>
          <a:lstStyle>
            <a:lvl1pPr>
              <a:defRPr sz="3000" b="1" i="0">
                <a:solidFill>
                  <a:schemeClr val="tx1"/>
                </a:solidFill>
                <a:latin typeface="Montserrat" pitchFamily="2" charset="77"/>
              </a:defRPr>
            </a:lvl1pPr>
          </a:lstStyle>
          <a:p>
            <a:r>
              <a:rPr lang="en-US"/>
              <a:t>Click to edit Master title style</a:t>
            </a:r>
          </a:p>
        </p:txBody>
      </p:sp>
      <p:sp>
        <p:nvSpPr>
          <p:cNvPr id="3" name="Text Placeholder 14">
            <a:extLst>
              <a:ext uri="{FF2B5EF4-FFF2-40B4-BE49-F238E27FC236}">
                <a16:creationId xmlns:a16="http://schemas.microsoft.com/office/drawing/2014/main" id="{884D47C9-27BA-18C1-7525-A15EE4E6FCBE}"/>
              </a:ext>
            </a:extLst>
          </p:cNvPr>
          <p:cNvSpPr>
            <a:spLocks noGrp="1"/>
          </p:cNvSpPr>
          <p:nvPr>
            <p:ph type="body" sz="quarter" idx="14" hasCustomPrompt="1"/>
          </p:nvPr>
        </p:nvSpPr>
        <p:spPr>
          <a:xfrm>
            <a:off x="624468" y="1487565"/>
            <a:ext cx="4320496" cy="798435"/>
          </a:xfrm>
          <a:prstGeom prst="rect">
            <a:avLst/>
          </a:prstGeom>
        </p:spPr>
        <p:txBody>
          <a:bodyPr anchor="ctr">
            <a:normAutofit/>
          </a:bodyPr>
          <a:lstStyle>
            <a:lvl1pPr marL="0" indent="0">
              <a:buFontTx/>
              <a:buNone/>
              <a:defRPr sz="2000" b="0">
                <a:solidFill>
                  <a:schemeClr val="tx1"/>
                </a:solidFill>
                <a:latin typeface="Montserrat" pitchFamily="2" charset="77"/>
              </a:defRPr>
            </a:lvl1pPr>
            <a:lvl2pPr marL="176212" indent="0">
              <a:buNone/>
              <a:defRPr/>
            </a:lvl2pPr>
          </a:lstStyle>
          <a:p>
            <a:r>
              <a:rPr lang="en-US"/>
              <a:t>Click to edit Master title style</a:t>
            </a:r>
          </a:p>
        </p:txBody>
      </p:sp>
      <p:sp>
        <p:nvSpPr>
          <p:cNvPr id="5" name="Text Placeholder 9">
            <a:extLst>
              <a:ext uri="{FF2B5EF4-FFF2-40B4-BE49-F238E27FC236}">
                <a16:creationId xmlns:a16="http://schemas.microsoft.com/office/drawing/2014/main" id="{D1A12BE7-A4F6-1E4B-7AF6-32575ED9E7A9}"/>
              </a:ext>
            </a:extLst>
          </p:cNvPr>
          <p:cNvSpPr>
            <a:spLocks noGrp="1"/>
          </p:cNvSpPr>
          <p:nvPr>
            <p:ph type="body" sz="quarter" idx="15"/>
          </p:nvPr>
        </p:nvSpPr>
        <p:spPr>
          <a:xfrm>
            <a:off x="624468" y="2370265"/>
            <a:ext cx="4320496" cy="3796360"/>
          </a:xfrm>
          <a:prstGeom prst="rect">
            <a:avLst/>
          </a:prstGeom>
        </p:spPr>
        <p:txBody>
          <a:bodyPr/>
          <a:lstStyle>
            <a:lvl1pPr marL="0" indent="0">
              <a:buNone/>
              <a:defRPr sz="1400" b="0" i="0">
                <a:solidFill>
                  <a:schemeClr val="tx1"/>
                </a:solidFill>
                <a:latin typeface="Montserrat Light" pitchFamily="2" charset="77"/>
              </a:defRPr>
            </a:lvl1pPr>
          </a:lstStyle>
          <a:p>
            <a:pPr lvl="0"/>
            <a:r>
              <a:rPr lang="en-US"/>
              <a:t>Click to edit Master text styles</a:t>
            </a:r>
          </a:p>
        </p:txBody>
      </p:sp>
      <p:sp>
        <p:nvSpPr>
          <p:cNvPr id="6" name="Content Placeholder 8">
            <a:extLst>
              <a:ext uri="{FF2B5EF4-FFF2-40B4-BE49-F238E27FC236}">
                <a16:creationId xmlns:a16="http://schemas.microsoft.com/office/drawing/2014/main" id="{53187B8C-C7DD-3B3C-5ADD-0FDDDDEA3780}"/>
              </a:ext>
            </a:extLst>
          </p:cNvPr>
          <p:cNvSpPr>
            <a:spLocks noGrp="1"/>
          </p:cNvSpPr>
          <p:nvPr>
            <p:ph sz="quarter" idx="12"/>
          </p:nvPr>
        </p:nvSpPr>
        <p:spPr>
          <a:xfrm>
            <a:off x="5229497" y="1487565"/>
            <a:ext cx="6367771" cy="4760835"/>
          </a:xfrm>
          <a:prstGeom prst="rect">
            <a:avLst/>
          </a:prstGeom>
        </p:spPr>
        <p:txBody>
          <a:bodyPr/>
          <a:lstStyle>
            <a:lvl1pPr>
              <a:buClrTx/>
              <a:defRPr sz="1800" b="0" i="0">
                <a:solidFill>
                  <a:schemeClr val="tx1"/>
                </a:solidFill>
                <a:latin typeface="Montserrat Light" pitchFamily="2" charset="77"/>
              </a:defRPr>
            </a:lvl1pPr>
            <a:lvl2pPr>
              <a:buClrTx/>
              <a:defRPr sz="1600" b="0" i="0">
                <a:solidFill>
                  <a:schemeClr val="tx1"/>
                </a:solidFill>
                <a:latin typeface="Montserrat Light" pitchFamily="2" charset="77"/>
              </a:defRPr>
            </a:lvl2pPr>
            <a:lvl3pPr>
              <a:buClrTx/>
              <a:defRPr sz="1400" b="0" i="0">
                <a:solidFill>
                  <a:schemeClr val="tx1"/>
                </a:solidFill>
                <a:latin typeface="Montserrat Light" pitchFamily="2" charset="77"/>
              </a:defRPr>
            </a:lvl3pPr>
            <a:lvl4pPr>
              <a:buClrTx/>
              <a:defRPr sz="1200" b="0" i="0">
                <a:solidFill>
                  <a:schemeClr val="tx1"/>
                </a:solidFill>
                <a:latin typeface="Montserrat Light" pitchFamily="2" charset="77"/>
              </a:defRPr>
            </a:lvl4pPr>
            <a:lvl5pPr>
              <a:lnSpc>
                <a:spcPct val="100000"/>
              </a:lnSpc>
              <a:buClrTx/>
              <a:defRPr sz="1100" b="0" i="0">
                <a:solidFill>
                  <a:schemeClr val="tx1"/>
                </a:solidFill>
                <a:latin typeface="Montserrat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a:extLst>
              <a:ext uri="{FF2B5EF4-FFF2-40B4-BE49-F238E27FC236}">
                <a16:creationId xmlns:a16="http://schemas.microsoft.com/office/drawing/2014/main" id="{CC6DA556-5013-D658-45F0-FE3F6D8381FC}"/>
              </a:ext>
            </a:extLst>
          </p:cNvPr>
          <p:cNvPicPr>
            <a:picLocks noChangeAspect="1"/>
          </p:cNvPicPr>
          <p:nvPr userDrawn="1"/>
        </p:nvPicPr>
        <p:blipFill>
          <a:blip r:embed="rId2"/>
          <a:srcRect/>
          <a:stretch/>
        </p:blipFill>
        <p:spPr>
          <a:xfrm>
            <a:off x="248395" y="6366232"/>
            <a:ext cx="1023356" cy="280846"/>
          </a:xfrm>
          <a:prstGeom prst="rect">
            <a:avLst/>
          </a:prstGeom>
        </p:spPr>
      </p:pic>
      <p:sp>
        <p:nvSpPr>
          <p:cNvPr id="10" name="Text Placeholder 10">
            <a:extLst>
              <a:ext uri="{FF2B5EF4-FFF2-40B4-BE49-F238E27FC236}">
                <a16:creationId xmlns:a16="http://schemas.microsoft.com/office/drawing/2014/main" id="{B0E34EC8-7738-210F-C7C4-E34BC06DDD04}"/>
              </a:ext>
            </a:extLst>
          </p:cNvPr>
          <p:cNvSpPr>
            <a:spLocks noGrp="1"/>
          </p:cNvSpPr>
          <p:nvPr>
            <p:ph type="body" sz="quarter" idx="16" hasCustomPrompt="1"/>
          </p:nvPr>
        </p:nvSpPr>
        <p:spPr>
          <a:xfrm>
            <a:off x="3654425" y="6506655"/>
            <a:ext cx="4883150" cy="117577"/>
          </a:xfrm>
          <a:prstGeom prst="rect">
            <a:avLst/>
          </a:prstGeom>
        </p:spPr>
        <p:txBody>
          <a:bodyPr/>
          <a:lstStyle>
            <a:lvl1pPr marL="0" indent="0" algn="ctr">
              <a:buFontTx/>
              <a:buNone/>
              <a:defRPr sz="700" b="0" i="0">
                <a:solidFill>
                  <a:schemeClr val="tx1"/>
                </a:solidFill>
                <a:latin typeface="Montserrat Light" pitchFamily="2" charset="77"/>
              </a:defRPr>
            </a:lvl1pPr>
          </a:lstStyle>
          <a:p>
            <a:pPr lvl="0"/>
            <a:r>
              <a:rPr lang="en-US"/>
              <a:t>©2025 RE/MAX, LLC. Each Office Independently Owned and Operated. 25_250</a:t>
            </a:r>
          </a:p>
        </p:txBody>
      </p:sp>
      <p:sp>
        <p:nvSpPr>
          <p:cNvPr id="11" name="Slide Number Placeholder 5">
            <a:extLst>
              <a:ext uri="{FF2B5EF4-FFF2-40B4-BE49-F238E27FC236}">
                <a16:creationId xmlns:a16="http://schemas.microsoft.com/office/drawing/2014/main" id="{5492AA4B-D0F5-B726-E0DE-4DBE64795060}"/>
              </a:ext>
            </a:extLst>
          </p:cNvPr>
          <p:cNvSpPr>
            <a:spLocks noGrp="1"/>
          </p:cNvSpPr>
          <p:nvPr>
            <p:ph type="sldNum" sz="quarter" idx="4"/>
          </p:nvPr>
        </p:nvSpPr>
        <p:spPr>
          <a:xfrm>
            <a:off x="11734800" y="6416099"/>
            <a:ext cx="457200" cy="354480"/>
          </a:xfrm>
          <a:prstGeom prst="rect">
            <a:avLst/>
          </a:prstGeom>
        </p:spPr>
        <p:txBody>
          <a:bodyPr vert="horz" lIns="91440" tIns="45720" rIns="91440" bIns="45720" rtlCol="0" anchor="ctr"/>
          <a:lstStyle>
            <a:lvl1pPr algn="ctr">
              <a:defRPr sz="1200">
                <a:solidFill>
                  <a:schemeClr val="tx1"/>
                </a:solidFill>
              </a:defRPr>
            </a:lvl1pPr>
          </a:lstStyle>
          <a:p>
            <a:fld id="{118FA9C5-EA5D-5745-9DC4-F40B5BE4446B}" type="slidenum">
              <a:rPr lang="en-US" smtClean="0"/>
              <a:pPr/>
              <a:t>‹#›</a:t>
            </a:fld>
            <a:endParaRPr lang="en-US"/>
          </a:p>
        </p:txBody>
      </p:sp>
      <p:pic>
        <p:nvPicPr>
          <p:cNvPr id="4" name="Picture 3">
            <a:extLst>
              <a:ext uri="{FF2B5EF4-FFF2-40B4-BE49-F238E27FC236}">
                <a16:creationId xmlns:a16="http://schemas.microsoft.com/office/drawing/2014/main" id="{92CB34D6-0FED-8B21-F122-9EBD2E7C06D9}"/>
              </a:ext>
            </a:extLst>
          </p:cNvPr>
          <p:cNvPicPr>
            <a:picLocks noChangeAspect="1"/>
          </p:cNvPicPr>
          <p:nvPr userDrawn="1"/>
        </p:nvPicPr>
        <p:blipFill>
          <a:blip r:embed="rId3"/>
          <a:srcRect l="4035" t="34992" r="64859" b="31989"/>
          <a:stretch/>
        </p:blipFill>
        <p:spPr>
          <a:xfrm>
            <a:off x="10972800" y="0"/>
            <a:ext cx="1219200" cy="1294228"/>
          </a:xfrm>
          <a:prstGeom prst="rect">
            <a:avLst/>
          </a:prstGeom>
        </p:spPr>
      </p:pic>
      <p:pic>
        <p:nvPicPr>
          <p:cNvPr id="7" name="Picture 6">
            <a:extLst>
              <a:ext uri="{FF2B5EF4-FFF2-40B4-BE49-F238E27FC236}">
                <a16:creationId xmlns:a16="http://schemas.microsoft.com/office/drawing/2014/main" id="{DDE15A9D-6255-3639-3D3A-DC9CF77F07F3}"/>
              </a:ext>
            </a:extLst>
          </p:cNvPr>
          <p:cNvPicPr>
            <a:picLocks noChangeAspect="1"/>
          </p:cNvPicPr>
          <p:nvPr userDrawn="1"/>
        </p:nvPicPr>
        <p:blipFill>
          <a:blip r:embed="rId4"/>
          <a:srcRect/>
          <a:stretch/>
        </p:blipFill>
        <p:spPr>
          <a:xfrm>
            <a:off x="10045033" y="6526813"/>
            <a:ext cx="1616824" cy="143427"/>
          </a:xfrm>
          <a:prstGeom prst="rect">
            <a:avLst/>
          </a:prstGeom>
        </p:spPr>
      </p:pic>
    </p:spTree>
    <p:extLst>
      <p:ext uri="{BB962C8B-B14F-4D97-AF65-F5344CB8AC3E}">
        <p14:creationId xmlns:p14="http://schemas.microsoft.com/office/powerpoint/2010/main" val="300555525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Slide 4 Cream">
    <p:bg>
      <p:bgPr>
        <a:solidFill>
          <a:srgbClr val="F7F5EE"/>
        </a:solidFill>
        <a:effectLst/>
      </p:bgPr>
    </p:bg>
    <p:spTree>
      <p:nvGrpSpPr>
        <p:cNvPr id="1" name=""/>
        <p:cNvGrpSpPr/>
        <p:nvPr/>
      </p:nvGrpSpPr>
      <p:grpSpPr>
        <a:xfrm>
          <a:off x="0" y="0"/>
          <a:ext cx="0" cy="0"/>
          <a:chOff x="0" y="0"/>
          <a:chExt cx="0" cy="0"/>
        </a:xfrm>
      </p:grpSpPr>
      <p:sp>
        <p:nvSpPr>
          <p:cNvPr id="2" name="Text Placeholder 14">
            <a:extLst>
              <a:ext uri="{FF2B5EF4-FFF2-40B4-BE49-F238E27FC236}">
                <a16:creationId xmlns:a16="http://schemas.microsoft.com/office/drawing/2014/main" id="{E0A37FD9-75F2-9B4F-F65B-261C221B496F}"/>
              </a:ext>
            </a:extLst>
          </p:cNvPr>
          <p:cNvSpPr>
            <a:spLocks noGrp="1"/>
          </p:cNvSpPr>
          <p:nvPr>
            <p:ph type="body" sz="quarter" idx="14" hasCustomPrompt="1"/>
          </p:nvPr>
        </p:nvSpPr>
        <p:spPr>
          <a:xfrm>
            <a:off x="624468" y="1487565"/>
            <a:ext cx="4320496" cy="798435"/>
          </a:xfrm>
          <a:prstGeom prst="rect">
            <a:avLst/>
          </a:prstGeom>
        </p:spPr>
        <p:txBody>
          <a:bodyPr anchor="ctr">
            <a:normAutofit/>
          </a:bodyPr>
          <a:lstStyle>
            <a:lvl1pPr marL="0" indent="0">
              <a:buFontTx/>
              <a:buNone/>
              <a:defRPr sz="2000" b="0">
                <a:solidFill>
                  <a:schemeClr val="tx1"/>
                </a:solidFill>
                <a:latin typeface="Montserrat" pitchFamily="2" charset="77"/>
              </a:defRPr>
            </a:lvl1pPr>
            <a:lvl2pPr marL="176212" indent="0">
              <a:buNone/>
              <a:defRPr/>
            </a:lvl2pPr>
          </a:lstStyle>
          <a:p>
            <a:r>
              <a:rPr lang="en-US"/>
              <a:t>Click to edit Master title style</a:t>
            </a:r>
          </a:p>
        </p:txBody>
      </p:sp>
      <p:sp>
        <p:nvSpPr>
          <p:cNvPr id="4" name="Text Placeholder 9">
            <a:extLst>
              <a:ext uri="{FF2B5EF4-FFF2-40B4-BE49-F238E27FC236}">
                <a16:creationId xmlns:a16="http://schemas.microsoft.com/office/drawing/2014/main" id="{7B74635F-1782-F191-5390-9CA924F24EB2}"/>
              </a:ext>
            </a:extLst>
          </p:cNvPr>
          <p:cNvSpPr>
            <a:spLocks noGrp="1"/>
          </p:cNvSpPr>
          <p:nvPr>
            <p:ph type="body" sz="quarter" idx="15"/>
          </p:nvPr>
        </p:nvSpPr>
        <p:spPr>
          <a:xfrm>
            <a:off x="624468" y="2370265"/>
            <a:ext cx="4320496" cy="3796360"/>
          </a:xfrm>
          <a:prstGeom prst="rect">
            <a:avLst/>
          </a:prstGeom>
        </p:spPr>
        <p:txBody>
          <a:bodyPr/>
          <a:lstStyle>
            <a:lvl1pPr marL="0" indent="0">
              <a:buNone/>
              <a:defRPr sz="1400" b="0" i="0">
                <a:solidFill>
                  <a:schemeClr val="tx1"/>
                </a:solidFill>
                <a:latin typeface="Montserrat Light" pitchFamily="2" charset="77"/>
              </a:defRPr>
            </a:lvl1pPr>
          </a:lstStyle>
          <a:p>
            <a:pPr lvl="0"/>
            <a:r>
              <a:rPr lang="en-US"/>
              <a:t>Click to edit Master text styles</a:t>
            </a:r>
          </a:p>
        </p:txBody>
      </p:sp>
      <p:sp>
        <p:nvSpPr>
          <p:cNvPr id="10" name="Content Placeholder 8">
            <a:extLst>
              <a:ext uri="{FF2B5EF4-FFF2-40B4-BE49-F238E27FC236}">
                <a16:creationId xmlns:a16="http://schemas.microsoft.com/office/drawing/2014/main" id="{EA8D3784-7FAD-7E5F-0F84-EB36EEB9F4A6}"/>
              </a:ext>
            </a:extLst>
          </p:cNvPr>
          <p:cNvSpPr>
            <a:spLocks noGrp="1"/>
          </p:cNvSpPr>
          <p:nvPr>
            <p:ph sz="quarter" idx="12"/>
          </p:nvPr>
        </p:nvSpPr>
        <p:spPr>
          <a:xfrm>
            <a:off x="5229497" y="1487565"/>
            <a:ext cx="6367771" cy="4760835"/>
          </a:xfrm>
          <a:prstGeom prst="rect">
            <a:avLst/>
          </a:prstGeom>
        </p:spPr>
        <p:txBody>
          <a:bodyPr/>
          <a:lstStyle>
            <a:lvl1pPr>
              <a:buClrTx/>
              <a:defRPr sz="1800" b="0" i="0">
                <a:solidFill>
                  <a:schemeClr val="tx1"/>
                </a:solidFill>
                <a:latin typeface="Montserrat Light" pitchFamily="2" charset="77"/>
              </a:defRPr>
            </a:lvl1pPr>
            <a:lvl2pPr>
              <a:buClrTx/>
              <a:defRPr sz="1600" b="0" i="0">
                <a:solidFill>
                  <a:schemeClr val="tx1"/>
                </a:solidFill>
                <a:latin typeface="Montserrat Light" pitchFamily="2" charset="77"/>
              </a:defRPr>
            </a:lvl2pPr>
            <a:lvl3pPr>
              <a:buClrTx/>
              <a:defRPr sz="1400" b="0" i="0">
                <a:solidFill>
                  <a:schemeClr val="tx1"/>
                </a:solidFill>
                <a:latin typeface="Montserrat Light" pitchFamily="2" charset="77"/>
              </a:defRPr>
            </a:lvl3pPr>
            <a:lvl4pPr>
              <a:buClrTx/>
              <a:defRPr sz="1200" b="0" i="0">
                <a:solidFill>
                  <a:schemeClr val="tx1"/>
                </a:solidFill>
                <a:latin typeface="Montserrat Light" pitchFamily="2" charset="77"/>
              </a:defRPr>
            </a:lvl4pPr>
            <a:lvl5pPr>
              <a:lnSpc>
                <a:spcPct val="100000"/>
              </a:lnSpc>
              <a:buClrTx/>
              <a:defRPr sz="1100" b="0" i="0">
                <a:solidFill>
                  <a:schemeClr val="tx1"/>
                </a:solidFill>
                <a:latin typeface="Montserrat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a:extLst>
              <a:ext uri="{FF2B5EF4-FFF2-40B4-BE49-F238E27FC236}">
                <a16:creationId xmlns:a16="http://schemas.microsoft.com/office/drawing/2014/main" id="{F502B355-7B6A-0216-3D6C-96085FA350C1}"/>
              </a:ext>
            </a:extLst>
          </p:cNvPr>
          <p:cNvPicPr>
            <a:picLocks noChangeAspect="1"/>
          </p:cNvPicPr>
          <p:nvPr userDrawn="1"/>
        </p:nvPicPr>
        <p:blipFill>
          <a:blip r:embed="rId2"/>
          <a:srcRect/>
          <a:stretch/>
        </p:blipFill>
        <p:spPr>
          <a:xfrm>
            <a:off x="248395" y="6366232"/>
            <a:ext cx="1023356" cy="280846"/>
          </a:xfrm>
          <a:prstGeom prst="rect">
            <a:avLst/>
          </a:prstGeom>
        </p:spPr>
      </p:pic>
      <p:sp>
        <p:nvSpPr>
          <p:cNvPr id="9" name="Text Placeholder 10">
            <a:extLst>
              <a:ext uri="{FF2B5EF4-FFF2-40B4-BE49-F238E27FC236}">
                <a16:creationId xmlns:a16="http://schemas.microsoft.com/office/drawing/2014/main" id="{09D64151-13CF-0F89-E660-9EFF24F0EFE9}"/>
              </a:ext>
            </a:extLst>
          </p:cNvPr>
          <p:cNvSpPr>
            <a:spLocks noGrp="1"/>
          </p:cNvSpPr>
          <p:nvPr>
            <p:ph type="body" sz="quarter" idx="16" hasCustomPrompt="1"/>
          </p:nvPr>
        </p:nvSpPr>
        <p:spPr>
          <a:xfrm>
            <a:off x="3654425" y="6506655"/>
            <a:ext cx="4883150" cy="117577"/>
          </a:xfrm>
          <a:prstGeom prst="rect">
            <a:avLst/>
          </a:prstGeom>
        </p:spPr>
        <p:txBody>
          <a:bodyPr/>
          <a:lstStyle>
            <a:lvl1pPr marL="0" indent="0" algn="ctr">
              <a:buFontTx/>
              <a:buNone/>
              <a:defRPr sz="700" b="0" i="0">
                <a:solidFill>
                  <a:schemeClr val="tx1"/>
                </a:solidFill>
                <a:latin typeface="Montserrat Light" pitchFamily="2" charset="77"/>
              </a:defRPr>
            </a:lvl1pPr>
          </a:lstStyle>
          <a:p>
            <a:pPr lvl="0"/>
            <a:r>
              <a:rPr lang="en-US"/>
              <a:t>©2025 RE/MAX, LLC. Each Office Independently Owned and Operated. 25_250</a:t>
            </a:r>
          </a:p>
        </p:txBody>
      </p:sp>
      <p:sp>
        <p:nvSpPr>
          <p:cNvPr id="11" name="Slide Number Placeholder 5">
            <a:extLst>
              <a:ext uri="{FF2B5EF4-FFF2-40B4-BE49-F238E27FC236}">
                <a16:creationId xmlns:a16="http://schemas.microsoft.com/office/drawing/2014/main" id="{37C5CCB3-6F2D-B1AA-DA17-A741AFE1C16B}"/>
              </a:ext>
            </a:extLst>
          </p:cNvPr>
          <p:cNvSpPr>
            <a:spLocks noGrp="1"/>
          </p:cNvSpPr>
          <p:nvPr>
            <p:ph type="sldNum" sz="quarter" idx="4"/>
          </p:nvPr>
        </p:nvSpPr>
        <p:spPr>
          <a:xfrm>
            <a:off x="11734800" y="6416099"/>
            <a:ext cx="457200" cy="354480"/>
          </a:xfrm>
          <a:prstGeom prst="rect">
            <a:avLst/>
          </a:prstGeom>
        </p:spPr>
        <p:txBody>
          <a:bodyPr vert="horz" lIns="91440" tIns="45720" rIns="91440" bIns="45720" rtlCol="0" anchor="ctr"/>
          <a:lstStyle>
            <a:lvl1pPr algn="ctr">
              <a:defRPr sz="1200">
                <a:solidFill>
                  <a:schemeClr val="tx1"/>
                </a:solidFill>
              </a:defRPr>
            </a:lvl1pPr>
          </a:lstStyle>
          <a:p>
            <a:fld id="{118FA9C5-EA5D-5745-9DC4-F40B5BE4446B}" type="slidenum">
              <a:rPr lang="en-US" smtClean="0"/>
              <a:pPr/>
              <a:t>‹#›</a:t>
            </a:fld>
            <a:endParaRPr lang="en-US"/>
          </a:p>
        </p:txBody>
      </p:sp>
      <p:pic>
        <p:nvPicPr>
          <p:cNvPr id="5" name="Picture 4">
            <a:extLst>
              <a:ext uri="{FF2B5EF4-FFF2-40B4-BE49-F238E27FC236}">
                <a16:creationId xmlns:a16="http://schemas.microsoft.com/office/drawing/2014/main" id="{1536E1EB-7A19-7C15-687F-FDA893BD0D02}"/>
              </a:ext>
            </a:extLst>
          </p:cNvPr>
          <p:cNvPicPr>
            <a:picLocks noChangeAspect="1"/>
          </p:cNvPicPr>
          <p:nvPr userDrawn="1"/>
        </p:nvPicPr>
        <p:blipFill>
          <a:blip r:embed="rId3"/>
          <a:srcRect l="4035" t="34992" r="64859" b="31989"/>
          <a:stretch/>
        </p:blipFill>
        <p:spPr>
          <a:xfrm>
            <a:off x="10972800" y="0"/>
            <a:ext cx="1219200" cy="1294228"/>
          </a:xfrm>
          <a:prstGeom prst="rect">
            <a:avLst/>
          </a:prstGeom>
        </p:spPr>
      </p:pic>
      <p:pic>
        <p:nvPicPr>
          <p:cNvPr id="7" name="Picture 6">
            <a:extLst>
              <a:ext uri="{FF2B5EF4-FFF2-40B4-BE49-F238E27FC236}">
                <a16:creationId xmlns:a16="http://schemas.microsoft.com/office/drawing/2014/main" id="{3C742BCA-9DA2-E8EE-46E4-FB9E36FECEAE}"/>
              </a:ext>
            </a:extLst>
          </p:cNvPr>
          <p:cNvPicPr>
            <a:picLocks noChangeAspect="1"/>
          </p:cNvPicPr>
          <p:nvPr userDrawn="1"/>
        </p:nvPicPr>
        <p:blipFill>
          <a:blip r:embed="rId4"/>
          <a:srcRect/>
          <a:stretch/>
        </p:blipFill>
        <p:spPr>
          <a:xfrm>
            <a:off x="10045033" y="6526813"/>
            <a:ext cx="1616824" cy="143427"/>
          </a:xfrm>
          <a:prstGeom prst="rect">
            <a:avLst/>
          </a:prstGeom>
        </p:spPr>
      </p:pic>
    </p:spTree>
    <p:extLst>
      <p:ext uri="{BB962C8B-B14F-4D97-AF65-F5344CB8AC3E}">
        <p14:creationId xmlns:p14="http://schemas.microsoft.com/office/powerpoint/2010/main" val="10509225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1 Dark Blue">
    <p:bg>
      <p:bgPr>
        <a:solidFill>
          <a:srgbClr val="000E35"/>
        </a:solidFill>
        <a:effectLst/>
      </p:bgPr>
    </p:bg>
    <p:spTree>
      <p:nvGrpSpPr>
        <p:cNvPr id="1" name=""/>
        <p:cNvGrpSpPr/>
        <p:nvPr/>
      </p:nvGrpSpPr>
      <p:grpSpPr>
        <a:xfrm>
          <a:off x="0" y="0"/>
          <a:ext cx="0" cy="0"/>
          <a:chOff x="0" y="0"/>
          <a:chExt cx="0" cy="0"/>
        </a:xfrm>
      </p:grpSpPr>
      <p:sp>
        <p:nvSpPr>
          <p:cNvPr id="8" name="Title Placeholder 2">
            <a:extLst>
              <a:ext uri="{FF2B5EF4-FFF2-40B4-BE49-F238E27FC236}">
                <a16:creationId xmlns:a16="http://schemas.microsoft.com/office/drawing/2014/main" id="{D3289E22-69BE-A15F-BDD8-E9F80405C1FE}"/>
              </a:ext>
            </a:extLst>
          </p:cNvPr>
          <p:cNvSpPr>
            <a:spLocks noGrp="1"/>
          </p:cNvSpPr>
          <p:nvPr>
            <p:ph type="title"/>
          </p:nvPr>
        </p:nvSpPr>
        <p:spPr>
          <a:xfrm>
            <a:off x="641252" y="225083"/>
            <a:ext cx="10177094" cy="900332"/>
          </a:xfrm>
          <a:prstGeom prst="rect">
            <a:avLst/>
          </a:prstGeom>
        </p:spPr>
        <p:txBody>
          <a:bodyPr vert="horz" lIns="91440" tIns="45720" rIns="91440" bIns="45720" rtlCol="0" anchor="ctr">
            <a:normAutofit/>
          </a:bodyPr>
          <a:lstStyle>
            <a:lvl1pPr>
              <a:defRPr sz="3000" b="1" i="0">
                <a:solidFill>
                  <a:schemeClr val="bg1"/>
                </a:solidFill>
                <a:latin typeface="Montserrat" pitchFamily="2" charset="77"/>
              </a:defRPr>
            </a:lvl1pPr>
          </a:lstStyle>
          <a:p>
            <a:r>
              <a:rPr lang="en-US"/>
              <a:t>Click to edit Master title style</a:t>
            </a:r>
          </a:p>
        </p:txBody>
      </p:sp>
      <p:sp>
        <p:nvSpPr>
          <p:cNvPr id="14" name="Content Placeholder 8">
            <a:extLst>
              <a:ext uri="{FF2B5EF4-FFF2-40B4-BE49-F238E27FC236}">
                <a16:creationId xmlns:a16="http://schemas.microsoft.com/office/drawing/2014/main" id="{7E02E0A2-D448-9B4A-EA04-DFFF28B526CA}"/>
              </a:ext>
            </a:extLst>
          </p:cNvPr>
          <p:cNvSpPr>
            <a:spLocks noGrp="1"/>
          </p:cNvSpPr>
          <p:nvPr>
            <p:ph sz="quarter" idx="14"/>
          </p:nvPr>
        </p:nvSpPr>
        <p:spPr>
          <a:xfrm>
            <a:off x="641252" y="1519310"/>
            <a:ext cx="10906620" cy="4716389"/>
          </a:xfrm>
          <a:prstGeom prst="rect">
            <a:avLst/>
          </a:prstGeom>
        </p:spPr>
        <p:txBody>
          <a:bodyPr/>
          <a:lstStyle>
            <a:lvl1pPr>
              <a:defRPr sz="1800" b="0" i="0">
                <a:solidFill>
                  <a:schemeClr val="bg1"/>
                </a:solidFill>
                <a:latin typeface="Montserrat Light" pitchFamily="2" charset="77"/>
              </a:defRPr>
            </a:lvl1pPr>
            <a:lvl2pPr>
              <a:defRPr sz="1600" b="0" i="0">
                <a:solidFill>
                  <a:schemeClr val="bg1"/>
                </a:solidFill>
                <a:latin typeface="Montserrat Light" pitchFamily="2" charset="77"/>
              </a:defRPr>
            </a:lvl2pPr>
            <a:lvl3pPr>
              <a:defRPr sz="1400" b="0" i="0">
                <a:solidFill>
                  <a:schemeClr val="bg1"/>
                </a:solidFill>
                <a:latin typeface="Montserrat Light" pitchFamily="2" charset="77"/>
              </a:defRPr>
            </a:lvl3pPr>
            <a:lvl4pPr>
              <a:defRPr sz="1200" b="0" i="0">
                <a:solidFill>
                  <a:schemeClr val="bg1"/>
                </a:solidFill>
                <a:latin typeface="Montserrat Light" pitchFamily="2" charset="77"/>
              </a:defRPr>
            </a:lvl4pPr>
            <a:lvl5pPr>
              <a:defRPr sz="1100" b="0" i="0">
                <a:solidFill>
                  <a:schemeClr val="bg1"/>
                </a:solidFill>
                <a:latin typeface="Montserrat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a:extLst>
              <a:ext uri="{FF2B5EF4-FFF2-40B4-BE49-F238E27FC236}">
                <a16:creationId xmlns:a16="http://schemas.microsoft.com/office/drawing/2014/main" id="{1B27491C-CD6F-CC06-C300-202B098197DB}"/>
              </a:ext>
            </a:extLst>
          </p:cNvPr>
          <p:cNvPicPr>
            <a:picLocks noChangeAspect="1"/>
          </p:cNvPicPr>
          <p:nvPr userDrawn="1"/>
        </p:nvPicPr>
        <p:blipFill>
          <a:blip r:embed="rId2"/>
          <a:srcRect/>
          <a:stretch/>
        </p:blipFill>
        <p:spPr>
          <a:xfrm>
            <a:off x="248395" y="6366232"/>
            <a:ext cx="1023356" cy="280845"/>
          </a:xfrm>
          <a:prstGeom prst="rect">
            <a:avLst/>
          </a:prstGeom>
        </p:spPr>
      </p:pic>
      <p:sp>
        <p:nvSpPr>
          <p:cNvPr id="7" name="Text Placeholder 10">
            <a:extLst>
              <a:ext uri="{FF2B5EF4-FFF2-40B4-BE49-F238E27FC236}">
                <a16:creationId xmlns:a16="http://schemas.microsoft.com/office/drawing/2014/main" id="{5D60C708-04EB-C26B-17FA-15176A7B7B72}"/>
              </a:ext>
            </a:extLst>
          </p:cNvPr>
          <p:cNvSpPr>
            <a:spLocks noGrp="1"/>
          </p:cNvSpPr>
          <p:nvPr>
            <p:ph type="body" sz="quarter" idx="15" hasCustomPrompt="1"/>
          </p:nvPr>
        </p:nvSpPr>
        <p:spPr>
          <a:xfrm>
            <a:off x="3654425" y="6506655"/>
            <a:ext cx="4883150" cy="117577"/>
          </a:xfrm>
          <a:prstGeom prst="rect">
            <a:avLst/>
          </a:prstGeom>
        </p:spPr>
        <p:txBody>
          <a:bodyPr/>
          <a:lstStyle>
            <a:lvl1pPr marL="0" indent="0" algn="ctr">
              <a:buFontTx/>
              <a:buNone/>
              <a:defRPr sz="700" b="0" i="0">
                <a:solidFill>
                  <a:schemeClr val="bg1"/>
                </a:solidFill>
                <a:latin typeface="Montserrat Light" pitchFamily="2" charset="77"/>
              </a:defRPr>
            </a:lvl1pPr>
          </a:lstStyle>
          <a:p>
            <a:pPr lvl="0"/>
            <a:r>
              <a:rPr lang="en-US"/>
              <a:t>©2025 RE/MAX, LLC. Each Office Independently Owned and Operated. 25_250</a:t>
            </a:r>
          </a:p>
        </p:txBody>
      </p:sp>
      <p:sp>
        <p:nvSpPr>
          <p:cNvPr id="9" name="Slide Number Placeholder 5">
            <a:extLst>
              <a:ext uri="{FF2B5EF4-FFF2-40B4-BE49-F238E27FC236}">
                <a16:creationId xmlns:a16="http://schemas.microsoft.com/office/drawing/2014/main" id="{DFF64238-F12C-C9FC-8318-3468C36A4B52}"/>
              </a:ext>
            </a:extLst>
          </p:cNvPr>
          <p:cNvSpPr>
            <a:spLocks noGrp="1"/>
          </p:cNvSpPr>
          <p:nvPr>
            <p:ph type="sldNum" sz="quarter" idx="4"/>
          </p:nvPr>
        </p:nvSpPr>
        <p:spPr>
          <a:xfrm>
            <a:off x="11734800" y="6416099"/>
            <a:ext cx="457200" cy="354480"/>
          </a:xfrm>
          <a:prstGeom prst="rect">
            <a:avLst/>
          </a:prstGeom>
        </p:spPr>
        <p:txBody>
          <a:bodyPr vert="horz" lIns="91440" tIns="45720" rIns="91440" bIns="45720" rtlCol="0" anchor="ctr"/>
          <a:lstStyle>
            <a:lvl1pPr algn="ctr">
              <a:defRPr sz="1200">
                <a:solidFill>
                  <a:schemeClr val="bg1"/>
                </a:solidFill>
              </a:defRPr>
            </a:lvl1pPr>
          </a:lstStyle>
          <a:p>
            <a:fld id="{118FA9C5-EA5D-5745-9DC4-F40B5BE4446B}" type="slidenum">
              <a:rPr lang="en-US" smtClean="0"/>
              <a:pPr/>
              <a:t>‹#›</a:t>
            </a:fld>
            <a:endParaRPr lang="en-US"/>
          </a:p>
        </p:txBody>
      </p:sp>
      <p:pic>
        <p:nvPicPr>
          <p:cNvPr id="2" name="Picture 1">
            <a:extLst>
              <a:ext uri="{FF2B5EF4-FFF2-40B4-BE49-F238E27FC236}">
                <a16:creationId xmlns:a16="http://schemas.microsoft.com/office/drawing/2014/main" id="{D35E273C-48BF-E80C-6EFB-1970489A68E4}"/>
              </a:ext>
            </a:extLst>
          </p:cNvPr>
          <p:cNvPicPr>
            <a:picLocks noChangeAspect="1"/>
          </p:cNvPicPr>
          <p:nvPr userDrawn="1"/>
        </p:nvPicPr>
        <p:blipFill>
          <a:blip r:embed="rId3"/>
          <a:srcRect l="966" r="67662" b="66697"/>
          <a:stretch/>
        </p:blipFill>
        <p:spPr>
          <a:xfrm>
            <a:off x="10972800" y="0"/>
            <a:ext cx="1219200" cy="1294228"/>
          </a:xfrm>
          <a:prstGeom prst="rect">
            <a:avLst/>
          </a:prstGeom>
        </p:spPr>
      </p:pic>
      <p:pic>
        <p:nvPicPr>
          <p:cNvPr id="4" name="Picture 3">
            <a:extLst>
              <a:ext uri="{FF2B5EF4-FFF2-40B4-BE49-F238E27FC236}">
                <a16:creationId xmlns:a16="http://schemas.microsoft.com/office/drawing/2014/main" id="{10FE5FEA-8ACA-034E-1EC4-FA318F137EB6}"/>
              </a:ext>
            </a:extLst>
          </p:cNvPr>
          <p:cNvPicPr>
            <a:picLocks noChangeAspect="1"/>
          </p:cNvPicPr>
          <p:nvPr userDrawn="1"/>
        </p:nvPicPr>
        <p:blipFill>
          <a:blip r:embed="rId4"/>
          <a:srcRect/>
          <a:stretch/>
        </p:blipFill>
        <p:spPr>
          <a:xfrm>
            <a:off x="10045043" y="6526813"/>
            <a:ext cx="1616802" cy="143426"/>
          </a:xfrm>
          <a:prstGeom prst="rect">
            <a:avLst/>
          </a:prstGeom>
        </p:spPr>
      </p:pic>
    </p:spTree>
    <p:extLst>
      <p:ext uri="{BB962C8B-B14F-4D97-AF65-F5344CB8AC3E}">
        <p14:creationId xmlns:p14="http://schemas.microsoft.com/office/powerpoint/2010/main" val="305101306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Slide 5 Cream">
    <p:bg>
      <p:bgPr>
        <a:solidFill>
          <a:srgbClr val="F7F5EE"/>
        </a:solidFill>
        <a:effectLst/>
      </p:bgPr>
    </p:bg>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DC3D384D-A394-FABA-E531-1C719B2AD4A2}"/>
              </a:ext>
            </a:extLst>
          </p:cNvPr>
          <p:cNvSpPr>
            <a:spLocks noGrp="1"/>
          </p:cNvSpPr>
          <p:nvPr>
            <p:ph type="pic" sz="quarter" idx="12" hasCustomPrompt="1"/>
          </p:nvPr>
        </p:nvSpPr>
        <p:spPr>
          <a:xfrm>
            <a:off x="5212132" y="1483952"/>
            <a:ext cx="6385135" cy="4682673"/>
          </a:xfrm>
          <a:prstGeom prst="rect">
            <a:avLst/>
          </a:prstGeom>
        </p:spPr>
        <p:txBody>
          <a:bodyPr/>
          <a:lstStyle>
            <a:lvl1pPr marL="0" indent="0">
              <a:buNone/>
              <a:defRPr sz="2000" b="0" i="0">
                <a:solidFill>
                  <a:schemeClr val="tx1"/>
                </a:solidFill>
                <a:latin typeface="Montserrat Light" pitchFamily="2" charset="77"/>
              </a:defRPr>
            </a:lvl1pPr>
          </a:lstStyle>
          <a:p>
            <a:r>
              <a:rPr lang="en-US"/>
              <a:t>Click to add picture</a:t>
            </a:r>
          </a:p>
        </p:txBody>
      </p:sp>
      <p:sp>
        <p:nvSpPr>
          <p:cNvPr id="4" name="Text Placeholder 14">
            <a:extLst>
              <a:ext uri="{FF2B5EF4-FFF2-40B4-BE49-F238E27FC236}">
                <a16:creationId xmlns:a16="http://schemas.microsoft.com/office/drawing/2014/main" id="{75568220-EE33-1BC7-B9D3-2DB50E652F04}"/>
              </a:ext>
            </a:extLst>
          </p:cNvPr>
          <p:cNvSpPr>
            <a:spLocks noGrp="1"/>
          </p:cNvSpPr>
          <p:nvPr>
            <p:ph type="body" sz="quarter" idx="14" hasCustomPrompt="1"/>
          </p:nvPr>
        </p:nvSpPr>
        <p:spPr>
          <a:xfrm>
            <a:off x="624468" y="1487565"/>
            <a:ext cx="4320496" cy="798435"/>
          </a:xfrm>
          <a:prstGeom prst="rect">
            <a:avLst/>
          </a:prstGeom>
        </p:spPr>
        <p:txBody>
          <a:bodyPr anchor="ctr">
            <a:normAutofit/>
          </a:bodyPr>
          <a:lstStyle>
            <a:lvl1pPr marL="0" indent="0">
              <a:buFontTx/>
              <a:buNone/>
              <a:defRPr sz="2000" b="0">
                <a:solidFill>
                  <a:schemeClr val="tx1"/>
                </a:solidFill>
                <a:latin typeface="Montserrat" pitchFamily="2" charset="77"/>
              </a:defRPr>
            </a:lvl1pPr>
            <a:lvl2pPr marL="176212" indent="0">
              <a:buNone/>
              <a:defRPr/>
            </a:lvl2pPr>
          </a:lstStyle>
          <a:p>
            <a:r>
              <a:rPr lang="en-US"/>
              <a:t>Click to edit Master title style</a:t>
            </a:r>
          </a:p>
        </p:txBody>
      </p:sp>
      <p:sp>
        <p:nvSpPr>
          <p:cNvPr id="8" name="Text Placeholder 9">
            <a:extLst>
              <a:ext uri="{FF2B5EF4-FFF2-40B4-BE49-F238E27FC236}">
                <a16:creationId xmlns:a16="http://schemas.microsoft.com/office/drawing/2014/main" id="{53CB8EB7-7DA4-6DFA-8F42-686538FB3F29}"/>
              </a:ext>
            </a:extLst>
          </p:cNvPr>
          <p:cNvSpPr>
            <a:spLocks noGrp="1"/>
          </p:cNvSpPr>
          <p:nvPr>
            <p:ph type="body" sz="quarter" idx="15"/>
          </p:nvPr>
        </p:nvSpPr>
        <p:spPr>
          <a:xfrm>
            <a:off x="624468" y="2370265"/>
            <a:ext cx="4320496" cy="3796360"/>
          </a:xfrm>
          <a:prstGeom prst="rect">
            <a:avLst/>
          </a:prstGeom>
        </p:spPr>
        <p:txBody>
          <a:bodyPr/>
          <a:lstStyle>
            <a:lvl1pPr marL="0" indent="0">
              <a:buNone/>
              <a:defRPr sz="1400" b="0" i="0">
                <a:solidFill>
                  <a:schemeClr val="tx1"/>
                </a:solidFill>
                <a:latin typeface="Montserrat Light" pitchFamily="2" charset="77"/>
              </a:defRPr>
            </a:lvl1pPr>
          </a:lstStyle>
          <a:p>
            <a:pPr lvl="0"/>
            <a:r>
              <a:rPr lang="en-US"/>
              <a:t>Click to edit Master text styles</a:t>
            </a:r>
          </a:p>
        </p:txBody>
      </p:sp>
      <p:pic>
        <p:nvPicPr>
          <p:cNvPr id="6" name="Picture 5">
            <a:extLst>
              <a:ext uri="{FF2B5EF4-FFF2-40B4-BE49-F238E27FC236}">
                <a16:creationId xmlns:a16="http://schemas.microsoft.com/office/drawing/2014/main" id="{E613587A-9DF2-CEF0-1E1A-6EB4D6AF0C0E}"/>
              </a:ext>
            </a:extLst>
          </p:cNvPr>
          <p:cNvPicPr>
            <a:picLocks noChangeAspect="1"/>
          </p:cNvPicPr>
          <p:nvPr userDrawn="1"/>
        </p:nvPicPr>
        <p:blipFill>
          <a:blip r:embed="rId2"/>
          <a:srcRect/>
          <a:stretch/>
        </p:blipFill>
        <p:spPr>
          <a:xfrm>
            <a:off x="248395" y="6366232"/>
            <a:ext cx="1023356" cy="280846"/>
          </a:xfrm>
          <a:prstGeom prst="rect">
            <a:avLst/>
          </a:prstGeom>
        </p:spPr>
      </p:pic>
      <p:sp>
        <p:nvSpPr>
          <p:cNvPr id="9" name="Text Placeholder 10">
            <a:extLst>
              <a:ext uri="{FF2B5EF4-FFF2-40B4-BE49-F238E27FC236}">
                <a16:creationId xmlns:a16="http://schemas.microsoft.com/office/drawing/2014/main" id="{328FBE3F-6AD5-5EFC-2BCC-F60C61681CF1}"/>
              </a:ext>
            </a:extLst>
          </p:cNvPr>
          <p:cNvSpPr>
            <a:spLocks noGrp="1"/>
          </p:cNvSpPr>
          <p:nvPr>
            <p:ph type="body" sz="quarter" idx="16" hasCustomPrompt="1"/>
          </p:nvPr>
        </p:nvSpPr>
        <p:spPr>
          <a:xfrm>
            <a:off x="3654425" y="6506655"/>
            <a:ext cx="4883150" cy="117577"/>
          </a:xfrm>
          <a:prstGeom prst="rect">
            <a:avLst/>
          </a:prstGeom>
        </p:spPr>
        <p:txBody>
          <a:bodyPr/>
          <a:lstStyle>
            <a:lvl1pPr marL="0" indent="0" algn="ctr">
              <a:buFontTx/>
              <a:buNone/>
              <a:defRPr sz="700" b="0" i="0">
                <a:solidFill>
                  <a:schemeClr val="tx1"/>
                </a:solidFill>
                <a:latin typeface="Montserrat Light" pitchFamily="2" charset="77"/>
              </a:defRPr>
            </a:lvl1pPr>
          </a:lstStyle>
          <a:p>
            <a:pPr lvl="0"/>
            <a:r>
              <a:rPr lang="en-US"/>
              <a:t>©2025 RE/MAX, LLC. Each Office Independently Owned and Operated. 25_250</a:t>
            </a:r>
          </a:p>
        </p:txBody>
      </p:sp>
      <p:sp>
        <p:nvSpPr>
          <p:cNvPr id="11" name="Slide Number Placeholder 5">
            <a:extLst>
              <a:ext uri="{FF2B5EF4-FFF2-40B4-BE49-F238E27FC236}">
                <a16:creationId xmlns:a16="http://schemas.microsoft.com/office/drawing/2014/main" id="{F1B58C56-B3DD-69A1-A0D0-0476552C17FF}"/>
              </a:ext>
            </a:extLst>
          </p:cNvPr>
          <p:cNvSpPr>
            <a:spLocks noGrp="1"/>
          </p:cNvSpPr>
          <p:nvPr>
            <p:ph type="sldNum" sz="quarter" idx="4"/>
          </p:nvPr>
        </p:nvSpPr>
        <p:spPr>
          <a:xfrm>
            <a:off x="11734800" y="6416099"/>
            <a:ext cx="457200" cy="354480"/>
          </a:xfrm>
          <a:prstGeom prst="rect">
            <a:avLst/>
          </a:prstGeom>
        </p:spPr>
        <p:txBody>
          <a:bodyPr vert="horz" lIns="91440" tIns="45720" rIns="91440" bIns="45720" rtlCol="0" anchor="ctr"/>
          <a:lstStyle>
            <a:lvl1pPr algn="ctr">
              <a:defRPr sz="1200">
                <a:solidFill>
                  <a:schemeClr val="tx1"/>
                </a:solidFill>
              </a:defRPr>
            </a:lvl1pPr>
          </a:lstStyle>
          <a:p>
            <a:fld id="{118FA9C5-EA5D-5745-9DC4-F40B5BE4446B}" type="slidenum">
              <a:rPr lang="en-US" smtClean="0"/>
              <a:pPr/>
              <a:t>‹#›</a:t>
            </a:fld>
            <a:endParaRPr lang="en-US"/>
          </a:p>
        </p:txBody>
      </p:sp>
      <p:pic>
        <p:nvPicPr>
          <p:cNvPr id="5" name="Picture 4">
            <a:extLst>
              <a:ext uri="{FF2B5EF4-FFF2-40B4-BE49-F238E27FC236}">
                <a16:creationId xmlns:a16="http://schemas.microsoft.com/office/drawing/2014/main" id="{3420A178-C7DA-93E7-BAF0-FE03135D838A}"/>
              </a:ext>
            </a:extLst>
          </p:cNvPr>
          <p:cNvPicPr>
            <a:picLocks noChangeAspect="1"/>
          </p:cNvPicPr>
          <p:nvPr userDrawn="1"/>
        </p:nvPicPr>
        <p:blipFill>
          <a:blip r:embed="rId3"/>
          <a:srcRect l="4035" t="34992" r="64859" b="31989"/>
          <a:stretch/>
        </p:blipFill>
        <p:spPr>
          <a:xfrm>
            <a:off x="10972800" y="0"/>
            <a:ext cx="1219200" cy="1294228"/>
          </a:xfrm>
          <a:prstGeom prst="rect">
            <a:avLst/>
          </a:prstGeom>
        </p:spPr>
      </p:pic>
      <p:pic>
        <p:nvPicPr>
          <p:cNvPr id="7" name="Picture 6">
            <a:extLst>
              <a:ext uri="{FF2B5EF4-FFF2-40B4-BE49-F238E27FC236}">
                <a16:creationId xmlns:a16="http://schemas.microsoft.com/office/drawing/2014/main" id="{E4EA1CCE-C738-3317-9DBE-BBC8B12E3EA7}"/>
              </a:ext>
            </a:extLst>
          </p:cNvPr>
          <p:cNvPicPr>
            <a:picLocks noChangeAspect="1"/>
          </p:cNvPicPr>
          <p:nvPr userDrawn="1"/>
        </p:nvPicPr>
        <p:blipFill>
          <a:blip r:embed="rId4"/>
          <a:srcRect/>
          <a:stretch/>
        </p:blipFill>
        <p:spPr>
          <a:xfrm>
            <a:off x="10045033" y="6526813"/>
            <a:ext cx="1616824" cy="143427"/>
          </a:xfrm>
          <a:prstGeom prst="rect">
            <a:avLst/>
          </a:prstGeom>
        </p:spPr>
      </p:pic>
    </p:spTree>
    <p:extLst>
      <p:ext uri="{BB962C8B-B14F-4D97-AF65-F5344CB8AC3E}">
        <p14:creationId xmlns:p14="http://schemas.microsoft.com/office/powerpoint/2010/main" val="80522142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Slide 6 Cream">
    <p:bg>
      <p:bgPr>
        <a:solidFill>
          <a:srgbClr val="F7F5EE"/>
        </a:solidFill>
        <a:effectLst/>
      </p:bgPr>
    </p:bg>
    <p:spTree>
      <p:nvGrpSpPr>
        <p:cNvPr id="1" name=""/>
        <p:cNvGrpSpPr/>
        <p:nvPr/>
      </p:nvGrpSpPr>
      <p:grpSpPr>
        <a:xfrm>
          <a:off x="0" y="0"/>
          <a:ext cx="0" cy="0"/>
          <a:chOff x="0" y="0"/>
          <a:chExt cx="0" cy="0"/>
        </a:xfrm>
      </p:grpSpPr>
      <p:sp>
        <p:nvSpPr>
          <p:cNvPr id="3" name="Picture Placeholder 5">
            <a:extLst>
              <a:ext uri="{FF2B5EF4-FFF2-40B4-BE49-F238E27FC236}">
                <a16:creationId xmlns:a16="http://schemas.microsoft.com/office/drawing/2014/main" id="{E5E60F5A-4827-D798-0DEA-92C36E2B993A}"/>
              </a:ext>
            </a:extLst>
          </p:cNvPr>
          <p:cNvSpPr>
            <a:spLocks noGrp="1"/>
          </p:cNvSpPr>
          <p:nvPr>
            <p:ph type="pic" sz="quarter" idx="12"/>
          </p:nvPr>
        </p:nvSpPr>
        <p:spPr>
          <a:xfrm>
            <a:off x="609600" y="1447800"/>
            <a:ext cx="3221108" cy="4648200"/>
          </a:xfrm>
          <a:prstGeom prst="rect">
            <a:avLst/>
          </a:prstGeom>
        </p:spPr>
        <p:txBody>
          <a:bodyPr anchor="ctr"/>
          <a:lstStyle>
            <a:lvl1pPr marL="0" indent="0" algn="ctr">
              <a:buFontTx/>
              <a:buNone/>
              <a:defRPr b="0" i="0">
                <a:solidFill>
                  <a:schemeClr val="tx1"/>
                </a:solidFill>
                <a:latin typeface="Montserrat Light" pitchFamily="2" charset="77"/>
              </a:defRPr>
            </a:lvl1pPr>
          </a:lstStyle>
          <a:p>
            <a:endParaRPr lang="en-US"/>
          </a:p>
        </p:txBody>
      </p:sp>
      <p:sp>
        <p:nvSpPr>
          <p:cNvPr id="5" name="Picture Placeholder 5">
            <a:extLst>
              <a:ext uri="{FF2B5EF4-FFF2-40B4-BE49-F238E27FC236}">
                <a16:creationId xmlns:a16="http://schemas.microsoft.com/office/drawing/2014/main" id="{D8E5B212-C3CF-23A7-1FCE-1087613E7ED7}"/>
              </a:ext>
            </a:extLst>
          </p:cNvPr>
          <p:cNvSpPr>
            <a:spLocks noGrp="1"/>
          </p:cNvSpPr>
          <p:nvPr>
            <p:ph type="pic" sz="quarter" idx="13"/>
          </p:nvPr>
        </p:nvSpPr>
        <p:spPr>
          <a:xfrm>
            <a:off x="4485446" y="1447800"/>
            <a:ext cx="3221108" cy="4648200"/>
          </a:xfrm>
          <a:prstGeom prst="rect">
            <a:avLst/>
          </a:prstGeom>
        </p:spPr>
        <p:txBody>
          <a:bodyPr anchor="ctr"/>
          <a:lstStyle>
            <a:lvl1pPr marL="0" indent="0" algn="ctr">
              <a:buFontTx/>
              <a:buNone/>
              <a:defRPr b="0" i="0">
                <a:solidFill>
                  <a:schemeClr val="tx1"/>
                </a:solidFill>
                <a:latin typeface="Montserrat Light" pitchFamily="2" charset="77"/>
              </a:defRPr>
            </a:lvl1pPr>
          </a:lstStyle>
          <a:p>
            <a:endParaRPr lang="en-US"/>
          </a:p>
        </p:txBody>
      </p:sp>
      <p:sp>
        <p:nvSpPr>
          <p:cNvPr id="6" name="Picture Placeholder 5">
            <a:extLst>
              <a:ext uri="{FF2B5EF4-FFF2-40B4-BE49-F238E27FC236}">
                <a16:creationId xmlns:a16="http://schemas.microsoft.com/office/drawing/2014/main" id="{C8500BBD-6C20-267F-01E0-F1BD0F45D3F9}"/>
              </a:ext>
            </a:extLst>
          </p:cNvPr>
          <p:cNvSpPr>
            <a:spLocks noGrp="1"/>
          </p:cNvSpPr>
          <p:nvPr>
            <p:ph type="pic" sz="quarter" idx="14"/>
          </p:nvPr>
        </p:nvSpPr>
        <p:spPr>
          <a:xfrm>
            <a:off x="8458200" y="1447800"/>
            <a:ext cx="3221108" cy="4648200"/>
          </a:xfrm>
          <a:prstGeom prst="rect">
            <a:avLst/>
          </a:prstGeom>
        </p:spPr>
        <p:txBody>
          <a:bodyPr anchor="ctr"/>
          <a:lstStyle>
            <a:lvl1pPr marL="0" indent="0" algn="ctr">
              <a:buFontTx/>
              <a:buNone/>
              <a:defRPr b="0" i="0">
                <a:solidFill>
                  <a:schemeClr val="tx1"/>
                </a:solidFill>
                <a:latin typeface="Montserrat Light" pitchFamily="2" charset="77"/>
              </a:defRPr>
            </a:lvl1pPr>
          </a:lstStyle>
          <a:p>
            <a:endParaRPr lang="en-US"/>
          </a:p>
        </p:txBody>
      </p:sp>
      <p:pic>
        <p:nvPicPr>
          <p:cNvPr id="9" name="Picture 8">
            <a:extLst>
              <a:ext uri="{FF2B5EF4-FFF2-40B4-BE49-F238E27FC236}">
                <a16:creationId xmlns:a16="http://schemas.microsoft.com/office/drawing/2014/main" id="{094F713B-D11A-150A-27CA-689911416C46}"/>
              </a:ext>
            </a:extLst>
          </p:cNvPr>
          <p:cNvPicPr>
            <a:picLocks noChangeAspect="1"/>
          </p:cNvPicPr>
          <p:nvPr userDrawn="1"/>
        </p:nvPicPr>
        <p:blipFill>
          <a:blip r:embed="rId2"/>
          <a:srcRect/>
          <a:stretch/>
        </p:blipFill>
        <p:spPr>
          <a:xfrm>
            <a:off x="248395" y="6366232"/>
            <a:ext cx="1023356" cy="280846"/>
          </a:xfrm>
          <a:prstGeom prst="rect">
            <a:avLst/>
          </a:prstGeom>
        </p:spPr>
      </p:pic>
      <p:sp>
        <p:nvSpPr>
          <p:cNvPr id="10" name="Text Placeholder 10">
            <a:extLst>
              <a:ext uri="{FF2B5EF4-FFF2-40B4-BE49-F238E27FC236}">
                <a16:creationId xmlns:a16="http://schemas.microsoft.com/office/drawing/2014/main" id="{CC14B194-91A3-0FD5-F93B-9C264E7CD27F}"/>
              </a:ext>
            </a:extLst>
          </p:cNvPr>
          <p:cNvSpPr>
            <a:spLocks noGrp="1"/>
          </p:cNvSpPr>
          <p:nvPr>
            <p:ph type="body" sz="quarter" idx="15" hasCustomPrompt="1"/>
          </p:nvPr>
        </p:nvSpPr>
        <p:spPr>
          <a:xfrm>
            <a:off x="3654425" y="6506655"/>
            <a:ext cx="4883150" cy="117577"/>
          </a:xfrm>
          <a:prstGeom prst="rect">
            <a:avLst/>
          </a:prstGeom>
        </p:spPr>
        <p:txBody>
          <a:bodyPr/>
          <a:lstStyle>
            <a:lvl1pPr marL="0" indent="0" algn="ctr">
              <a:buFontTx/>
              <a:buNone/>
              <a:defRPr sz="700" b="0" i="0">
                <a:solidFill>
                  <a:schemeClr val="tx1"/>
                </a:solidFill>
                <a:latin typeface="Montserrat Light" pitchFamily="2" charset="77"/>
              </a:defRPr>
            </a:lvl1pPr>
          </a:lstStyle>
          <a:p>
            <a:pPr lvl="0"/>
            <a:r>
              <a:rPr lang="en-US"/>
              <a:t>©2025 RE/MAX, LLC. Each Office Independently Owned and Operated. 25_250</a:t>
            </a:r>
          </a:p>
        </p:txBody>
      </p:sp>
      <p:sp>
        <p:nvSpPr>
          <p:cNvPr id="11" name="Slide Number Placeholder 5">
            <a:extLst>
              <a:ext uri="{FF2B5EF4-FFF2-40B4-BE49-F238E27FC236}">
                <a16:creationId xmlns:a16="http://schemas.microsoft.com/office/drawing/2014/main" id="{42E089D0-1C4F-F9FE-FE91-F3C4B1BB4C96}"/>
              </a:ext>
            </a:extLst>
          </p:cNvPr>
          <p:cNvSpPr>
            <a:spLocks noGrp="1"/>
          </p:cNvSpPr>
          <p:nvPr>
            <p:ph type="sldNum" sz="quarter" idx="4"/>
          </p:nvPr>
        </p:nvSpPr>
        <p:spPr>
          <a:xfrm>
            <a:off x="11734800" y="6416099"/>
            <a:ext cx="457200" cy="354480"/>
          </a:xfrm>
          <a:prstGeom prst="rect">
            <a:avLst/>
          </a:prstGeom>
        </p:spPr>
        <p:txBody>
          <a:bodyPr vert="horz" lIns="91440" tIns="45720" rIns="91440" bIns="45720" rtlCol="0" anchor="ctr"/>
          <a:lstStyle>
            <a:lvl1pPr algn="ctr">
              <a:defRPr sz="1200">
                <a:solidFill>
                  <a:schemeClr val="tx1"/>
                </a:solidFill>
              </a:defRPr>
            </a:lvl1pPr>
          </a:lstStyle>
          <a:p>
            <a:fld id="{118FA9C5-EA5D-5745-9DC4-F40B5BE4446B}" type="slidenum">
              <a:rPr lang="en-US" smtClean="0"/>
              <a:pPr/>
              <a:t>‹#›</a:t>
            </a:fld>
            <a:endParaRPr lang="en-US"/>
          </a:p>
        </p:txBody>
      </p:sp>
      <p:pic>
        <p:nvPicPr>
          <p:cNvPr id="2" name="Picture 1">
            <a:extLst>
              <a:ext uri="{FF2B5EF4-FFF2-40B4-BE49-F238E27FC236}">
                <a16:creationId xmlns:a16="http://schemas.microsoft.com/office/drawing/2014/main" id="{D6F58065-E401-7FBB-7495-12F28BA1E745}"/>
              </a:ext>
            </a:extLst>
          </p:cNvPr>
          <p:cNvPicPr>
            <a:picLocks noChangeAspect="1"/>
          </p:cNvPicPr>
          <p:nvPr userDrawn="1"/>
        </p:nvPicPr>
        <p:blipFill>
          <a:blip r:embed="rId3"/>
          <a:srcRect l="4035" t="34992" r="64859" b="31989"/>
          <a:stretch/>
        </p:blipFill>
        <p:spPr>
          <a:xfrm>
            <a:off x="10972800" y="0"/>
            <a:ext cx="1219200" cy="1294228"/>
          </a:xfrm>
          <a:prstGeom prst="rect">
            <a:avLst/>
          </a:prstGeom>
        </p:spPr>
      </p:pic>
      <p:pic>
        <p:nvPicPr>
          <p:cNvPr id="4" name="Picture 3">
            <a:extLst>
              <a:ext uri="{FF2B5EF4-FFF2-40B4-BE49-F238E27FC236}">
                <a16:creationId xmlns:a16="http://schemas.microsoft.com/office/drawing/2014/main" id="{A0113450-F4CE-E692-4E0D-36621FACE9D4}"/>
              </a:ext>
            </a:extLst>
          </p:cNvPr>
          <p:cNvPicPr>
            <a:picLocks noChangeAspect="1"/>
          </p:cNvPicPr>
          <p:nvPr userDrawn="1"/>
        </p:nvPicPr>
        <p:blipFill>
          <a:blip r:embed="rId4"/>
          <a:srcRect/>
          <a:stretch/>
        </p:blipFill>
        <p:spPr>
          <a:xfrm>
            <a:off x="10045033" y="6526813"/>
            <a:ext cx="1616824" cy="143427"/>
          </a:xfrm>
          <a:prstGeom prst="rect">
            <a:avLst/>
          </a:prstGeom>
        </p:spPr>
      </p:pic>
    </p:spTree>
    <p:extLst>
      <p:ext uri="{BB962C8B-B14F-4D97-AF65-F5344CB8AC3E}">
        <p14:creationId xmlns:p14="http://schemas.microsoft.com/office/powerpoint/2010/main" val="88104024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Slide 1 Cream Ba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D14FACC-0613-5D2B-DCB1-0F2AD61BA171}"/>
              </a:ext>
            </a:extLst>
          </p:cNvPr>
          <p:cNvSpPr/>
          <p:nvPr userDrawn="1"/>
        </p:nvSpPr>
        <p:spPr>
          <a:xfrm>
            <a:off x="0" y="0"/>
            <a:ext cx="12192000" cy="1297452"/>
          </a:xfrm>
          <a:prstGeom prst="rect">
            <a:avLst/>
          </a:prstGeom>
          <a:solidFill>
            <a:srgbClr val="F7F5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8" name="Title Placeholder 2">
            <a:extLst>
              <a:ext uri="{FF2B5EF4-FFF2-40B4-BE49-F238E27FC236}">
                <a16:creationId xmlns:a16="http://schemas.microsoft.com/office/drawing/2014/main" id="{D3289E22-69BE-A15F-BDD8-E9F80405C1FE}"/>
              </a:ext>
            </a:extLst>
          </p:cNvPr>
          <p:cNvSpPr>
            <a:spLocks noGrp="1"/>
          </p:cNvSpPr>
          <p:nvPr>
            <p:ph type="title"/>
          </p:nvPr>
        </p:nvSpPr>
        <p:spPr>
          <a:xfrm>
            <a:off x="641252" y="225083"/>
            <a:ext cx="10177094" cy="900332"/>
          </a:xfrm>
          <a:prstGeom prst="rect">
            <a:avLst/>
          </a:prstGeom>
        </p:spPr>
        <p:txBody>
          <a:bodyPr vert="horz" lIns="91440" tIns="45720" rIns="91440" bIns="45720" rtlCol="0" anchor="ctr">
            <a:normAutofit/>
          </a:bodyPr>
          <a:lstStyle>
            <a:lvl1pPr>
              <a:defRPr sz="3000" b="1" i="0">
                <a:solidFill>
                  <a:schemeClr val="tx1"/>
                </a:solidFill>
                <a:latin typeface="Montserrat" pitchFamily="2" charset="77"/>
              </a:defRPr>
            </a:lvl1pPr>
          </a:lstStyle>
          <a:p>
            <a:r>
              <a:rPr lang="en-US"/>
              <a:t>Click to edit Master title style</a:t>
            </a:r>
          </a:p>
        </p:txBody>
      </p:sp>
      <p:sp>
        <p:nvSpPr>
          <p:cNvPr id="14" name="Content Placeholder 8">
            <a:extLst>
              <a:ext uri="{FF2B5EF4-FFF2-40B4-BE49-F238E27FC236}">
                <a16:creationId xmlns:a16="http://schemas.microsoft.com/office/drawing/2014/main" id="{7E02E0A2-D448-9B4A-EA04-DFFF28B526CA}"/>
              </a:ext>
            </a:extLst>
          </p:cNvPr>
          <p:cNvSpPr>
            <a:spLocks noGrp="1"/>
          </p:cNvSpPr>
          <p:nvPr>
            <p:ph sz="quarter" idx="14"/>
          </p:nvPr>
        </p:nvSpPr>
        <p:spPr>
          <a:xfrm>
            <a:off x="641252" y="1519310"/>
            <a:ext cx="10906620" cy="4716389"/>
          </a:xfrm>
          <a:prstGeom prst="rect">
            <a:avLst/>
          </a:prstGeom>
        </p:spPr>
        <p:txBody>
          <a:bodyPr/>
          <a:lstStyle>
            <a:lvl1pPr>
              <a:defRPr sz="1800" b="0" i="0">
                <a:solidFill>
                  <a:schemeClr val="tx1"/>
                </a:solidFill>
                <a:latin typeface="Montserrat Light" pitchFamily="2" charset="77"/>
              </a:defRPr>
            </a:lvl1pPr>
            <a:lvl2pPr>
              <a:defRPr sz="1600" b="0" i="0">
                <a:solidFill>
                  <a:schemeClr val="tx1"/>
                </a:solidFill>
                <a:latin typeface="Montserrat Light" pitchFamily="2" charset="77"/>
              </a:defRPr>
            </a:lvl2pPr>
            <a:lvl3pPr>
              <a:defRPr sz="1400" b="0" i="0">
                <a:solidFill>
                  <a:schemeClr val="tx1"/>
                </a:solidFill>
                <a:latin typeface="Montserrat Light" pitchFamily="2" charset="77"/>
              </a:defRPr>
            </a:lvl3pPr>
            <a:lvl4pPr>
              <a:defRPr sz="1200" b="0" i="0">
                <a:solidFill>
                  <a:schemeClr val="tx1"/>
                </a:solidFill>
                <a:latin typeface="Montserrat Light" pitchFamily="2" charset="77"/>
              </a:defRPr>
            </a:lvl4pPr>
            <a:lvl5pPr>
              <a:defRPr sz="1100" b="0" i="0">
                <a:solidFill>
                  <a:schemeClr val="tx1"/>
                </a:solidFill>
                <a:latin typeface="Montserrat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a:extLst>
              <a:ext uri="{FF2B5EF4-FFF2-40B4-BE49-F238E27FC236}">
                <a16:creationId xmlns:a16="http://schemas.microsoft.com/office/drawing/2014/main" id="{9C0A90D2-54D9-BEAD-B898-9280D6304A24}"/>
              </a:ext>
            </a:extLst>
          </p:cNvPr>
          <p:cNvPicPr>
            <a:picLocks noChangeAspect="1"/>
          </p:cNvPicPr>
          <p:nvPr userDrawn="1"/>
        </p:nvPicPr>
        <p:blipFill>
          <a:blip r:embed="rId2"/>
          <a:srcRect/>
          <a:stretch/>
        </p:blipFill>
        <p:spPr>
          <a:xfrm>
            <a:off x="248395" y="6366232"/>
            <a:ext cx="1023356" cy="280846"/>
          </a:xfrm>
          <a:prstGeom prst="rect">
            <a:avLst/>
          </a:prstGeom>
        </p:spPr>
      </p:pic>
      <p:sp>
        <p:nvSpPr>
          <p:cNvPr id="10" name="Text Placeholder 10">
            <a:extLst>
              <a:ext uri="{FF2B5EF4-FFF2-40B4-BE49-F238E27FC236}">
                <a16:creationId xmlns:a16="http://schemas.microsoft.com/office/drawing/2014/main" id="{5C46637D-2A3D-D0EB-E398-9C21409477BD}"/>
              </a:ext>
            </a:extLst>
          </p:cNvPr>
          <p:cNvSpPr>
            <a:spLocks noGrp="1"/>
          </p:cNvSpPr>
          <p:nvPr>
            <p:ph type="body" sz="quarter" idx="15" hasCustomPrompt="1"/>
          </p:nvPr>
        </p:nvSpPr>
        <p:spPr>
          <a:xfrm>
            <a:off x="3654425" y="6506655"/>
            <a:ext cx="4883150" cy="117577"/>
          </a:xfrm>
          <a:prstGeom prst="rect">
            <a:avLst/>
          </a:prstGeom>
        </p:spPr>
        <p:txBody>
          <a:bodyPr/>
          <a:lstStyle>
            <a:lvl1pPr marL="0" indent="0" algn="ctr">
              <a:buFontTx/>
              <a:buNone/>
              <a:defRPr sz="700" b="0" i="0">
                <a:solidFill>
                  <a:schemeClr val="tx1"/>
                </a:solidFill>
                <a:latin typeface="Montserrat Light" pitchFamily="2" charset="77"/>
              </a:defRPr>
            </a:lvl1pPr>
          </a:lstStyle>
          <a:p>
            <a:pPr lvl="0"/>
            <a:r>
              <a:rPr lang="en-US"/>
              <a:t>©2025 RE/MAX, LLC. Each Office Independently Owned and Operated. 25_250</a:t>
            </a:r>
          </a:p>
        </p:txBody>
      </p:sp>
      <p:sp>
        <p:nvSpPr>
          <p:cNvPr id="11" name="Slide Number Placeholder 5">
            <a:extLst>
              <a:ext uri="{FF2B5EF4-FFF2-40B4-BE49-F238E27FC236}">
                <a16:creationId xmlns:a16="http://schemas.microsoft.com/office/drawing/2014/main" id="{EC2DF3A0-9B2B-638B-FE35-E32881E911C9}"/>
              </a:ext>
            </a:extLst>
          </p:cNvPr>
          <p:cNvSpPr>
            <a:spLocks noGrp="1"/>
          </p:cNvSpPr>
          <p:nvPr>
            <p:ph type="sldNum" sz="quarter" idx="4"/>
          </p:nvPr>
        </p:nvSpPr>
        <p:spPr>
          <a:xfrm>
            <a:off x="11734800" y="6416099"/>
            <a:ext cx="457200" cy="354480"/>
          </a:xfrm>
          <a:prstGeom prst="rect">
            <a:avLst/>
          </a:prstGeom>
        </p:spPr>
        <p:txBody>
          <a:bodyPr vert="horz" lIns="91440" tIns="45720" rIns="91440" bIns="45720" rtlCol="0" anchor="ctr"/>
          <a:lstStyle>
            <a:lvl1pPr algn="ctr">
              <a:defRPr sz="1200">
                <a:solidFill>
                  <a:schemeClr val="tx1"/>
                </a:solidFill>
              </a:defRPr>
            </a:lvl1pPr>
          </a:lstStyle>
          <a:p>
            <a:fld id="{118FA9C5-EA5D-5745-9DC4-F40B5BE4446B}" type="slidenum">
              <a:rPr lang="en-US" smtClean="0"/>
              <a:pPr/>
              <a:t>‹#›</a:t>
            </a:fld>
            <a:endParaRPr lang="en-US"/>
          </a:p>
        </p:txBody>
      </p:sp>
      <p:pic>
        <p:nvPicPr>
          <p:cNvPr id="2" name="Picture 1">
            <a:extLst>
              <a:ext uri="{FF2B5EF4-FFF2-40B4-BE49-F238E27FC236}">
                <a16:creationId xmlns:a16="http://schemas.microsoft.com/office/drawing/2014/main" id="{3AE676C7-1D61-6101-9A43-CFF68FF61A10}"/>
              </a:ext>
            </a:extLst>
          </p:cNvPr>
          <p:cNvPicPr>
            <a:picLocks noChangeAspect="1"/>
          </p:cNvPicPr>
          <p:nvPr userDrawn="1"/>
        </p:nvPicPr>
        <p:blipFill>
          <a:blip r:embed="rId3"/>
          <a:srcRect l="4035" t="34992" r="64859" b="31989"/>
          <a:stretch/>
        </p:blipFill>
        <p:spPr>
          <a:xfrm>
            <a:off x="10972800" y="0"/>
            <a:ext cx="1219200" cy="1294228"/>
          </a:xfrm>
          <a:prstGeom prst="rect">
            <a:avLst/>
          </a:prstGeom>
        </p:spPr>
      </p:pic>
      <p:pic>
        <p:nvPicPr>
          <p:cNvPr id="3" name="Picture 2">
            <a:extLst>
              <a:ext uri="{FF2B5EF4-FFF2-40B4-BE49-F238E27FC236}">
                <a16:creationId xmlns:a16="http://schemas.microsoft.com/office/drawing/2014/main" id="{5F2FEBA3-5599-8CC0-5326-D59E1CE486E5}"/>
              </a:ext>
            </a:extLst>
          </p:cNvPr>
          <p:cNvPicPr>
            <a:picLocks noChangeAspect="1"/>
          </p:cNvPicPr>
          <p:nvPr userDrawn="1"/>
        </p:nvPicPr>
        <p:blipFill>
          <a:blip r:embed="rId4"/>
          <a:srcRect/>
          <a:stretch/>
        </p:blipFill>
        <p:spPr>
          <a:xfrm>
            <a:off x="10045033" y="6526813"/>
            <a:ext cx="1616824" cy="143427"/>
          </a:xfrm>
          <a:prstGeom prst="rect">
            <a:avLst/>
          </a:prstGeom>
        </p:spPr>
      </p:pic>
    </p:spTree>
    <p:extLst>
      <p:ext uri="{BB962C8B-B14F-4D97-AF65-F5344CB8AC3E}">
        <p14:creationId xmlns:p14="http://schemas.microsoft.com/office/powerpoint/2010/main" val="253951944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Slide 2 Cream Ba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2D04FF9-E1B7-6259-C319-6DE7DA53CBC4}"/>
              </a:ext>
            </a:extLst>
          </p:cNvPr>
          <p:cNvSpPr/>
          <p:nvPr userDrawn="1"/>
        </p:nvSpPr>
        <p:spPr>
          <a:xfrm>
            <a:off x="0" y="0"/>
            <a:ext cx="12192000" cy="1297452"/>
          </a:xfrm>
          <a:prstGeom prst="rect">
            <a:avLst/>
          </a:prstGeom>
          <a:solidFill>
            <a:srgbClr val="F7F5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pic>
        <p:nvPicPr>
          <p:cNvPr id="5" name="Picture 4">
            <a:extLst>
              <a:ext uri="{FF2B5EF4-FFF2-40B4-BE49-F238E27FC236}">
                <a16:creationId xmlns:a16="http://schemas.microsoft.com/office/drawing/2014/main" id="{ADBD3A52-5D01-0079-5526-3356F3A432C3}"/>
              </a:ext>
            </a:extLst>
          </p:cNvPr>
          <p:cNvPicPr>
            <a:picLocks noChangeAspect="1"/>
          </p:cNvPicPr>
          <p:nvPr userDrawn="1"/>
        </p:nvPicPr>
        <p:blipFill>
          <a:blip r:embed="rId2"/>
          <a:srcRect l="4035" t="34992" r="64859" b="31989"/>
          <a:stretch/>
        </p:blipFill>
        <p:spPr>
          <a:xfrm>
            <a:off x="10972800" y="0"/>
            <a:ext cx="1219200" cy="1294228"/>
          </a:xfrm>
          <a:prstGeom prst="rect">
            <a:avLst/>
          </a:prstGeom>
        </p:spPr>
      </p:pic>
      <p:sp>
        <p:nvSpPr>
          <p:cNvPr id="8" name="Title Placeholder 2">
            <a:extLst>
              <a:ext uri="{FF2B5EF4-FFF2-40B4-BE49-F238E27FC236}">
                <a16:creationId xmlns:a16="http://schemas.microsoft.com/office/drawing/2014/main" id="{D3289E22-69BE-A15F-BDD8-E9F80405C1FE}"/>
              </a:ext>
            </a:extLst>
          </p:cNvPr>
          <p:cNvSpPr>
            <a:spLocks noGrp="1"/>
          </p:cNvSpPr>
          <p:nvPr>
            <p:ph type="title"/>
          </p:nvPr>
        </p:nvSpPr>
        <p:spPr>
          <a:xfrm>
            <a:off x="641252" y="225083"/>
            <a:ext cx="10177094" cy="900332"/>
          </a:xfrm>
          <a:prstGeom prst="rect">
            <a:avLst/>
          </a:prstGeom>
        </p:spPr>
        <p:txBody>
          <a:bodyPr vert="horz" lIns="91440" tIns="45720" rIns="91440" bIns="45720" rtlCol="0" anchor="ctr">
            <a:normAutofit/>
          </a:bodyPr>
          <a:lstStyle>
            <a:lvl1pPr>
              <a:defRPr sz="3000" b="1" i="0">
                <a:solidFill>
                  <a:schemeClr val="tx1"/>
                </a:solidFill>
                <a:latin typeface="Montserrat" pitchFamily="2" charset="77"/>
              </a:defRPr>
            </a:lvl1pPr>
          </a:lstStyle>
          <a:p>
            <a:r>
              <a:rPr lang="en-US"/>
              <a:t>Click to edit Master title style</a:t>
            </a:r>
          </a:p>
        </p:txBody>
      </p:sp>
      <p:sp>
        <p:nvSpPr>
          <p:cNvPr id="2" name="Content Placeholder 8">
            <a:extLst>
              <a:ext uri="{FF2B5EF4-FFF2-40B4-BE49-F238E27FC236}">
                <a16:creationId xmlns:a16="http://schemas.microsoft.com/office/drawing/2014/main" id="{F66D783D-815F-46BA-DC3D-6016E4BD7308}"/>
              </a:ext>
            </a:extLst>
          </p:cNvPr>
          <p:cNvSpPr>
            <a:spLocks noGrp="1"/>
          </p:cNvSpPr>
          <p:nvPr>
            <p:ph sz="quarter" idx="12"/>
          </p:nvPr>
        </p:nvSpPr>
        <p:spPr>
          <a:xfrm>
            <a:off x="641252" y="1519311"/>
            <a:ext cx="5364162" cy="4647313"/>
          </a:xfrm>
          <a:prstGeom prst="rect">
            <a:avLst/>
          </a:prstGeom>
        </p:spPr>
        <p:txBody>
          <a:bodyPr/>
          <a:lstStyle>
            <a:lvl1pPr>
              <a:defRPr sz="1800" b="0" i="0">
                <a:solidFill>
                  <a:schemeClr val="tx1"/>
                </a:solidFill>
                <a:latin typeface="Montserrat Light" pitchFamily="2" charset="77"/>
              </a:defRPr>
            </a:lvl1pPr>
            <a:lvl2pPr>
              <a:defRPr sz="1600" b="0" i="0">
                <a:solidFill>
                  <a:schemeClr val="tx1"/>
                </a:solidFill>
                <a:latin typeface="Montserrat Light" pitchFamily="2" charset="77"/>
              </a:defRPr>
            </a:lvl2pPr>
            <a:lvl3pPr>
              <a:defRPr sz="1400" b="0" i="0">
                <a:solidFill>
                  <a:schemeClr val="tx1"/>
                </a:solidFill>
                <a:latin typeface="Montserrat Light" pitchFamily="2" charset="77"/>
              </a:defRPr>
            </a:lvl3pPr>
            <a:lvl4pPr>
              <a:defRPr sz="1200" b="0" i="0">
                <a:solidFill>
                  <a:schemeClr val="tx1"/>
                </a:solidFill>
                <a:latin typeface="Montserrat Light" pitchFamily="2" charset="77"/>
              </a:defRPr>
            </a:lvl4pPr>
            <a:lvl5pPr>
              <a:defRPr sz="1100" b="0" i="0">
                <a:solidFill>
                  <a:schemeClr val="tx1"/>
                </a:solidFill>
                <a:latin typeface="Montserrat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8">
            <a:extLst>
              <a:ext uri="{FF2B5EF4-FFF2-40B4-BE49-F238E27FC236}">
                <a16:creationId xmlns:a16="http://schemas.microsoft.com/office/drawing/2014/main" id="{9F6EE999-4A55-8898-01C9-A8C5D2E1DB3B}"/>
              </a:ext>
            </a:extLst>
          </p:cNvPr>
          <p:cNvSpPr>
            <a:spLocks noGrp="1"/>
          </p:cNvSpPr>
          <p:nvPr>
            <p:ph sz="quarter" idx="13"/>
          </p:nvPr>
        </p:nvSpPr>
        <p:spPr>
          <a:xfrm>
            <a:off x="6186586" y="1519311"/>
            <a:ext cx="5364162" cy="4647313"/>
          </a:xfrm>
          <a:prstGeom prst="rect">
            <a:avLst/>
          </a:prstGeom>
        </p:spPr>
        <p:txBody>
          <a:bodyPr/>
          <a:lstStyle>
            <a:lvl1pPr>
              <a:defRPr sz="1800" b="0" i="0">
                <a:solidFill>
                  <a:schemeClr val="tx1"/>
                </a:solidFill>
                <a:latin typeface="Montserrat Light" pitchFamily="2" charset="77"/>
              </a:defRPr>
            </a:lvl1pPr>
            <a:lvl2pPr>
              <a:defRPr sz="1600" b="0" i="0">
                <a:solidFill>
                  <a:schemeClr val="tx1"/>
                </a:solidFill>
                <a:latin typeface="Montserrat Light" pitchFamily="2" charset="77"/>
              </a:defRPr>
            </a:lvl2pPr>
            <a:lvl3pPr>
              <a:defRPr sz="1400" b="0" i="0">
                <a:solidFill>
                  <a:schemeClr val="tx1"/>
                </a:solidFill>
                <a:latin typeface="Montserrat Light" pitchFamily="2" charset="77"/>
              </a:defRPr>
            </a:lvl3pPr>
            <a:lvl4pPr>
              <a:defRPr sz="1200" b="0" i="0">
                <a:solidFill>
                  <a:schemeClr val="tx1"/>
                </a:solidFill>
                <a:latin typeface="Montserrat Light" pitchFamily="2" charset="77"/>
              </a:defRPr>
            </a:lvl4pPr>
            <a:lvl5pPr>
              <a:defRPr sz="1100" b="0" i="0">
                <a:solidFill>
                  <a:schemeClr val="tx1"/>
                </a:solidFill>
                <a:latin typeface="Montserrat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a:extLst>
              <a:ext uri="{FF2B5EF4-FFF2-40B4-BE49-F238E27FC236}">
                <a16:creationId xmlns:a16="http://schemas.microsoft.com/office/drawing/2014/main" id="{A71E8959-1A57-A752-9DD2-9AE852BB2FB2}"/>
              </a:ext>
            </a:extLst>
          </p:cNvPr>
          <p:cNvPicPr>
            <a:picLocks noChangeAspect="1"/>
          </p:cNvPicPr>
          <p:nvPr userDrawn="1"/>
        </p:nvPicPr>
        <p:blipFill>
          <a:blip r:embed="rId3"/>
          <a:srcRect/>
          <a:stretch/>
        </p:blipFill>
        <p:spPr>
          <a:xfrm>
            <a:off x="248395" y="6366232"/>
            <a:ext cx="1023356" cy="280846"/>
          </a:xfrm>
          <a:prstGeom prst="rect">
            <a:avLst/>
          </a:prstGeom>
        </p:spPr>
      </p:pic>
      <p:sp>
        <p:nvSpPr>
          <p:cNvPr id="11" name="Text Placeholder 10">
            <a:extLst>
              <a:ext uri="{FF2B5EF4-FFF2-40B4-BE49-F238E27FC236}">
                <a16:creationId xmlns:a16="http://schemas.microsoft.com/office/drawing/2014/main" id="{ACC4E0F7-AD5E-C593-15DC-48C7CFEDC666}"/>
              </a:ext>
            </a:extLst>
          </p:cNvPr>
          <p:cNvSpPr>
            <a:spLocks noGrp="1"/>
          </p:cNvSpPr>
          <p:nvPr>
            <p:ph type="body" sz="quarter" idx="15" hasCustomPrompt="1"/>
          </p:nvPr>
        </p:nvSpPr>
        <p:spPr>
          <a:xfrm>
            <a:off x="3654425" y="6506655"/>
            <a:ext cx="4883150" cy="117577"/>
          </a:xfrm>
          <a:prstGeom prst="rect">
            <a:avLst/>
          </a:prstGeom>
        </p:spPr>
        <p:txBody>
          <a:bodyPr/>
          <a:lstStyle>
            <a:lvl1pPr marL="0" indent="0" algn="ctr">
              <a:buFontTx/>
              <a:buNone/>
              <a:defRPr sz="700" b="0" i="0">
                <a:solidFill>
                  <a:schemeClr val="tx1"/>
                </a:solidFill>
                <a:latin typeface="Montserrat Light" pitchFamily="2" charset="77"/>
              </a:defRPr>
            </a:lvl1pPr>
          </a:lstStyle>
          <a:p>
            <a:pPr lvl="0"/>
            <a:r>
              <a:rPr lang="en-US"/>
              <a:t>©2025 RE/MAX, LLC. Each Office Independently Owned and Operated. 25_250</a:t>
            </a:r>
          </a:p>
        </p:txBody>
      </p:sp>
      <p:sp>
        <p:nvSpPr>
          <p:cNvPr id="13" name="Slide Number Placeholder 5">
            <a:extLst>
              <a:ext uri="{FF2B5EF4-FFF2-40B4-BE49-F238E27FC236}">
                <a16:creationId xmlns:a16="http://schemas.microsoft.com/office/drawing/2014/main" id="{F218A706-E8DB-F913-E281-49562FA84F12}"/>
              </a:ext>
            </a:extLst>
          </p:cNvPr>
          <p:cNvSpPr>
            <a:spLocks noGrp="1"/>
          </p:cNvSpPr>
          <p:nvPr>
            <p:ph type="sldNum" sz="quarter" idx="4"/>
          </p:nvPr>
        </p:nvSpPr>
        <p:spPr>
          <a:xfrm>
            <a:off x="11734800" y="6416099"/>
            <a:ext cx="457200" cy="354480"/>
          </a:xfrm>
          <a:prstGeom prst="rect">
            <a:avLst/>
          </a:prstGeom>
        </p:spPr>
        <p:txBody>
          <a:bodyPr vert="horz" lIns="91440" tIns="45720" rIns="91440" bIns="45720" rtlCol="0" anchor="ctr"/>
          <a:lstStyle>
            <a:lvl1pPr algn="ctr">
              <a:defRPr sz="1200">
                <a:solidFill>
                  <a:schemeClr val="tx1"/>
                </a:solidFill>
              </a:defRPr>
            </a:lvl1pPr>
          </a:lstStyle>
          <a:p>
            <a:fld id="{118FA9C5-EA5D-5745-9DC4-F40B5BE4446B}" type="slidenum">
              <a:rPr lang="en-US" smtClean="0"/>
              <a:pPr/>
              <a:t>‹#›</a:t>
            </a:fld>
            <a:endParaRPr lang="en-US"/>
          </a:p>
        </p:txBody>
      </p:sp>
      <p:pic>
        <p:nvPicPr>
          <p:cNvPr id="6" name="Picture 5">
            <a:extLst>
              <a:ext uri="{FF2B5EF4-FFF2-40B4-BE49-F238E27FC236}">
                <a16:creationId xmlns:a16="http://schemas.microsoft.com/office/drawing/2014/main" id="{3408DB85-E4EA-4361-529F-29EA39815CBE}"/>
              </a:ext>
            </a:extLst>
          </p:cNvPr>
          <p:cNvPicPr>
            <a:picLocks noChangeAspect="1"/>
          </p:cNvPicPr>
          <p:nvPr userDrawn="1"/>
        </p:nvPicPr>
        <p:blipFill>
          <a:blip r:embed="rId4"/>
          <a:srcRect/>
          <a:stretch/>
        </p:blipFill>
        <p:spPr>
          <a:xfrm>
            <a:off x="10045033" y="6526813"/>
            <a:ext cx="1616824" cy="143427"/>
          </a:xfrm>
          <a:prstGeom prst="rect">
            <a:avLst/>
          </a:prstGeom>
        </p:spPr>
      </p:pic>
    </p:spTree>
    <p:extLst>
      <p:ext uri="{BB962C8B-B14F-4D97-AF65-F5344CB8AC3E}">
        <p14:creationId xmlns:p14="http://schemas.microsoft.com/office/powerpoint/2010/main" val="193365709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Slide 3 Cream Bar">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0F82AD7-2C7D-DE53-20B4-85BC517C7A09}"/>
              </a:ext>
            </a:extLst>
          </p:cNvPr>
          <p:cNvSpPr/>
          <p:nvPr userDrawn="1"/>
        </p:nvSpPr>
        <p:spPr>
          <a:xfrm>
            <a:off x="0" y="0"/>
            <a:ext cx="12192000" cy="1297452"/>
          </a:xfrm>
          <a:prstGeom prst="rect">
            <a:avLst/>
          </a:prstGeom>
          <a:solidFill>
            <a:srgbClr val="F7F5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pic>
        <p:nvPicPr>
          <p:cNvPr id="4" name="Picture 3">
            <a:extLst>
              <a:ext uri="{FF2B5EF4-FFF2-40B4-BE49-F238E27FC236}">
                <a16:creationId xmlns:a16="http://schemas.microsoft.com/office/drawing/2014/main" id="{70C9C761-8FD2-DE66-CCFE-73D6C51218EB}"/>
              </a:ext>
            </a:extLst>
          </p:cNvPr>
          <p:cNvPicPr>
            <a:picLocks noChangeAspect="1"/>
          </p:cNvPicPr>
          <p:nvPr userDrawn="1"/>
        </p:nvPicPr>
        <p:blipFill>
          <a:blip r:embed="rId2"/>
          <a:srcRect l="4035" t="34992" r="64859" b="31989"/>
          <a:stretch/>
        </p:blipFill>
        <p:spPr>
          <a:xfrm>
            <a:off x="10972800" y="0"/>
            <a:ext cx="1219200" cy="1294228"/>
          </a:xfrm>
          <a:prstGeom prst="rect">
            <a:avLst/>
          </a:prstGeom>
        </p:spPr>
      </p:pic>
      <p:sp>
        <p:nvSpPr>
          <p:cNvPr id="8" name="Title Placeholder 2">
            <a:extLst>
              <a:ext uri="{FF2B5EF4-FFF2-40B4-BE49-F238E27FC236}">
                <a16:creationId xmlns:a16="http://schemas.microsoft.com/office/drawing/2014/main" id="{D3289E22-69BE-A15F-BDD8-E9F80405C1FE}"/>
              </a:ext>
            </a:extLst>
          </p:cNvPr>
          <p:cNvSpPr>
            <a:spLocks noGrp="1"/>
          </p:cNvSpPr>
          <p:nvPr>
            <p:ph type="title"/>
          </p:nvPr>
        </p:nvSpPr>
        <p:spPr>
          <a:xfrm>
            <a:off x="641252" y="225083"/>
            <a:ext cx="10177094" cy="900332"/>
          </a:xfrm>
          <a:prstGeom prst="rect">
            <a:avLst/>
          </a:prstGeom>
        </p:spPr>
        <p:txBody>
          <a:bodyPr vert="horz" lIns="91440" tIns="45720" rIns="91440" bIns="45720" rtlCol="0" anchor="ctr">
            <a:normAutofit/>
          </a:bodyPr>
          <a:lstStyle>
            <a:lvl1pPr>
              <a:defRPr sz="3000" b="1" i="0">
                <a:solidFill>
                  <a:schemeClr val="tx1"/>
                </a:solidFill>
                <a:latin typeface="Montserrat" pitchFamily="2" charset="77"/>
              </a:defRPr>
            </a:lvl1pPr>
          </a:lstStyle>
          <a:p>
            <a:r>
              <a:rPr lang="en-US"/>
              <a:t>Click to edit Master title style</a:t>
            </a:r>
          </a:p>
        </p:txBody>
      </p:sp>
      <p:sp>
        <p:nvSpPr>
          <p:cNvPr id="3" name="Text Placeholder 14">
            <a:extLst>
              <a:ext uri="{FF2B5EF4-FFF2-40B4-BE49-F238E27FC236}">
                <a16:creationId xmlns:a16="http://schemas.microsoft.com/office/drawing/2014/main" id="{884D47C9-27BA-18C1-7525-A15EE4E6FCBE}"/>
              </a:ext>
            </a:extLst>
          </p:cNvPr>
          <p:cNvSpPr>
            <a:spLocks noGrp="1"/>
          </p:cNvSpPr>
          <p:nvPr>
            <p:ph type="body" sz="quarter" idx="14" hasCustomPrompt="1"/>
          </p:nvPr>
        </p:nvSpPr>
        <p:spPr>
          <a:xfrm>
            <a:off x="624468" y="1487565"/>
            <a:ext cx="4320496" cy="798435"/>
          </a:xfrm>
          <a:prstGeom prst="rect">
            <a:avLst/>
          </a:prstGeom>
        </p:spPr>
        <p:txBody>
          <a:bodyPr anchor="ctr">
            <a:normAutofit/>
          </a:bodyPr>
          <a:lstStyle>
            <a:lvl1pPr marL="0" indent="0">
              <a:buFontTx/>
              <a:buNone/>
              <a:defRPr sz="2000" b="0">
                <a:solidFill>
                  <a:schemeClr val="tx1"/>
                </a:solidFill>
                <a:latin typeface="Montserrat" pitchFamily="2" charset="77"/>
              </a:defRPr>
            </a:lvl1pPr>
            <a:lvl2pPr marL="176212" indent="0">
              <a:buNone/>
              <a:defRPr/>
            </a:lvl2pPr>
          </a:lstStyle>
          <a:p>
            <a:r>
              <a:rPr lang="en-US"/>
              <a:t>Click to edit Master title style</a:t>
            </a:r>
          </a:p>
        </p:txBody>
      </p:sp>
      <p:sp>
        <p:nvSpPr>
          <p:cNvPr id="5" name="Text Placeholder 9">
            <a:extLst>
              <a:ext uri="{FF2B5EF4-FFF2-40B4-BE49-F238E27FC236}">
                <a16:creationId xmlns:a16="http://schemas.microsoft.com/office/drawing/2014/main" id="{D1A12BE7-A4F6-1E4B-7AF6-32575ED9E7A9}"/>
              </a:ext>
            </a:extLst>
          </p:cNvPr>
          <p:cNvSpPr>
            <a:spLocks noGrp="1"/>
          </p:cNvSpPr>
          <p:nvPr>
            <p:ph type="body" sz="quarter" idx="15"/>
          </p:nvPr>
        </p:nvSpPr>
        <p:spPr>
          <a:xfrm>
            <a:off x="624468" y="2370265"/>
            <a:ext cx="4320496" cy="3796360"/>
          </a:xfrm>
          <a:prstGeom prst="rect">
            <a:avLst/>
          </a:prstGeom>
        </p:spPr>
        <p:txBody>
          <a:bodyPr/>
          <a:lstStyle>
            <a:lvl1pPr marL="0" indent="0">
              <a:buNone/>
              <a:defRPr sz="1400" b="0" i="0">
                <a:solidFill>
                  <a:schemeClr val="tx1"/>
                </a:solidFill>
                <a:latin typeface="Montserrat Light" pitchFamily="2" charset="77"/>
              </a:defRPr>
            </a:lvl1pPr>
          </a:lstStyle>
          <a:p>
            <a:pPr lvl="0"/>
            <a:r>
              <a:rPr lang="en-US"/>
              <a:t>Click to edit Master text styles</a:t>
            </a:r>
          </a:p>
        </p:txBody>
      </p:sp>
      <p:sp>
        <p:nvSpPr>
          <p:cNvPr id="6" name="Content Placeholder 8">
            <a:extLst>
              <a:ext uri="{FF2B5EF4-FFF2-40B4-BE49-F238E27FC236}">
                <a16:creationId xmlns:a16="http://schemas.microsoft.com/office/drawing/2014/main" id="{53187B8C-C7DD-3B3C-5ADD-0FDDDDEA3780}"/>
              </a:ext>
            </a:extLst>
          </p:cNvPr>
          <p:cNvSpPr>
            <a:spLocks noGrp="1"/>
          </p:cNvSpPr>
          <p:nvPr>
            <p:ph sz="quarter" idx="12"/>
          </p:nvPr>
        </p:nvSpPr>
        <p:spPr>
          <a:xfrm>
            <a:off x="5229497" y="1487565"/>
            <a:ext cx="6367771" cy="4760835"/>
          </a:xfrm>
          <a:prstGeom prst="rect">
            <a:avLst/>
          </a:prstGeom>
        </p:spPr>
        <p:txBody>
          <a:bodyPr/>
          <a:lstStyle>
            <a:lvl1pPr>
              <a:buClrTx/>
              <a:defRPr sz="1800" b="0" i="0">
                <a:solidFill>
                  <a:schemeClr val="tx1"/>
                </a:solidFill>
                <a:latin typeface="Montserrat Light" pitchFamily="2" charset="77"/>
              </a:defRPr>
            </a:lvl1pPr>
            <a:lvl2pPr>
              <a:buClrTx/>
              <a:defRPr sz="1600" b="0" i="0">
                <a:solidFill>
                  <a:schemeClr val="tx1"/>
                </a:solidFill>
                <a:latin typeface="Montserrat Light" pitchFamily="2" charset="77"/>
              </a:defRPr>
            </a:lvl2pPr>
            <a:lvl3pPr>
              <a:buClrTx/>
              <a:defRPr sz="1400" b="0" i="0">
                <a:solidFill>
                  <a:schemeClr val="tx1"/>
                </a:solidFill>
                <a:latin typeface="Montserrat Light" pitchFamily="2" charset="77"/>
              </a:defRPr>
            </a:lvl3pPr>
            <a:lvl4pPr>
              <a:buClrTx/>
              <a:defRPr sz="1200" b="0" i="0">
                <a:solidFill>
                  <a:schemeClr val="tx1"/>
                </a:solidFill>
                <a:latin typeface="Montserrat Light" pitchFamily="2" charset="77"/>
              </a:defRPr>
            </a:lvl4pPr>
            <a:lvl5pPr>
              <a:lnSpc>
                <a:spcPct val="100000"/>
              </a:lnSpc>
              <a:buClrTx/>
              <a:defRPr sz="1100" b="0" i="0">
                <a:solidFill>
                  <a:schemeClr val="tx1"/>
                </a:solidFill>
                <a:latin typeface="Montserrat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a:extLst>
              <a:ext uri="{FF2B5EF4-FFF2-40B4-BE49-F238E27FC236}">
                <a16:creationId xmlns:a16="http://schemas.microsoft.com/office/drawing/2014/main" id="{6CF57345-25D5-70C7-7BD8-4A44BB5B6E93}"/>
              </a:ext>
            </a:extLst>
          </p:cNvPr>
          <p:cNvPicPr>
            <a:picLocks noChangeAspect="1"/>
          </p:cNvPicPr>
          <p:nvPr userDrawn="1"/>
        </p:nvPicPr>
        <p:blipFill>
          <a:blip r:embed="rId3"/>
          <a:srcRect/>
          <a:stretch/>
        </p:blipFill>
        <p:spPr>
          <a:xfrm>
            <a:off x="248395" y="6366232"/>
            <a:ext cx="1023356" cy="280846"/>
          </a:xfrm>
          <a:prstGeom prst="rect">
            <a:avLst/>
          </a:prstGeom>
        </p:spPr>
      </p:pic>
      <p:sp>
        <p:nvSpPr>
          <p:cNvPr id="12" name="Text Placeholder 10">
            <a:extLst>
              <a:ext uri="{FF2B5EF4-FFF2-40B4-BE49-F238E27FC236}">
                <a16:creationId xmlns:a16="http://schemas.microsoft.com/office/drawing/2014/main" id="{CBF72793-B517-A362-0E06-447EB8CDF46D}"/>
              </a:ext>
            </a:extLst>
          </p:cNvPr>
          <p:cNvSpPr>
            <a:spLocks noGrp="1"/>
          </p:cNvSpPr>
          <p:nvPr>
            <p:ph type="body" sz="quarter" idx="16" hasCustomPrompt="1"/>
          </p:nvPr>
        </p:nvSpPr>
        <p:spPr>
          <a:xfrm>
            <a:off x="3654425" y="6506655"/>
            <a:ext cx="4883150" cy="117577"/>
          </a:xfrm>
          <a:prstGeom prst="rect">
            <a:avLst/>
          </a:prstGeom>
        </p:spPr>
        <p:txBody>
          <a:bodyPr/>
          <a:lstStyle>
            <a:lvl1pPr marL="0" indent="0" algn="ctr">
              <a:buFontTx/>
              <a:buNone/>
              <a:defRPr sz="700" b="0" i="0">
                <a:solidFill>
                  <a:schemeClr val="tx1"/>
                </a:solidFill>
                <a:latin typeface="Montserrat Light" pitchFamily="2" charset="77"/>
              </a:defRPr>
            </a:lvl1pPr>
          </a:lstStyle>
          <a:p>
            <a:pPr lvl="0"/>
            <a:r>
              <a:rPr lang="en-US"/>
              <a:t>©2025 RE/MAX, LLC. Each Office Independently Owned and Operated. 25_250</a:t>
            </a:r>
          </a:p>
        </p:txBody>
      </p:sp>
      <p:sp>
        <p:nvSpPr>
          <p:cNvPr id="13" name="Slide Number Placeholder 5">
            <a:extLst>
              <a:ext uri="{FF2B5EF4-FFF2-40B4-BE49-F238E27FC236}">
                <a16:creationId xmlns:a16="http://schemas.microsoft.com/office/drawing/2014/main" id="{99759003-0B48-0FA7-7C0D-D01567F3D5A5}"/>
              </a:ext>
            </a:extLst>
          </p:cNvPr>
          <p:cNvSpPr>
            <a:spLocks noGrp="1"/>
          </p:cNvSpPr>
          <p:nvPr>
            <p:ph type="sldNum" sz="quarter" idx="4"/>
          </p:nvPr>
        </p:nvSpPr>
        <p:spPr>
          <a:xfrm>
            <a:off x="11734800" y="6416099"/>
            <a:ext cx="457200" cy="354480"/>
          </a:xfrm>
          <a:prstGeom prst="rect">
            <a:avLst/>
          </a:prstGeom>
        </p:spPr>
        <p:txBody>
          <a:bodyPr vert="horz" lIns="91440" tIns="45720" rIns="91440" bIns="45720" rtlCol="0" anchor="ctr"/>
          <a:lstStyle>
            <a:lvl1pPr algn="ctr">
              <a:defRPr sz="1200">
                <a:solidFill>
                  <a:schemeClr val="tx1"/>
                </a:solidFill>
              </a:defRPr>
            </a:lvl1pPr>
          </a:lstStyle>
          <a:p>
            <a:fld id="{118FA9C5-EA5D-5745-9DC4-F40B5BE4446B}" type="slidenum">
              <a:rPr lang="en-US" smtClean="0"/>
              <a:pPr/>
              <a:t>‹#›</a:t>
            </a:fld>
            <a:endParaRPr lang="en-US"/>
          </a:p>
        </p:txBody>
      </p:sp>
      <p:pic>
        <p:nvPicPr>
          <p:cNvPr id="7" name="Picture 6">
            <a:extLst>
              <a:ext uri="{FF2B5EF4-FFF2-40B4-BE49-F238E27FC236}">
                <a16:creationId xmlns:a16="http://schemas.microsoft.com/office/drawing/2014/main" id="{9529A55A-CA79-0B4C-AD88-7CFADCE5C758}"/>
              </a:ext>
            </a:extLst>
          </p:cNvPr>
          <p:cNvPicPr>
            <a:picLocks noChangeAspect="1"/>
          </p:cNvPicPr>
          <p:nvPr userDrawn="1"/>
        </p:nvPicPr>
        <p:blipFill>
          <a:blip r:embed="rId4"/>
          <a:srcRect/>
          <a:stretch/>
        </p:blipFill>
        <p:spPr>
          <a:xfrm>
            <a:off x="10045033" y="6526813"/>
            <a:ext cx="1616824" cy="143427"/>
          </a:xfrm>
          <a:prstGeom prst="rect">
            <a:avLst/>
          </a:prstGeom>
        </p:spPr>
      </p:pic>
    </p:spTree>
    <p:extLst>
      <p:ext uri="{BB962C8B-B14F-4D97-AF65-F5344CB8AC3E}">
        <p14:creationId xmlns:p14="http://schemas.microsoft.com/office/powerpoint/2010/main" val="425303798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Slide 4 Cream Bar">
    <p:spTree>
      <p:nvGrpSpPr>
        <p:cNvPr id="1" name=""/>
        <p:cNvGrpSpPr/>
        <p:nvPr/>
      </p:nvGrpSpPr>
      <p:grpSpPr>
        <a:xfrm>
          <a:off x="0" y="0"/>
          <a:ext cx="0" cy="0"/>
          <a:chOff x="0" y="0"/>
          <a:chExt cx="0" cy="0"/>
        </a:xfrm>
      </p:grpSpPr>
      <p:sp>
        <p:nvSpPr>
          <p:cNvPr id="2" name="Text Placeholder 14">
            <a:extLst>
              <a:ext uri="{FF2B5EF4-FFF2-40B4-BE49-F238E27FC236}">
                <a16:creationId xmlns:a16="http://schemas.microsoft.com/office/drawing/2014/main" id="{E0A37FD9-75F2-9B4F-F65B-261C221B496F}"/>
              </a:ext>
            </a:extLst>
          </p:cNvPr>
          <p:cNvSpPr>
            <a:spLocks noGrp="1"/>
          </p:cNvSpPr>
          <p:nvPr>
            <p:ph type="body" sz="quarter" idx="14" hasCustomPrompt="1"/>
          </p:nvPr>
        </p:nvSpPr>
        <p:spPr>
          <a:xfrm>
            <a:off x="624468" y="1487565"/>
            <a:ext cx="4320496" cy="798435"/>
          </a:xfrm>
          <a:prstGeom prst="rect">
            <a:avLst/>
          </a:prstGeom>
        </p:spPr>
        <p:txBody>
          <a:bodyPr anchor="ctr">
            <a:normAutofit/>
          </a:bodyPr>
          <a:lstStyle>
            <a:lvl1pPr marL="0" indent="0">
              <a:buFontTx/>
              <a:buNone/>
              <a:defRPr sz="2000" b="0">
                <a:solidFill>
                  <a:schemeClr val="tx1"/>
                </a:solidFill>
                <a:latin typeface="Montserrat" pitchFamily="2" charset="77"/>
              </a:defRPr>
            </a:lvl1pPr>
            <a:lvl2pPr marL="176212" indent="0">
              <a:buNone/>
              <a:defRPr/>
            </a:lvl2pPr>
          </a:lstStyle>
          <a:p>
            <a:r>
              <a:rPr lang="en-US"/>
              <a:t>Click to edit Master title style</a:t>
            </a:r>
          </a:p>
        </p:txBody>
      </p:sp>
      <p:sp>
        <p:nvSpPr>
          <p:cNvPr id="4" name="Text Placeholder 9">
            <a:extLst>
              <a:ext uri="{FF2B5EF4-FFF2-40B4-BE49-F238E27FC236}">
                <a16:creationId xmlns:a16="http://schemas.microsoft.com/office/drawing/2014/main" id="{7B74635F-1782-F191-5390-9CA924F24EB2}"/>
              </a:ext>
            </a:extLst>
          </p:cNvPr>
          <p:cNvSpPr>
            <a:spLocks noGrp="1"/>
          </p:cNvSpPr>
          <p:nvPr>
            <p:ph type="body" sz="quarter" idx="15"/>
          </p:nvPr>
        </p:nvSpPr>
        <p:spPr>
          <a:xfrm>
            <a:off x="624468" y="2370265"/>
            <a:ext cx="4320496" cy="3796360"/>
          </a:xfrm>
          <a:prstGeom prst="rect">
            <a:avLst/>
          </a:prstGeom>
        </p:spPr>
        <p:txBody>
          <a:bodyPr/>
          <a:lstStyle>
            <a:lvl1pPr marL="0" indent="0">
              <a:buNone/>
              <a:defRPr sz="1400" b="0" i="0">
                <a:solidFill>
                  <a:schemeClr val="tx1"/>
                </a:solidFill>
                <a:latin typeface="Montserrat Light" pitchFamily="2" charset="77"/>
              </a:defRPr>
            </a:lvl1pPr>
          </a:lstStyle>
          <a:p>
            <a:pPr lvl="0"/>
            <a:r>
              <a:rPr lang="en-US"/>
              <a:t>Click to edit Master text styles</a:t>
            </a:r>
          </a:p>
        </p:txBody>
      </p:sp>
      <p:sp>
        <p:nvSpPr>
          <p:cNvPr id="10" name="Content Placeholder 8">
            <a:extLst>
              <a:ext uri="{FF2B5EF4-FFF2-40B4-BE49-F238E27FC236}">
                <a16:creationId xmlns:a16="http://schemas.microsoft.com/office/drawing/2014/main" id="{EA8D3784-7FAD-7E5F-0F84-EB36EEB9F4A6}"/>
              </a:ext>
            </a:extLst>
          </p:cNvPr>
          <p:cNvSpPr>
            <a:spLocks noGrp="1"/>
          </p:cNvSpPr>
          <p:nvPr>
            <p:ph sz="quarter" idx="12"/>
          </p:nvPr>
        </p:nvSpPr>
        <p:spPr>
          <a:xfrm>
            <a:off x="5229497" y="1487565"/>
            <a:ext cx="6367771" cy="4760835"/>
          </a:xfrm>
          <a:prstGeom prst="rect">
            <a:avLst/>
          </a:prstGeom>
        </p:spPr>
        <p:txBody>
          <a:bodyPr/>
          <a:lstStyle>
            <a:lvl1pPr>
              <a:buClrTx/>
              <a:defRPr sz="1800" b="0" i="0">
                <a:solidFill>
                  <a:schemeClr val="tx1"/>
                </a:solidFill>
                <a:latin typeface="Montserrat Light" pitchFamily="2" charset="77"/>
              </a:defRPr>
            </a:lvl1pPr>
            <a:lvl2pPr>
              <a:buClrTx/>
              <a:defRPr sz="1600" b="0" i="0">
                <a:solidFill>
                  <a:schemeClr val="tx1"/>
                </a:solidFill>
                <a:latin typeface="Montserrat Light" pitchFamily="2" charset="77"/>
              </a:defRPr>
            </a:lvl2pPr>
            <a:lvl3pPr>
              <a:buClrTx/>
              <a:defRPr sz="1400" b="0" i="0">
                <a:solidFill>
                  <a:schemeClr val="tx1"/>
                </a:solidFill>
                <a:latin typeface="Montserrat Light" pitchFamily="2" charset="77"/>
              </a:defRPr>
            </a:lvl3pPr>
            <a:lvl4pPr>
              <a:buClrTx/>
              <a:defRPr sz="1200" b="0" i="0">
                <a:solidFill>
                  <a:schemeClr val="tx1"/>
                </a:solidFill>
                <a:latin typeface="Montserrat Light" pitchFamily="2" charset="77"/>
              </a:defRPr>
            </a:lvl4pPr>
            <a:lvl5pPr>
              <a:lnSpc>
                <a:spcPct val="100000"/>
              </a:lnSpc>
              <a:buClrTx/>
              <a:defRPr sz="1100" b="0" i="0">
                <a:solidFill>
                  <a:schemeClr val="tx1"/>
                </a:solidFill>
                <a:latin typeface="Montserrat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a:extLst>
              <a:ext uri="{FF2B5EF4-FFF2-40B4-BE49-F238E27FC236}">
                <a16:creationId xmlns:a16="http://schemas.microsoft.com/office/drawing/2014/main" id="{1F31387F-8C9A-A8ED-6931-F2E885DCC50B}"/>
              </a:ext>
            </a:extLst>
          </p:cNvPr>
          <p:cNvPicPr>
            <a:picLocks noChangeAspect="1"/>
          </p:cNvPicPr>
          <p:nvPr userDrawn="1"/>
        </p:nvPicPr>
        <p:blipFill>
          <a:blip r:embed="rId2"/>
          <a:srcRect/>
          <a:stretch/>
        </p:blipFill>
        <p:spPr>
          <a:xfrm>
            <a:off x="248395" y="6366232"/>
            <a:ext cx="1023356" cy="280846"/>
          </a:xfrm>
          <a:prstGeom prst="rect">
            <a:avLst/>
          </a:prstGeom>
        </p:spPr>
      </p:pic>
      <p:sp>
        <p:nvSpPr>
          <p:cNvPr id="11" name="Text Placeholder 10">
            <a:extLst>
              <a:ext uri="{FF2B5EF4-FFF2-40B4-BE49-F238E27FC236}">
                <a16:creationId xmlns:a16="http://schemas.microsoft.com/office/drawing/2014/main" id="{41453A48-34DD-C110-6787-FA2719FE78DD}"/>
              </a:ext>
            </a:extLst>
          </p:cNvPr>
          <p:cNvSpPr>
            <a:spLocks noGrp="1"/>
          </p:cNvSpPr>
          <p:nvPr>
            <p:ph type="body" sz="quarter" idx="16" hasCustomPrompt="1"/>
          </p:nvPr>
        </p:nvSpPr>
        <p:spPr>
          <a:xfrm>
            <a:off x="3654425" y="6506655"/>
            <a:ext cx="4883150" cy="117577"/>
          </a:xfrm>
          <a:prstGeom prst="rect">
            <a:avLst/>
          </a:prstGeom>
        </p:spPr>
        <p:txBody>
          <a:bodyPr/>
          <a:lstStyle>
            <a:lvl1pPr marL="0" indent="0" algn="ctr">
              <a:buFontTx/>
              <a:buNone/>
              <a:defRPr sz="700" b="0" i="0">
                <a:solidFill>
                  <a:schemeClr val="tx1"/>
                </a:solidFill>
                <a:latin typeface="Montserrat Light" pitchFamily="2" charset="77"/>
              </a:defRPr>
            </a:lvl1pPr>
          </a:lstStyle>
          <a:p>
            <a:pPr lvl="0"/>
            <a:r>
              <a:rPr lang="en-US"/>
              <a:t>©2025 RE/MAX, LLC. Each Office Independently Owned and Operated. 25_250</a:t>
            </a:r>
          </a:p>
        </p:txBody>
      </p:sp>
      <p:sp>
        <p:nvSpPr>
          <p:cNvPr id="13" name="Slide Number Placeholder 5">
            <a:extLst>
              <a:ext uri="{FF2B5EF4-FFF2-40B4-BE49-F238E27FC236}">
                <a16:creationId xmlns:a16="http://schemas.microsoft.com/office/drawing/2014/main" id="{A716D195-189C-8DFD-7480-BE3C5DB2BC91}"/>
              </a:ext>
            </a:extLst>
          </p:cNvPr>
          <p:cNvSpPr>
            <a:spLocks noGrp="1"/>
          </p:cNvSpPr>
          <p:nvPr>
            <p:ph type="sldNum" sz="quarter" idx="4"/>
          </p:nvPr>
        </p:nvSpPr>
        <p:spPr>
          <a:xfrm>
            <a:off x="11734800" y="6416099"/>
            <a:ext cx="457200" cy="354480"/>
          </a:xfrm>
          <a:prstGeom prst="rect">
            <a:avLst/>
          </a:prstGeom>
        </p:spPr>
        <p:txBody>
          <a:bodyPr vert="horz" lIns="91440" tIns="45720" rIns="91440" bIns="45720" rtlCol="0" anchor="ctr"/>
          <a:lstStyle>
            <a:lvl1pPr algn="ctr">
              <a:defRPr sz="1200">
                <a:solidFill>
                  <a:schemeClr val="tx1"/>
                </a:solidFill>
              </a:defRPr>
            </a:lvl1pPr>
          </a:lstStyle>
          <a:p>
            <a:fld id="{118FA9C5-EA5D-5745-9DC4-F40B5BE4446B}" type="slidenum">
              <a:rPr lang="en-US" smtClean="0"/>
              <a:pPr/>
              <a:t>‹#›</a:t>
            </a:fld>
            <a:endParaRPr lang="en-US"/>
          </a:p>
        </p:txBody>
      </p:sp>
      <p:sp>
        <p:nvSpPr>
          <p:cNvPr id="3" name="Rectangle 2">
            <a:extLst>
              <a:ext uri="{FF2B5EF4-FFF2-40B4-BE49-F238E27FC236}">
                <a16:creationId xmlns:a16="http://schemas.microsoft.com/office/drawing/2014/main" id="{75A86178-FD90-076D-844E-49DB2E03127F}"/>
              </a:ext>
            </a:extLst>
          </p:cNvPr>
          <p:cNvSpPr/>
          <p:nvPr userDrawn="1"/>
        </p:nvSpPr>
        <p:spPr>
          <a:xfrm>
            <a:off x="0" y="0"/>
            <a:ext cx="12192000" cy="1297452"/>
          </a:xfrm>
          <a:prstGeom prst="rect">
            <a:avLst/>
          </a:prstGeom>
          <a:solidFill>
            <a:srgbClr val="F7F5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pic>
        <p:nvPicPr>
          <p:cNvPr id="5" name="Picture 4">
            <a:extLst>
              <a:ext uri="{FF2B5EF4-FFF2-40B4-BE49-F238E27FC236}">
                <a16:creationId xmlns:a16="http://schemas.microsoft.com/office/drawing/2014/main" id="{B130779D-6E72-49E2-9294-A115B26E9814}"/>
              </a:ext>
            </a:extLst>
          </p:cNvPr>
          <p:cNvPicPr>
            <a:picLocks noChangeAspect="1"/>
          </p:cNvPicPr>
          <p:nvPr userDrawn="1"/>
        </p:nvPicPr>
        <p:blipFill>
          <a:blip r:embed="rId3"/>
          <a:srcRect l="4035" t="34992" r="64859" b="31989"/>
          <a:stretch/>
        </p:blipFill>
        <p:spPr>
          <a:xfrm>
            <a:off x="10972800" y="0"/>
            <a:ext cx="1219200" cy="1294228"/>
          </a:xfrm>
          <a:prstGeom prst="rect">
            <a:avLst/>
          </a:prstGeom>
        </p:spPr>
      </p:pic>
      <p:pic>
        <p:nvPicPr>
          <p:cNvPr id="6" name="Picture 5">
            <a:extLst>
              <a:ext uri="{FF2B5EF4-FFF2-40B4-BE49-F238E27FC236}">
                <a16:creationId xmlns:a16="http://schemas.microsoft.com/office/drawing/2014/main" id="{F365967C-9D1A-7A29-0D17-1557A5B7D5B1}"/>
              </a:ext>
            </a:extLst>
          </p:cNvPr>
          <p:cNvPicPr>
            <a:picLocks noChangeAspect="1"/>
          </p:cNvPicPr>
          <p:nvPr userDrawn="1"/>
        </p:nvPicPr>
        <p:blipFill>
          <a:blip r:embed="rId4"/>
          <a:srcRect/>
          <a:stretch/>
        </p:blipFill>
        <p:spPr>
          <a:xfrm>
            <a:off x="10045033" y="6526813"/>
            <a:ext cx="1616824" cy="143427"/>
          </a:xfrm>
          <a:prstGeom prst="rect">
            <a:avLst/>
          </a:prstGeom>
        </p:spPr>
      </p:pic>
    </p:spTree>
    <p:extLst>
      <p:ext uri="{BB962C8B-B14F-4D97-AF65-F5344CB8AC3E}">
        <p14:creationId xmlns:p14="http://schemas.microsoft.com/office/powerpoint/2010/main" val="414989905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Slide 5 Cream Bar">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DC3D384D-A394-FABA-E531-1C719B2AD4A2}"/>
              </a:ext>
            </a:extLst>
          </p:cNvPr>
          <p:cNvSpPr>
            <a:spLocks noGrp="1"/>
          </p:cNvSpPr>
          <p:nvPr>
            <p:ph type="pic" sz="quarter" idx="12" hasCustomPrompt="1"/>
          </p:nvPr>
        </p:nvSpPr>
        <p:spPr>
          <a:xfrm>
            <a:off x="5212132" y="1483952"/>
            <a:ext cx="6385135" cy="4682673"/>
          </a:xfrm>
          <a:prstGeom prst="rect">
            <a:avLst/>
          </a:prstGeom>
        </p:spPr>
        <p:txBody>
          <a:bodyPr/>
          <a:lstStyle>
            <a:lvl1pPr marL="0" indent="0">
              <a:buNone/>
              <a:defRPr sz="2000" b="0" i="0">
                <a:solidFill>
                  <a:schemeClr val="tx1"/>
                </a:solidFill>
                <a:latin typeface="Montserrat Light" pitchFamily="2" charset="77"/>
              </a:defRPr>
            </a:lvl1pPr>
          </a:lstStyle>
          <a:p>
            <a:r>
              <a:rPr lang="en-US"/>
              <a:t>Click to add picture</a:t>
            </a:r>
          </a:p>
        </p:txBody>
      </p:sp>
      <p:sp>
        <p:nvSpPr>
          <p:cNvPr id="4" name="Text Placeholder 14">
            <a:extLst>
              <a:ext uri="{FF2B5EF4-FFF2-40B4-BE49-F238E27FC236}">
                <a16:creationId xmlns:a16="http://schemas.microsoft.com/office/drawing/2014/main" id="{75568220-EE33-1BC7-B9D3-2DB50E652F04}"/>
              </a:ext>
            </a:extLst>
          </p:cNvPr>
          <p:cNvSpPr>
            <a:spLocks noGrp="1"/>
          </p:cNvSpPr>
          <p:nvPr>
            <p:ph type="body" sz="quarter" idx="14" hasCustomPrompt="1"/>
          </p:nvPr>
        </p:nvSpPr>
        <p:spPr>
          <a:xfrm>
            <a:off x="624468" y="1487565"/>
            <a:ext cx="4320496" cy="798435"/>
          </a:xfrm>
          <a:prstGeom prst="rect">
            <a:avLst/>
          </a:prstGeom>
        </p:spPr>
        <p:txBody>
          <a:bodyPr anchor="ctr">
            <a:normAutofit/>
          </a:bodyPr>
          <a:lstStyle>
            <a:lvl1pPr marL="0" indent="0">
              <a:buFontTx/>
              <a:buNone/>
              <a:defRPr sz="2000" b="0">
                <a:solidFill>
                  <a:schemeClr val="tx1"/>
                </a:solidFill>
                <a:latin typeface="Montserrat" pitchFamily="2" charset="77"/>
              </a:defRPr>
            </a:lvl1pPr>
            <a:lvl2pPr marL="176212" indent="0">
              <a:buNone/>
              <a:defRPr/>
            </a:lvl2pPr>
          </a:lstStyle>
          <a:p>
            <a:r>
              <a:rPr lang="en-US"/>
              <a:t>Click to edit Master title style</a:t>
            </a:r>
          </a:p>
        </p:txBody>
      </p:sp>
      <p:sp>
        <p:nvSpPr>
          <p:cNvPr id="8" name="Text Placeholder 9">
            <a:extLst>
              <a:ext uri="{FF2B5EF4-FFF2-40B4-BE49-F238E27FC236}">
                <a16:creationId xmlns:a16="http://schemas.microsoft.com/office/drawing/2014/main" id="{53CB8EB7-7DA4-6DFA-8F42-686538FB3F29}"/>
              </a:ext>
            </a:extLst>
          </p:cNvPr>
          <p:cNvSpPr>
            <a:spLocks noGrp="1"/>
          </p:cNvSpPr>
          <p:nvPr>
            <p:ph type="body" sz="quarter" idx="15"/>
          </p:nvPr>
        </p:nvSpPr>
        <p:spPr>
          <a:xfrm>
            <a:off x="624468" y="2370265"/>
            <a:ext cx="4320496" cy="3796360"/>
          </a:xfrm>
          <a:prstGeom prst="rect">
            <a:avLst/>
          </a:prstGeom>
        </p:spPr>
        <p:txBody>
          <a:bodyPr/>
          <a:lstStyle>
            <a:lvl1pPr marL="0" indent="0">
              <a:buNone/>
              <a:defRPr sz="1400" b="0" i="0">
                <a:solidFill>
                  <a:schemeClr val="tx1"/>
                </a:solidFill>
                <a:latin typeface="Montserrat Light" pitchFamily="2" charset="77"/>
              </a:defRPr>
            </a:lvl1pPr>
          </a:lstStyle>
          <a:p>
            <a:pPr lvl="0"/>
            <a:r>
              <a:rPr lang="en-US"/>
              <a:t>Click to edit Master text styles</a:t>
            </a:r>
          </a:p>
        </p:txBody>
      </p:sp>
      <p:pic>
        <p:nvPicPr>
          <p:cNvPr id="10" name="Picture 9">
            <a:extLst>
              <a:ext uri="{FF2B5EF4-FFF2-40B4-BE49-F238E27FC236}">
                <a16:creationId xmlns:a16="http://schemas.microsoft.com/office/drawing/2014/main" id="{B3CDEE72-4729-FACB-74EC-FE52F4DFC646}"/>
              </a:ext>
            </a:extLst>
          </p:cNvPr>
          <p:cNvPicPr>
            <a:picLocks noChangeAspect="1"/>
          </p:cNvPicPr>
          <p:nvPr userDrawn="1"/>
        </p:nvPicPr>
        <p:blipFill>
          <a:blip r:embed="rId2"/>
          <a:srcRect/>
          <a:stretch/>
        </p:blipFill>
        <p:spPr>
          <a:xfrm>
            <a:off x="248395" y="6366232"/>
            <a:ext cx="1023356" cy="280846"/>
          </a:xfrm>
          <a:prstGeom prst="rect">
            <a:avLst/>
          </a:prstGeom>
        </p:spPr>
      </p:pic>
      <p:sp>
        <p:nvSpPr>
          <p:cNvPr id="11" name="Text Placeholder 10">
            <a:extLst>
              <a:ext uri="{FF2B5EF4-FFF2-40B4-BE49-F238E27FC236}">
                <a16:creationId xmlns:a16="http://schemas.microsoft.com/office/drawing/2014/main" id="{E92FB26B-3B2D-CF65-6AC4-021308CA376F}"/>
              </a:ext>
            </a:extLst>
          </p:cNvPr>
          <p:cNvSpPr>
            <a:spLocks noGrp="1"/>
          </p:cNvSpPr>
          <p:nvPr>
            <p:ph type="body" sz="quarter" idx="16" hasCustomPrompt="1"/>
          </p:nvPr>
        </p:nvSpPr>
        <p:spPr>
          <a:xfrm>
            <a:off x="3654425" y="6506655"/>
            <a:ext cx="4883150" cy="117577"/>
          </a:xfrm>
          <a:prstGeom prst="rect">
            <a:avLst/>
          </a:prstGeom>
        </p:spPr>
        <p:txBody>
          <a:bodyPr/>
          <a:lstStyle>
            <a:lvl1pPr marL="0" indent="0" algn="ctr">
              <a:buFontTx/>
              <a:buNone/>
              <a:defRPr sz="700" b="0" i="0">
                <a:solidFill>
                  <a:schemeClr val="tx1"/>
                </a:solidFill>
                <a:latin typeface="Montserrat Light" pitchFamily="2" charset="77"/>
              </a:defRPr>
            </a:lvl1pPr>
          </a:lstStyle>
          <a:p>
            <a:pPr lvl="0"/>
            <a:r>
              <a:rPr lang="en-US"/>
              <a:t>©2025 RE/MAX, LLC. Each Office Independently Owned and Operated. 25_250</a:t>
            </a:r>
          </a:p>
        </p:txBody>
      </p:sp>
      <p:sp>
        <p:nvSpPr>
          <p:cNvPr id="13" name="Slide Number Placeholder 5">
            <a:extLst>
              <a:ext uri="{FF2B5EF4-FFF2-40B4-BE49-F238E27FC236}">
                <a16:creationId xmlns:a16="http://schemas.microsoft.com/office/drawing/2014/main" id="{E4380A7B-652A-AFB1-4641-89B6261A67A1}"/>
              </a:ext>
            </a:extLst>
          </p:cNvPr>
          <p:cNvSpPr>
            <a:spLocks noGrp="1"/>
          </p:cNvSpPr>
          <p:nvPr>
            <p:ph type="sldNum" sz="quarter" idx="4"/>
          </p:nvPr>
        </p:nvSpPr>
        <p:spPr>
          <a:xfrm>
            <a:off x="11734800" y="6416099"/>
            <a:ext cx="457200" cy="354480"/>
          </a:xfrm>
          <a:prstGeom prst="rect">
            <a:avLst/>
          </a:prstGeom>
        </p:spPr>
        <p:txBody>
          <a:bodyPr vert="horz" lIns="91440" tIns="45720" rIns="91440" bIns="45720" rtlCol="0" anchor="ctr"/>
          <a:lstStyle>
            <a:lvl1pPr algn="ctr">
              <a:defRPr sz="1200">
                <a:solidFill>
                  <a:schemeClr val="tx1"/>
                </a:solidFill>
              </a:defRPr>
            </a:lvl1pPr>
          </a:lstStyle>
          <a:p>
            <a:fld id="{118FA9C5-EA5D-5745-9DC4-F40B5BE4446B}" type="slidenum">
              <a:rPr lang="en-US" smtClean="0"/>
              <a:pPr/>
              <a:t>‹#›</a:t>
            </a:fld>
            <a:endParaRPr lang="en-US"/>
          </a:p>
        </p:txBody>
      </p:sp>
      <p:sp>
        <p:nvSpPr>
          <p:cNvPr id="3" name="Rectangle 2">
            <a:extLst>
              <a:ext uri="{FF2B5EF4-FFF2-40B4-BE49-F238E27FC236}">
                <a16:creationId xmlns:a16="http://schemas.microsoft.com/office/drawing/2014/main" id="{513108B2-1ACA-4E86-89BE-2CCC901BD333}"/>
              </a:ext>
            </a:extLst>
          </p:cNvPr>
          <p:cNvSpPr/>
          <p:nvPr userDrawn="1"/>
        </p:nvSpPr>
        <p:spPr>
          <a:xfrm>
            <a:off x="0" y="0"/>
            <a:ext cx="12192000" cy="1297452"/>
          </a:xfrm>
          <a:prstGeom prst="rect">
            <a:avLst/>
          </a:prstGeom>
          <a:solidFill>
            <a:srgbClr val="F7F5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pic>
        <p:nvPicPr>
          <p:cNvPr id="5" name="Picture 4">
            <a:extLst>
              <a:ext uri="{FF2B5EF4-FFF2-40B4-BE49-F238E27FC236}">
                <a16:creationId xmlns:a16="http://schemas.microsoft.com/office/drawing/2014/main" id="{F31EB704-8133-6128-3762-341996224420}"/>
              </a:ext>
            </a:extLst>
          </p:cNvPr>
          <p:cNvPicPr>
            <a:picLocks noChangeAspect="1"/>
          </p:cNvPicPr>
          <p:nvPr userDrawn="1"/>
        </p:nvPicPr>
        <p:blipFill>
          <a:blip r:embed="rId3"/>
          <a:srcRect l="4035" t="34992" r="64859" b="31989"/>
          <a:stretch/>
        </p:blipFill>
        <p:spPr>
          <a:xfrm>
            <a:off x="10972800" y="0"/>
            <a:ext cx="1219200" cy="1294228"/>
          </a:xfrm>
          <a:prstGeom prst="rect">
            <a:avLst/>
          </a:prstGeom>
        </p:spPr>
      </p:pic>
      <p:pic>
        <p:nvPicPr>
          <p:cNvPr id="6" name="Picture 5">
            <a:extLst>
              <a:ext uri="{FF2B5EF4-FFF2-40B4-BE49-F238E27FC236}">
                <a16:creationId xmlns:a16="http://schemas.microsoft.com/office/drawing/2014/main" id="{EECE1BD6-F72C-4D8B-FA7A-C1819D53F2F5}"/>
              </a:ext>
            </a:extLst>
          </p:cNvPr>
          <p:cNvPicPr>
            <a:picLocks noChangeAspect="1"/>
          </p:cNvPicPr>
          <p:nvPr userDrawn="1"/>
        </p:nvPicPr>
        <p:blipFill>
          <a:blip r:embed="rId4"/>
          <a:srcRect/>
          <a:stretch/>
        </p:blipFill>
        <p:spPr>
          <a:xfrm>
            <a:off x="10045033" y="6526813"/>
            <a:ext cx="1616824" cy="143427"/>
          </a:xfrm>
          <a:prstGeom prst="rect">
            <a:avLst/>
          </a:prstGeom>
        </p:spPr>
      </p:pic>
    </p:spTree>
    <p:extLst>
      <p:ext uri="{BB962C8B-B14F-4D97-AF65-F5344CB8AC3E}">
        <p14:creationId xmlns:p14="http://schemas.microsoft.com/office/powerpoint/2010/main" val="151082535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Slide 6 Cream Bar">
    <p:spTree>
      <p:nvGrpSpPr>
        <p:cNvPr id="1" name=""/>
        <p:cNvGrpSpPr/>
        <p:nvPr/>
      </p:nvGrpSpPr>
      <p:grpSpPr>
        <a:xfrm>
          <a:off x="0" y="0"/>
          <a:ext cx="0" cy="0"/>
          <a:chOff x="0" y="0"/>
          <a:chExt cx="0" cy="0"/>
        </a:xfrm>
      </p:grpSpPr>
      <p:sp>
        <p:nvSpPr>
          <p:cNvPr id="10" name="Picture Placeholder 5">
            <a:extLst>
              <a:ext uri="{FF2B5EF4-FFF2-40B4-BE49-F238E27FC236}">
                <a16:creationId xmlns:a16="http://schemas.microsoft.com/office/drawing/2014/main" id="{808272F3-124D-47B5-A2B3-F2027C3BED42}"/>
              </a:ext>
            </a:extLst>
          </p:cNvPr>
          <p:cNvSpPr>
            <a:spLocks noGrp="1"/>
          </p:cNvSpPr>
          <p:nvPr>
            <p:ph type="pic" sz="quarter" idx="12"/>
          </p:nvPr>
        </p:nvSpPr>
        <p:spPr>
          <a:xfrm>
            <a:off x="609600" y="1447800"/>
            <a:ext cx="3221108" cy="4648200"/>
          </a:xfrm>
          <a:prstGeom prst="rect">
            <a:avLst/>
          </a:prstGeom>
        </p:spPr>
        <p:txBody>
          <a:bodyPr anchor="ctr"/>
          <a:lstStyle>
            <a:lvl1pPr marL="0" indent="0" algn="ctr">
              <a:buFontTx/>
              <a:buNone/>
              <a:defRPr b="0" i="0">
                <a:solidFill>
                  <a:schemeClr val="tx1"/>
                </a:solidFill>
                <a:latin typeface="Montserrat Light" pitchFamily="2" charset="77"/>
              </a:defRPr>
            </a:lvl1pPr>
          </a:lstStyle>
          <a:p>
            <a:endParaRPr lang="en-US"/>
          </a:p>
        </p:txBody>
      </p:sp>
      <p:sp>
        <p:nvSpPr>
          <p:cNvPr id="14" name="Picture Placeholder 5">
            <a:extLst>
              <a:ext uri="{FF2B5EF4-FFF2-40B4-BE49-F238E27FC236}">
                <a16:creationId xmlns:a16="http://schemas.microsoft.com/office/drawing/2014/main" id="{B8F7CEF1-6685-7774-216D-2BC2566F1BE1}"/>
              </a:ext>
            </a:extLst>
          </p:cNvPr>
          <p:cNvSpPr>
            <a:spLocks noGrp="1"/>
          </p:cNvSpPr>
          <p:nvPr>
            <p:ph type="pic" sz="quarter" idx="13"/>
          </p:nvPr>
        </p:nvSpPr>
        <p:spPr>
          <a:xfrm>
            <a:off x="4485446" y="1447800"/>
            <a:ext cx="3221108" cy="4648200"/>
          </a:xfrm>
          <a:prstGeom prst="rect">
            <a:avLst/>
          </a:prstGeom>
        </p:spPr>
        <p:txBody>
          <a:bodyPr anchor="ctr"/>
          <a:lstStyle>
            <a:lvl1pPr marL="0" indent="0" algn="ctr">
              <a:buFontTx/>
              <a:buNone/>
              <a:defRPr b="0" i="0">
                <a:solidFill>
                  <a:schemeClr val="tx1"/>
                </a:solidFill>
                <a:latin typeface="Montserrat Light" pitchFamily="2" charset="77"/>
              </a:defRPr>
            </a:lvl1pPr>
          </a:lstStyle>
          <a:p>
            <a:endParaRPr lang="en-US"/>
          </a:p>
        </p:txBody>
      </p:sp>
      <p:sp>
        <p:nvSpPr>
          <p:cNvPr id="15" name="Picture Placeholder 5">
            <a:extLst>
              <a:ext uri="{FF2B5EF4-FFF2-40B4-BE49-F238E27FC236}">
                <a16:creationId xmlns:a16="http://schemas.microsoft.com/office/drawing/2014/main" id="{2E5A3233-6A87-E87D-5E7C-55C1C60EC51B}"/>
              </a:ext>
            </a:extLst>
          </p:cNvPr>
          <p:cNvSpPr>
            <a:spLocks noGrp="1"/>
          </p:cNvSpPr>
          <p:nvPr>
            <p:ph type="pic" sz="quarter" idx="14"/>
          </p:nvPr>
        </p:nvSpPr>
        <p:spPr>
          <a:xfrm>
            <a:off x="8458200" y="1447800"/>
            <a:ext cx="3221108" cy="4648200"/>
          </a:xfrm>
          <a:prstGeom prst="rect">
            <a:avLst/>
          </a:prstGeom>
        </p:spPr>
        <p:txBody>
          <a:bodyPr anchor="ctr"/>
          <a:lstStyle>
            <a:lvl1pPr marL="0" indent="0" algn="ctr">
              <a:buFontTx/>
              <a:buNone/>
              <a:defRPr b="0" i="0">
                <a:solidFill>
                  <a:schemeClr val="tx1"/>
                </a:solidFill>
                <a:latin typeface="Montserrat Light" pitchFamily="2" charset="77"/>
              </a:defRPr>
            </a:lvl1pPr>
          </a:lstStyle>
          <a:p>
            <a:endParaRPr lang="en-US"/>
          </a:p>
        </p:txBody>
      </p:sp>
      <p:pic>
        <p:nvPicPr>
          <p:cNvPr id="8" name="Picture 7">
            <a:extLst>
              <a:ext uri="{FF2B5EF4-FFF2-40B4-BE49-F238E27FC236}">
                <a16:creationId xmlns:a16="http://schemas.microsoft.com/office/drawing/2014/main" id="{0296A8DC-E39B-B555-3BC6-ED8DBCBAC48D}"/>
              </a:ext>
            </a:extLst>
          </p:cNvPr>
          <p:cNvPicPr>
            <a:picLocks noChangeAspect="1"/>
          </p:cNvPicPr>
          <p:nvPr userDrawn="1"/>
        </p:nvPicPr>
        <p:blipFill>
          <a:blip r:embed="rId2"/>
          <a:srcRect/>
          <a:stretch/>
        </p:blipFill>
        <p:spPr>
          <a:xfrm>
            <a:off x="248395" y="6366232"/>
            <a:ext cx="1023356" cy="280846"/>
          </a:xfrm>
          <a:prstGeom prst="rect">
            <a:avLst/>
          </a:prstGeom>
        </p:spPr>
      </p:pic>
      <p:sp>
        <p:nvSpPr>
          <p:cNvPr id="9" name="Text Placeholder 10">
            <a:extLst>
              <a:ext uri="{FF2B5EF4-FFF2-40B4-BE49-F238E27FC236}">
                <a16:creationId xmlns:a16="http://schemas.microsoft.com/office/drawing/2014/main" id="{EC4BCE6F-7BAB-3021-E889-8F48550B3F80}"/>
              </a:ext>
            </a:extLst>
          </p:cNvPr>
          <p:cNvSpPr>
            <a:spLocks noGrp="1"/>
          </p:cNvSpPr>
          <p:nvPr>
            <p:ph type="body" sz="quarter" idx="15" hasCustomPrompt="1"/>
          </p:nvPr>
        </p:nvSpPr>
        <p:spPr>
          <a:xfrm>
            <a:off x="3654425" y="6506655"/>
            <a:ext cx="4883150" cy="117577"/>
          </a:xfrm>
          <a:prstGeom prst="rect">
            <a:avLst/>
          </a:prstGeom>
        </p:spPr>
        <p:txBody>
          <a:bodyPr/>
          <a:lstStyle>
            <a:lvl1pPr marL="0" indent="0" algn="ctr">
              <a:buFontTx/>
              <a:buNone/>
              <a:defRPr sz="700" b="0" i="0">
                <a:solidFill>
                  <a:schemeClr val="tx1"/>
                </a:solidFill>
                <a:latin typeface="Montserrat Light" pitchFamily="2" charset="77"/>
              </a:defRPr>
            </a:lvl1pPr>
          </a:lstStyle>
          <a:p>
            <a:pPr lvl="0"/>
            <a:r>
              <a:rPr lang="en-US"/>
              <a:t>©2025 RE/MAX, LLC. Each Office Independently Owned and Operated. 25_250</a:t>
            </a:r>
          </a:p>
        </p:txBody>
      </p:sp>
      <p:sp>
        <p:nvSpPr>
          <p:cNvPr id="11" name="Slide Number Placeholder 5">
            <a:extLst>
              <a:ext uri="{FF2B5EF4-FFF2-40B4-BE49-F238E27FC236}">
                <a16:creationId xmlns:a16="http://schemas.microsoft.com/office/drawing/2014/main" id="{FBE19AD8-7ECE-23CE-31D8-3CAEC3CD84C1}"/>
              </a:ext>
            </a:extLst>
          </p:cNvPr>
          <p:cNvSpPr>
            <a:spLocks noGrp="1"/>
          </p:cNvSpPr>
          <p:nvPr>
            <p:ph type="sldNum" sz="quarter" idx="4"/>
          </p:nvPr>
        </p:nvSpPr>
        <p:spPr>
          <a:xfrm>
            <a:off x="11734800" y="6416099"/>
            <a:ext cx="457200" cy="354480"/>
          </a:xfrm>
          <a:prstGeom prst="rect">
            <a:avLst/>
          </a:prstGeom>
        </p:spPr>
        <p:txBody>
          <a:bodyPr vert="horz" lIns="91440" tIns="45720" rIns="91440" bIns="45720" rtlCol="0" anchor="ctr"/>
          <a:lstStyle>
            <a:lvl1pPr algn="ctr">
              <a:defRPr sz="1200">
                <a:solidFill>
                  <a:schemeClr val="tx1"/>
                </a:solidFill>
              </a:defRPr>
            </a:lvl1pPr>
          </a:lstStyle>
          <a:p>
            <a:fld id="{118FA9C5-EA5D-5745-9DC4-F40B5BE4446B}" type="slidenum">
              <a:rPr lang="en-US" smtClean="0"/>
              <a:pPr/>
              <a:t>‹#›</a:t>
            </a:fld>
            <a:endParaRPr lang="en-US"/>
          </a:p>
        </p:txBody>
      </p:sp>
      <p:sp>
        <p:nvSpPr>
          <p:cNvPr id="2" name="Rectangle 1">
            <a:extLst>
              <a:ext uri="{FF2B5EF4-FFF2-40B4-BE49-F238E27FC236}">
                <a16:creationId xmlns:a16="http://schemas.microsoft.com/office/drawing/2014/main" id="{C948E55B-8A9A-16E3-3AB4-4CC8118695C1}"/>
              </a:ext>
            </a:extLst>
          </p:cNvPr>
          <p:cNvSpPr/>
          <p:nvPr userDrawn="1"/>
        </p:nvSpPr>
        <p:spPr>
          <a:xfrm>
            <a:off x="0" y="0"/>
            <a:ext cx="12192000" cy="1297452"/>
          </a:xfrm>
          <a:prstGeom prst="rect">
            <a:avLst/>
          </a:prstGeom>
          <a:solidFill>
            <a:srgbClr val="F7F5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pic>
        <p:nvPicPr>
          <p:cNvPr id="3" name="Picture 2">
            <a:extLst>
              <a:ext uri="{FF2B5EF4-FFF2-40B4-BE49-F238E27FC236}">
                <a16:creationId xmlns:a16="http://schemas.microsoft.com/office/drawing/2014/main" id="{7A7834FF-EFE8-8DFF-291E-30CB7312C131}"/>
              </a:ext>
            </a:extLst>
          </p:cNvPr>
          <p:cNvPicPr>
            <a:picLocks noChangeAspect="1"/>
          </p:cNvPicPr>
          <p:nvPr userDrawn="1"/>
        </p:nvPicPr>
        <p:blipFill>
          <a:blip r:embed="rId3"/>
          <a:srcRect l="4035" t="34992" r="64859" b="31989"/>
          <a:stretch/>
        </p:blipFill>
        <p:spPr>
          <a:xfrm>
            <a:off x="10972800" y="0"/>
            <a:ext cx="1219200" cy="1294228"/>
          </a:xfrm>
          <a:prstGeom prst="rect">
            <a:avLst/>
          </a:prstGeom>
        </p:spPr>
      </p:pic>
      <p:pic>
        <p:nvPicPr>
          <p:cNvPr id="4" name="Picture 3">
            <a:extLst>
              <a:ext uri="{FF2B5EF4-FFF2-40B4-BE49-F238E27FC236}">
                <a16:creationId xmlns:a16="http://schemas.microsoft.com/office/drawing/2014/main" id="{DA34ABA7-3752-3A85-E25F-C8370763FAD4}"/>
              </a:ext>
            </a:extLst>
          </p:cNvPr>
          <p:cNvPicPr>
            <a:picLocks noChangeAspect="1"/>
          </p:cNvPicPr>
          <p:nvPr userDrawn="1"/>
        </p:nvPicPr>
        <p:blipFill>
          <a:blip r:embed="rId4"/>
          <a:srcRect/>
          <a:stretch/>
        </p:blipFill>
        <p:spPr>
          <a:xfrm>
            <a:off x="10045033" y="6526813"/>
            <a:ext cx="1616824" cy="143427"/>
          </a:xfrm>
          <a:prstGeom prst="rect">
            <a:avLst/>
          </a:prstGeom>
        </p:spPr>
      </p:pic>
    </p:spTree>
    <p:extLst>
      <p:ext uri="{BB962C8B-B14F-4D97-AF65-F5344CB8AC3E}">
        <p14:creationId xmlns:p14="http://schemas.microsoft.com/office/powerpoint/2010/main" val="111688411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hank You Cream">
    <p:bg>
      <p:bgPr>
        <a:solidFill>
          <a:srgbClr val="F7F5EE"/>
        </a:solidFill>
        <a:effectLst/>
      </p:bgPr>
    </p:bg>
    <p:spTree>
      <p:nvGrpSpPr>
        <p:cNvPr id="1" name=""/>
        <p:cNvGrpSpPr/>
        <p:nvPr/>
      </p:nvGrpSpPr>
      <p:grpSpPr>
        <a:xfrm>
          <a:off x="0" y="0"/>
          <a:ext cx="0" cy="0"/>
          <a:chOff x="0" y="0"/>
          <a:chExt cx="0" cy="0"/>
        </a:xfrm>
      </p:grpSpPr>
      <p:sp>
        <p:nvSpPr>
          <p:cNvPr id="3" name="Title 4">
            <a:extLst>
              <a:ext uri="{FF2B5EF4-FFF2-40B4-BE49-F238E27FC236}">
                <a16:creationId xmlns:a16="http://schemas.microsoft.com/office/drawing/2014/main" id="{A39194B8-3883-929C-CE00-801A5AF2C293}"/>
              </a:ext>
            </a:extLst>
          </p:cNvPr>
          <p:cNvSpPr>
            <a:spLocks noGrp="1"/>
          </p:cNvSpPr>
          <p:nvPr>
            <p:ph type="title" hasCustomPrompt="1"/>
          </p:nvPr>
        </p:nvSpPr>
        <p:spPr>
          <a:xfrm>
            <a:off x="641252" y="3325122"/>
            <a:ext cx="10941148" cy="900332"/>
          </a:xfrm>
          <a:prstGeom prst="rect">
            <a:avLst/>
          </a:prstGeom>
        </p:spPr>
        <p:txBody>
          <a:bodyPr anchor="ctr"/>
          <a:lstStyle>
            <a:lvl1pPr algn="ctr">
              <a:defRPr sz="3000" b="1" i="0">
                <a:solidFill>
                  <a:schemeClr val="tx1"/>
                </a:solidFill>
                <a:latin typeface="Montserrat" pitchFamily="2" charset="77"/>
              </a:defRPr>
            </a:lvl1pPr>
          </a:lstStyle>
          <a:p>
            <a:r>
              <a:rPr lang="en-US"/>
              <a:t>Thank You</a:t>
            </a:r>
          </a:p>
        </p:txBody>
      </p:sp>
      <p:pic>
        <p:nvPicPr>
          <p:cNvPr id="4" name="Picture 3">
            <a:extLst>
              <a:ext uri="{FF2B5EF4-FFF2-40B4-BE49-F238E27FC236}">
                <a16:creationId xmlns:a16="http://schemas.microsoft.com/office/drawing/2014/main" id="{F35CB463-847A-86A0-C9BD-46A131FAE273}"/>
              </a:ext>
            </a:extLst>
          </p:cNvPr>
          <p:cNvPicPr>
            <a:picLocks noChangeAspect="1"/>
          </p:cNvPicPr>
          <p:nvPr userDrawn="1"/>
        </p:nvPicPr>
        <p:blipFill>
          <a:blip r:embed="rId2"/>
          <a:stretch>
            <a:fillRect/>
          </a:stretch>
        </p:blipFill>
        <p:spPr>
          <a:xfrm>
            <a:off x="5669486" y="1781821"/>
            <a:ext cx="853028" cy="955707"/>
          </a:xfrm>
          <a:prstGeom prst="rect">
            <a:avLst/>
          </a:prstGeom>
        </p:spPr>
      </p:pic>
      <p:pic>
        <p:nvPicPr>
          <p:cNvPr id="8" name="Picture 7">
            <a:extLst>
              <a:ext uri="{FF2B5EF4-FFF2-40B4-BE49-F238E27FC236}">
                <a16:creationId xmlns:a16="http://schemas.microsoft.com/office/drawing/2014/main" id="{4A23CFDA-B7E7-4072-A59D-7495E05A1D8E}"/>
              </a:ext>
            </a:extLst>
          </p:cNvPr>
          <p:cNvPicPr>
            <a:picLocks noChangeAspect="1"/>
          </p:cNvPicPr>
          <p:nvPr userDrawn="1"/>
        </p:nvPicPr>
        <p:blipFill>
          <a:blip r:embed="rId3"/>
          <a:srcRect/>
          <a:stretch/>
        </p:blipFill>
        <p:spPr>
          <a:xfrm>
            <a:off x="248395" y="6366232"/>
            <a:ext cx="1023356" cy="280846"/>
          </a:xfrm>
          <a:prstGeom prst="rect">
            <a:avLst/>
          </a:prstGeom>
        </p:spPr>
      </p:pic>
      <p:pic>
        <p:nvPicPr>
          <p:cNvPr id="6" name="Picture 5">
            <a:extLst>
              <a:ext uri="{FF2B5EF4-FFF2-40B4-BE49-F238E27FC236}">
                <a16:creationId xmlns:a16="http://schemas.microsoft.com/office/drawing/2014/main" id="{9109F9B7-7D8C-00EC-8347-0CCBC3D127DD}"/>
              </a:ext>
            </a:extLst>
          </p:cNvPr>
          <p:cNvPicPr>
            <a:picLocks noChangeAspect="1"/>
          </p:cNvPicPr>
          <p:nvPr userDrawn="1"/>
        </p:nvPicPr>
        <p:blipFill>
          <a:blip r:embed="rId4"/>
          <a:srcRect l="4035" t="34992" r="64859" b="31989"/>
          <a:stretch/>
        </p:blipFill>
        <p:spPr>
          <a:xfrm>
            <a:off x="10972800" y="0"/>
            <a:ext cx="1219200" cy="1294228"/>
          </a:xfrm>
          <a:prstGeom prst="rect">
            <a:avLst/>
          </a:prstGeom>
        </p:spPr>
      </p:pic>
      <p:pic>
        <p:nvPicPr>
          <p:cNvPr id="5" name="Picture 4">
            <a:extLst>
              <a:ext uri="{FF2B5EF4-FFF2-40B4-BE49-F238E27FC236}">
                <a16:creationId xmlns:a16="http://schemas.microsoft.com/office/drawing/2014/main" id="{18C6BFF9-AC62-2174-17AB-B50432ECC3EE}"/>
              </a:ext>
            </a:extLst>
          </p:cNvPr>
          <p:cNvPicPr>
            <a:picLocks noChangeAspect="1"/>
          </p:cNvPicPr>
          <p:nvPr userDrawn="1"/>
        </p:nvPicPr>
        <p:blipFill>
          <a:blip r:embed="rId5"/>
          <a:srcRect/>
          <a:stretch/>
        </p:blipFill>
        <p:spPr>
          <a:xfrm>
            <a:off x="10045033" y="6526813"/>
            <a:ext cx="1616824" cy="143427"/>
          </a:xfrm>
          <a:prstGeom prst="rect">
            <a:avLst/>
          </a:prstGeom>
        </p:spPr>
      </p:pic>
      <p:sp>
        <p:nvSpPr>
          <p:cNvPr id="9" name="Text Placeholder 10">
            <a:extLst>
              <a:ext uri="{FF2B5EF4-FFF2-40B4-BE49-F238E27FC236}">
                <a16:creationId xmlns:a16="http://schemas.microsoft.com/office/drawing/2014/main" id="{38372483-0073-1C3D-DB11-36DADD02690D}"/>
              </a:ext>
            </a:extLst>
          </p:cNvPr>
          <p:cNvSpPr>
            <a:spLocks noGrp="1"/>
          </p:cNvSpPr>
          <p:nvPr>
            <p:ph type="body" sz="quarter" idx="15" hasCustomPrompt="1"/>
          </p:nvPr>
        </p:nvSpPr>
        <p:spPr>
          <a:xfrm>
            <a:off x="2449032" y="6180144"/>
            <a:ext cx="7293935" cy="601653"/>
          </a:xfrm>
          <a:prstGeom prst="rect">
            <a:avLst/>
          </a:prstGeom>
        </p:spPr>
        <p:txBody>
          <a:bodyPr/>
          <a:lstStyle>
            <a:lvl1pPr marL="0" indent="0" algn="ctr">
              <a:buFontTx/>
              <a:buNone/>
              <a:defRPr sz="700" b="0" i="0">
                <a:solidFill>
                  <a:schemeClr val="tx1"/>
                </a:solidFill>
                <a:latin typeface="Montserrat Light" pitchFamily="2" charset="77"/>
              </a:defRPr>
            </a:lvl1pPr>
          </a:lstStyle>
          <a:p>
            <a:pPr lvl="0"/>
            <a:r>
              <a:rPr lang="en-US"/>
              <a:t>US: This is not an offer of a franchise. Any franchise offer is made only after a Franchise Disclosure Document has been provided. New York residents: An offering is made by prospectus only. Minnesota Reg. No. F-9950. RE/MAX, LLC and RE/MAX Integrated Regions, LLC, 5075 S. Syracuse Street, Denver, CO 80237, 1.303.770.5531.</a:t>
            </a:r>
            <a:br>
              <a:rPr lang="en-US"/>
            </a:br>
            <a:r>
              <a:rPr lang="en-US"/>
              <a:t>CAN: The information in this advertisement is not an offer to sell, or a solicitation of an offer to buy, a franchise; it is for informational purposes only. RE/MAX of Western Canada (1998), LLC and RE/MAX Ontario-Atlantic Canada, Inc. ©2025 RE/MAX, LLC. Each Office Independently Owned and Operated. 25_250</a:t>
            </a:r>
          </a:p>
        </p:txBody>
      </p:sp>
    </p:spTree>
    <p:extLst>
      <p:ext uri="{BB962C8B-B14F-4D97-AF65-F5344CB8AC3E}">
        <p14:creationId xmlns:p14="http://schemas.microsoft.com/office/powerpoint/2010/main" val="97923955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Cover Pic Blue">
    <p:bg>
      <p:bgPr>
        <a:solidFill>
          <a:srgbClr val="0043FF"/>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90C5C61-911A-D27B-0B46-35BB0A93A5DD}"/>
              </a:ext>
            </a:extLst>
          </p:cNvPr>
          <p:cNvSpPr>
            <a:spLocks noGrp="1"/>
          </p:cNvSpPr>
          <p:nvPr>
            <p:ph type="title"/>
          </p:nvPr>
        </p:nvSpPr>
        <p:spPr>
          <a:xfrm>
            <a:off x="641252" y="1594624"/>
            <a:ext cx="5804153" cy="3713355"/>
          </a:xfrm>
          <a:prstGeom prst="rect">
            <a:avLst/>
          </a:prstGeom>
        </p:spPr>
        <p:txBody>
          <a:bodyPr anchor="ctr">
            <a:noAutofit/>
          </a:bodyPr>
          <a:lstStyle>
            <a:lvl1pPr>
              <a:defRPr sz="6000" b="1" i="0">
                <a:solidFill>
                  <a:schemeClr val="bg1"/>
                </a:solidFill>
                <a:latin typeface="Montserrat" pitchFamily="2" charset="77"/>
              </a:defRPr>
            </a:lvl1pPr>
          </a:lstStyle>
          <a:p>
            <a:r>
              <a:rPr lang="en-US"/>
              <a:t>Click to edit Master title style</a:t>
            </a:r>
          </a:p>
        </p:txBody>
      </p:sp>
      <p:sp>
        <p:nvSpPr>
          <p:cNvPr id="5" name="Picture Placeholder 5">
            <a:extLst>
              <a:ext uri="{FF2B5EF4-FFF2-40B4-BE49-F238E27FC236}">
                <a16:creationId xmlns:a16="http://schemas.microsoft.com/office/drawing/2014/main" id="{DAD63A53-36B0-2236-5745-7934D73E4512}"/>
              </a:ext>
            </a:extLst>
          </p:cNvPr>
          <p:cNvSpPr>
            <a:spLocks noGrp="1"/>
          </p:cNvSpPr>
          <p:nvPr>
            <p:ph type="pic" sz="quarter" idx="10"/>
          </p:nvPr>
        </p:nvSpPr>
        <p:spPr>
          <a:xfrm>
            <a:off x="6553200" y="869950"/>
            <a:ext cx="3400425" cy="4906963"/>
          </a:xfrm>
          <a:prstGeom prst="rect">
            <a:avLst/>
          </a:prstGeom>
        </p:spPr>
        <p:txBody>
          <a:bodyPr anchor="ctr"/>
          <a:lstStyle>
            <a:lvl1pPr marL="0" indent="0" algn="ctr">
              <a:buFontTx/>
              <a:buNone/>
              <a:defRPr>
                <a:solidFill>
                  <a:schemeClr val="bg1"/>
                </a:solidFill>
              </a:defRPr>
            </a:lvl1pPr>
          </a:lstStyle>
          <a:p>
            <a:endParaRPr lang="en-US"/>
          </a:p>
        </p:txBody>
      </p:sp>
      <p:pic>
        <p:nvPicPr>
          <p:cNvPr id="9" name="Picture 8">
            <a:extLst>
              <a:ext uri="{FF2B5EF4-FFF2-40B4-BE49-F238E27FC236}">
                <a16:creationId xmlns:a16="http://schemas.microsoft.com/office/drawing/2014/main" id="{341D3C1E-0D30-B6CA-1686-BCB6A6EDAACD}"/>
              </a:ext>
            </a:extLst>
          </p:cNvPr>
          <p:cNvPicPr>
            <a:picLocks noChangeAspect="1"/>
          </p:cNvPicPr>
          <p:nvPr userDrawn="1"/>
        </p:nvPicPr>
        <p:blipFill>
          <a:blip r:embed="rId2"/>
          <a:stretch>
            <a:fillRect/>
          </a:stretch>
        </p:blipFill>
        <p:spPr>
          <a:xfrm>
            <a:off x="733310" y="1101693"/>
            <a:ext cx="853028" cy="955707"/>
          </a:xfrm>
          <a:prstGeom prst="rect">
            <a:avLst/>
          </a:prstGeom>
        </p:spPr>
      </p:pic>
      <p:pic>
        <p:nvPicPr>
          <p:cNvPr id="8" name="Picture 7">
            <a:extLst>
              <a:ext uri="{FF2B5EF4-FFF2-40B4-BE49-F238E27FC236}">
                <a16:creationId xmlns:a16="http://schemas.microsoft.com/office/drawing/2014/main" id="{61A3E488-88A3-B407-800F-1B10EEE37B78}"/>
              </a:ext>
            </a:extLst>
          </p:cNvPr>
          <p:cNvPicPr>
            <a:picLocks noChangeAspect="1"/>
          </p:cNvPicPr>
          <p:nvPr userDrawn="1"/>
        </p:nvPicPr>
        <p:blipFill>
          <a:blip r:embed="rId3"/>
          <a:srcRect/>
          <a:stretch/>
        </p:blipFill>
        <p:spPr>
          <a:xfrm>
            <a:off x="248395" y="6366232"/>
            <a:ext cx="1023356" cy="280845"/>
          </a:xfrm>
          <a:prstGeom prst="rect">
            <a:avLst/>
          </a:prstGeom>
        </p:spPr>
      </p:pic>
      <p:sp>
        <p:nvSpPr>
          <p:cNvPr id="11" name="Text Placeholder 10">
            <a:extLst>
              <a:ext uri="{FF2B5EF4-FFF2-40B4-BE49-F238E27FC236}">
                <a16:creationId xmlns:a16="http://schemas.microsoft.com/office/drawing/2014/main" id="{EB6062B6-F887-C3E4-4121-3837B5532FA0}"/>
              </a:ext>
            </a:extLst>
          </p:cNvPr>
          <p:cNvSpPr>
            <a:spLocks noGrp="1"/>
          </p:cNvSpPr>
          <p:nvPr>
            <p:ph type="body" sz="quarter" idx="15" hasCustomPrompt="1"/>
          </p:nvPr>
        </p:nvSpPr>
        <p:spPr>
          <a:xfrm>
            <a:off x="3654425" y="6506655"/>
            <a:ext cx="4883150" cy="117577"/>
          </a:xfrm>
          <a:prstGeom prst="rect">
            <a:avLst/>
          </a:prstGeom>
        </p:spPr>
        <p:txBody>
          <a:bodyPr/>
          <a:lstStyle>
            <a:lvl1pPr marL="0" indent="0" algn="ctr">
              <a:buFontTx/>
              <a:buNone/>
              <a:defRPr sz="700" b="0" i="0">
                <a:solidFill>
                  <a:schemeClr val="bg1"/>
                </a:solidFill>
                <a:latin typeface="Montserrat Light" pitchFamily="2" charset="77"/>
              </a:defRPr>
            </a:lvl1pPr>
          </a:lstStyle>
          <a:p>
            <a:pPr lvl="0"/>
            <a:r>
              <a:rPr lang="en-US"/>
              <a:t>©2025 RE/MAX, LLC. Each Office Independently Owned and Operated. 25_250</a:t>
            </a:r>
          </a:p>
        </p:txBody>
      </p:sp>
      <p:sp>
        <p:nvSpPr>
          <p:cNvPr id="12" name="Slide Number Placeholder 5">
            <a:extLst>
              <a:ext uri="{FF2B5EF4-FFF2-40B4-BE49-F238E27FC236}">
                <a16:creationId xmlns:a16="http://schemas.microsoft.com/office/drawing/2014/main" id="{6CCA5088-517F-D197-27B3-320AC42681F4}"/>
              </a:ext>
            </a:extLst>
          </p:cNvPr>
          <p:cNvSpPr>
            <a:spLocks noGrp="1"/>
          </p:cNvSpPr>
          <p:nvPr>
            <p:ph type="sldNum" sz="quarter" idx="4"/>
          </p:nvPr>
        </p:nvSpPr>
        <p:spPr>
          <a:xfrm>
            <a:off x="11734800" y="6416099"/>
            <a:ext cx="457200" cy="354480"/>
          </a:xfrm>
          <a:prstGeom prst="rect">
            <a:avLst/>
          </a:prstGeom>
        </p:spPr>
        <p:txBody>
          <a:bodyPr vert="horz" lIns="91440" tIns="45720" rIns="91440" bIns="45720" rtlCol="0" anchor="ctr"/>
          <a:lstStyle>
            <a:lvl1pPr algn="ctr">
              <a:defRPr sz="1200">
                <a:solidFill>
                  <a:schemeClr val="bg1"/>
                </a:solidFill>
              </a:defRPr>
            </a:lvl1pPr>
          </a:lstStyle>
          <a:p>
            <a:fld id="{118FA9C5-EA5D-5745-9DC4-F40B5BE4446B}" type="slidenum">
              <a:rPr lang="en-US" smtClean="0"/>
              <a:pPr/>
              <a:t>‹#›</a:t>
            </a:fld>
            <a:endParaRPr lang="en-US"/>
          </a:p>
        </p:txBody>
      </p:sp>
      <p:pic>
        <p:nvPicPr>
          <p:cNvPr id="2" name="Picture 1">
            <a:extLst>
              <a:ext uri="{FF2B5EF4-FFF2-40B4-BE49-F238E27FC236}">
                <a16:creationId xmlns:a16="http://schemas.microsoft.com/office/drawing/2014/main" id="{C54F63AB-AC8B-9352-BCC3-C62CC6FF2577}"/>
              </a:ext>
            </a:extLst>
          </p:cNvPr>
          <p:cNvPicPr>
            <a:picLocks noChangeAspect="1"/>
          </p:cNvPicPr>
          <p:nvPr userDrawn="1"/>
        </p:nvPicPr>
        <p:blipFill>
          <a:blip r:embed="rId4"/>
          <a:srcRect l="64892" r="1048" b="63844"/>
          <a:stretch/>
        </p:blipFill>
        <p:spPr>
          <a:xfrm>
            <a:off x="10972800" y="0"/>
            <a:ext cx="1219200" cy="1294228"/>
          </a:xfrm>
          <a:prstGeom prst="rect">
            <a:avLst/>
          </a:prstGeom>
        </p:spPr>
      </p:pic>
      <p:pic>
        <p:nvPicPr>
          <p:cNvPr id="3" name="Picture 2">
            <a:extLst>
              <a:ext uri="{FF2B5EF4-FFF2-40B4-BE49-F238E27FC236}">
                <a16:creationId xmlns:a16="http://schemas.microsoft.com/office/drawing/2014/main" id="{FA082FE3-4810-AD76-EAFE-401CFE3165BB}"/>
              </a:ext>
            </a:extLst>
          </p:cNvPr>
          <p:cNvPicPr>
            <a:picLocks noChangeAspect="1"/>
          </p:cNvPicPr>
          <p:nvPr userDrawn="1"/>
        </p:nvPicPr>
        <p:blipFill>
          <a:blip r:embed="rId5"/>
          <a:srcRect/>
          <a:stretch/>
        </p:blipFill>
        <p:spPr>
          <a:xfrm>
            <a:off x="10045043" y="6526813"/>
            <a:ext cx="1616802" cy="143426"/>
          </a:xfrm>
          <a:prstGeom prst="rect">
            <a:avLst/>
          </a:prstGeom>
        </p:spPr>
      </p:pic>
    </p:spTree>
    <p:extLst>
      <p:ext uri="{BB962C8B-B14F-4D97-AF65-F5344CB8AC3E}">
        <p14:creationId xmlns:p14="http://schemas.microsoft.com/office/powerpoint/2010/main" val="25359427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2 Dark Blue">
    <p:bg>
      <p:bgPr>
        <a:solidFill>
          <a:srgbClr val="000E35"/>
        </a:solidFill>
        <a:effectLst/>
      </p:bgPr>
    </p:bg>
    <p:spTree>
      <p:nvGrpSpPr>
        <p:cNvPr id="1" name=""/>
        <p:cNvGrpSpPr/>
        <p:nvPr/>
      </p:nvGrpSpPr>
      <p:grpSpPr>
        <a:xfrm>
          <a:off x="0" y="0"/>
          <a:ext cx="0" cy="0"/>
          <a:chOff x="0" y="0"/>
          <a:chExt cx="0" cy="0"/>
        </a:xfrm>
      </p:grpSpPr>
      <p:sp>
        <p:nvSpPr>
          <p:cNvPr id="8" name="Title Placeholder 2">
            <a:extLst>
              <a:ext uri="{FF2B5EF4-FFF2-40B4-BE49-F238E27FC236}">
                <a16:creationId xmlns:a16="http://schemas.microsoft.com/office/drawing/2014/main" id="{D3289E22-69BE-A15F-BDD8-E9F80405C1FE}"/>
              </a:ext>
            </a:extLst>
          </p:cNvPr>
          <p:cNvSpPr>
            <a:spLocks noGrp="1"/>
          </p:cNvSpPr>
          <p:nvPr>
            <p:ph type="title"/>
          </p:nvPr>
        </p:nvSpPr>
        <p:spPr>
          <a:xfrm>
            <a:off x="641252" y="225083"/>
            <a:ext cx="10177094" cy="900332"/>
          </a:xfrm>
          <a:prstGeom prst="rect">
            <a:avLst/>
          </a:prstGeom>
        </p:spPr>
        <p:txBody>
          <a:bodyPr vert="horz" lIns="91440" tIns="45720" rIns="91440" bIns="45720" rtlCol="0" anchor="ctr">
            <a:normAutofit/>
          </a:bodyPr>
          <a:lstStyle>
            <a:lvl1pPr>
              <a:defRPr sz="3000" b="1" i="0">
                <a:solidFill>
                  <a:schemeClr val="bg1"/>
                </a:solidFill>
                <a:latin typeface="Montserrat" pitchFamily="2" charset="77"/>
              </a:defRPr>
            </a:lvl1pPr>
          </a:lstStyle>
          <a:p>
            <a:r>
              <a:rPr lang="en-US"/>
              <a:t>Click to edit Master title style</a:t>
            </a:r>
          </a:p>
        </p:txBody>
      </p:sp>
      <p:sp>
        <p:nvSpPr>
          <p:cNvPr id="2" name="Content Placeholder 8">
            <a:extLst>
              <a:ext uri="{FF2B5EF4-FFF2-40B4-BE49-F238E27FC236}">
                <a16:creationId xmlns:a16="http://schemas.microsoft.com/office/drawing/2014/main" id="{F66D783D-815F-46BA-DC3D-6016E4BD7308}"/>
              </a:ext>
            </a:extLst>
          </p:cNvPr>
          <p:cNvSpPr>
            <a:spLocks noGrp="1"/>
          </p:cNvSpPr>
          <p:nvPr>
            <p:ph sz="quarter" idx="12"/>
          </p:nvPr>
        </p:nvSpPr>
        <p:spPr>
          <a:xfrm>
            <a:off x="641252" y="1519311"/>
            <a:ext cx="5364162" cy="4647313"/>
          </a:xfrm>
          <a:prstGeom prst="rect">
            <a:avLst/>
          </a:prstGeom>
        </p:spPr>
        <p:txBody>
          <a:bodyPr/>
          <a:lstStyle>
            <a:lvl1pPr>
              <a:defRPr sz="1800" b="0" i="0">
                <a:solidFill>
                  <a:schemeClr val="bg1"/>
                </a:solidFill>
                <a:latin typeface="Montserrat Light" pitchFamily="2" charset="77"/>
              </a:defRPr>
            </a:lvl1pPr>
            <a:lvl2pPr>
              <a:defRPr sz="1600" b="0" i="0">
                <a:solidFill>
                  <a:schemeClr val="bg1"/>
                </a:solidFill>
                <a:latin typeface="Montserrat Light" pitchFamily="2" charset="77"/>
              </a:defRPr>
            </a:lvl2pPr>
            <a:lvl3pPr>
              <a:defRPr sz="1400" b="0" i="0">
                <a:solidFill>
                  <a:schemeClr val="bg1"/>
                </a:solidFill>
                <a:latin typeface="Montserrat Light" pitchFamily="2" charset="77"/>
              </a:defRPr>
            </a:lvl3pPr>
            <a:lvl4pPr>
              <a:defRPr sz="1200" b="0" i="0">
                <a:solidFill>
                  <a:schemeClr val="bg1"/>
                </a:solidFill>
                <a:latin typeface="Montserrat Light" pitchFamily="2" charset="77"/>
              </a:defRPr>
            </a:lvl4pPr>
            <a:lvl5pPr>
              <a:defRPr sz="1100" b="0" i="0">
                <a:solidFill>
                  <a:schemeClr val="bg1"/>
                </a:solidFill>
                <a:latin typeface="Montserrat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8">
            <a:extLst>
              <a:ext uri="{FF2B5EF4-FFF2-40B4-BE49-F238E27FC236}">
                <a16:creationId xmlns:a16="http://schemas.microsoft.com/office/drawing/2014/main" id="{9F6EE999-4A55-8898-01C9-A8C5D2E1DB3B}"/>
              </a:ext>
            </a:extLst>
          </p:cNvPr>
          <p:cNvSpPr>
            <a:spLocks noGrp="1"/>
          </p:cNvSpPr>
          <p:nvPr>
            <p:ph sz="quarter" idx="13"/>
          </p:nvPr>
        </p:nvSpPr>
        <p:spPr>
          <a:xfrm>
            <a:off x="6186586" y="1519311"/>
            <a:ext cx="5364162" cy="4647313"/>
          </a:xfrm>
          <a:prstGeom prst="rect">
            <a:avLst/>
          </a:prstGeom>
        </p:spPr>
        <p:txBody>
          <a:bodyPr/>
          <a:lstStyle>
            <a:lvl1pPr>
              <a:defRPr sz="1800" b="0" i="0">
                <a:solidFill>
                  <a:schemeClr val="bg1"/>
                </a:solidFill>
                <a:latin typeface="Montserrat Light" pitchFamily="2" charset="77"/>
              </a:defRPr>
            </a:lvl1pPr>
            <a:lvl2pPr>
              <a:defRPr sz="1600" b="0" i="0">
                <a:solidFill>
                  <a:schemeClr val="bg1"/>
                </a:solidFill>
                <a:latin typeface="Montserrat Light" pitchFamily="2" charset="77"/>
              </a:defRPr>
            </a:lvl2pPr>
            <a:lvl3pPr>
              <a:defRPr sz="1400" b="0" i="0">
                <a:solidFill>
                  <a:schemeClr val="bg1"/>
                </a:solidFill>
                <a:latin typeface="Montserrat Light" pitchFamily="2" charset="77"/>
              </a:defRPr>
            </a:lvl3pPr>
            <a:lvl4pPr>
              <a:defRPr sz="1200" b="0" i="0">
                <a:solidFill>
                  <a:schemeClr val="bg1"/>
                </a:solidFill>
                <a:latin typeface="Montserrat Light" pitchFamily="2" charset="77"/>
              </a:defRPr>
            </a:lvl4pPr>
            <a:lvl5pPr>
              <a:defRPr sz="1100" b="0" i="0">
                <a:solidFill>
                  <a:schemeClr val="bg1"/>
                </a:solidFill>
                <a:latin typeface="Montserrat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96C647C3-F3E1-9C05-71F1-83E85301406C}"/>
              </a:ext>
            </a:extLst>
          </p:cNvPr>
          <p:cNvPicPr>
            <a:picLocks noChangeAspect="1"/>
          </p:cNvPicPr>
          <p:nvPr userDrawn="1"/>
        </p:nvPicPr>
        <p:blipFill>
          <a:blip r:embed="rId2"/>
          <a:srcRect/>
          <a:stretch/>
        </p:blipFill>
        <p:spPr>
          <a:xfrm>
            <a:off x="248395" y="6366232"/>
            <a:ext cx="1023356" cy="280845"/>
          </a:xfrm>
          <a:prstGeom prst="rect">
            <a:avLst/>
          </a:prstGeom>
        </p:spPr>
      </p:pic>
      <p:sp>
        <p:nvSpPr>
          <p:cNvPr id="10" name="Text Placeholder 10">
            <a:extLst>
              <a:ext uri="{FF2B5EF4-FFF2-40B4-BE49-F238E27FC236}">
                <a16:creationId xmlns:a16="http://schemas.microsoft.com/office/drawing/2014/main" id="{D9073A57-3172-3C66-C395-F2271ADAF8FE}"/>
              </a:ext>
            </a:extLst>
          </p:cNvPr>
          <p:cNvSpPr>
            <a:spLocks noGrp="1"/>
          </p:cNvSpPr>
          <p:nvPr>
            <p:ph type="body" sz="quarter" idx="15" hasCustomPrompt="1"/>
          </p:nvPr>
        </p:nvSpPr>
        <p:spPr>
          <a:xfrm>
            <a:off x="3654425" y="6506655"/>
            <a:ext cx="4883150" cy="117577"/>
          </a:xfrm>
          <a:prstGeom prst="rect">
            <a:avLst/>
          </a:prstGeom>
        </p:spPr>
        <p:txBody>
          <a:bodyPr/>
          <a:lstStyle>
            <a:lvl1pPr marL="0" indent="0" algn="ctr">
              <a:buFontTx/>
              <a:buNone/>
              <a:defRPr sz="700" b="0" i="0">
                <a:solidFill>
                  <a:schemeClr val="bg1"/>
                </a:solidFill>
                <a:latin typeface="Montserrat Light" pitchFamily="2" charset="77"/>
              </a:defRPr>
            </a:lvl1pPr>
          </a:lstStyle>
          <a:p>
            <a:pPr lvl="0"/>
            <a:r>
              <a:rPr lang="en-US"/>
              <a:t>©2025 RE/MAX, LLC. Each Office Independently Owned and Operated. 25_250</a:t>
            </a:r>
          </a:p>
        </p:txBody>
      </p:sp>
      <p:sp>
        <p:nvSpPr>
          <p:cNvPr id="11" name="Slide Number Placeholder 5">
            <a:extLst>
              <a:ext uri="{FF2B5EF4-FFF2-40B4-BE49-F238E27FC236}">
                <a16:creationId xmlns:a16="http://schemas.microsoft.com/office/drawing/2014/main" id="{7933E8E4-B2C8-62FC-75C6-E6A0D7D3E4C8}"/>
              </a:ext>
            </a:extLst>
          </p:cNvPr>
          <p:cNvSpPr>
            <a:spLocks noGrp="1"/>
          </p:cNvSpPr>
          <p:nvPr>
            <p:ph type="sldNum" sz="quarter" idx="4"/>
          </p:nvPr>
        </p:nvSpPr>
        <p:spPr>
          <a:xfrm>
            <a:off x="11734800" y="6416099"/>
            <a:ext cx="457200" cy="354480"/>
          </a:xfrm>
          <a:prstGeom prst="rect">
            <a:avLst/>
          </a:prstGeom>
        </p:spPr>
        <p:txBody>
          <a:bodyPr vert="horz" lIns="91440" tIns="45720" rIns="91440" bIns="45720" rtlCol="0" anchor="ctr"/>
          <a:lstStyle>
            <a:lvl1pPr algn="ctr">
              <a:defRPr sz="1200">
                <a:solidFill>
                  <a:schemeClr val="bg1"/>
                </a:solidFill>
              </a:defRPr>
            </a:lvl1pPr>
          </a:lstStyle>
          <a:p>
            <a:fld id="{118FA9C5-EA5D-5745-9DC4-F40B5BE4446B}" type="slidenum">
              <a:rPr lang="en-US" smtClean="0"/>
              <a:pPr/>
              <a:t>‹#›</a:t>
            </a:fld>
            <a:endParaRPr lang="en-US"/>
          </a:p>
        </p:txBody>
      </p:sp>
      <p:pic>
        <p:nvPicPr>
          <p:cNvPr id="6" name="Picture 5">
            <a:extLst>
              <a:ext uri="{FF2B5EF4-FFF2-40B4-BE49-F238E27FC236}">
                <a16:creationId xmlns:a16="http://schemas.microsoft.com/office/drawing/2014/main" id="{191195D0-E54C-B9C9-84D7-2C3B0AB88602}"/>
              </a:ext>
            </a:extLst>
          </p:cNvPr>
          <p:cNvPicPr>
            <a:picLocks noChangeAspect="1"/>
          </p:cNvPicPr>
          <p:nvPr userDrawn="1"/>
        </p:nvPicPr>
        <p:blipFill>
          <a:blip r:embed="rId3"/>
          <a:srcRect l="966" r="67662" b="66697"/>
          <a:stretch/>
        </p:blipFill>
        <p:spPr>
          <a:xfrm>
            <a:off x="10972800" y="0"/>
            <a:ext cx="1219200" cy="1294228"/>
          </a:xfrm>
          <a:prstGeom prst="rect">
            <a:avLst/>
          </a:prstGeom>
        </p:spPr>
      </p:pic>
      <p:pic>
        <p:nvPicPr>
          <p:cNvPr id="9" name="Picture 8">
            <a:extLst>
              <a:ext uri="{FF2B5EF4-FFF2-40B4-BE49-F238E27FC236}">
                <a16:creationId xmlns:a16="http://schemas.microsoft.com/office/drawing/2014/main" id="{E1D9EA45-1262-2919-D102-E4A563C571BD}"/>
              </a:ext>
            </a:extLst>
          </p:cNvPr>
          <p:cNvPicPr>
            <a:picLocks noChangeAspect="1"/>
          </p:cNvPicPr>
          <p:nvPr userDrawn="1"/>
        </p:nvPicPr>
        <p:blipFill>
          <a:blip r:embed="rId4"/>
          <a:srcRect/>
          <a:stretch/>
        </p:blipFill>
        <p:spPr>
          <a:xfrm>
            <a:off x="10045043" y="6526813"/>
            <a:ext cx="1616802" cy="143426"/>
          </a:xfrm>
          <a:prstGeom prst="rect">
            <a:avLst/>
          </a:prstGeom>
        </p:spPr>
      </p:pic>
    </p:spTree>
    <p:extLst>
      <p:ext uri="{BB962C8B-B14F-4D97-AF65-F5344CB8AC3E}">
        <p14:creationId xmlns:p14="http://schemas.microsoft.com/office/powerpoint/2010/main" val="327202566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Speaker Blue">
    <p:bg>
      <p:bgPr>
        <a:solidFill>
          <a:srgbClr val="0043FF"/>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EF39218-BB18-46A7-48EE-332722F85BA5}"/>
              </a:ext>
            </a:extLst>
          </p:cNvPr>
          <p:cNvPicPr>
            <a:picLocks noChangeAspect="1"/>
          </p:cNvPicPr>
          <p:nvPr userDrawn="1"/>
        </p:nvPicPr>
        <p:blipFill>
          <a:blip r:embed="rId2"/>
          <a:stretch>
            <a:fillRect/>
          </a:stretch>
        </p:blipFill>
        <p:spPr>
          <a:xfrm>
            <a:off x="733310" y="1101693"/>
            <a:ext cx="853028" cy="955707"/>
          </a:xfrm>
          <a:prstGeom prst="rect">
            <a:avLst/>
          </a:prstGeom>
        </p:spPr>
      </p:pic>
      <p:sp>
        <p:nvSpPr>
          <p:cNvPr id="5" name="Picture Placeholder 4">
            <a:extLst>
              <a:ext uri="{FF2B5EF4-FFF2-40B4-BE49-F238E27FC236}">
                <a16:creationId xmlns:a16="http://schemas.microsoft.com/office/drawing/2014/main" id="{DCB28A4F-73BC-B801-6F5A-A033D7573A57}"/>
              </a:ext>
            </a:extLst>
          </p:cNvPr>
          <p:cNvSpPr>
            <a:spLocks noGrp="1"/>
          </p:cNvSpPr>
          <p:nvPr>
            <p:ph type="pic" sz="quarter" idx="13"/>
          </p:nvPr>
        </p:nvSpPr>
        <p:spPr>
          <a:xfrm>
            <a:off x="2057400" y="1384300"/>
            <a:ext cx="2578100" cy="3721100"/>
          </a:xfrm>
          <a:prstGeom prst="rect">
            <a:avLst/>
          </a:prstGeom>
        </p:spPr>
        <p:txBody>
          <a:bodyPr anchor="ctr"/>
          <a:lstStyle>
            <a:lvl1pPr marL="0" indent="0" algn="ctr">
              <a:buFontTx/>
              <a:buNone/>
              <a:defRPr baseline="0">
                <a:solidFill>
                  <a:schemeClr val="bg1"/>
                </a:solidFill>
                <a:latin typeface="Montserrat Light" pitchFamily="2" charset="77"/>
              </a:defRPr>
            </a:lvl1pPr>
          </a:lstStyle>
          <a:p>
            <a:endParaRPr lang="en-US"/>
          </a:p>
        </p:txBody>
      </p:sp>
      <p:sp>
        <p:nvSpPr>
          <p:cNvPr id="6" name="Title 4">
            <a:extLst>
              <a:ext uri="{FF2B5EF4-FFF2-40B4-BE49-F238E27FC236}">
                <a16:creationId xmlns:a16="http://schemas.microsoft.com/office/drawing/2014/main" id="{5CDD2579-3996-C976-D857-D9C8BABDB631}"/>
              </a:ext>
            </a:extLst>
          </p:cNvPr>
          <p:cNvSpPr>
            <a:spLocks noGrp="1"/>
          </p:cNvSpPr>
          <p:nvPr>
            <p:ph type="title"/>
          </p:nvPr>
        </p:nvSpPr>
        <p:spPr>
          <a:xfrm>
            <a:off x="4953000" y="2667000"/>
            <a:ext cx="5775960" cy="457200"/>
          </a:xfrm>
          <a:prstGeom prst="rect">
            <a:avLst/>
          </a:prstGeom>
        </p:spPr>
        <p:txBody>
          <a:bodyPr>
            <a:noAutofit/>
          </a:bodyPr>
          <a:lstStyle>
            <a:lvl1pPr>
              <a:defRPr sz="2700" b="1" i="0">
                <a:solidFill>
                  <a:schemeClr val="bg1"/>
                </a:solidFill>
                <a:latin typeface="Montserrat" pitchFamily="2" charset="77"/>
              </a:defRPr>
            </a:lvl1pPr>
          </a:lstStyle>
          <a:p>
            <a:r>
              <a:rPr lang="en-US"/>
              <a:t>Speaker Name</a:t>
            </a:r>
          </a:p>
        </p:txBody>
      </p:sp>
      <p:sp>
        <p:nvSpPr>
          <p:cNvPr id="7" name="Text Placeholder 10">
            <a:extLst>
              <a:ext uri="{FF2B5EF4-FFF2-40B4-BE49-F238E27FC236}">
                <a16:creationId xmlns:a16="http://schemas.microsoft.com/office/drawing/2014/main" id="{962AE90A-6352-DD84-60FB-D2738C706C9E}"/>
              </a:ext>
            </a:extLst>
          </p:cNvPr>
          <p:cNvSpPr>
            <a:spLocks noGrp="1"/>
          </p:cNvSpPr>
          <p:nvPr>
            <p:ph type="body" sz="quarter" idx="14" hasCustomPrompt="1"/>
          </p:nvPr>
        </p:nvSpPr>
        <p:spPr>
          <a:xfrm>
            <a:off x="4953000" y="3187700"/>
            <a:ext cx="5775325" cy="365125"/>
          </a:xfrm>
          <a:prstGeom prst="rect">
            <a:avLst/>
          </a:prstGeom>
        </p:spPr>
        <p:txBody>
          <a:bodyPr/>
          <a:lstStyle>
            <a:lvl1pPr marL="0" indent="0">
              <a:buFontTx/>
              <a:buNone/>
              <a:defRPr sz="1800" b="0" i="0">
                <a:solidFill>
                  <a:schemeClr val="bg1"/>
                </a:solidFill>
                <a:latin typeface="Montserrat Light" pitchFamily="2" charset="77"/>
              </a:defRPr>
            </a:lvl1pPr>
          </a:lstStyle>
          <a:p>
            <a:pPr lvl="0"/>
            <a:r>
              <a:rPr lang="en-US"/>
              <a:t>Title</a:t>
            </a:r>
          </a:p>
        </p:txBody>
      </p:sp>
      <p:pic>
        <p:nvPicPr>
          <p:cNvPr id="12" name="Picture 11">
            <a:extLst>
              <a:ext uri="{FF2B5EF4-FFF2-40B4-BE49-F238E27FC236}">
                <a16:creationId xmlns:a16="http://schemas.microsoft.com/office/drawing/2014/main" id="{191FBAD0-F123-90B9-B1B1-D783BBACAB65}"/>
              </a:ext>
            </a:extLst>
          </p:cNvPr>
          <p:cNvPicPr>
            <a:picLocks noChangeAspect="1"/>
          </p:cNvPicPr>
          <p:nvPr userDrawn="1"/>
        </p:nvPicPr>
        <p:blipFill>
          <a:blip r:embed="rId3"/>
          <a:srcRect/>
          <a:stretch/>
        </p:blipFill>
        <p:spPr>
          <a:xfrm>
            <a:off x="248395" y="6366232"/>
            <a:ext cx="1023356" cy="280845"/>
          </a:xfrm>
          <a:prstGeom prst="rect">
            <a:avLst/>
          </a:prstGeom>
        </p:spPr>
      </p:pic>
      <p:sp>
        <p:nvSpPr>
          <p:cNvPr id="13" name="Text Placeholder 10">
            <a:extLst>
              <a:ext uri="{FF2B5EF4-FFF2-40B4-BE49-F238E27FC236}">
                <a16:creationId xmlns:a16="http://schemas.microsoft.com/office/drawing/2014/main" id="{B53CFBA9-3DF9-C046-BCBB-9A04075C7391}"/>
              </a:ext>
            </a:extLst>
          </p:cNvPr>
          <p:cNvSpPr>
            <a:spLocks noGrp="1"/>
          </p:cNvSpPr>
          <p:nvPr>
            <p:ph type="body" sz="quarter" idx="15" hasCustomPrompt="1"/>
          </p:nvPr>
        </p:nvSpPr>
        <p:spPr>
          <a:xfrm>
            <a:off x="3654425" y="6506655"/>
            <a:ext cx="4883150" cy="117577"/>
          </a:xfrm>
          <a:prstGeom prst="rect">
            <a:avLst/>
          </a:prstGeom>
        </p:spPr>
        <p:txBody>
          <a:bodyPr/>
          <a:lstStyle>
            <a:lvl1pPr marL="0" indent="0" algn="ctr">
              <a:buFontTx/>
              <a:buNone/>
              <a:defRPr sz="700" b="0" i="0">
                <a:solidFill>
                  <a:schemeClr val="bg1"/>
                </a:solidFill>
                <a:latin typeface="Montserrat Light" pitchFamily="2" charset="77"/>
              </a:defRPr>
            </a:lvl1pPr>
          </a:lstStyle>
          <a:p>
            <a:pPr lvl="0"/>
            <a:r>
              <a:rPr lang="en-US"/>
              <a:t>©2025 RE/MAX, LLC. Each Office Independently Owned and Operated. 25_250</a:t>
            </a:r>
          </a:p>
        </p:txBody>
      </p:sp>
      <p:sp>
        <p:nvSpPr>
          <p:cNvPr id="14" name="Slide Number Placeholder 5">
            <a:extLst>
              <a:ext uri="{FF2B5EF4-FFF2-40B4-BE49-F238E27FC236}">
                <a16:creationId xmlns:a16="http://schemas.microsoft.com/office/drawing/2014/main" id="{67F1BD51-4060-2114-793A-CF5935091497}"/>
              </a:ext>
            </a:extLst>
          </p:cNvPr>
          <p:cNvSpPr>
            <a:spLocks noGrp="1"/>
          </p:cNvSpPr>
          <p:nvPr>
            <p:ph type="sldNum" sz="quarter" idx="4"/>
          </p:nvPr>
        </p:nvSpPr>
        <p:spPr>
          <a:xfrm>
            <a:off x="11734800" y="6416099"/>
            <a:ext cx="457200" cy="354480"/>
          </a:xfrm>
          <a:prstGeom prst="rect">
            <a:avLst/>
          </a:prstGeom>
        </p:spPr>
        <p:txBody>
          <a:bodyPr vert="horz" lIns="91440" tIns="45720" rIns="91440" bIns="45720" rtlCol="0" anchor="ctr"/>
          <a:lstStyle>
            <a:lvl1pPr algn="ctr">
              <a:defRPr sz="1200">
                <a:solidFill>
                  <a:schemeClr val="bg1"/>
                </a:solidFill>
              </a:defRPr>
            </a:lvl1pPr>
          </a:lstStyle>
          <a:p>
            <a:fld id="{118FA9C5-EA5D-5745-9DC4-F40B5BE4446B}" type="slidenum">
              <a:rPr lang="en-US" smtClean="0"/>
              <a:pPr/>
              <a:t>‹#›</a:t>
            </a:fld>
            <a:endParaRPr lang="en-US"/>
          </a:p>
        </p:txBody>
      </p:sp>
      <p:pic>
        <p:nvPicPr>
          <p:cNvPr id="21" name="Picture 20">
            <a:extLst>
              <a:ext uri="{FF2B5EF4-FFF2-40B4-BE49-F238E27FC236}">
                <a16:creationId xmlns:a16="http://schemas.microsoft.com/office/drawing/2014/main" id="{FB14DDC5-D61A-44E6-81EF-DE039B8B6797}"/>
              </a:ext>
            </a:extLst>
          </p:cNvPr>
          <p:cNvPicPr>
            <a:picLocks noChangeAspect="1"/>
          </p:cNvPicPr>
          <p:nvPr userDrawn="1"/>
        </p:nvPicPr>
        <p:blipFill>
          <a:blip r:embed="rId4"/>
          <a:srcRect l="64892" r="1048" b="63844"/>
          <a:stretch/>
        </p:blipFill>
        <p:spPr>
          <a:xfrm>
            <a:off x="10972800" y="0"/>
            <a:ext cx="1219200" cy="1294228"/>
          </a:xfrm>
          <a:prstGeom prst="rect">
            <a:avLst/>
          </a:prstGeom>
        </p:spPr>
      </p:pic>
      <p:pic>
        <p:nvPicPr>
          <p:cNvPr id="2" name="Picture 1">
            <a:extLst>
              <a:ext uri="{FF2B5EF4-FFF2-40B4-BE49-F238E27FC236}">
                <a16:creationId xmlns:a16="http://schemas.microsoft.com/office/drawing/2014/main" id="{19989E8D-D155-E26B-6239-873496F22764}"/>
              </a:ext>
            </a:extLst>
          </p:cNvPr>
          <p:cNvPicPr>
            <a:picLocks noChangeAspect="1"/>
          </p:cNvPicPr>
          <p:nvPr userDrawn="1"/>
        </p:nvPicPr>
        <p:blipFill>
          <a:blip r:embed="rId5"/>
          <a:srcRect/>
          <a:stretch/>
        </p:blipFill>
        <p:spPr>
          <a:xfrm>
            <a:off x="10045043" y="6526813"/>
            <a:ext cx="1616802" cy="143426"/>
          </a:xfrm>
          <a:prstGeom prst="rect">
            <a:avLst/>
          </a:prstGeom>
        </p:spPr>
      </p:pic>
    </p:spTree>
    <p:extLst>
      <p:ext uri="{BB962C8B-B14F-4D97-AF65-F5344CB8AC3E}">
        <p14:creationId xmlns:p14="http://schemas.microsoft.com/office/powerpoint/2010/main" val="44128721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ection Divider Blue">
    <p:bg>
      <p:bgPr>
        <a:solidFill>
          <a:srgbClr val="0043FF"/>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30BEB29-E44E-2663-8430-05F0DFD3C43D}"/>
              </a:ext>
            </a:extLst>
          </p:cNvPr>
          <p:cNvPicPr>
            <a:picLocks noChangeAspect="1"/>
          </p:cNvPicPr>
          <p:nvPr userDrawn="1"/>
        </p:nvPicPr>
        <p:blipFill>
          <a:blip r:embed="rId2"/>
          <a:stretch>
            <a:fillRect/>
          </a:stretch>
        </p:blipFill>
        <p:spPr>
          <a:xfrm>
            <a:off x="733310" y="1101693"/>
            <a:ext cx="853028" cy="955707"/>
          </a:xfrm>
          <a:prstGeom prst="rect">
            <a:avLst/>
          </a:prstGeom>
        </p:spPr>
      </p:pic>
      <p:sp>
        <p:nvSpPr>
          <p:cNvPr id="3" name="Title 1">
            <a:extLst>
              <a:ext uri="{FF2B5EF4-FFF2-40B4-BE49-F238E27FC236}">
                <a16:creationId xmlns:a16="http://schemas.microsoft.com/office/drawing/2014/main" id="{999BB18E-3A80-3630-8567-81C6AF632631}"/>
              </a:ext>
            </a:extLst>
          </p:cNvPr>
          <p:cNvSpPr>
            <a:spLocks noGrp="1"/>
          </p:cNvSpPr>
          <p:nvPr>
            <p:ph type="title" hasCustomPrompt="1"/>
          </p:nvPr>
        </p:nvSpPr>
        <p:spPr>
          <a:xfrm>
            <a:off x="838200" y="2855118"/>
            <a:ext cx="8499088" cy="1325563"/>
          </a:xfrm>
          <a:prstGeom prst="rect">
            <a:avLst/>
          </a:prstGeom>
        </p:spPr>
        <p:txBody>
          <a:bodyPr anchor="ctr"/>
          <a:lstStyle>
            <a:lvl1pPr>
              <a:defRPr sz="4000" b="1" i="0" baseline="0">
                <a:solidFill>
                  <a:srgbClr val="F7F5EE"/>
                </a:solidFill>
                <a:latin typeface="Montserrat" panose="02000505000000020004" pitchFamily="2" charset="77"/>
              </a:defRPr>
            </a:lvl1pPr>
          </a:lstStyle>
          <a:p>
            <a:r>
              <a:rPr lang="en-US"/>
              <a:t>Section Divider </a:t>
            </a:r>
            <a:br>
              <a:rPr lang="en-US"/>
            </a:br>
            <a:r>
              <a:rPr lang="en-US"/>
              <a:t>Headline</a:t>
            </a:r>
          </a:p>
        </p:txBody>
      </p:sp>
      <p:pic>
        <p:nvPicPr>
          <p:cNvPr id="10" name="Picture 9">
            <a:extLst>
              <a:ext uri="{FF2B5EF4-FFF2-40B4-BE49-F238E27FC236}">
                <a16:creationId xmlns:a16="http://schemas.microsoft.com/office/drawing/2014/main" id="{ACB18393-F6D3-8781-14F3-7F15766BEA0C}"/>
              </a:ext>
            </a:extLst>
          </p:cNvPr>
          <p:cNvPicPr>
            <a:picLocks noChangeAspect="1"/>
          </p:cNvPicPr>
          <p:nvPr userDrawn="1"/>
        </p:nvPicPr>
        <p:blipFill>
          <a:blip r:embed="rId3"/>
          <a:srcRect/>
          <a:stretch/>
        </p:blipFill>
        <p:spPr>
          <a:xfrm>
            <a:off x="248395" y="6366232"/>
            <a:ext cx="1023356" cy="280845"/>
          </a:xfrm>
          <a:prstGeom prst="rect">
            <a:avLst/>
          </a:prstGeom>
        </p:spPr>
      </p:pic>
      <p:sp>
        <p:nvSpPr>
          <p:cNvPr id="11" name="Text Placeholder 10">
            <a:extLst>
              <a:ext uri="{FF2B5EF4-FFF2-40B4-BE49-F238E27FC236}">
                <a16:creationId xmlns:a16="http://schemas.microsoft.com/office/drawing/2014/main" id="{C1CED62A-587D-171A-EFAA-26B384B9C315}"/>
              </a:ext>
            </a:extLst>
          </p:cNvPr>
          <p:cNvSpPr>
            <a:spLocks noGrp="1"/>
          </p:cNvSpPr>
          <p:nvPr>
            <p:ph type="body" sz="quarter" idx="15" hasCustomPrompt="1"/>
          </p:nvPr>
        </p:nvSpPr>
        <p:spPr>
          <a:xfrm>
            <a:off x="3654425" y="6506655"/>
            <a:ext cx="4883150" cy="117577"/>
          </a:xfrm>
          <a:prstGeom prst="rect">
            <a:avLst/>
          </a:prstGeom>
        </p:spPr>
        <p:txBody>
          <a:bodyPr/>
          <a:lstStyle>
            <a:lvl1pPr marL="0" indent="0" algn="ctr">
              <a:buFontTx/>
              <a:buNone/>
              <a:defRPr sz="700" b="0" i="0">
                <a:solidFill>
                  <a:schemeClr val="bg1"/>
                </a:solidFill>
                <a:latin typeface="Montserrat Light" pitchFamily="2" charset="77"/>
              </a:defRPr>
            </a:lvl1pPr>
          </a:lstStyle>
          <a:p>
            <a:pPr lvl="0"/>
            <a:r>
              <a:rPr lang="en-US"/>
              <a:t>©2025 RE/MAX, LLC. Each Office Independently Owned and Operated. 25_250</a:t>
            </a:r>
          </a:p>
        </p:txBody>
      </p:sp>
      <p:sp>
        <p:nvSpPr>
          <p:cNvPr id="15" name="Slide Number Placeholder 5">
            <a:extLst>
              <a:ext uri="{FF2B5EF4-FFF2-40B4-BE49-F238E27FC236}">
                <a16:creationId xmlns:a16="http://schemas.microsoft.com/office/drawing/2014/main" id="{973EB97D-7604-2839-7099-CEA6EA8E0042}"/>
              </a:ext>
            </a:extLst>
          </p:cNvPr>
          <p:cNvSpPr>
            <a:spLocks noGrp="1"/>
          </p:cNvSpPr>
          <p:nvPr>
            <p:ph type="sldNum" sz="quarter" idx="4"/>
          </p:nvPr>
        </p:nvSpPr>
        <p:spPr>
          <a:xfrm>
            <a:off x="11734800" y="6416099"/>
            <a:ext cx="457200" cy="354480"/>
          </a:xfrm>
          <a:prstGeom prst="rect">
            <a:avLst/>
          </a:prstGeom>
        </p:spPr>
        <p:txBody>
          <a:bodyPr vert="horz" lIns="91440" tIns="45720" rIns="91440" bIns="45720" rtlCol="0" anchor="ctr"/>
          <a:lstStyle>
            <a:lvl1pPr algn="ctr">
              <a:defRPr sz="1200">
                <a:solidFill>
                  <a:schemeClr val="bg1"/>
                </a:solidFill>
              </a:defRPr>
            </a:lvl1pPr>
          </a:lstStyle>
          <a:p>
            <a:fld id="{118FA9C5-EA5D-5745-9DC4-F40B5BE4446B}" type="slidenum">
              <a:rPr lang="en-US" smtClean="0"/>
              <a:pPr/>
              <a:t>‹#›</a:t>
            </a:fld>
            <a:endParaRPr lang="en-US"/>
          </a:p>
        </p:txBody>
      </p:sp>
      <p:pic>
        <p:nvPicPr>
          <p:cNvPr id="16" name="Picture 15">
            <a:extLst>
              <a:ext uri="{FF2B5EF4-FFF2-40B4-BE49-F238E27FC236}">
                <a16:creationId xmlns:a16="http://schemas.microsoft.com/office/drawing/2014/main" id="{0E6F6542-63BF-204D-93F3-60C612F02A3A}"/>
              </a:ext>
            </a:extLst>
          </p:cNvPr>
          <p:cNvPicPr>
            <a:picLocks noChangeAspect="1"/>
          </p:cNvPicPr>
          <p:nvPr userDrawn="1"/>
        </p:nvPicPr>
        <p:blipFill>
          <a:blip r:embed="rId4"/>
          <a:srcRect l="60729" t="6595" r="7619" b="59804"/>
          <a:stretch/>
        </p:blipFill>
        <p:spPr>
          <a:xfrm>
            <a:off x="10972800" y="0"/>
            <a:ext cx="1219200" cy="1294228"/>
          </a:xfrm>
          <a:prstGeom prst="rect">
            <a:avLst/>
          </a:prstGeom>
        </p:spPr>
      </p:pic>
      <p:pic>
        <p:nvPicPr>
          <p:cNvPr id="4" name="Picture 3">
            <a:extLst>
              <a:ext uri="{FF2B5EF4-FFF2-40B4-BE49-F238E27FC236}">
                <a16:creationId xmlns:a16="http://schemas.microsoft.com/office/drawing/2014/main" id="{33B49730-7CAF-E67F-2F56-68557CE557E6}"/>
              </a:ext>
            </a:extLst>
          </p:cNvPr>
          <p:cNvPicPr>
            <a:picLocks noChangeAspect="1"/>
          </p:cNvPicPr>
          <p:nvPr userDrawn="1"/>
        </p:nvPicPr>
        <p:blipFill>
          <a:blip r:embed="rId5"/>
          <a:srcRect/>
          <a:stretch/>
        </p:blipFill>
        <p:spPr>
          <a:xfrm>
            <a:off x="10045043" y="6526813"/>
            <a:ext cx="1616802" cy="143426"/>
          </a:xfrm>
          <a:prstGeom prst="rect">
            <a:avLst/>
          </a:prstGeom>
        </p:spPr>
      </p:pic>
    </p:spTree>
    <p:extLst>
      <p:ext uri="{BB962C8B-B14F-4D97-AF65-F5344CB8AC3E}">
        <p14:creationId xmlns:p14="http://schemas.microsoft.com/office/powerpoint/2010/main" val="259062776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Slide 1 Blue">
    <p:bg>
      <p:bgPr>
        <a:solidFill>
          <a:srgbClr val="0043FF"/>
        </a:solidFill>
        <a:effectLst/>
      </p:bgPr>
    </p:bg>
    <p:spTree>
      <p:nvGrpSpPr>
        <p:cNvPr id="1" name=""/>
        <p:cNvGrpSpPr/>
        <p:nvPr/>
      </p:nvGrpSpPr>
      <p:grpSpPr>
        <a:xfrm>
          <a:off x="0" y="0"/>
          <a:ext cx="0" cy="0"/>
          <a:chOff x="0" y="0"/>
          <a:chExt cx="0" cy="0"/>
        </a:xfrm>
      </p:grpSpPr>
      <p:sp>
        <p:nvSpPr>
          <p:cNvPr id="6" name="Title Placeholder 2">
            <a:extLst>
              <a:ext uri="{FF2B5EF4-FFF2-40B4-BE49-F238E27FC236}">
                <a16:creationId xmlns:a16="http://schemas.microsoft.com/office/drawing/2014/main" id="{2DE388A4-D40A-6EE4-070B-ADFFF90F18DB}"/>
              </a:ext>
            </a:extLst>
          </p:cNvPr>
          <p:cNvSpPr>
            <a:spLocks noGrp="1"/>
          </p:cNvSpPr>
          <p:nvPr>
            <p:ph type="title"/>
          </p:nvPr>
        </p:nvSpPr>
        <p:spPr>
          <a:xfrm>
            <a:off x="641252" y="225083"/>
            <a:ext cx="10177094" cy="900332"/>
          </a:xfrm>
          <a:prstGeom prst="rect">
            <a:avLst/>
          </a:prstGeom>
        </p:spPr>
        <p:txBody>
          <a:bodyPr vert="horz" lIns="91440" tIns="45720" rIns="91440" bIns="45720" rtlCol="0" anchor="ctr">
            <a:normAutofit/>
          </a:bodyPr>
          <a:lstStyle>
            <a:lvl1pPr>
              <a:defRPr sz="3000" b="1" i="0">
                <a:solidFill>
                  <a:schemeClr val="bg1"/>
                </a:solidFill>
                <a:latin typeface="Montserrat" pitchFamily="2" charset="77"/>
              </a:defRPr>
            </a:lvl1pPr>
          </a:lstStyle>
          <a:p>
            <a:r>
              <a:rPr lang="en-US"/>
              <a:t>Click to edit Master title style</a:t>
            </a:r>
          </a:p>
        </p:txBody>
      </p:sp>
      <p:sp>
        <p:nvSpPr>
          <p:cNvPr id="11" name="Content Placeholder 8">
            <a:extLst>
              <a:ext uri="{FF2B5EF4-FFF2-40B4-BE49-F238E27FC236}">
                <a16:creationId xmlns:a16="http://schemas.microsoft.com/office/drawing/2014/main" id="{55B9DD39-ECED-3AA4-4997-DAE117E86D0C}"/>
              </a:ext>
            </a:extLst>
          </p:cNvPr>
          <p:cNvSpPr>
            <a:spLocks noGrp="1"/>
          </p:cNvSpPr>
          <p:nvPr>
            <p:ph sz="quarter" idx="14"/>
          </p:nvPr>
        </p:nvSpPr>
        <p:spPr>
          <a:xfrm>
            <a:off x="641252" y="1519310"/>
            <a:ext cx="10906620" cy="4716389"/>
          </a:xfrm>
          <a:prstGeom prst="rect">
            <a:avLst/>
          </a:prstGeom>
        </p:spPr>
        <p:txBody>
          <a:bodyPr/>
          <a:lstStyle>
            <a:lvl1pPr>
              <a:defRPr sz="1800" b="0" i="0">
                <a:solidFill>
                  <a:schemeClr val="bg1"/>
                </a:solidFill>
                <a:latin typeface="Montserrat Light" pitchFamily="2" charset="77"/>
              </a:defRPr>
            </a:lvl1pPr>
            <a:lvl2pPr>
              <a:defRPr sz="1600" b="0" i="0">
                <a:solidFill>
                  <a:schemeClr val="bg1"/>
                </a:solidFill>
                <a:latin typeface="Montserrat Light" pitchFamily="2" charset="77"/>
              </a:defRPr>
            </a:lvl2pPr>
            <a:lvl3pPr>
              <a:defRPr sz="1400" b="0" i="0">
                <a:solidFill>
                  <a:schemeClr val="bg1"/>
                </a:solidFill>
                <a:latin typeface="Montserrat Light" pitchFamily="2" charset="77"/>
              </a:defRPr>
            </a:lvl3pPr>
            <a:lvl4pPr>
              <a:defRPr sz="1200" b="0" i="0">
                <a:solidFill>
                  <a:schemeClr val="bg1"/>
                </a:solidFill>
                <a:latin typeface="Montserrat Light" pitchFamily="2" charset="77"/>
              </a:defRPr>
            </a:lvl4pPr>
            <a:lvl5pPr>
              <a:defRPr sz="1100" b="0" i="0">
                <a:solidFill>
                  <a:schemeClr val="bg1"/>
                </a:solidFill>
                <a:latin typeface="Montserrat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8" name="Picture 17">
            <a:extLst>
              <a:ext uri="{FF2B5EF4-FFF2-40B4-BE49-F238E27FC236}">
                <a16:creationId xmlns:a16="http://schemas.microsoft.com/office/drawing/2014/main" id="{01896B57-5872-0A40-E27D-1A8936CF9692}"/>
              </a:ext>
            </a:extLst>
          </p:cNvPr>
          <p:cNvPicPr>
            <a:picLocks noChangeAspect="1"/>
          </p:cNvPicPr>
          <p:nvPr userDrawn="1"/>
        </p:nvPicPr>
        <p:blipFill>
          <a:blip r:embed="rId2"/>
          <a:srcRect l="64892" r="1048" b="63844"/>
          <a:stretch/>
        </p:blipFill>
        <p:spPr>
          <a:xfrm>
            <a:off x="10972800" y="0"/>
            <a:ext cx="1219200" cy="1294228"/>
          </a:xfrm>
          <a:prstGeom prst="rect">
            <a:avLst/>
          </a:prstGeom>
        </p:spPr>
      </p:pic>
      <p:pic>
        <p:nvPicPr>
          <p:cNvPr id="20" name="Picture 19">
            <a:extLst>
              <a:ext uri="{FF2B5EF4-FFF2-40B4-BE49-F238E27FC236}">
                <a16:creationId xmlns:a16="http://schemas.microsoft.com/office/drawing/2014/main" id="{FB22BA09-47C8-BB07-85A1-E53F38EC4781}"/>
              </a:ext>
            </a:extLst>
          </p:cNvPr>
          <p:cNvPicPr>
            <a:picLocks noChangeAspect="1"/>
          </p:cNvPicPr>
          <p:nvPr userDrawn="1"/>
        </p:nvPicPr>
        <p:blipFill>
          <a:blip r:embed="rId3"/>
          <a:srcRect/>
          <a:stretch/>
        </p:blipFill>
        <p:spPr>
          <a:xfrm>
            <a:off x="248395" y="6366232"/>
            <a:ext cx="1023356" cy="280845"/>
          </a:xfrm>
          <a:prstGeom prst="rect">
            <a:avLst/>
          </a:prstGeom>
        </p:spPr>
      </p:pic>
      <p:sp>
        <p:nvSpPr>
          <p:cNvPr id="21" name="Text Placeholder 10">
            <a:extLst>
              <a:ext uri="{FF2B5EF4-FFF2-40B4-BE49-F238E27FC236}">
                <a16:creationId xmlns:a16="http://schemas.microsoft.com/office/drawing/2014/main" id="{F28340D1-6DC1-6948-695A-3BD127B8A547}"/>
              </a:ext>
            </a:extLst>
          </p:cNvPr>
          <p:cNvSpPr>
            <a:spLocks noGrp="1"/>
          </p:cNvSpPr>
          <p:nvPr>
            <p:ph type="body" sz="quarter" idx="15" hasCustomPrompt="1"/>
          </p:nvPr>
        </p:nvSpPr>
        <p:spPr>
          <a:xfrm>
            <a:off x="3654425" y="6506655"/>
            <a:ext cx="4883150" cy="117577"/>
          </a:xfrm>
          <a:prstGeom prst="rect">
            <a:avLst/>
          </a:prstGeom>
        </p:spPr>
        <p:txBody>
          <a:bodyPr/>
          <a:lstStyle>
            <a:lvl1pPr marL="0" indent="0" algn="ctr">
              <a:buFontTx/>
              <a:buNone/>
              <a:defRPr sz="700" b="0" i="0">
                <a:solidFill>
                  <a:schemeClr val="bg1"/>
                </a:solidFill>
                <a:latin typeface="Montserrat Light" pitchFamily="2" charset="77"/>
              </a:defRPr>
            </a:lvl1pPr>
          </a:lstStyle>
          <a:p>
            <a:pPr lvl="0"/>
            <a:r>
              <a:rPr lang="en-US"/>
              <a:t>©2025 RE/MAX, LLC. Each Office Independently Owned and Operated. 25_250</a:t>
            </a:r>
          </a:p>
        </p:txBody>
      </p:sp>
      <p:sp>
        <p:nvSpPr>
          <p:cNvPr id="22" name="Slide Number Placeholder 5">
            <a:extLst>
              <a:ext uri="{FF2B5EF4-FFF2-40B4-BE49-F238E27FC236}">
                <a16:creationId xmlns:a16="http://schemas.microsoft.com/office/drawing/2014/main" id="{98B23168-DC62-1071-1C71-F5E773C29B83}"/>
              </a:ext>
            </a:extLst>
          </p:cNvPr>
          <p:cNvSpPr>
            <a:spLocks noGrp="1"/>
          </p:cNvSpPr>
          <p:nvPr>
            <p:ph type="sldNum" sz="quarter" idx="4"/>
          </p:nvPr>
        </p:nvSpPr>
        <p:spPr>
          <a:xfrm>
            <a:off x="11734800" y="6416099"/>
            <a:ext cx="457200" cy="354480"/>
          </a:xfrm>
          <a:prstGeom prst="rect">
            <a:avLst/>
          </a:prstGeom>
        </p:spPr>
        <p:txBody>
          <a:bodyPr vert="horz" lIns="91440" tIns="45720" rIns="91440" bIns="45720" rtlCol="0" anchor="ctr"/>
          <a:lstStyle>
            <a:lvl1pPr algn="ctr">
              <a:defRPr sz="1200">
                <a:solidFill>
                  <a:schemeClr val="bg1"/>
                </a:solidFill>
              </a:defRPr>
            </a:lvl1pPr>
          </a:lstStyle>
          <a:p>
            <a:fld id="{118FA9C5-EA5D-5745-9DC4-F40B5BE4446B}" type="slidenum">
              <a:rPr lang="en-US" smtClean="0"/>
              <a:pPr/>
              <a:t>‹#›</a:t>
            </a:fld>
            <a:endParaRPr lang="en-US"/>
          </a:p>
        </p:txBody>
      </p:sp>
      <p:pic>
        <p:nvPicPr>
          <p:cNvPr id="2" name="Picture 1">
            <a:extLst>
              <a:ext uri="{FF2B5EF4-FFF2-40B4-BE49-F238E27FC236}">
                <a16:creationId xmlns:a16="http://schemas.microsoft.com/office/drawing/2014/main" id="{CE8A7B42-99CD-B172-91FD-1D10D534B657}"/>
              </a:ext>
            </a:extLst>
          </p:cNvPr>
          <p:cNvPicPr>
            <a:picLocks noChangeAspect="1"/>
          </p:cNvPicPr>
          <p:nvPr userDrawn="1"/>
        </p:nvPicPr>
        <p:blipFill>
          <a:blip r:embed="rId4"/>
          <a:srcRect/>
          <a:stretch/>
        </p:blipFill>
        <p:spPr>
          <a:xfrm>
            <a:off x="10045043" y="6526813"/>
            <a:ext cx="1616802" cy="143426"/>
          </a:xfrm>
          <a:prstGeom prst="rect">
            <a:avLst/>
          </a:prstGeom>
        </p:spPr>
      </p:pic>
    </p:spTree>
    <p:extLst>
      <p:ext uri="{BB962C8B-B14F-4D97-AF65-F5344CB8AC3E}">
        <p14:creationId xmlns:p14="http://schemas.microsoft.com/office/powerpoint/2010/main" val="406245362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Slide 2 Blue">
    <p:bg>
      <p:bgPr>
        <a:solidFill>
          <a:srgbClr val="0043FF"/>
        </a:solidFill>
        <a:effectLst/>
      </p:bgPr>
    </p:bg>
    <p:spTree>
      <p:nvGrpSpPr>
        <p:cNvPr id="1" name=""/>
        <p:cNvGrpSpPr/>
        <p:nvPr/>
      </p:nvGrpSpPr>
      <p:grpSpPr>
        <a:xfrm>
          <a:off x="0" y="0"/>
          <a:ext cx="0" cy="0"/>
          <a:chOff x="0" y="0"/>
          <a:chExt cx="0" cy="0"/>
        </a:xfrm>
      </p:grpSpPr>
      <p:sp>
        <p:nvSpPr>
          <p:cNvPr id="8" name="Title Placeholder 2">
            <a:extLst>
              <a:ext uri="{FF2B5EF4-FFF2-40B4-BE49-F238E27FC236}">
                <a16:creationId xmlns:a16="http://schemas.microsoft.com/office/drawing/2014/main" id="{D3289E22-69BE-A15F-BDD8-E9F80405C1FE}"/>
              </a:ext>
            </a:extLst>
          </p:cNvPr>
          <p:cNvSpPr>
            <a:spLocks noGrp="1"/>
          </p:cNvSpPr>
          <p:nvPr>
            <p:ph type="title"/>
          </p:nvPr>
        </p:nvSpPr>
        <p:spPr>
          <a:xfrm>
            <a:off x="641252" y="225083"/>
            <a:ext cx="10177094" cy="900332"/>
          </a:xfrm>
          <a:prstGeom prst="rect">
            <a:avLst/>
          </a:prstGeom>
        </p:spPr>
        <p:txBody>
          <a:bodyPr vert="horz" lIns="91440" tIns="45720" rIns="91440" bIns="45720" rtlCol="0" anchor="ctr">
            <a:normAutofit/>
          </a:bodyPr>
          <a:lstStyle>
            <a:lvl1pPr>
              <a:defRPr sz="3000" b="1" i="0">
                <a:solidFill>
                  <a:schemeClr val="bg1"/>
                </a:solidFill>
                <a:latin typeface="Montserrat" pitchFamily="2" charset="77"/>
              </a:defRPr>
            </a:lvl1pPr>
          </a:lstStyle>
          <a:p>
            <a:r>
              <a:rPr lang="en-US"/>
              <a:t>Click to edit Master title style</a:t>
            </a:r>
          </a:p>
        </p:txBody>
      </p:sp>
      <p:sp>
        <p:nvSpPr>
          <p:cNvPr id="2" name="Content Placeholder 8">
            <a:extLst>
              <a:ext uri="{FF2B5EF4-FFF2-40B4-BE49-F238E27FC236}">
                <a16:creationId xmlns:a16="http://schemas.microsoft.com/office/drawing/2014/main" id="{F66D783D-815F-46BA-DC3D-6016E4BD7308}"/>
              </a:ext>
            </a:extLst>
          </p:cNvPr>
          <p:cNvSpPr>
            <a:spLocks noGrp="1"/>
          </p:cNvSpPr>
          <p:nvPr>
            <p:ph sz="quarter" idx="12"/>
          </p:nvPr>
        </p:nvSpPr>
        <p:spPr>
          <a:xfrm>
            <a:off x="641252" y="1519311"/>
            <a:ext cx="5364162" cy="4647313"/>
          </a:xfrm>
          <a:prstGeom prst="rect">
            <a:avLst/>
          </a:prstGeom>
        </p:spPr>
        <p:txBody>
          <a:bodyPr/>
          <a:lstStyle>
            <a:lvl1pPr>
              <a:defRPr sz="1800" b="0" i="0">
                <a:solidFill>
                  <a:schemeClr val="bg1"/>
                </a:solidFill>
                <a:latin typeface="Montserrat Light" pitchFamily="2" charset="77"/>
              </a:defRPr>
            </a:lvl1pPr>
            <a:lvl2pPr>
              <a:defRPr sz="1600" b="0" i="0">
                <a:solidFill>
                  <a:schemeClr val="bg1"/>
                </a:solidFill>
                <a:latin typeface="Montserrat Light" pitchFamily="2" charset="77"/>
              </a:defRPr>
            </a:lvl2pPr>
            <a:lvl3pPr>
              <a:defRPr sz="1400" b="0" i="0">
                <a:solidFill>
                  <a:schemeClr val="bg1"/>
                </a:solidFill>
                <a:latin typeface="Montserrat Light" pitchFamily="2" charset="77"/>
              </a:defRPr>
            </a:lvl3pPr>
            <a:lvl4pPr>
              <a:defRPr sz="1200" b="0" i="0">
                <a:solidFill>
                  <a:schemeClr val="bg1"/>
                </a:solidFill>
                <a:latin typeface="Montserrat Light" pitchFamily="2" charset="77"/>
              </a:defRPr>
            </a:lvl4pPr>
            <a:lvl5pPr>
              <a:defRPr sz="1100" b="0" i="0">
                <a:solidFill>
                  <a:schemeClr val="bg1"/>
                </a:solidFill>
                <a:latin typeface="Montserrat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8">
            <a:extLst>
              <a:ext uri="{FF2B5EF4-FFF2-40B4-BE49-F238E27FC236}">
                <a16:creationId xmlns:a16="http://schemas.microsoft.com/office/drawing/2014/main" id="{9F6EE999-4A55-8898-01C9-A8C5D2E1DB3B}"/>
              </a:ext>
            </a:extLst>
          </p:cNvPr>
          <p:cNvSpPr>
            <a:spLocks noGrp="1"/>
          </p:cNvSpPr>
          <p:nvPr>
            <p:ph sz="quarter" idx="13"/>
          </p:nvPr>
        </p:nvSpPr>
        <p:spPr>
          <a:xfrm>
            <a:off x="6186586" y="1519311"/>
            <a:ext cx="5364162" cy="4647313"/>
          </a:xfrm>
          <a:prstGeom prst="rect">
            <a:avLst/>
          </a:prstGeom>
        </p:spPr>
        <p:txBody>
          <a:bodyPr/>
          <a:lstStyle>
            <a:lvl1pPr>
              <a:defRPr sz="1800" b="0" i="0">
                <a:solidFill>
                  <a:schemeClr val="bg1"/>
                </a:solidFill>
                <a:latin typeface="Montserrat Light" pitchFamily="2" charset="77"/>
              </a:defRPr>
            </a:lvl1pPr>
            <a:lvl2pPr>
              <a:defRPr sz="1600" b="0" i="0">
                <a:solidFill>
                  <a:schemeClr val="bg1"/>
                </a:solidFill>
                <a:latin typeface="Montserrat Light" pitchFamily="2" charset="77"/>
              </a:defRPr>
            </a:lvl2pPr>
            <a:lvl3pPr>
              <a:defRPr sz="1400" b="0" i="0">
                <a:solidFill>
                  <a:schemeClr val="bg1"/>
                </a:solidFill>
                <a:latin typeface="Montserrat Light" pitchFamily="2" charset="77"/>
              </a:defRPr>
            </a:lvl3pPr>
            <a:lvl4pPr>
              <a:defRPr sz="1200" b="0" i="0">
                <a:solidFill>
                  <a:schemeClr val="bg1"/>
                </a:solidFill>
                <a:latin typeface="Montserrat Light" pitchFamily="2" charset="77"/>
              </a:defRPr>
            </a:lvl4pPr>
            <a:lvl5pPr>
              <a:defRPr sz="1100" b="0" i="0">
                <a:solidFill>
                  <a:schemeClr val="bg1"/>
                </a:solidFill>
                <a:latin typeface="Montserrat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13">
            <a:extLst>
              <a:ext uri="{FF2B5EF4-FFF2-40B4-BE49-F238E27FC236}">
                <a16:creationId xmlns:a16="http://schemas.microsoft.com/office/drawing/2014/main" id="{C91EB6DD-F769-B8B7-85A6-83D3AF7F33AB}"/>
              </a:ext>
            </a:extLst>
          </p:cNvPr>
          <p:cNvPicPr>
            <a:picLocks noChangeAspect="1"/>
          </p:cNvPicPr>
          <p:nvPr userDrawn="1"/>
        </p:nvPicPr>
        <p:blipFill>
          <a:blip r:embed="rId2"/>
          <a:srcRect l="64892" r="1048" b="63844"/>
          <a:stretch/>
        </p:blipFill>
        <p:spPr>
          <a:xfrm>
            <a:off x="10972800" y="0"/>
            <a:ext cx="1219200" cy="1294228"/>
          </a:xfrm>
          <a:prstGeom prst="rect">
            <a:avLst/>
          </a:prstGeom>
        </p:spPr>
      </p:pic>
      <p:pic>
        <p:nvPicPr>
          <p:cNvPr id="16" name="Picture 15">
            <a:extLst>
              <a:ext uri="{FF2B5EF4-FFF2-40B4-BE49-F238E27FC236}">
                <a16:creationId xmlns:a16="http://schemas.microsoft.com/office/drawing/2014/main" id="{09672825-880C-9DC1-0951-44636B997ECF}"/>
              </a:ext>
            </a:extLst>
          </p:cNvPr>
          <p:cNvPicPr>
            <a:picLocks noChangeAspect="1"/>
          </p:cNvPicPr>
          <p:nvPr userDrawn="1"/>
        </p:nvPicPr>
        <p:blipFill>
          <a:blip r:embed="rId3"/>
          <a:srcRect/>
          <a:stretch/>
        </p:blipFill>
        <p:spPr>
          <a:xfrm>
            <a:off x="248395" y="6366232"/>
            <a:ext cx="1023356" cy="280845"/>
          </a:xfrm>
          <a:prstGeom prst="rect">
            <a:avLst/>
          </a:prstGeom>
        </p:spPr>
      </p:pic>
      <p:sp>
        <p:nvSpPr>
          <p:cNvPr id="17" name="Text Placeholder 10">
            <a:extLst>
              <a:ext uri="{FF2B5EF4-FFF2-40B4-BE49-F238E27FC236}">
                <a16:creationId xmlns:a16="http://schemas.microsoft.com/office/drawing/2014/main" id="{B8295886-EAE8-E52B-92DE-B1ADF51DDBFD}"/>
              </a:ext>
            </a:extLst>
          </p:cNvPr>
          <p:cNvSpPr>
            <a:spLocks noGrp="1"/>
          </p:cNvSpPr>
          <p:nvPr>
            <p:ph type="body" sz="quarter" idx="15" hasCustomPrompt="1"/>
          </p:nvPr>
        </p:nvSpPr>
        <p:spPr>
          <a:xfrm>
            <a:off x="3654425" y="6506655"/>
            <a:ext cx="4883150" cy="117577"/>
          </a:xfrm>
          <a:prstGeom prst="rect">
            <a:avLst/>
          </a:prstGeom>
        </p:spPr>
        <p:txBody>
          <a:bodyPr/>
          <a:lstStyle>
            <a:lvl1pPr marL="0" indent="0" algn="ctr">
              <a:buFontTx/>
              <a:buNone/>
              <a:defRPr sz="700" b="0" i="0">
                <a:solidFill>
                  <a:schemeClr val="bg1"/>
                </a:solidFill>
                <a:latin typeface="Montserrat Light" pitchFamily="2" charset="77"/>
              </a:defRPr>
            </a:lvl1pPr>
          </a:lstStyle>
          <a:p>
            <a:pPr lvl="0"/>
            <a:r>
              <a:rPr lang="en-US"/>
              <a:t>©2025 RE/MAX, LLC. Each Office Independently Owned and Operated. 25_250</a:t>
            </a:r>
          </a:p>
        </p:txBody>
      </p:sp>
      <p:sp>
        <p:nvSpPr>
          <p:cNvPr id="18" name="Slide Number Placeholder 5">
            <a:extLst>
              <a:ext uri="{FF2B5EF4-FFF2-40B4-BE49-F238E27FC236}">
                <a16:creationId xmlns:a16="http://schemas.microsoft.com/office/drawing/2014/main" id="{CAC3569E-4274-CC8B-A0FD-F53E75B0005E}"/>
              </a:ext>
            </a:extLst>
          </p:cNvPr>
          <p:cNvSpPr>
            <a:spLocks noGrp="1"/>
          </p:cNvSpPr>
          <p:nvPr>
            <p:ph type="sldNum" sz="quarter" idx="4"/>
          </p:nvPr>
        </p:nvSpPr>
        <p:spPr>
          <a:xfrm>
            <a:off x="11734800" y="6416099"/>
            <a:ext cx="457200" cy="354480"/>
          </a:xfrm>
          <a:prstGeom prst="rect">
            <a:avLst/>
          </a:prstGeom>
        </p:spPr>
        <p:txBody>
          <a:bodyPr vert="horz" lIns="91440" tIns="45720" rIns="91440" bIns="45720" rtlCol="0" anchor="ctr"/>
          <a:lstStyle>
            <a:lvl1pPr algn="ctr">
              <a:defRPr sz="1200">
                <a:solidFill>
                  <a:schemeClr val="bg1"/>
                </a:solidFill>
              </a:defRPr>
            </a:lvl1pPr>
          </a:lstStyle>
          <a:p>
            <a:fld id="{118FA9C5-EA5D-5745-9DC4-F40B5BE4446B}" type="slidenum">
              <a:rPr lang="en-US" smtClean="0"/>
              <a:pPr/>
              <a:t>‹#›</a:t>
            </a:fld>
            <a:endParaRPr lang="en-US"/>
          </a:p>
        </p:txBody>
      </p:sp>
      <p:pic>
        <p:nvPicPr>
          <p:cNvPr id="3" name="Picture 2">
            <a:extLst>
              <a:ext uri="{FF2B5EF4-FFF2-40B4-BE49-F238E27FC236}">
                <a16:creationId xmlns:a16="http://schemas.microsoft.com/office/drawing/2014/main" id="{7F83DF25-7BBD-A149-678A-42ABE9C2DB55}"/>
              </a:ext>
            </a:extLst>
          </p:cNvPr>
          <p:cNvPicPr>
            <a:picLocks noChangeAspect="1"/>
          </p:cNvPicPr>
          <p:nvPr userDrawn="1"/>
        </p:nvPicPr>
        <p:blipFill>
          <a:blip r:embed="rId4"/>
          <a:srcRect/>
          <a:stretch/>
        </p:blipFill>
        <p:spPr>
          <a:xfrm>
            <a:off x="10045043" y="6526813"/>
            <a:ext cx="1616802" cy="143426"/>
          </a:xfrm>
          <a:prstGeom prst="rect">
            <a:avLst/>
          </a:prstGeom>
        </p:spPr>
      </p:pic>
    </p:spTree>
    <p:extLst>
      <p:ext uri="{BB962C8B-B14F-4D97-AF65-F5344CB8AC3E}">
        <p14:creationId xmlns:p14="http://schemas.microsoft.com/office/powerpoint/2010/main" val="17437134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Slide 3 Blue">
    <p:bg>
      <p:bgPr>
        <a:solidFill>
          <a:srgbClr val="0043FF"/>
        </a:solidFill>
        <a:effectLst/>
      </p:bgPr>
    </p:bg>
    <p:spTree>
      <p:nvGrpSpPr>
        <p:cNvPr id="1" name=""/>
        <p:cNvGrpSpPr/>
        <p:nvPr/>
      </p:nvGrpSpPr>
      <p:grpSpPr>
        <a:xfrm>
          <a:off x="0" y="0"/>
          <a:ext cx="0" cy="0"/>
          <a:chOff x="0" y="0"/>
          <a:chExt cx="0" cy="0"/>
        </a:xfrm>
      </p:grpSpPr>
      <p:sp>
        <p:nvSpPr>
          <p:cNvPr id="8" name="Title Placeholder 2">
            <a:extLst>
              <a:ext uri="{FF2B5EF4-FFF2-40B4-BE49-F238E27FC236}">
                <a16:creationId xmlns:a16="http://schemas.microsoft.com/office/drawing/2014/main" id="{D3289E22-69BE-A15F-BDD8-E9F80405C1FE}"/>
              </a:ext>
            </a:extLst>
          </p:cNvPr>
          <p:cNvSpPr>
            <a:spLocks noGrp="1"/>
          </p:cNvSpPr>
          <p:nvPr>
            <p:ph type="title"/>
          </p:nvPr>
        </p:nvSpPr>
        <p:spPr>
          <a:xfrm>
            <a:off x="641252" y="225083"/>
            <a:ext cx="10177094" cy="900332"/>
          </a:xfrm>
          <a:prstGeom prst="rect">
            <a:avLst/>
          </a:prstGeom>
        </p:spPr>
        <p:txBody>
          <a:bodyPr vert="horz" lIns="91440" tIns="45720" rIns="91440" bIns="45720" rtlCol="0" anchor="ctr">
            <a:normAutofit/>
          </a:bodyPr>
          <a:lstStyle>
            <a:lvl1pPr>
              <a:defRPr sz="3000" b="1" i="0">
                <a:solidFill>
                  <a:schemeClr val="bg1"/>
                </a:solidFill>
                <a:latin typeface="Montserrat" pitchFamily="2" charset="77"/>
              </a:defRPr>
            </a:lvl1pPr>
          </a:lstStyle>
          <a:p>
            <a:r>
              <a:rPr lang="en-US"/>
              <a:t>Click to edit Master title style</a:t>
            </a:r>
          </a:p>
        </p:txBody>
      </p:sp>
      <p:sp>
        <p:nvSpPr>
          <p:cNvPr id="3" name="Text Placeholder 14">
            <a:extLst>
              <a:ext uri="{FF2B5EF4-FFF2-40B4-BE49-F238E27FC236}">
                <a16:creationId xmlns:a16="http://schemas.microsoft.com/office/drawing/2014/main" id="{884D47C9-27BA-18C1-7525-A15EE4E6FCBE}"/>
              </a:ext>
            </a:extLst>
          </p:cNvPr>
          <p:cNvSpPr>
            <a:spLocks noGrp="1"/>
          </p:cNvSpPr>
          <p:nvPr>
            <p:ph type="body" sz="quarter" idx="14" hasCustomPrompt="1"/>
          </p:nvPr>
        </p:nvSpPr>
        <p:spPr>
          <a:xfrm>
            <a:off x="624468" y="1487565"/>
            <a:ext cx="4320496" cy="798435"/>
          </a:xfrm>
          <a:prstGeom prst="rect">
            <a:avLst/>
          </a:prstGeom>
        </p:spPr>
        <p:txBody>
          <a:bodyPr anchor="ctr">
            <a:normAutofit/>
          </a:bodyPr>
          <a:lstStyle>
            <a:lvl1pPr marL="0" indent="0">
              <a:buFontTx/>
              <a:buNone/>
              <a:defRPr sz="2000" b="0">
                <a:solidFill>
                  <a:schemeClr val="bg1"/>
                </a:solidFill>
                <a:latin typeface="Montserrat" pitchFamily="2" charset="77"/>
              </a:defRPr>
            </a:lvl1pPr>
            <a:lvl2pPr marL="176212" indent="0">
              <a:buNone/>
              <a:defRPr/>
            </a:lvl2pPr>
          </a:lstStyle>
          <a:p>
            <a:r>
              <a:rPr lang="en-US"/>
              <a:t>Click to edit Master title style</a:t>
            </a:r>
          </a:p>
        </p:txBody>
      </p:sp>
      <p:sp>
        <p:nvSpPr>
          <p:cNvPr id="5" name="Text Placeholder 9">
            <a:extLst>
              <a:ext uri="{FF2B5EF4-FFF2-40B4-BE49-F238E27FC236}">
                <a16:creationId xmlns:a16="http://schemas.microsoft.com/office/drawing/2014/main" id="{D1A12BE7-A4F6-1E4B-7AF6-32575ED9E7A9}"/>
              </a:ext>
            </a:extLst>
          </p:cNvPr>
          <p:cNvSpPr>
            <a:spLocks noGrp="1"/>
          </p:cNvSpPr>
          <p:nvPr>
            <p:ph type="body" sz="quarter" idx="15"/>
          </p:nvPr>
        </p:nvSpPr>
        <p:spPr>
          <a:xfrm>
            <a:off x="624468" y="2370265"/>
            <a:ext cx="4320496" cy="3796360"/>
          </a:xfrm>
          <a:prstGeom prst="rect">
            <a:avLst/>
          </a:prstGeom>
        </p:spPr>
        <p:txBody>
          <a:bodyPr/>
          <a:lstStyle>
            <a:lvl1pPr marL="0" indent="0">
              <a:buNone/>
              <a:defRPr sz="1400" b="0" i="0">
                <a:solidFill>
                  <a:schemeClr val="bg1"/>
                </a:solidFill>
                <a:latin typeface="Montserrat Light" pitchFamily="2" charset="77"/>
              </a:defRPr>
            </a:lvl1pPr>
          </a:lstStyle>
          <a:p>
            <a:pPr lvl="0"/>
            <a:r>
              <a:rPr lang="en-US"/>
              <a:t>Click to edit Master text styles</a:t>
            </a:r>
          </a:p>
        </p:txBody>
      </p:sp>
      <p:sp>
        <p:nvSpPr>
          <p:cNvPr id="6" name="Content Placeholder 8">
            <a:extLst>
              <a:ext uri="{FF2B5EF4-FFF2-40B4-BE49-F238E27FC236}">
                <a16:creationId xmlns:a16="http://schemas.microsoft.com/office/drawing/2014/main" id="{53187B8C-C7DD-3B3C-5ADD-0FDDDDEA3780}"/>
              </a:ext>
            </a:extLst>
          </p:cNvPr>
          <p:cNvSpPr>
            <a:spLocks noGrp="1"/>
          </p:cNvSpPr>
          <p:nvPr>
            <p:ph sz="quarter" idx="12"/>
          </p:nvPr>
        </p:nvSpPr>
        <p:spPr>
          <a:xfrm>
            <a:off x="5229497" y="1487565"/>
            <a:ext cx="6367771" cy="4760835"/>
          </a:xfrm>
          <a:prstGeom prst="rect">
            <a:avLst/>
          </a:prstGeom>
        </p:spPr>
        <p:txBody>
          <a:bodyPr/>
          <a:lstStyle>
            <a:lvl1pPr>
              <a:buClrTx/>
              <a:defRPr sz="1800" b="0" i="0">
                <a:solidFill>
                  <a:schemeClr val="bg1"/>
                </a:solidFill>
                <a:latin typeface="Montserrat Light" pitchFamily="2" charset="77"/>
              </a:defRPr>
            </a:lvl1pPr>
            <a:lvl2pPr>
              <a:buClrTx/>
              <a:defRPr sz="1600" b="0" i="0">
                <a:solidFill>
                  <a:schemeClr val="bg1"/>
                </a:solidFill>
                <a:latin typeface="Montserrat Light" pitchFamily="2" charset="77"/>
              </a:defRPr>
            </a:lvl2pPr>
            <a:lvl3pPr>
              <a:buClrTx/>
              <a:defRPr sz="1400" b="0" i="0">
                <a:solidFill>
                  <a:schemeClr val="bg1"/>
                </a:solidFill>
                <a:latin typeface="Montserrat Light" pitchFamily="2" charset="77"/>
              </a:defRPr>
            </a:lvl3pPr>
            <a:lvl4pPr>
              <a:buClrTx/>
              <a:defRPr sz="1200" b="0" i="0">
                <a:solidFill>
                  <a:schemeClr val="bg1"/>
                </a:solidFill>
                <a:latin typeface="Montserrat Light" pitchFamily="2" charset="77"/>
              </a:defRPr>
            </a:lvl4pPr>
            <a:lvl5pPr>
              <a:lnSpc>
                <a:spcPct val="100000"/>
              </a:lnSpc>
              <a:buClrTx/>
              <a:defRPr sz="1100" b="0" i="0">
                <a:solidFill>
                  <a:schemeClr val="bg1"/>
                </a:solidFill>
                <a:latin typeface="Montserrat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5" name="Picture 14">
            <a:extLst>
              <a:ext uri="{FF2B5EF4-FFF2-40B4-BE49-F238E27FC236}">
                <a16:creationId xmlns:a16="http://schemas.microsoft.com/office/drawing/2014/main" id="{8B6BAD97-4574-AA13-E434-0D1FE83EE172}"/>
              </a:ext>
            </a:extLst>
          </p:cNvPr>
          <p:cNvPicPr>
            <a:picLocks noChangeAspect="1"/>
          </p:cNvPicPr>
          <p:nvPr userDrawn="1"/>
        </p:nvPicPr>
        <p:blipFill>
          <a:blip r:embed="rId2"/>
          <a:srcRect l="64892" r="1048" b="63844"/>
          <a:stretch/>
        </p:blipFill>
        <p:spPr>
          <a:xfrm>
            <a:off x="10972800" y="0"/>
            <a:ext cx="1219200" cy="1294228"/>
          </a:xfrm>
          <a:prstGeom prst="rect">
            <a:avLst/>
          </a:prstGeom>
        </p:spPr>
      </p:pic>
      <p:pic>
        <p:nvPicPr>
          <p:cNvPr id="10" name="Picture 9">
            <a:extLst>
              <a:ext uri="{FF2B5EF4-FFF2-40B4-BE49-F238E27FC236}">
                <a16:creationId xmlns:a16="http://schemas.microsoft.com/office/drawing/2014/main" id="{E0626E2A-CAC3-B3B9-541B-EE7838D406B3}"/>
              </a:ext>
            </a:extLst>
          </p:cNvPr>
          <p:cNvPicPr>
            <a:picLocks noChangeAspect="1"/>
          </p:cNvPicPr>
          <p:nvPr userDrawn="1"/>
        </p:nvPicPr>
        <p:blipFill>
          <a:blip r:embed="rId3"/>
          <a:srcRect/>
          <a:stretch/>
        </p:blipFill>
        <p:spPr>
          <a:xfrm>
            <a:off x="248395" y="6366232"/>
            <a:ext cx="1023356" cy="280845"/>
          </a:xfrm>
          <a:prstGeom prst="rect">
            <a:avLst/>
          </a:prstGeom>
        </p:spPr>
      </p:pic>
      <p:sp>
        <p:nvSpPr>
          <p:cNvPr id="12" name="Text Placeholder 10">
            <a:extLst>
              <a:ext uri="{FF2B5EF4-FFF2-40B4-BE49-F238E27FC236}">
                <a16:creationId xmlns:a16="http://schemas.microsoft.com/office/drawing/2014/main" id="{3B24E4CD-94B3-DA8E-B07D-E563386A7782}"/>
              </a:ext>
            </a:extLst>
          </p:cNvPr>
          <p:cNvSpPr>
            <a:spLocks noGrp="1"/>
          </p:cNvSpPr>
          <p:nvPr>
            <p:ph type="body" sz="quarter" idx="16" hasCustomPrompt="1"/>
          </p:nvPr>
        </p:nvSpPr>
        <p:spPr>
          <a:xfrm>
            <a:off x="3654425" y="6506655"/>
            <a:ext cx="4883150" cy="117577"/>
          </a:xfrm>
          <a:prstGeom prst="rect">
            <a:avLst/>
          </a:prstGeom>
        </p:spPr>
        <p:txBody>
          <a:bodyPr/>
          <a:lstStyle>
            <a:lvl1pPr marL="0" indent="0" algn="ctr">
              <a:buFontTx/>
              <a:buNone/>
              <a:defRPr sz="700" b="0" i="0">
                <a:solidFill>
                  <a:schemeClr val="bg1"/>
                </a:solidFill>
                <a:latin typeface="Montserrat Light" pitchFamily="2" charset="77"/>
              </a:defRPr>
            </a:lvl1pPr>
          </a:lstStyle>
          <a:p>
            <a:pPr lvl="0"/>
            <a:r>
              <a:rPr lang="en-US"/>
              <a:t>©2025 RE/MAX, LLC. Each Office Independently Owned and Operated. 25_250</a:t>
            </a:r>
          </a:p>
        </p:txBody>
      </p:sp>
      <p:sp>
        <p:nvSpPr>
          <p:cNvPr id="14" name="Slide Number Placeholder 5">
            <a:extLst>
              <a:ext uri="{FF2B5EF4-FFF2-40B4-BE49-F238E27FC236}">
                <a16:creationId xmlns:a16="http://schemas.microsoft.com/office/drawing/2014/main" id="{55FE7AC9-2F66-CD7C-E136-88534A3EA691}"/>
              </a:ext>
            </a:extLst>
          </p:cNvPr>
          <p:cNvSpPr>
            <a:spLocks noGrp="1"/>
          </p:cNvSpPr>
          <p:nvPr>
            <p:ph type="sldNum" sz="quarter" idx="4"/>
          </p:nvPr>
        </p:nvSpPr>
        <p:spPr>
          <a:xfrm>
            <a:off x="11734800" y="6416099"/>
            <a:ext cx="457200" cy="354480"/>
          </a:xfrm>
          <a:prstGeom prst="rect">
            <a:avLst/>
          </a:prstGeom>
        </p:spPr>
        <p:txBody>
          <a:bodyPr vert="horz" lIns="91440" tIns="45720" rIns="91440" bIns="45720" rtlCol="0" anchor="ctr"/>
          <a:lstStyle>
            <a:lvl1pPr algn="ctr">
              <a:defRPr sz="1200">
                <a:solidFill>
                  <a:schemeClr val="bg1"/>
                </a:solidFill>
              </a:defRPr>
            </a:lvl1pPr>
          </a:lstStyle>
          <a:p>
            <a:fld id="{118FA9C5-EA5D-5745-9DC4-F40B5BE4446B}" type="slidenum">
              <a:rPr lang="en-US" smtClean="0"/>
              <a:pPr/>
              <a:t>‹#›</a:t>
            </a:fld>
            <a:endParaRPr lang="en-US"/>
          </a:p>
        </p:txBody>
      </p:sp>
      <p:pic>
        <p:nvPicPr>
          <p:cNvPr id="2" name="Picture 1">
            <a:extLst>
              <a:ext uri="{FF2B5EF4-FFF2-40B4-BE49-F238E27FC236}">
                <a16:creationId xmlns:a16="http://schemas.microsoft.com/office/drawing/2014/main" id="{653ECEC3-A46F-CAB4-015E-497E71CE395E}"/>
              </a:ext>
            </a:extLst>
          </p:cNvPr>
          <p:cNvPicPr>
            <a:picLocks noChangeAspect="1"/>
          </p:cNvPicPr>
          <p:nvPr userDrawn="1"/>
        </p:nvPicPr>
        <p:blipFill>
          <a:blip r:embed="rId4"/>
          <a:srcRect/>
          <a:stretch/>
        </p:blipFill>
        <p:spPr>
          <a:xfrm>
            <a:off x="10045043" y="6526813"/>
            <a:ext cx="1616802" cy="143426"/>
          </a:xfrm>
          <a:prstGeom prst="rect">
            <a:avLst/>
          </a:prstGeom>
        </p:spPr>
      </p:pic>
    </p:spTree>
    <p:extLst>
      <p:ext uri="{BB962C8B-B14F-4D97-AF65-F5344CB8AC3E}">
        <p14:creationId xmlns:p14="http://schemas.microsoft.com/office/powerpoint/2010/main" val="105155275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Slide 4 Blue">
    <p:bg>
      <p:bgPr>
        <a:solidFill>
          <a:srgbClr val="0043FF"/>
        </a:solidFill>
        <a:effectLst/>
      </p:bgPr>
    </p:bg>
    <p:spTree>
      <p:nvGrpSpPr>
        <p:cNvPr id="1" name=""/>
        <p:cNvGrpSpPr/>
        <p:nvPr/>
      </p:nvGrpSpPr>
      <p:grpSpPr>
        <a:xfrm>
          <a:off x="0" y="0"/>
          <a:ext cx="0" cy="0"/>
          <a:chOff x="0" y="0"/>
          <a:chExt cx="0" cy="0"/>
        </a:xfrm>
      </p:grpSpPr>
      <p:sp>
        <p:nvSpPr>
          <p:cNvPr id="2" name="Text Placeholder 14">
            <a:extLst>
              <a:ext uri="{FF2B5EF4-FFF2-40B4-BE49-F238E27FC236}">
                <a16:creationId xmlns:a16="http://schemas.microsoft.com/office/drawing/2014/main" id="{E0A37FD9-75F2-9B4F-F65B-261C221B496F}"/>
              </a:ext>
            </a:extLst>
          </p:cNvPr>
          <p:cNvSpPr>
            <a:spLocks noGrp="1"/>
          </p:cNvSpPr>
          <p:nvPr>
            <p:ph type="body" sz="quarter" idx="14" hasCustomPrompt="1"/>
          </p:nvPr>
        </p:nvSpPr>
        <p:spPr>
          <a:xfrm>
            <a:off x="624468" y="1487565"/>
            <a:ext cx="4320496" cy="798435"/>
          </a:xfrm>
          <a:prstGeom prst="rect">
            <a:avLst/>
          </a:prstGeom>
        </p:spPr>
        <p:txBody>
          <a:bodyPr anchor="ctr">
            <a:normAutofit/>
          </a:bodyPr>
          <a:lstStyle>
            <a:lvl1pPr marL="0" indent="0">
              <a:buFontTx/>
              <a:buNone/>
              <a:defRPr sz="2000" b="0">
                <a:solidFill>
                  <a:schemeClr val="bg1"/>
                </a:solidFill>
                <a:latin typeface="Montserrat" pitchFamily="2" charset="77"/>
              </a:defRPr>
            </a:lvl1pPr>
            <a:lvl2pPr marL="176212" indent="0">
              <a:buNone/>
              <a:defRPr/>
            </a:lvl2pPr>
          </a:lstStyle>
          <a:p>
            <a:r>
              <a:rPr lang="en-US"/>
              <a:t>Click to edit Master title style</a:t>
            </a:r>
          </a:p>
        </p:txBody>
      </p:sp>
      <p:sp>
        <p:nvSpPr>
          <p:cNvPr id="4" name="Text Placeholder 9">
            <a:extLst>
              <a:ext uri="{FF2B5EF4-FFF2-40B4-BE49-F238E27FC236}">
                <a16:creationId xmlns:a16="http://schemas.microsoft.com/office/drawing/2014/main" id="{7B74635F-1782-F191-5390-9CA924F24EB2}"/>
              </a:ext>
            </a:extLst>
          </p:cNvPr>
          <p:cNvSpPr>
            <a:spLocks noGrp="1"/>
          </p:cNvSpPr>
          <p:nvPr>
            <p:ph type="body" sz="quarter" idx="15"/>
          </p:nvPr>
        </p:nvSpPr>
        <p:spPr>
          <a:xfrm>
            <a:off x="624468" y="2370265"/>
            <a:ext cx="4320496" cy="3796360"/>
          </a:xfrm>
          <a:prstGeom prst="rect">
            <a:avLst/>
          </a:prstGeom>
        </p:spPr>
        <p:txBody>
          <a:bodyPr/>
          <a:lstStyle>
            <a:lvl1pPr marL="0" indent="0">
              <a:buNone/>
              <a:defRPr sz="1400" b="0" i="0">
                <a:solidFill>
                  <a:schemeClr val="bg1"/>
                </a:solidFill>
                <a:latin typeface="Montserrat Light" pitchFamily="2" charset="77"/>
              </a:defRPr>
            </a:lvl1pPr>
          </a:lstStyle>
          <a:p>
            <a:pPr lvl="0"/>
            <a:r>
              <a:rPr lang="en-US"/>
              <a:t>Click to edit Master text styles</a:t>
            </a:r>
          </a:p>
        </p:txBody>
      </p:sp>
      <p:sp>
        <p:nvSpPr>
          <p:cNvPr id="10" name="Content Placeholder 8">
            <a:extLst>
              <a:ext uri="{FF2B5EF4-FFF2-40B4-BE49-F238E27FC236}">
                <a16:creationId xmlns:a16="http://schemas.microsoft.com/office/drawing/2014/main" id="{EA8D3784-7FAD-7E5F-0F84-EB36EEB9F4A6}"/>
              </a:ext>
            </a:extLst>
          </p:cNvPr>
          <p:cNvSpPr>
            <a:spLocks noGrp="1"/>
          </p:cNvSpPr>
          <p:nvPr>
            <p:ph sz="quarter" idx="12"/>
          </p:nvPr>
        </p:nvSpPr>
        <p:spPr>
          <a:xfrm>
            <a:off x="5229497" y="1487565"/>
            <a:ext cx="6367771" cy="4760835"/>
          </a:xfrm>
          <a:prstGeom prst="rect">
            <a:avLst/>
          </a:prstGeom>
        </p:spPr>
        <p:txBody>
          <a:bodyPr/>
          <a:lstStyle>
            <a:lvl1pPr>
              <a:buClrTx/>
              <a:defRPr sz="1800" b="0" i="0">
                <a:solidFill>
                  <a:schemeClr val="bg1"/>
                </a:solidFill>
                <a:latin typeface="Montserrat Light" pitchFamily="2" charset="77"/>
              </a:defRPr>
            </a:lvl1pPr>
            <a:lvl2pPr>
              <a:buClrTx/>
              <a:defRPr sz="1600" b="0" i="0">
                <a:solidFill>
                  <a:schemeClr val="bg1"/>
                </a:solidFill>
                <a:latin typeface="Montserrat Light" pitchFamily="2" charset="77"/>
              </a:defRPr>
            </a:lvl2pPr>
            <a:lvl3pPr>
              <a:buClrTx/>
              <a:defRPr sz="1400" b="0" i="0">
                <a:solidFill>
                  <a:schemeClr val="bg1"/>
                </a:solidFill>
                <a:latin typeface="Montserrat Light" pitchFamily="2" charset="77"/>
              </a:defRPr>
            </a:lvl3pPr>
            <a:lvl4pPr>
              <a:buClrTx/>
              <a:defRPr sz="1200" b="0" i="0">
                <a:solidFill>
                  <a:schemeClr val="bg1"/>
                </a:solidFill>
                <a:latin typeface="Montserrat Light" pitchFamily="2" charset="77"/>
              </a:defRPr>
            </a:lvl4pPr>
            <a:lvl5pPr>
              <a:lnSpc>
                <a:spcPct val="100000"/>
              </a:lnSpc>
              <a:buClrTx/>
              <a:defRPr sz="1100" b="0" i="0">
                <a:solidFill>
                  <a:schemeClr val="bg1"/>
                </a:solidFill>
                <a:latin typeface="Montserrat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13">
            <a:extLst>
              <a:ext uri="{FF2B5EF4-FFF2-40B4-BE49-F238E27FC236}">
                <a16:creationId xmlns:a16="http://schemas.microsoft.com/office/drawing/2014/main" id="{3E731BC0-262B-B3FC-311E-00585067AE4C}"/>
              </a:ext>
            </a:extLst>
          </p:cNvPr>
          <p:cNvPicPr>
            <a:picLocks noChangeAspect="1"/>
          </p:cNvPicPr>
          <p:nvPr userDrawn="1"/>
        </p:nvPicPr>
        <p:blipFill>
          <a:blip r:embed="rId2"/>
          <a:srcRect l="64892" r="1048" b="63844"/>
          <a:stretch/>
        </p:blipFill>
        <p:spPr>
          <a:xfrm>
            <a:off x="10972800" y="0"/>
            <a:ext cx="1219200" cy="1294228"/>
          </a:xfrm>
          <a:prstGeom prst="rect">
            <a:avLst/>
          </a:prstGeom>
        </p:spPr>
      </p:pic>
      <p:pic>
        <p:nvPicPr>
          <p:cNvPr id="6" name="Picture 5">
            <a:extLst>
              <a:ext uri="{FF2B5EF4-FFF2-40B4-BE49-F238E27FC236}">
                <a16:creationId xmlns:a16="http://schemas.microsoft.com/office/drawing/2014/main" id="{853936CF-B544-4EA9-C659-0A91ABC749B7}"/>
              </a:ext>
            </a:extLst>
          </p:cNvPr>
          <p:cNvPicPr>
            <a:picLocks noChangeAspect="1"/>
          </p:cNvPicPr>
          <p:nvPr userDrawn="1"/>
        </p:nvPicPr>
        <p:blipFill>
          <a:blip r:embed="rId3"/>
          <a:srcRect/>
          <a:stretch/>
        </p:blipFill>
        <p:spPr>
          <a:xfrm>
            <a:off x="248395" y="6366232"/>
            <a:ext cx="1023356" cy="280845"/>
          </a:xfrm>
          <a:prstGeom prst="rect">
            <a:avLst/>
          </a:prstGeom>
        </p:spPr>
      </p:pic>
      <p:sp>
        <p:nvSpPr>
          <p:cNvPr id="8" name="Text Placeholder 10">
            <a:extLst>
              <a:ext uri="{FF2B5EF4-FFF2-40B4-BE49-F238E27FC236}">
                <a16:creationId xmlns:a16="http://schemas.microsoft.com/office/drawing/2014/main" id="{E3CE451D-DD9E-63FD-C957-ED68283F8C22}"/>
              </a:ext>
            </a:extLst>
          </p:cNvPr>
          <p:cNvSpPr>
            <a:spLocks noGrp="1"/>
          </p:cNvSpPr>
          <p:nvPr>
            <p:ph type="body" sz="quarter" idx="16" hasCustomPrompt="1"/>
          </p:nvPr>
        </p:nvSpPr>
        <p:spPr>
          <a:xfrm>
            <a:off x="3654425" y="6506655"/>
            <a:ext cx="4883150" cy="117577"/>
          </a:xfrm>
          <a:prstGeom prst="rect">
            <a:avLst/>
          </a:prstGeom>
        </p:spPr>
        <p:txBody>
          <a:bodyPr/>
          <a:lstStyle>
            <a:lvl1pPr marL="0" indent="0" algn="ctr">
              <a:buFontTx/>
              <a:buNone/>
              <a:defRPr sz="700" b="0" i="0">
                <a:solidFill>
                  <a:schemeClr val="bg1"/>
                </a:solidFill>
                <a:latin typeface="Montserrat Light" pitchFamily="2" charset="77"/>
              </a:defRPr>
            </a:lvl1pPr>
          </a:lstStyle>
          <a:p>
            <a:pPr lvl="0"/>
            <a:r>
              <a:rPr lang="en-US"/>
              <a:t>©2025 RE/MAX, LLC. Each Office Independently Owned and Operated. 25_250</a:t>
            </a:r>
          </a:p>
        </p:txBody>
      </p:sp>
      <p:sp>
        <p:nvSpPr>
          <p:cNvPr id="12" name="Slide Number Placeholder 5">
            <a:extLst>
              <a:ext uri="{FF2B5EF4-FFF2-40B4-BE49-F238E27FC236}">
                <a16:creationId xmlns:a16="http://schemas.microsoft.com/office/drawing/2014/main" id="{271405F6-9DA2-BA24-6F5E-07DA03E2986B}"/>
              </a:ext>
            </a:extLst>
          </p:cNvPr>
          <p:cNvSpPr>
            <a:spLocks noGrp="1"/>
          </p:cNvSpPr>
          <p:nvPr>
            <p:ph type="sldNum" sz="quarter" idx="4"/>
          </p:nvPr>
        </p:nvSpPr>
        <p:spPr>
          <a:xfrm>
            <a:off x="11734800" y="6416099"/>
            <a:ext cx="457200" cy="354480"/>
          </a:xfrm>
          <a:prstGeom prst="rect">
            <a:avLst/>
          </a:prstGeom>
        </p:spPr>
        <p:txBody>
          <a:bodyPr vert="horz" lIns="91440" tIns="45720" rIns="91440" bIns="45720" rtlCol="0" anchor="ctr"/>
          <a:lstStyle>
            <a:lvl1pPr algn="ctr">
              <a:defRPr sz="1200">
                <a:solidFill>
                  <a:schemeClr val="bg1"/>
                </a:solidFill>
              </a:defRPr>
            </a:lvl1pPr>
          </a:lstStyle>
          <a:p>
            <a:fld id="{118FA9C5-EA5D-5745-9DC4-F40B5BE4446B}" type="slidenum">
              <a:rPr lang="en-US" smtClean="0"/>
              <a:pPr/>
              <a:t>‹#›</a:t>
            </a:fld>
            <a:endParaRPr lang="en-US"/>
          </a:p>
        </p:txBody>
      </p:sp>
      <p:pic>
        <p:nvPicPr>
          <p:cNvPr id="3" name="Picture 2">
            <a:extLst>
              <a:ext uri="{FF2B5EF4-FFF2-40B4-BE49-F238E27FC236}">
                <a16:creationId xmlns:a16="http://schemas.microsoft.com/office/drawing/2014/main" id="{A8A6C562-3F4C-5DA8-6FE0-CBF154ECBA28}"/>
              </a:ext>
            </a:extLst>
          </p:cNvPr>
          <p:cNvPicPr>
            <a:picLocks noChangeAspect="1"/>
          </p:cNvPicPr>
          <p:nvPr userDrawn="1"/>
        </p:nvPicPr>
        <p:blipFill>
          <a:blip r:embed="rId4"/>
          <a:srcRect/>
          <a:stretch/>
        </p:blipFill>
        <p:spPr>
          <a:xfrm>
            <a:off x="10045043" y="6526813"/>
            <a:ext cx="1616802" cy="143426"/>
          </a:xfrm>
          <a:prstGeom prst="rect">
            <a:avLst/>
          </a:prstGeom>
        </p:spPr>
      </p:pic>
    </p:spTree>
    <p:extLst>
      <p:ext uri="{BB962C8B-B14F-4D97-AF65-F5344CB8AC3E}">
        <p14:creationId xmlns:p14="http://schemas.microsoft.com/office/powerpoint/2010/main" val="382889133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Slide 5 Blue">
    <p:bg>
      <p:bgPr>
        <a:solidFill>
          <a:srgbClr val="0043FF"/>
        </a:solidFill>
        <a:effectLst/>
      </p:bgPr>
    </p:bg>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DC3D384D-A394-FABA-E531-1C719B2AD4A2}"/>
              </a:ext>
            </a:extLst>
          </p:cNvPr>
          <p:cNvSpPr>
            <a:spLocks noGrp="1"/>
          </p:cNvSpPr>
          <p:nvPr>
            <p:ph type="pic" sz="quarter" idx="12" hasCustomPrompt="1"/>
          </p:nvPr>
        </p:nvSpPr>
        <p:spPr>
          <a:xfrm>
            <a:off x="5212132" y="1483952"/>
            <a:ext cx="6385135" cy="4682673"/>
          </a:xfrm>
          <a:prstGeom prst="rect">
            <a:avLst/>
          </a:prstGeom>
        </p:spPr>
        <p:txBody>
          <a:bodyPr/>
          <a:lstStyle>
            <a:lvl1pPr marL="0" indent="0">
              <a:buNone/>
              <a:defRPr sz="2000" b="0" i="0">
                <a:solidFill>
                  <a:schemeClr val="bg1"/>
                </a:solidFill>
                <a:latin typeface="Montserrat Light" pitchFamily="2" charset="77"/>
              </a:defRPr>
            </a:lvl1pPr>
          </a:lstStyle>
          <a:p>
            <a:r>
              <a:rPr lang="en-US"/>
              <a:t>Click to add picture</a:t>
            </a:r>
          </a:p>
        </p:txBody>
      </p:sp>
      <p:sp>
        <p:nvSpPr>
          <p:cNvPr id="4" name="Text Placeholder 14">
            <a:extLst>
              <a:ext uri="{FF2B5EF4-FFF2-40B4-BE49-F238E27FC236}">
                <a16:creationId xmlns:a16="http://schemas.microsoft.com/office/drawing/2014/main" id="{75568220-EE33-1BC7-B9D3-2DB50E652F04}"/>
              </a:ext>
            </a:extLst>
          </p:cNvPr>
          <p:cNvSpPr>
            <a:spLocks noGrp="1"/>
          </p:cNvSpPr>
          <p:nvPr>
            <p:ph type="body" sz="quarter" idx="14" hasCustomPrompt="1"/>
          </p:nvPr>
        </p:nvSpPr>
        <p:spPr>
          <a:xfrm>
            <a:off x="624468" y="1487565"/>
            <a:ext cx="4320496" cy="798435"/>
          </a:xfrm>
          <a:prstGeom prst="rect">
            <a:avLst/>
          </a:prstGeom>
        </p:spPr>
        <p:txBody>
          <a:bodyPr anchor="ctr">
            <a:normAutofit/>
          </a:bodyPr>
          <a:lstStyle>
            <a:lvl1pPr marL="0" indent="0">
              <a:buFontTx/>
              <a:buNone/>
              <a:defRPr sz="2000" b="0">
                <a:solidFill>
                  <a:schemeClr val="bg1"/>
                </a:solidFill>
                <a:latin typeface="Montserrat" pitchFamily="2" charset="77"/>
              </a:defRPr>
            </a:lvl1pPr>
            <a:lvl2pPr marL="176212" indent="0">
              <a:buNone/>
              <a:defRPr/>
            </a:lvl2pPr>
          </a:lstStyle>
          <a:p>
            <a:r>
              <a:rPr lang="en-US"/>
              <a:t>Click to edit Master title style</a:t>
            </a:r>
          </a:p>
        </p:txBody>
      </p:sp>
      <p:sp>
        <p:nvSpPr>
          <p:cNvPr id="8" name="Text Placeholder 9">
            <a:extLst>
              <a:ext uri="{FF2B5EF4-FFF2-40B4-BE49-F238E27FC236}">
                <a16:creationId xmlns:a16="http://schemas.microsoft.com/office/drawing/2014/main" id="{53CB8EB7-7DA4-6DFA-8F42-686538FB3F29}"/>
              </a:ext>
            </a:extLst>
          </p:cNvPr>
          <p:cNvSpPr>
            <a:spLocks noGrp="1"/>
          </p:cNvSpPr>
          <p:nvPr>
            <p:ph type="body" sz="quarter" idx="15"/>
          </p:nvPr>
        </p:nvSpPr>
        <p:spPr>
          <a:xfrm>
            <a:off x="624468" y="2370265"/>
            <a:ext cx="4320496" cy="3796360"/>
          </a:xfrm>
          <a:prstGeom prst="rect">
            <a:avLst/>
          </a:prstGeom>
        </p:spPr>
        <p:txBody>
          <a:bodyPr/>
          <a:lstStyle>
            <a:lvl1pPr marL="0" indent="0">
              <a:buNone/>
              <a:defRPr sz="1400" b="0" i="0">
                <a:solidFill>
                  <a:schemeClr val="bg1"/>
                </a:solidFill>
                <a:latin typeface="Montserrat Light" pitchFamily="2" charset="77"/>
              </a:defRPr>
            </a:lvl1pPr>
          </a:lstStyle>
          <a:p>
            <a:pPr lvl="0"/>
            <a:r>
              <a:rPr lang="en-US"/>
              <a:t>Click to edit Master text styles</a:t>
            </a:r>
          </a:p>
        </p:txBody>
      </p:sp>
      <p:pic>
        <p:nvPicPr>
          <p:cNvPr id="14" name="Picture 13">
            <a:extLst>
              <a:ext uri="{FF2B5EF4-FFF2-40B4-BE49-F238E27FC236}">
                <a16:creationId xmlns:a16="http://schemas.microsoft.com/office/drawing/2014/main" id="{D01F57B6-8EF2-9974-9265-394AD3E4AAE9}"/>
              </a:ext>
            </a:extLst>
          </p:cNvPr>
          <p:cNvPicPr>
            <a:picLocks noChangeAspect="1"/>
          </p:cNvPicPr>
          <p:nvPr userDrawn="1"/>
        </p:nvPicPr>
        <p:blipFill>
          <a:blip r:embed="rId2"/>
          <a:srcRect l="64892" r="1048" b="63844"/>
          <a:stretch/>
        </p:blipFill>
        <p:spPr>
          <a:xfrm>
            <a:off x="10972800" y="0"/>
            <a:ext cx="1219200" cy="1294228"/>
          </a:xfrm>
          <a:prstGeom prst="rect">
            <a:avLst/>
          </a:prstGeom>
        </p:spPr>
      </p:pic>
      <p:pic>
        <p:nvPicPr>
          <p:cNvPr id="6" name="Picture 5">
            <a:extLst>
              <a:ext uri="{FF2B5EF4-FFF2-40B4-BE49-F238E27FC236}">
                <a16:creationId xmlns:a16="http://schemas.microsoft.com/office/drawing/2014/main" id="{2D652BB0-6351-583E-0620-4F3B1F635C6A}"/>
              </a:ext>
            </a:extLst>
          </p:cNvPr>
          <p:cNvPicPr>
            <a:picLocks noChangeAspect="1"/>
          </p:cNvPicPr>
          <p:nvPr userDrawn="1"/>
        </p:nvPicPr>
        <p:blipFill>
          <a:blip r:embed="rId3"/>
          <a:srcRect/>
          <a:stretch/>
        </p:blipFill>
        <p:spPr>
          <a:xfrm>
            <a:off x="248395" y="6366232"/>
            <a:ext cx="1023356" cy="280845"/>
          </a:xfrm>
          <a:prstGeom prst="rect">
            <a:avLst/>
          </a:prstGeom>
        </p:spPr>
      </p:pic>
      <p:sp>
        <p:nvSpPr>
          <p:cNvPr id="10" name="Text Placeholder 10">
            <a:extLst>
              <a:ext uri="{FF2B5EF4-FFF2-40B4-BE49-F238E27FC236}">
                <a16:creationId xmlns:a16="http://schemas.microsoft.com/office/drawing/2014/main" id="{5A67B7E3-10BC-294A-F412-CE097EC0556D}"/>
              </a:ext>
            </a:extLst>
          </p:cNvPr>
          <p:cNvSpPr>
            <a:spLocks noGrp="1"/>
          </p:cNvSpPr>
          <p:nvPr>
            <p:ph type="body" sz="quarter" idx="16" hasCustomPrompt="1"/>
          </p:nvPr>
        </p:nvSpPr>
        <p:spPr>
          <a:xfrm>
            <a:off x="3654425" y="6506655"/>
            <a:ext cx="4883150" cy="117577"/>
          </a:xfrm>
          <a:prstGeom prst="rect">
            <a:avLst/>
          </a:prstGeom>
        </p:spPr>
        <p:txBody>
          <a:bodyPr/>
          <a:lstStyle>
            <a:lvl1pPr marL="0" indent="0" algn="ctr">
              <a:buFontTx/>
              <a:buNone/>
              <a:defRPr sz="700" b="0" i="0">
                <a:solidFill>
                  <a:schemeClr val="bg1"/>
                </a:solidFill>
                <a:latin typeface="Montserrat Light" pitchFamily="2" charset="77"/>
              </a:defRPr>
            </a:lvl1pPr>
          </a:lstStyle>
          <a:p>
            <a:pPr lvl="0"/>
            <a:r>
              <a:rPr lang="en-US"/>
              <a:t>©2025 RE/MAX, LLC. Each Office Independently Owned and Operated. 25_250</a:t>
            </a:r>
          </a:p>
        </p:txBody>
      </p:sp>
      <p:sp>
        <p:nvSpPr>
          <p:cNvPr id="12" name="Slide Number Placeholder 5">
            <a:extLst>
              <a:ext uri="{FF2B5EF4-FFF2-40B4-BE49-F238E27FC236}">
                <a16:creationId xmlns:a16="http://schemas.microsoft.com/office/drawing/2014/main" id="{7F822517-E891-1620-6DB2-FEB288F3E4D5}"/>
              </a:ext>
            </a:extLst>
          </p:cNvPr>
          <p:cNvSpPr>
            <a:spLocks noGrp="1"/>
          </p:cNvSpPr>
          <p:nvPr>
            <p:ph type="sldNum" sz="quarter" idx="4"/>
          </p:nvPr>
        </p:nvSpPr>
        <p:spPr>
          <a:xfrm>
            <a:off x="11734800" y="6416099"/>
            <a:ext cx="457200" cy="354480"/>
          </a:xfrm>
          <a:prstGeom prst="rect">
            <a:avLst/>
          </a:prstGeom>
        </p:spPr>
        <p:txBody>
          <a:bodyPr vert="horz" lIns="91440" tIns="45720" rIns="91440" bIns="45720" rtlCol="0" anchor="ctr"/>
          <a:lstStyle>
            <a:lvl1pPr algn="ctr">
              <a:defRPr sz="1200">
                <a:solidFill>
                  <a:schemeClr val="bg1"/>
                </a:solidFill>
              </a:defRPr>
            </a:lvl1pPr>
          </a:lstStyle>
          <a:p>
            <a:fld id="{118FA9C5-EA5D-5745-9DC4-F40B5BE4446B}" type="slidenum">
              <a:rPr lang="en-US" smtClean="0"/>
              <a:pPr/>
              <a:t>‹#›</a:t>
            </a:fld>
            <a:endParaRPr lang="en-US"/>
          </a:p>
        </p:txBody>
      </p:sp>
      <p:pic>
        <p:nvPicPr>
          <p:cNvPr id="3" name="Picture 2">
            <a:extLst>
              <a:ext uri="{FF2B5EF4-FFF2-40B4-BE49-F238E27FC236}">
                <a16:creationId xmlns:a16="http://schemas.microsoft.com/office/drawing/2014/main" id="{EE087B48-0F9F-0019-3916-F75BCD293681}"/>
              </a:ext>
            </a:extLst>
          </p:cNvPr>
          <p:cNvPicPr>
            <a:picLocks noChangeAspect="1"/>
          </p:cNvPicPr>
          <p:nvPr userDrawn="1"/>
        </p:nvPicPr>
        <p:blipFill>
          <a:blip r:embed="rId4"/>
          <a:srcRect/>
          <a:stretch/>
        </p:blipFill>
        <p:spPr>
          <a:xfrm>
            <a:off x="10045043" y="6526813"/>
            <a:ext cx="1616802" cy="143426"/>
          </a:xfrm>
          <a:prstGeom prst="rect">
            <a:avLst/>
          </a:prstGeom>
        </p:spPr>
      </p:pic>
    </p:spTree>
    <p:extLst>
      <p:ext uri="{BB962C8B-B14F-4D97-AF65-F5344CB8AC3E}">
        <p14:creationId xmlns:p14="http://schemas.microsoft.com/office/powerpoint/2010/main" val="145728314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Slide 6 Blue">
    <p:bg>
      <p:bgPr>
        <a:solidFill>
          <a:srgbClr val="0043FF"/>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DFE5DAF-22EF-8B9F-2B8B-3BDF2D35C902}"/>
              </a:ext>
            </a:extLst>
          </p:cNvPr>
          <p:cNvPicPr>
            <a:picLocks noChangeAspect="1"/>
          </p:cNvPicPr>
          <p:nvPr userDrawn="1"/>
        </p:nvPicPr>
        <p:blipFill>
          <a:blip r:embed="rId2"/>
          <a:srcRect l="64892" r="1048" b="63844"/>
          <a:stretch/>
        </p:blipFill>
        <p:spPr>
          <a:xfrm>
            <a:off x="10972800" y="0"/>
            <a:ext cx="1219200" cy="1294228"/>
          </a:xfrm>
          <a:prstGeom prst="rect">
            <a:avLst/>
          </a:prstGeom>
        </p:spPr>
      </p:pic>
      <p:sp>
        <p:nvSpPr>
          <p:cNvPr id="8" name="Picture Placeholder 5">
            <a:extLst>
              <a:ext uri="{FF2B5EF4-FFF2-40B4-BE49-F238E27FC236}">
                <a16:creationId xmlns:a16="http://schemas.microsoft.com/office/drawing/2014/main" id="{2F83C692-935B-68EA-E499-1B5D36E5E65F}"/>
              </a:ext>
            </a:extLst>
          </p:cNvPr>
          <p:cNvSpPr>
            <a:spLocks noGrp="1"/>
          </p:cNvSpPr>
          <p:nvPr>
            <p:ph type="pic" sz="quarter" idx="12"/>
          </p:nvPr>
        </p:nvSpPr>
        <p:spPr>
          <a:xfrm>
            <a:off x="609600" y="1447800"/>
            <a:ext cx="3221108" cy="4648200"/>
          </a:xfrm>
          <a:prstGeom prst="rect">
            <a:avLst/>
          </a:prstGeom>
        </p:spPr>
        <p:txBody>
          <a:bodyPr anchor="ctr"/>
          <a:lstStyle>
            <a:lvl1pPr marL="0" indent="0" algn="ctr">
              <a:buFontTx/>
              <a:buNone/>
              <a:defRPr b="0" i="0">
                <a:solidFill>
                  <a:schemeClr val="bg1"/>
                </a:solidFill>
                <a:latin typeface="Montserrat Light" pitchFamily="2" charset="77"/>
              </a:defRPr>
            </a:lvl1pPr>
          </a:lstStyle>
          <a:p>
            <a:endParaRPr lang="en-US"/>
          </a:p>
        </p:txBody>
      </p:sp>
      <p:sp>
        <p:nvSpPr>
          <p:cNvPr id="10" name="Picture Placeholder 5">
            <a:extLst>
              <a:ext uri="{FF2B5EF4-FFF2-40B4-BE49-F238E27FC236}">
                <a16:creationId xmlns:a16="http://schemas.microsoft.com/office/drawing/2014/main" id="{6D808CF2-4CB7-FFB5-17BE-BD88C461EEC6}"/>
              </a:ext>
            </a:extLst>
          </p:cNvPr>
          <p:cNvSpPr>
            <a:spLocks noGrp="1"/>
          </p:cNvSpPr>
          <p:nvPr>
            <p:ph type="pic" sz="quarter" idx="13"/>
          </p:nvPr>
        </p:nvSpPr>
        <p:spPr>
          <a:xfrm>
            <a:off x="4485446" y="1447800"/>
            <a:ext cx="3221108" cy="4648200"/>
          </a:xfrm>
          <a:prstGeom prst="rect">
            <a:avLst/>
          </a:prstGeom>
        </p:spPr>
        <p:txBody>
          <a:bodyPr anchor="ctr"/>
          <a:lstStyle>
            <a:lvl1pPr marL="0" indent="0" algn="ctr">
              <a:buFontTx/>
              <a:buNone/>
              <a:defRPr b="0" i="0">
                <a:solidFill>
                  <a:schemeClr val="bg1"/>
                </a:solidFill>
                <a:latin typeface="Montserrat Light" pitchFamily="2" charset="77"/>
              </a:defRPr>
            </a:lvl1pPr>
          </a:lstStyle>
          <a:p>
            <a:endParaRPr lang="en-US"/>
          </a:p>
        </p:txBody>
      </p:sp>
      <p:sp>
        <p:nvSpPr>
          <p:cNvPr id="14" name="Picture Placeholder 5">
            <a:extLst>
              <a:ext uri="{FF2B5EF4-FFF2-40B4-BE49-F238E27FC236}">
                <a16:creationId xmlns:a16="http://schemas.microsoft.com/office/drawing/2014/main" id="{CB4B2A74-1DE4-C702-2281-583BC2BF8217}"/>
              </a:ext>
            </a:extLst>
          </p:cNvPr>
          <p:cNvSpPr>
            <a:spLocks noGrp="1"/>
          </p:cNvSpPr>
          <p:nvPr>
            <p:ph type="pic" sz="quarter" idx="14"/>
          </p:nvPr>
        </p:nvSpPr>
        <p:spPr>
          <a:xfrm>
            <a:off x="8458200" y="1447800"/>
            <a:ext cx="3221108" cy="4648200"/>
          </a:xfrm>
          <a:prstGeom prst="rect">
            <a:avLst/>
          </a:prstGeom>
        </p:spPr>
        <p:txBody>
          <a:bodyPr anchor="ctr"/>
          <a:lstStyle>
            <a:lvl1pPr marL="0" indent="0" algn="ctr">
              <a:buFontTx/>
              <a:buNone/>
              <a:defRPr b="0" i="0">
                <a:solidFill>
                  <a:schemeClr val="bg1"/>
                </a:solidFill>
                <a:latin typeface="Montserrat Light" pitchFamily="2" charset="77"/>
              </a:defRPr>
            </a:lvl1pPr>
          </a:lstStyle>
          <a:p>
            <a:endParaRPr lang="en-US"/>
          </a:p>
        </p:txBody>
      </p:sp>
      <p:pic>
        <p:nvPicPr>
          <p:cNvPr id="5" name="Picture 4">
            <a:extLst>
              <a:ext uri="{FF2B5EF4-FFF2-40B4-BE49-F238E27FC236}">
                <a16:creationId xmlns:a16="http://schemas.microsoft.com/office/drawing/2014/main" id="{BE4C575A-5435-106C-B298-84EA678F6C78}"/>
              </a:ext>
            </a:extLst>
          </p:cNvPr>
          <p:cNvPicPr>
            <a:picLocks noChangeAspect="1"/>
          </p:cNvPicPr>
          <p:nvPr userDrawn="1"/>
        </p:nvPicPr>
        <p:blipFill>
          <a:blip r:embed="rId3"/>
          <a:srcRect/>
          <a:stretch/>
        </p:blipFill>
        <p:spPr>
          <a:xfrm>
            <a:off x="248395" y="6366232"/>
            <a:ext cx="1023356" cy="280845"/>
          </a:xfrm>
          <a:prstGeom prst="rect">
            <a:avLst/>
          </a:prstGeom>
        </p:spPr>
      </p:pic>
      <p:sp>
        <p:nvSpPr>
          <p:cNvPr id="6" name="Text Placeholder 10">
            <a:extLst>
              <a:ext uri="{FF2B5EF4-FFF2-40B4-BE49-F238E27FC236}">
                <a16:creationId xmlns:a16="http://schemas.microsoft.com/office/drawing/2014/main" id="{49A32CAF-18B0-E5CD-E0C8-C6B3C76DB15C}"/>
              </a:ext>
            </a:extLst>
          </p:cNvPr>
          <p:cNvSpPr>
            <a:spLocks noGrp="1"/>
          </p:cNvSpPr>
          <p:nvPr>
            <p:ph type="body" sz="quarter" idx="15" hasCustomPrompt="1"/>
          </p:nvPr>
        </p:nvSpPr>
        <p:spPr>
          <a:xfrm>
            <a:off x="3654425" y="6506655"/>
            <a:ext cx="4883150" cy="117577"/>
          </a:xfrm>
          <a:prstGeom prst="rect">
            <a:avLst/>
          </a:prstGeom>
        </p:spPr>
        <p:txBody>
          <a:bodyPr/>
          <a:lstStyle>
            <a:lvl1pPr marL="0" indent="0" algn="ctr">
              <a:buFontTx/>
              <a:buNone/>
              <a:defRPr sz="700" b="0" i="0">
                <a:solidFill>
                  <a:schemeClr val="bg1"/>
                </a:solidFill>
                <a:latin typeface="Montserrat Light" pitchFamily="2" charset="77"/>
              </a:defRPr>
            </a:lvl1pPr>
          </a:lstStyle>
          <a:p>
            <a:pPr lvl="0"/>
            <a:r>
              <a:rPr lang="en-US"/>
              <a:t>©2025 RE/MAX, LLC. Each Office Independently Owned and Operated. 25_250</a:t>
            </a:r>
          </a:p>
        </p:txBody>
      </p:sp>
      <p:sp>
        <p:nvSpPr>
          <p:cNvPr id="12" name="Slide Number Placeholder 5">
            <a:extLst>
              <a:ext uri="{FF2B5EF4-FFF2-40B4-BE49-F238E27FC236}">
                <a16:creationId xmlns:a16="http://schemas.microsoft.com/office/drawing/2014/main" id="{7849FBC4-FA23-DAB4-763E-BFD077802238}"/>
              </a:ext>
            </a:extLst>
          </p:cNvPr>
          <p:cNvSpPr>
            <a:spLocks noGrp="1"/>
          </p:cNvSpPr>
          <p:nvPr>
            <p:ph type="sldNum" sz="quarter" idx="4"/>
          </p:nvPr>
        </p:nvSpPr>
        <p:spPr>
          <a:xfrm>
            <a:off x="11734800" y="6416099"/>
            <a:ext cx="457200" cy="354480"/>
          </a:xfrm>
          <a:prstGeom prst="rect">
            <a:avLst/>
          </a:prstGeom>
        </p:spPr>
        <p:txBody>
          <a:bodyPr vert="horz" lIns="91440" tIns="45720" rIns="91440" bIns="45720" rtlCol="0" anchor="ctr"/>
          <a:lstStyle>
            <a:lvl1pPr algn="ctr">
              <a:defRPr sz="1200">
                <a:solidFill>
                  <a:schemeClr val="bg1"/>
                </a:solidFill>
              </a:defRPr>
            </a:lvl1pPr>
          </a:lstStyle>
          <a:p>
            <a:fld id="{118FA9C5-EA5D-5745-9DC4-F40B5BE4446B}" type="slidenum">
              <a:rPr lang="en-US" smtClean="0"/>
              <a:pPr/>
              <a:t>‹#›</a:t>
            </a:fld>
            <a:endParaRPr lang="en-US"/>
          </a:p>
        </p:txBody>
      </p:sp>
      <p:pic>
        <p:nvPicPr>
          <p:cNvPr id="2" name="Picture 1">
            <a:extLst>
              <a:ext uri="{FF2B5EF4-FFF2-40B4-BE49-F238E27FC236}">
                <a16:creationId xmlns:a16="http://schemas.microsoft.com/office/drawing/2014/main" id="{364CB867-3789-7221-96DA-7C65802E2078}"/>
              </a:ext>
            </a:extLst>
          </p:cNvPr>
          <p:cNvPicPr>
            <a:picLocks noChangeAspect="1"/>
          </p:cNvPicPr>
          <p:nvPr userDrawn="1"/>
        </p:nvPicPr>
        <p:blipFill>
          <a:blip r:embed="rId4"/>
          <a:srcRect/>
          <a:stretch/>
        </p:blipFill>
        <p:spPr>
          <a:xfrm>
            <a:off x="10045043" y="6526813"/>
            <a:ext cx="1616802" cy="143426"/>
          </a:xfrm>
          <a:prstGeom prst="rect">
            <a:avLst/>
          </a:prstGeom>
        </p:spPr>
      </p:pic>
    </p:spTree>
    <p:extLst>
      <p:ext uri="{BB962C8B-B14F-4D97-AF65-F5344CB8AC3E}">
        <p14:creationId xmlns:p14="http://schemas.microsoft.com/office/powerpoint/2010/main" val="321973004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Slide 1 Blue Ba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D14FACC-0613-5D2B-DCB1-0F2AD61BA171}"/>
              </a:ext>
            </a:extLst>
          </p:cNvPr>
          <p:cNvSpPr/>
          <p:nvPr userDrawn="1"/>
        </p:nvSpPr>
        <p:spPr>
          <a:xfrm>
            <a:off x="0" y="0"/>
            <a:ext cx="12192000" cy="1297452"/>
          </a:xfrm>
          <a:prstGeom prst="rect">
            <a:avLst/>
          </a:prstGeom>
          <a:solidFill>
            <a:srgbClr val="004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8" name="Title Placeholder 2">
            <a:extLst>
              <a:ext uri="{FF2B5EF4-FFF2-40B4-BE49-F238E27FC236}">
                <a16:creationId xmlns:a16="http://schemas.microsoft.com/office/drawing/2014/main" id="{D3289E22-69BE-A15F-BDD8-E9F80405C1FE}"/>
              </a:ext>
            </a:extLst>
          </p:cNvPr>
          <p:cNvSpPr>
            <a:spLocks noGrp="1"/>
          </p:cNvSpPr>
          <p:nvPr>
            <p:ph type="title"/>
          </p:nvPr>
        </p:nvSpPr>
        <p:spPr>
          <a:xfrm>
            <a:off x="641252" y="225083"/>
            <a:ext cx="10177094" cy="900332"/>
          </a:xfrm>
          <a:prstGeom prst="rect">
            <a:avLst/>
          </a:prstGeom>
        </p:spPr>
        <p:txBody>
          <a:bodyPr vert="horz" lIns="91440" tIns="45720" rIns="91440" bIns="45720" rtlCol="0" anchor="ctr">
            <a:normAutofit/>
          </a:bodyPr>
          <a:lstStyle>
            <a:lvl1pPr>
              <a:defRPr sz="3000" b="1" i="0">
                <a:solidFill>
                  <a:schemeClr val="bg1"/>
                </a:solidFill>
                <a:latin typeface="Montserrat" pitchFamily="2" charset="77"/>
              </a:defRPr>
            </a:lvl1pPr>
          </a:lstStyle>
          <a:p>
            <a:r>
              <a:rPr lang="en-US"/>
              <a:t>Click to edit Master title style</a:t>
            </a:r>
          </a:p>
        </p:txBody>
      </p:sp>
      <p:sp>
        <p:nvSpPr>
          <p:cNvPr id="14" name="Content Placeholder 8">
            <a:extLst>
              <a:ext uri="{FF2B5EF4-FFF2-40B4-BE49-F238E27FC236}">
                <a16:creationId xmlns:a16="http://schemas.microsoft.com/office/drawing/2014/main" id="{7E02E0A2-D448-9B4A-EA04-DFFF28B526CA}"/>
              </a:ext>
            </a:extLst>
          </p:cNvPr>
          <p:cNvSpPr>
            <a:spLocks noGrp="1"/>
          </p:cNvSpPr>
          <p:nvPr>
            <p:ph sz="quarter" idx="14"/>
          </p:nvPr>
        </p:nvSpPr>
        <p:spPr>
          <a:xfrm>
            <a:off x="641252" y="1519310"/>
            <a:ext cx="10906620" cy="4716389"/>
          </a:xfrm>
          <a:prstGeom prst="rect">
            <a:avLst/>
          </a:prstGeom>
        </p:spPr>
        <p:txBody>
          <a:bodyPr/>
          <a:lstStyle>
            <a:lvl1pPr>
              <a:defRPr sz="1800" b="0" i="0">
                <a:solidFill>
                  <a:schemeClr val="tx1"/>
                </a:solidFill>
                <a:latin typeface="Montserrat Light" pitchFamily="2" charset="77"/>
              </a:defRPr>
            </a:lvl1pPr>
            <a:lvl2pPr>
              <a:defRPr sz="1600" b="0" i="0">
                <a:solidFill>
                  <a:schemeClr val="tx1"/>
                </a:solidFill>
                <a:latin typeface="Montserrat Light" pitchFamily="2" charset="77"/>
              </a:defRPr>
            </a:lvl2pPr>
            <a:lvl3pPr>
              <a:defRPr sz="1400" b="0" i="0">
                <a:solidFill>
                  <a:schemeClr val="tx1"/>
                </a:solidFill>
                <a:latin typeface="Montserrat Light" pitchFamily="2" charset="77"/>
              </a:defRPr>
            </a:lvl3pPr>
            <a:lvl4pPr>
              <a:defRPr sz="1200" b="0" i="0">
                <a:solidFill>
                  <a:schemeClr val="tx1"/>
                </a:solidFill>
                <a:latin typeface="Montserrat Light" pitchFamily="2" charset="77"/>
              </a:defRPr>
            </a:lvl4pPr>
            <a:lvl5pPr>
              <a:defRPr sz="1100" b="0" i="0">
                <a:solidFill>
                  <a:schemeClr val="tx1"/>
                </a:solidFill>
                <a:latin typeface="Montserrat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a:extLst>
              <a:ext uri="{FF2B5EF4-FFF2-40B4-BE49-F238E27FC236}">
                <a16:creationId xmlns:a16="http://schemas.microsoft.com/office/drawing/2014/main" id="{792A38A2-8E31-67F1-6B3F-9FD989C04D1C}"/>
              </a:ext>
            </a:extLst>
          </p:cNvPr>
          <p:cNvPicPr>
            <a:picLocks noChangeAspect="1"/>
          </p:cNvPicPr>
          <p:nvPr userDrawn="1"/>
        </p:nvPicPr>
        <p:blipFill>
          <a:blip r:embed="rId2"/>
          <a:srcRect/>
          <a:stretch/>
        </p:blipFill>
        <p:spPr>
          <a:xfrm>
            <a:off x="248395" y="6366232"/>
            <a:ext cx="1023356" cy="280846"/>
          </a:xfrm>
          <a:prstGeom prst="rect">
            <a:avLst/>
          </a:prstGeom>
        </p:spPr>
      </p:pic>
      <p:sp>
        <p:nvSpPr>
          <p:cNvPr id="10" name="Text Placeholder 10">
            <a:extLst>
              <a:ext uri="{FF2B5EF4-FFF2-40B4-BE49-F238E27FC236}">
                <a16:creationId xmlns:a16="http://schemas.microsoft.com/office/drawing/2014/main" id="{8343BA40-F871-E0BD-3972-3A8F35867599}"/>
              </a:ext>
            </a:extLst>
          </p:cNvPr>
          <p:cNvSpPr>
            <a:spLocks noGrp="1"/>
          </p:cNvSpPr>
          <p:nvPr>
            <p:ph type="body" sz="quarter" idx="15" hasCustomPrompt="1"/>
          </p:nvPr>
        </p:nvSpPr>
        <p:spPr>
          <a:xfrm>
            <a:off x="3654425" y="6506655"/>
            <a:ext cx="4883150" cy="117577"/>
          </a:xfrm>
          <a:prstGeom prst="rect">
            <a:avLst/>
          </a:prstGeom>
        </p:spPr>
        <p:txBody>
          <a:bodyPr/>
          <a:lstStyle>
            <a:lvl1pPr marL="0" indent="0" algn="ctr">
              <a:buFontTx/>
              <a:buNone/>
              <a:defRPr sz="700" b="0" i="0">
                <a:solidFill>
                  <a:schemeClr val="tx1"/>
                </a:solidFill>
                <a:latin typeface="Montserrat Light" pitchFamily="2" charset="77"/>
              </a:defRPr>
            </a:lvl1pPr>
          </a:lstStyle>
          <a:p>
            <a:pPr lvl="0"/>
            <a:r>
              <a:rPr lang="en-US"/>
              <a:t>©2025 RE/MAX, LLC. Each Office Independently Owned and Operated. 25_250</a:t>
            </a:r>
          </a:p>
        </p:txBody>
      </p:sp>
      <p:sp>
        <p:nvSpPr>
          <p:cNvPr id="11" name="Slide Number Placeholder 5">
            <a:extLst>
              <a:ext uri="{FF2B5EF4-FFF2-40B4-BE49-F238E27FC236}">
                <a16:creationId xmlns:a16="http://schemas.microsoft.com/office/drawing/2014/main" id="{9B20094D-7899-BBA4-E201-0CCD2C33EA02}"/>
              </a:ext>
            </a:extLst>
          </p:cNvPr>
          <p:cNvSpPr>
            <a:spLocks noGrp="1"/>
          </p:cNvSpPr>
          <p:nvPr>
            <p:ph type="sldNum" sz="quarter" idx="4"/>
          </p:nvPr>
        </p:nvSpPr>
        <p:spPr>
          <a:xfrm>
            <a:off x="11734800" y="6416099"/>
            <a:ext cx="457200" cy="354480"/>
          </a:xfrm>
          <a:prstGeom prst="rect">
            <a:avLst/>
          </a:prstGeom>
        </p:spPr>
        <p:txBody>
          <a:bodyPr vert="horz" lIns="91440" tIns="45720" rIns="91440" bIns="45720" rtlCol="0" anchor="ctr"/>
          <a:lstStyle>
            <a:lvl1pPr algn="ctr">
              <a:defRPr sz="1200">
                <a:solidFill>
                  <a:schemeClr val="tx1"/>
                </a:solidFill>
              </a:defRPr>
            </a:lvl1pPr>
          </a:lstStyle>
          <a:p>
            <a:fld id="{118FA9C5-EA5D-5745-9DC4-F40B5BE4446B}" type="slidenum">
              <a:rPr lang="en-US" smtClean="0"/>
              <a:pPr/>
              <a:t>‹#›</a:t>
            </a:fld>
            <a:endParaRPr lang="en-US"/>
          </a:p>
        </p:txBody>
      </p:sp>
      <p:pic>
        <p:nvPicPr>
          <p:cNvPr id="13" name="Picture 12">
            <a:extLst>
              <a:ext uri="{FF2B5EF4-FFF2-40B4-BE49-F238E27FC236}">
                <a16:creationId xmlns:a16="http://schemas.microsoft.com/office/drawing/2014/main" id="{8D384146-A8B5-D413-5519-7EF40D85983A}"/>
              </a:ext>
            </a:extLst>
          </p:cNvPr>
          <p:cNvPicPr>
            <a:picLocks noChangeAspect="1"/>
          </p:cNvPicPr>
          <p:nvPr userDrawn="1"/>
        </p:nvPicPr>
        <p:blipFill>
          <a:blip r:embed="rId3"/>
          <a:srcRect l="64892" r="1048" b="63844"/>
          <a:stretch/>
        </p:blipFill>
        <p:spPr>
          <a:xfrm>
            <a:off x="10972800" y="0"/>
            <a:ext cx="1219200" cy="1294228"/>
          </a:xfrm>
          <a:prstGeom prst="rect">
            <a:avLst/>
          </a:prstGeom>
        </p:spPr>
      </p:pic>
      <p:pic>
        <p:nvPicPr>
          <p:cNvPr id="2" name="Picture 1">
            <a:extLst>
              <a:ext uri="{FF2B5EF4-FFF2-40B4-BE49-F238E27FC236}">
                <a16:creationId xmlns:a16="http://schemas.microsoft.com/office/drawing/2014/main" id="{31077B50-2964-01B8-62B2-D27F5C25B24B}"/>
              </a:ext>
            </a:extLst>
          </p:cNvPr>
          <p:cNvPicPr>
            <a:picLocks noChangeAspect="1"/>
          </p:cNvPicPr>
          <p:nvPr userDrawn="1"/>
        </p:nvPicPr>
        <p:blipFill>
          <a:blip r:embed="rId4"/>
          <a:srcRect/>
          <a:stretch/>
        </p:blipFill>
        <p:spPr>
          <a:xfrm>
            <a:off x="10045033" y="6526813"/>
            <a:ext cx="1616824" cy="143427"/>
          </a:xfrm>
          <a:prstGeom prst="rect">
            <a:avLst/>
          </a:prstGeom>
        </p:spPr>
      </p:pic>
    </p:spTree>
    <p:extLst>
      <p:ext uri="{BB962C8B-B14F-4D97-AF65-F5344CB8AC3E}">
        <p14:creationId xmlns:p14="http://schemas.microsoft.com/office/powerpoint/2010/main" val="409030453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Slide 2 Blue Ba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D14FACC-0613-5D2B-DCB1-0F2AD61BA171}"/>
              </a:ext>
            </a:extLst>
          </p:cNvPr>
          <p:cNvSpPr/>
          <p:nvPr userDrawn="1"/>
        </p:nvSpPr>
        <p:spPr>
          <a:xfrm>
            <a:off x="0" y="0"/>
            <a:ext cx="12192000" cy="1297452"/>
          </a:xfrm>
          <a:prstGeom prst="rect">
            <a:avLst/>
          </a:prstGeom>
          <a:solidFill>
            <a:srgbClr val="004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8" name="Title Placeholder 2">
            <a:extLst>
              <a:ext uri="{FF2B5EF4-FFF2-40B4-BE49-F238E27FC236}">
                <a16:creationId xmlns:a16="http://schemas.microsoft.com/office/drawing/2014/main" id="{D3289E22-69BE-A15F-BDD8-E9F80405C1FE}"/>
              </a:ext>
            </a:extLst>
          </p:cNvPr>
          <p:cNvSpPr>
            <a:spLocks noGrp="1"/>
          </p:cNvSpPr>
          <p:nvPr>
            <p:ph type="title"/>
          </p:nvPr>
        </p:nvSpPr>
        <p:spPr>
          <a:xfrm>
            <a:off x="641252" y="225083"/>
            <a:ext cx="10177094" cy="900332"/>
          </a:xfrm>
          <a:prstGeom prst="rect">
            <a:avLst/>
          </a:prstGeom>
        </p:spPr>
        <p:txBody>
          <a:bodyPr vert="horz" lIns="91440" tIns="45720" rIns="91440" bIns="45720" rtlCol="0" anchor="ctr">
            <a:normAutofit/>
          </a:bodyPr>
          <a:lstStyle>
            <a:lvl1pPr>
              <a:defRPr sz="3000" b="1" i="0">
                <a:solidFill>
                  <a:schemeClr val="bg1"/>
                </a:solidFill>
                <a:latin typeface="Montserrat" pitchFamily="2" charset="77"/>
              </a:defRPr>
            </a:lvl1pPr>
          </a:lstStyle>
          <a:p>
            <a:r>
              <a:rPr lang="en-US"/>
              <a:t>Click to edit Master title style</a:t>
            </a:r>
          </a:p>
        </p:txBody>
      </p:sp>
      <p:sp>
        <p:nvSpPr>
          <p:cNvPr id="2" name="Content Placeholder 8">
            <a:extLst>
              <a:ext uri="{FF2B5EF4-FFF2-40B4-BE49-F238E27FC236}">
                <a16:creationId xmlns:a16="http://schemas.microsoft.com/office/drawing/2014/main" id="{F66D783D-815F-46BA-DC3D-6016E4BD7308}"/>
              </a:ext>
            </a:extLst>
          </p:cNvPr>
          <p:cNvSpPr>
            <a:spLocks noGrp="1"/>
          </p:cNvSpPr>
          <p:nvPr>
            <p:ph sz="quarter" idx="12"/>
          </p:nvPr>
        </p:nvSpPr>
        <p:spPr>
          <a:xfrm>
            <a:off x="641252" y="1519311"/>
            <a:ext cx="5364162" cy="4647313"/>
          </a:xfrm>
          <a:prstGeom prst="rect">
            <a:avLst/>
          </a:prstGeom>
        </p:spPr>
        <p:txBody>
          <a:bodyPr/>
          <a:lstStyle>
            <a:lvl1pPr>
              <a:defRPr sz="1800" b="0" i="0">
                <a:solidFill>
                  <a:schemeClr val="tx1"/>
                </a:solidFill>
                <a:latin typeface="Montserrat Light" pitchFamily="2" charset="77"/>
              </a:defRPr>
            </a:lvl1pPr>
            <a:lvl2pPr>
              <a:defRPr sz="1600" b="0" i="0">
                <a:solidFill>
                  <a:schemeClr val="tx1"/>
                </a:solidFill>
                <a:latin typeface="Montserrat Light" pitchFamily="2" charset="77"/>
              </a:defRPr>
            </a:lvl2pPr>
            <a:lvl3pPr>
              <a:defRPr sz="1400" b="0" i="0">
                <a:solidFill>
                  <a:schemeClr val="tx1"/>
                </a:solidFill>
                <a:latin typeface="Montserrat Light" pitchFamily="2" charset="77"/>
              </a:defRPr>
            </a:lvl3pPr>
            <a:lvl4pPr>
              <a:defRPr sz="1200" b="0" i="0">
                <a:solidFill>
                  <a:schemeClr val="tx1"/>
                </a:solidFill>
                <a:latin typeface="Montserrat Light" pitchFamily="2" charset="77"/>
              </a:defRPr>
            </a:lvl4pPr>
            <a:lvl5pPr>
              <a:defRPr sz="1100" b="0" i="0">
                <a:solidFill>
                  <a:schemeClr val="tx1"/>
                </a:solidFill>
                <a:latin typeface="Montserrat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8">
            <a:extLst>
              <a:ext uri="{FF2B5EF4-FFF2-40B4-BE49-F238E27FC236}">
                <a16:creationId xmlns:a16="http://schemas.microsoft.com/office/drawing/2014/main" id="{9F6EE999-4A55-8898-01C9-A8C5D2E1DB3B}"/>
              </a:ext>
            </a:extLst>
          </p:cNvPr>
          <p:cNvSpPr>
            <a:spLocks noGrp="1"/>
          </p:cNvSpPr>
          <p:nvPr>
            <p:ph sz="quarter" idx="13"/>
          </p:nvPr>
        </p:nvSpPr>
        <p:spPr>
          <a:xfrm>
            <a:off x="6186586" y="1519311"/>
            <a:ext cx="5364162" cy="4647313"/>
          </a:xfrm>
          <a:prstGeom prst="rect">
            <a:avLst/>
          </a:prstGeom>
        </p:spPr>
        <p:txBody>
          <a:bodyPr/>
          <a:lstStyle>
            <a:lvl1pPr>
              <a:defRPr sz="1800" b="0" i="0">
                <a:solidFill>
                  <a:schemeClr val="tx1"/>
                </a:solidFill>
                <a:latin typeface="Montserrat Light" pitchFamily="2" charset="77"/>
              </a:defRPr>
            </a:lvl1pPr>
            <a:lvl2pPr>
              <a:defRPr sz="1600" b="0" i="0">
                <a:solidFill>
                  <a:schemeClr val="tx1"/>
                </a:solidFill>
                <a:latin typeface="Montserrat Light" pitchFamily="2" charset="77"/>
              </a:defRPr>
            </a:lvl2pPr>
            <a:lvl3pPr>
              <a:defRPr sz="1400" b="0" i="0">
                <a:solidFill>
                  <a:schemeClr val="tx1"/>
                </a:solidFill>
                <a:latin typeface="Montserrat Light" pitchFamily="2" charset="77"/>
              </a:defRPr>
            </a:lvl3pPr>
            <a:lvl4pPr>
              <a:defRPr sz="1200" b="0" i="0">
                <a:solidFill>
                  <a:schemeClr val="tx1"/>
                </a:solidFill>
                <a:latin typeface="Montserrat Light" pitchFamily="2" charset="77"/>
              </a:defRPr>
            </a:lvl4pPr>
            <a:lvl5pPr>
              <a:defRPr sz="1100" b="0" i="0">
                <a:solidFill>
                  <a:schemeClr val="tx1"/>
                </a:solidFill>
                <a:latin typeface="Montserrat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a:extLst>
              <a:ext uri="{FF2B5EF4-FFF2-40B4-BE49-F238E27FC236}">
                <a16:creationId xmlns:a16="http://schemas.microsoft.com/office/drawing/2014/main" id="{3F3AD933-2B97-F756-7CDA-C63D33D48D74}"/>
              </a:ext>
            </a:extLst>
          </p:cNvPr>
          <p:cNvPicPr>
            <a:picLocks noChangeAspect="1"/>
          </p:cNvPicPr>
          <p:nvPr userDrawn="1"/>
        </p:nvPicPr>
        <p:blipFill>
          <a:blip r:embed="rId2"/>
          <a:srcRect/>
          <a:stretch/>
        </p:blipFill>
        <p:spPr>
          <a:xfrm>
            <a:off x="248395" y="6366232"/>
            <a:ext cx="1023356" cy="280846"/>
          </a:xfrm>
          <a:prstGeom prst="rect">
            <a:avLst/>
          </a:prstGeom>
        </p:spPr>
      </p:pic>
      <p:sp>
        <p:nvSpPr>
          <p:cNvPr id="11" name="Text Placeholder 10">
            <a:extLst>
              <a:ext uri="{FF2B5EF4-FFF2-40B4-BE49-F238E27FC236}">
                <a16:creationId xmlns:a16="http://schemas.microsoft.com/office/drawing/2014/main" id="{E4E13E8E-DF97-8011-5D27-3453F94C8862}"/>
              </a:ext>
            </a:extLst>
          </p:cNvPr>
          <p:cNvSpPr>
            <a:spLocks noGrp="1"/>
          </p:cNvSpPr>
          <p:nvPr>
            <p:ph type="body" sz="quarter" idx="15" hasCustomPrompt="1"/>
          </p:nvPr>
        </p:nvSpPr>
        <p:spPr>
          <a:xfrm>
            <a:off x="3654425" y="6506655"/>
            <a:ext cx="4883150" cy="117577"/>
          </a:xfrm>
          <a:prstGeom prst="rect">
            <a:avLst/>
          </a:prstGeom>
        </p:spPr>
        <p:txBody>
          <a:bodyPr/>
          <a:lstStyle>
            <a:lvl1pPr marL="0" indent="0" algn="ctr">
              <a:buFontTx/>
              <a:buNone/>
              <a:defRPr sz="700" b="0" i="0">
                <a:solidFill>
                  <a:schemeClr val="tx1"/>
                </a:solidFill>
                <a:latin typeface="Montserrat Light" pitchFamily="2" charset="77"/>
              </a:defRPr>
            </a:lvl1pPr>
          </a:lstStyle>
          <a:p>
            <a:pPr lvl="0"/>
            <a:r>
              <a:rPr lang="en-US"/>
              <a:t>©2025 RE/MAX, LLC. Each Office Independently Owned and Operated. 25_250</a:t>
            </a:r>
          </a:p>
        </p:txBody>
      </p:sp>
      <p:sp>
        <p:nvSpPr>
          <p:cNvPr id="13" name="Slide Number Placeholder 5">
            <a:extLst>
              <a:ext uri="{FF2B5EF4-FFF2-40B4-BE49-F238E27FC236}">
                <a16:creationId xmlns:a16="http://schemas.microsoft.com/office/drawing/2014/main" id="{61BA17BD-844B-3EF3-E5A5-9ED4EA6E3D49}"/>
              </a:ext>
            </a:extLst>
          </p:cNvPr>
          <p:cNvSpPr>
            <a:spLocks noGrp="1"/>
          </p:cNvSpPr>
          <p:nvPr>
            <p:ph type="sldNum" sz="quarter" idx="4"/>
          </p:nvPr>
        </p:nvSpPr>
        <p:spPr>
          <a:xfrm>
            <a:off x="11734800" y="6416099"/>
            <a:ext cx="457200" cy="354480"/>
          </a:xfrm>
          <a:prstGeom prst="rect">
            <a:avLst/>
          </a:prstGeom>
        </p:spPr>
        <p:txBody>
          <a:bodyPr vert="horz" lIns="91440" tIns="45720" rIns="91440" bIns="45720" rtlCol="0" anchor="ctr"/>
          <a:lstStyle>
            <a:lvl1pPr algn="ctr">
              <a:defRPr sz="1200">
                <a:solidFill>
                  <a:schemeClr val="tx1"/>
                </a:solidFill>
              </a:defRPr>
            </a:lvl1pPr>
          </a:lstStyle>
          <a:p>
            <a:fld id="{118FA9C5-EA5D-5745-9DC4-F40B5BE4446B}" type="slidenum">
              <a:rPr lang="en-US" smtClean="0"/>
              <a:pPr/>
              <a:t>‹#›</a:t>
            </a:fld>
            <a:endParaRPr lang="en-US"/>
          </a:p>
        </p:txBody>
      </p:sp>
      <p:pic>
        <p:nvPicPr>
          <p:cNvPr id="14" name="Picture 13">
            <a:extLst>
              <a:ext uri="{FF2B5EF4-FFF2-40B4-BE49-F238E27FC236}">
                <a16:creationId xmlns:a16="http://schemas.microsoft.com/office/drawing/2014/main" id="{C91EB6DD-F769-B8B7-85A6-83D3AF7F33AB}"/>
              </a:ext>
            </a:extLst>
          </p:cNvPr>
          <p:cNvPicPr>
            <a:picLocks noChangeAspect="1"/>
          </p:cNvPicPr>
          <p:nvPr userDrawn="1"/>
        </p:nvPicPr>
        <p:blipFill>
          <a:blip r:embed="rId3"/>
          <a:srcRect l="64892" r="1048" b="63844"/>
          <a:stretch/>
        </p:blipFill>
        <p:spPr>
          <a:xfrm>
            <a:off x="10972800" y="0"/>
            <a:ext cx="1219200" cy="1294228"/>
          </a:xfrm>
          <a:prstGeom prst="rect">
            <a:avLst/>
          </a:prstGeom>
        </p:spPr>
      </p:pic>
      <p:pic>
        <p:nvPicPr>
          <p:cNvPr id="5" name="Picture 4">
            <a:extLst>
              <a:ext uri="{FF2B5EF4-FFF2-40B4-BE49-F238E27FC236}">
                <a16:creationId xmlns:a16="http://schemas.microsoft.com/office/drawing/2014/main" id="{B6E5166B-E883-08C0-E017-C356F9F65F6E}"/>
              </a:ext>
            </a:extLst>
          </p:cNvPr>
          <p:cNvPicPr>
            <a:picLocks noChangeAspect="1"/>
          </p:cNvPicPr>
          <p:nvPr userDrawn="1"/>
        </p:nvPicPr>
        <p:blipFill>
          <a:blip r:embed="rId4"/>
          <a:srcRect/>
          <a:stretch/>
        </p:blipFill>
        <p:spPr>
          <a:xfrm>
            <a:off x="10045033" y="6526813"/>
            <a:ext cx="1616824" cy="143427"/>
          </a:xfrm>
          <a:prstGeom prst="rect">
            <a:avLst/>
          </a:prstGeom>
        </p:spPr>
      </p:pic>
    </p:spTree>
    <p:extLst>
      <p:ext uri="{BB962C8B-B14F-4D97-AF65-F5344CB8AC3E}">
        <p14:creationId xmlns:p14="http://schemas.microsoft.com/office/powerpoint/2010/main" val="31285874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3 Dark Blue">
    <p:bg>
      <p:bgPr>
        <a:solidFill>
          <a:srgbClr val="000E35"/>
        </a:solidFill>
        <a:effectLst/>
      </p:bgPr>
    </p:bg>
    <p:spTree>
      <p:nvGrpSpPr>
        <p:cNvPr id="1" name=""/>
        <p:cNvGrpSpPr/>
        <p:nvPr/>
      </p:nvGrpSpPr>
      <p:grpSpPr>
        <a:xfrm>
          <a:off x="0" y="0"/>
          <a:ext cx="0" cy="0"/>
          <a:chOff x="0" y="0"/>
          <a:chExt cx="0" cy="0"/>
        </a:xfrm>
      </p:grpSpPr>
      <p:sp>
        <p:nvSpPr>
          <p:cNvPr id="8" name="Title Placeholder 2">
            <a:extLst>
              <a:ext uri="{FF2B5EF4-FFF2-40B4-BE49-F238E27FC236}">
                <a16:creationId xmlns:a16="http://schemas.microsoft.com/office/drawing/2014/main" id="{D3289E22-69BE-A15F-BDD8-E9F80405C1FE}"/>
              </a:ext>
            </a:extLst>
          </p:cNvPr>
          <p:cNvSpPr>
            <a:spLocks noGrp="1"/>
          </p:cNvSpPr>
          <p:nvPr>
            <p:ph type="title"/>
          </p:nvPr>
        </p:nvSpPr>
        <p:spPr>
          <a:xfrm>
            <a:off x="641252" y="225083"/>
            <a:ext cx="10177094" cy="900332"/>
          </a:xfrm>
          <a:prstGeom prst="rect">
            <a:avLst/>
          </a:prstGeom>
        </p:spPr>
        <p:txBody>
          <a:bodyPr vert="horz" lIns="91440" tIns="45720" rIns="91440" bIns="45720" rtlCol="0" anchor="ctr">
            <a:normAutofit/>
          </a:bodyPr>
          <a:lstStyle>
            <a:lvl1pPr>
              <a:defRPr sz="3000" b="1" i="0">
                <a:solidFill>
                  <a:schemeClr val="bg1"/>
                </a:solidFill>
                <a:latin typeface="Montserrat" pitchFamily="2" charset="77"/>
              </a:defRPr>
            </a:lvl1pPr>
          </a:lstStyle>
          <a:p>
            <a:r>
              <a:rPr lang="en-US"/>
              <a:t>Click to edit Master title style</a:t>
            </a:r>
          </a:p>
        </p:txBody>
      </p:sp>
      <p:sp>
        <p:nvSpPr>
          <p:cNvPr id="3" name="Text Placeholder 14">
            <a:extLst>
              <a:ext uri="{FF2B5EF4-FFF2-40B4-BE49-F238E27FC236}">
                <a16:creationId xmlns:a16="http://schemas.microsoft.com/office/drawing/2014/main" id="{884D47C9-27BA-18C1-7525-A15EE4E6FCBE}"/>
              </a:ext>
            </a:extLst>
          </p:cNvPr>
          <p:cNvSpPr>
            <a:spLocks noGrp="1"/>
          </p:cNvSpPr>
          <p:nvPr>
            <p:ph type="body" sz="quarter" idx="14" hasCustomPrompt="1"/>
          </p:nvPr>
        </p:nvSpPr>
        <p:spPr>
          <a:xfrm>
            <a:off x="624468" y="1487565"/>
            <a:ext cx="4320496" cy="798435"/>
          </a:xfrm>
          <a:prstGeom prst="rect">
            <a:avLst/>
          </a:prstGeom>
        </p:spPr>
        <p:txBody>
          <a:bodyPr anchor="ctr">
            <a:normAutofit/>
          </a:bodyPr>
          <a:lstStyle>
            <a:lvl1pPr marL="0" indent="0">
              <a:buFontTx/>
              <a:buNone/>
              <a:defRPr sz="2000" b="0">
                <a:solidFill>
                  <a:schemeClr val="bg1"/>
                </a:solidFill>
                <a:latin typeface="Montserrat" pitchFamily="2" charset="77"/>
              </a:defRPr>
            </a:lvl1pPr>
            <a:lvl2pPr marL="176212" indent="0">
              <a:buNone/>
              <a:defRPr/>
            </a:lvl2pPr>
          </a:lstStyle>
          <a:p>
            <a:r>
              <a:rPr lang="en-US"/>
              <a:t>Click to edit Master title style</a:t>
            </a:r>
          </a:p>
        </p:txBody>
      </p:sp>
      <p:sp>
        <p:nvSpPr>
          <p:cNvPr id="5" name="Text Placeholder 9">
            <a:extLst>
              <a:ext uri="{FF2B5EF4-FFF2-40B4-BE49-F238E27FC236}">
                <a16:creationId xmlns:a16="http://schemas.microsoft.com/office/drawing/2014/main" id="{D1A12BE7-A4F6-1E4B-7AF6-32575ED9E7A9}"/>
              </a:ext>
            </a:extLst>
          </p:cNvPr>
          <p:cNvSpPr>
            <a:spLocks noGrp="1"/>
          </p:cNvSpPr>
          <p:nvPr>
            <p:ph type="body" sz="quarter" idx="15"/>
          </p:nvPr>
        </p:nvSpPr>
        <p:spPr>
          <a:xfrm>
            <a:off x="624468" y="2370265"/>
            <a:ext cx="4320496" cy="3796360"/>
          </a:xfrm>
          <a:prstGeom prst="rect">
            <a:avLst/>
          </a:prstGeom>
        </p:spPr>
        <p:txBody>
          <a:bodyPr/>
          <a:lstStyle>
            <a:lvl1pPr marL="0" indent="0">
              <a:buNone/>
              <a:defRPr sz="1400" b="0" i="0">
                <a:solidFill>
                  <a:schemeClr val="bg1"/>
                </a:solidFill>
                <a:latin typeface="Montserrat Light" pitchFamily="2" charset="77"/>
              </a:defRPr>
            </a:lvl1pPr>
          </a:lstStyle>
          <a:p>
            <a:pPr lvl="0"/>
            <a:r>
              <a:rPr lang="en-US"/>
              <a:t>Click to edit Master text styles</a:t>
            </a:r>
          </a:p>
        </p:txBody>
      </p:sp>
      <p:sp>
        <p:nvSpPr>
          <p:cNvPr id="6" name="Content Placeholder 8">
            <a:extLst>
              <a:ext uri="{FF2B5EF4-FFF2-40B4-BE49-F238E27FC236}">
                <a16:creationId xmlns:a16="http://schemas.microsoft.com/office/drawing/2014/main" id="{53187B8C-C7DD-3B3C-5ADD-0FDDDDEA3780}"/>
              </a:ext>
            </a:extLst>
          </p:cNvPr>
          <p:cNvSpPr>
            <a:spLocks noGrp="1"/>
          </p:cNvSpPr>
          <p:nvPr>
            <p:ph sz="quarter" idx="12"/>
          </p:nvPr>
        </p:nvSpPr>
        <p:spPr>
          <a:xfrm>
            <a:off x="5229497" y="1487565"/>
            <a:ext cx="6367771" cy="4760835"/>
          </a:xfrm>
          <a:prstGeom prst="rect">
            <a:avLst/>
          </a:prstGeom>
        </p:spPr>
        <p:txBody>
          <a:bodyPr/>
          <a:lstStyle>
            <a:lvl1pPr>
              <a:buClrTx/>
              <a:defRPr sz="1800" b="0" i="0">
                <a:solidFill>
                  <a:schemeClr val="bg1"/>
                </a:solidFill>
                <a:latin typeface="Montserrat Light" pitchFamily="2" charset="77"/>
              </a:defRPr>
            </a:lvl1pPr>
            <a:lvl2pPr>
              <a:buClrTx/>
              <a:defRPr sz="1600" b="0" i="0">
                <a:solidFill>
                  <a:schemeClr val="bg1"/>
                </a:solidFill>
                <a:latin typeface="Montserrat Light" pitchFamily="2" charset="77"/>
              </a:defRPr>
            </a:lvl2pPr>
            <a:lvl3pPr>
              <a:buClrTx/>
              <a:defRPr sz="1400" b="0" i="0">
                <a:solidFill>
                  <a:schemeClr val="bg1"/>
                </a:solidFill>
                <a:latin typeface="Montserrat Light" pitchFamily="2" charset="77"/>
              </a:defRPr>
            </a:lvl3pPr>
            <a:lvl4pPr>
              <a:buClrTx/>
              <a:defRPr sz="1200" b="0" i="0">
                <a:solidFill>
                  <a:schemeClr val="bg1"/>
                </a:solidFill>
                <a:latin typeface="Montserrat Light" pitchFamily="2" charset="77"/>
              </a:defRPr>
            </a:lvl4pPr>
            <a:lvl5pPr>
              <a:lnSpc>
                <a:spcPct val="100000"/>
              </a:lnSpc>
              <a:buClrTx/>
              <a:defRPr sz="1100" b="0" i="0">
                <a:solidFill>
                  <a:schemeClr val="bg1"/>
                </a:solidFill>
                <a:latin typeface="Montserrat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a:extLst>
              <a:ext uri="{FF2B5EF4-FFF2-40B4-BE49-F238E27FC236}">
                <a16:creationId xmlns:a16="http://schemas.microsoft.com/office/drawing/2014/main" id="{45613A4B-F5D3-9237-090B-AB889ACA0BAB}"/>
              </a:ext>
            </a:extLst>
          </p:cNvPr>
          <p:cNvPicPr>
            <a:picLocks noChangeAspect="1"/>
          </p:cNvPicPr>
          <p:nvPr userDrawn="1"/>
        </p:nvPicPr>
        <p:blipFill>
          <a:blip r:embed="rId2"/>
          <a:srcRect/>
          <a:stretch/>
        </p:blipFill>
        <p:spPr>
          <a:xfrm>
            <a:off x="248395" y="6366232"/>
            <a:ext cx="1023356" cy="280845"/>
          </a:xfrm>
          <a:prstGeom prst="rect">
            <a:avLst/>
          </a:prstGeom>
        </p:spPr>
      </p:pic>
      <p:sp>
        <p:nvSpPr>
          <p:cNvPr id="10" name="Text Placeholder 10">
            <a:extLst>
              <a:ext uri="{FF2B5EF4-FFF2-40B4-BE49-F238E27FC236}">
                <a16:creationId xmlns:a16="http://schemas.microsoft.com/office/drawing/2014/main" id="{1C9009E0-DAD1-AD44-B258-93261A5013C5}"/>
              </a:ext>
            </a:extLst>
          </p:cNvPr>
          <p:cNvSpPr>
            <a:spLocks noGrp="1"/>
          </p:cNvSpPr>
          <p:nvPr>
            <p:ph type="body" sz="quarter" idx="16" hasCustomPrompt="1"/>
          </p:nvPr>
        </p:nvSpPr>
        <p:spPr>
          <a:xfrm>
            <a:off x="3654425" y="6506655"/>
            <a:ext cx="4883150" cy="117577"/>
          </a:xfrm>
          <a:prstGeom prst="rect">
            <a:avLst/>
          </a:prstGeom>
        </p:spPr>
        <p:txBody>
          <a:bodyPr/>
          <a:lstStyle>
            <a:lvl1pPr marL="0" indent="0" algn="ctr">
              <a:buFontTx/>
              <a:buNone/>
              <a:defRPr sz="700" b="0" i="0">
                <a:solidFill>
                  <a:schemeClr val="bg1"/>
                </a:solidFill>
                <a:latin typeface="Montserrat Light" pitchFamily="2" charset="77"/>
              </a:defRPr>
            </a:lvl1pPr>
          </a:lstStyle>
          <a:p>
            <a:pPr lvl="0"/>
            <a:r>
              <a:rPr lang="en-US"/>
              <a:t>©2025 RE/MAX, LLC. Each Office Independently Owned and Operated. 25_250</a:t>
            </a:r>
          </a:p>
        </p:txBody>
      </p:sp>
      <p:sp>
        <p:nvSpPr>
          <p:cNvPr id="12" name="Slide Number Placeholder 5">
            <a:extLst>
              <a:ext uri="{FF2B5EF4-FFF2-40B4-BE49-F238E27FC236}">
                <a16:creationId xmlns:a16="http://schemas.microsoft.com/office/drawing/2014/main" id="{02DCCB40-997B-31A3-A787-96E7663D63EB}"/>
              </a:ext>
            </a:extLst>
          </p:cNvPr>
          <p:cNvSpPr>
            <a:spLocks noGrp="1"/>
          </p:cNvSpPr>
          <p:nvPr>
            <p:ph type="sldNum" sz="quarter" idx="4"/>
          </p:nvPr>
        </p:nvSpPr>
        <p:spPr>
          <a:xfrm>
            <a:off x="11734800" y="6416099"/>
            <a:ext cx="457200" cy="354480"/>
          </a:xfrm>
          <a:prstGeom prst="rect">
            <a:avLst/>
          </a:prstGeom>
        </p:spPr>
        <p:txBody>
          <a:bodyPr vert="horz" lIns="91440" tIns="45720" rIns="91440" bIns="45720" rtlCol="0" anchor="ctr"/>
          <a:lstStyle>
            <a:lvl1pPr algn="ctr">
              <a:defRPr sz="1200">
                <a:solidFill>
                  <a:schemeClr val="bg1"/>
                </a:solidFill>
              </a:defRPr>
            </a:lvl1pPr>
          </a:lstStyle>
          <a:p>
            <a:fld id="{118FA9C5-EA5D-5745-9DC4-F40B5BE4446B}" type="slidenum">
              <a:rPr lang="en-US" smtClean="0"/>
              <a:pPr/>
              <a:t>‹#›</a:t>
            </a:fld>
            <a:endParaRPr lang="en-US"/>
          </a:p>
        </p:txBody>
      </p:sp>
      <p:pic>
        <p:nvPicPr>
          <p:cNvPr id="7" name="Picture 6">
            <a:extLst>
              <a:ext uri="{FF2B5EF4-FFF2-40B4-BE49-F238E27FC236}">
                <a16:creationId xmlns:a16="http://schemas.microsoft.com/office/drawing/2014/main" id="{5F39F020-4C65-F59E-F7EB-19366D88216C}"/>
              </a:ext>
            </a:extLst>
          </p:cNvPr>
          <p:cNvPicPr>
            <a:picLocks noChangeAspect="1"/>
          </p:cNvPicPr>
          <p:nvPr userDrawn="1"/>
        </p:nvPicPr>
        <p:blipFill>
          <a:blip r:embed="rId3"/>
          <a:srcRect l="966" r="67662" b="66697"/>
          <a:stretch/>
        </p:blipFill>
        <p:spPr>
          <a:xfrm>
            <a:off x="10972800" y="0"/>
            <a:ext cx="1219200" cy="1294228"/>
          </a:xfrm>
          <a:prstGeom prst="rect">
            <a:avLst/>
          </a:prstGeom>
        </p:spPr>
      </p:pic>
      <p:pic>
        <p:nvPicPr>
          <p:cNvPr id="9" name="Picture 8">
            <a:extLst>
              <a:ext uri="{FF2B5EF4-FFF2-40B4-BE49-F238E27FC236}">
                <a16:creationId xmlns:a16="http://schemas.microsoft.com/office/drawing/2014/main" id="{D9466957-B2B9-3F1E-2315-A3A178740C1C}"/>
              </a:ext>
            </a:extLst>
          </p:cNvPr>
          <p:cNvPicPr>
            <a:picLocks noChangeAspect="1"/>
          </p:cNvPicPr>
          <p:nvPr userDrawn="1"/>
        </p:nvPicPr>
        <p:blipFill>
          <a:blip r:embed="rId4"/>
          <a:srcRect/>
          <a:stretch/>
        </p:blipFill>
        <p:spPr>
          <a:xfrm>
            <a:off x="10045043" y="6526813"/>
            <a:ext cx="1616802" cy="143426"/>
          </a:xfrm>
          <a:prstGeom prst="rect">
            <a:avLst/>
          </a:prstGeom>
        </p:spPr>
      </p:pic>
    </p:spTree>
    <p:extLst>
      <p:ext uri="{BB962C8B-B14F-4D97-AF65-F5344CB8AC3E}">
        <p14:creationId xmlns:p14="http://schemas.microsoft.com/office/powerpoint/2010/main" val="181273827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Slide 3 Blue Ba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D14FACC-0613-5D2B-DCB1-0F2AD61BA171}"/>
              </a:ext>
            </a:extLst>
          </p:cNvPr>
          <p:cNvSpPr/>
          <p:nvPr userDrawn="1"/>
        </p:nvSpPr>
        <p:spPr>
          <a:xfrm>
            <a:off x="0" y="0"/>
            <a:ext cx="12192000" cy="1297452"/>
          </a:xfrm>
          <a:prstGeom prst="rect">
            <a:avLst/>
          </a:prstGeom>
          <a:solidFill>
            <a:srgbClr val="004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8" name="Title Placeholder 2">
            <a:extLst>
              <a:ext uri="{FF2B5EF4-FFF2-40B4-BE49-F238E27FC236}">
                <a16:creationId xmlns:a16="http://schemas.microsoft.com/office/drawing/2014/main" id="{D3289E22-69BE-A15F-BDD8-E9F80405C1FE}"/>
              </a:ext>
            </a:extLst>
          </p:cNvPr>
          <p:cNvSpPr>
            <a:spLocks noGrp="1"/>
          </p:cNvSpPr>
          <p:nvPr>
            <p:ph type="title"/>
          </p:nvPr>
        </p:nvSpPr>
        <p:spPr>
          <a:xfrm>
            <a:off x="641252" y="225083"/>
            <a:ext cx="10177094" cy="900332"/>
          </a:xfrm>
          <a:prstGeom prst="rect">
            <a:avLst/>
          </a:prstGeom>
        </p:spPr>
        <p:txBody>
          <a:bodyPr vert="horz" lIns="91440" tIns="45720" rIns="91440" bIns="45720" rtlCol="0" anchor="ctr">
            <a:normAutofit/>
          </a:bodyPr>
          <a:lstStyle>
            <a:lvl1pPr>
              <a:defRPr sz="3000" b="1" i="0">
                <a:solidFill>
                  <a:schemeClr val="bg1"/>
                </a:solidFill>
                <a:latin typeface="Montserrat" pitchFamily="2" charset="77"/>
              </a:defRPr>
            </a:lvl1pPr>
          </a:lstStyle>
          <a:p>
            <a:r>
              <a:rPr lang="en-US"/>
              <a:t>Click to edit Master title style</a:t>
            </a:r>
          </a:p>
        </p:txBody>
      </p:sp>
      <p:sp>
        <p:nvSpPr>
          <p:cNvPr id="3" name="Text Placeholder 14">
            <a:extLst>
              <a:ext uri="{FF2B5EF4-FFF2-40B4-BE49-F238E27FC236}">
                <a16:creationId xmlns:a16="http://schemas.microsoft.com/office/drawing/2014/main" id="{884D47C9-27BA-18C1-7525-A15EE4E6FCBE}"/>
              </a:ext>
            </a:extLst>
          </p:cNvPr>
          <p:cNvSpPr>
            <a:spLocks noGrp="1"/>
          </p:cNvSpPr>
          <p:nvPr>
            <p:ph type="body" sz="quarter" idx="14" hasCustomPrompt="1"/>
          </p:nvPr>
        </p:nvSpPr>
        <p:spPr>
          <a:xfrm>
            <a:off x="624468" y="1487565"/>
            <a:ext cx="4320496" cy="798435"/>
          </a:xfrm>
          <a:prstGeom prst="rect">
            <a:avLst/>
          </a:prstGeom>
        </p:spPr>
        <p:txBody>
          <a:bodyPr anchor="ctr">
            <a:normAutofit/>
          </a:bodyPr>
          <a:lstStyle>
            <a:lvl1pPr marL="0" indent="0">
              <a:buFontTx/>
              <a:buNone/>
              <a:defRPr sz="2000" b="0">
                <a:solidFill>
                  <a:schemeClr val="tx1"/>
                </a:solidFill>
                <a:latin typeface="Montserrat" pitchFamily="2" charset="77"/>
              </a:defRPr>
            </a:lvl1pPr>
            <a:lvl2pPr marL="176212" indent="0">
              <a:buNone/>
              <a:defRPr/>
            </a:lvl2pPr>
          </a:lstStyle>
          <a:p>
            <a:r>
              <a:rPr lang="en-US"/>
              <a:t>Click to edit Master title style</a:t>
            </a:r>
          </a:p>
        </p:txBody>
      </p:sp>
      <p:sp>
        <p:nvSpPr>
          <p:cNvPr id="5" name="Text Placeholder 9">
            <a:extLst>
              <a:ext uri="{FF2B5EF4-FFF2-40B4-BE49-F238E27FC236}">
                <a16:creationId xmlns:a16="http://schemas.microsoft.com/office/drawing/2014/main" id="{D1A12BE7-A4F6-1E4B-7AF6-32575ED9E7A9}"/>
              </a:ext>
            </a:extLst>
          </p:cNvPr>
          <p:cNvSpPr>
            <a:spLocks noGrp="1"/>
          </p:cNvSpPr>
          <p:nvPr>
            <p:ph type="body" sz="quarter" idx="15"/>
          </p:nvPr>
        </p:nvSpPr>
        <p:spPr>
          <a:xfrm>
            <a:off x="624468" y="2370265"/>
            <a:ext cx="4320496" cy="3796360"/>
          </a:xfrm>
          <a:prstGeom prst="rect">
            <a:avLst/>
          </a:prstGeom>
        </p:spPr>
        <p:txBody>
          <a:bodyPr/>
          <a:lstStyle>
            <a:lvl1pPr marL="0" indent="0">
              <a:buNone/>
              <a:defRPr sz="1400" b="0" i="0">
                <a:solidFill>
                  <a:schemeClr val="tx1"/>
                </a:solidFill>
                <a:latin typeface="Montserrat Light" pitchFamily="2" charset="77"/>
              </a:defRPr>
            </a:lvl1pPr>
          </a:lstStyle>
          <a:p>
            <a:pPr lvl="0"/>
            <a:r>
              <a:rPr lang="en-US"/>
              <a:t>Click to edit Master text styles</a:t>
            </a:r>
          </a:p>
        </p:txBody>
      </p:sp>
      <p:sp>
        <p:nvSpPr>
          <p:cNvPr id="6" name="Content Placeholder 8">
            <a:extLst>
              <a:ext uri="{FF2B5EF4-FFF2-40B4-BE49-F238E27FC236}">
                <a16:creationId xmlns:a16="http://schemas.microsoft.com/office/drawing/2014/main" id="{53187B8C-C7DD-3B3C-5ADD-0FDDDDEA3780}"/>
              </a:ext>
            </a:extLst>
          </p:cNvPr>
          <p:cNvSpPr>
            <a:spLocks noGrp="1"/>
          </p:cNvSpPr>
          <p:nvPr>
            <p:ph sz="quarter" idx="12"/>
          </p:nvPr>
        </p:nvSpPr>
        <p:spPr>
          <a:xfrm>
            <a:off x="5229497" y="1487565"/>
            <a:ext cx="6367771" cy="4760835"/>
          </a:xfrm>
          <a:prstGeom prst="rect">
            <a:avLst/>
          </a:prstGeom>
        </p:spPr>
        <p:txBody>
          <a:bodyPr/>
          <a:lstStyle>
            <a:lvl1pPr>
              <a:buClrTx/>
              <a:defRPr sz="1800" b="0" i="0">
                <a:solidFill>
                  <a:schemeClr val="tx1"/>
                </a:solidFill>
                <a:latin typeface="Montserrat Light" pitchFamily="2" charset="77"/>
              </a:defRPr>
            </a:lvl1pPr>
            <a:lvl2pPr>
              <a:buClrTx/>
              <a:defRPr sz="1600" b="0" i="0">
                <a:solidFill>
                  <a:schemeClr val="tx1"/>
                </a:solidFill>
                <a:latin typeface="Montserrat Light" pitchFamily="2" charset="77"/>
              </a:defRPr>
            </a:lvl2pPr>
            <a:lvl3pPr>
              <a:buClrTx/>
              <a:defRPr sz="1400" b="0" i="0">
                <a:solidFill>
                  <a:schemeClr val="tx1"/>
                </a:solidFill>
                <a:latin typeface="Montserrat Light" pitchFamily="2" charset="77"/>
              </a:defRPr>
            </a:lvl3pPr>
            <a:lvl4pPr>
              <a:buClrTx/>
              <a:defRPr sz="1200" b="0" i="0">
                <a:solidFill>
                  <a:schemeClr val="tx1"/>
                </a:solidFill>
                <a:latin typeface="Montserrat Light" pitchFamily="2" charset="77"/>
              </a:defRPr>
            </a:lvl4pPr>
            <a:lvl5pPr>
              <a:lnSpc>
                <a:spcPct val="100000"/>
              </a:lnSpc>
              <a:buClrTx/>
              <a:defRPr sz="1100" b="0" i="0">
                <a:solidFill>
                  <a:schemeClr val="tx1"/>
                </a:solidFill>
                <a:latin typeface="Montserrat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a:extLst>
              <a:ext uri="{FF2B5EF4-FFF2-40B4-BE49-F238E27FC236}">
                <a16:creationId xmlns:a16="http://schemas.microsoft.com/office/drawing/2014/main" id="{E3FE70EC-874D-C5B5-7BC0-C49481AD0CE9}"/>
              </a:ext>
            </a:extLst>
          </p:cNvPr>
          <p:cNvPicPr>
            <a:picLocks noChangeAspect="1"/>
          </p:cNvPicPr>
          <p:nvPr userDrawn="1"/>
        </p:nvPicPr>
        <p:blipFill>
          <a:blip r:embed="rId2"/>
          <a:srcRect/>
          <a:stretch/>
        </p:blipFill>
        <p:spPr>
          <a:xfrm>
            <a:off x="248395" y="6366232"/>
            <a:ext cx="1023356" cy="280846"/>
          </a:xfrm>
          <a:prstGeom prst="rect">
            <a:avLst/>
          </a:prstGeom>
        </p:spPr>
      </p:pic>
      <p:sp>
        <p:nvSpPr>
          <p:cNvPr id="11" name="Text Placeholder 10">
            <a:extLst>
              <a:ext uri="{FF2B5EF4-FFF2-40B4-BE49-F238E27FC236}">
                <a16:creationId xmlns:a16="http://schemas.microsoft.com/office/drawing/2014/main" id="{546ADBEB-7711-1769-9BA4-555673594950}"/>
              </a:ext>
            </a:extLst>
          </p:cNvPr>
          <p:cNvSpPr>
            <a:spLocks noGrp="1"/>
          </p:cNvSpPr>
          <p:nvPr>
            <p:ph type="body" sz="quarter" idx="16" hasCustomPrompt="1"/>
          </p:nvPr>
        </p:nvSpPr>
        <p:spPr>
          <a:xfrm>
            <a:off x="3654425" y="6506655"/>
            <a:ext cx="4883150" cy="117577"/>
          </a:xfrm>
          <a:prstGeom prst="rect">
            <a:avLst/>
          </a:prstGeom>
        </p:spPr>
        <p:txBody>
          <a:bodyPr/>
          <a:lstStyle>
            <a:lvl1pPr marL="0" indent="0" algn="ctr">
              <a:buFontTx/>
              <a:buNone/>
              <a:defRPr sz="700" b="0" i="0">
                <a:solidFill>
                  <a:schemeClr val="tx1"/>
                </a:solidFill>
                <a:latin typeface="Montserrat Light" pitchFamily="2" charset="77"/>
              </a:defRPr>
            </a:lvl1pPr>
          </a:lstStyle>
          <a:p>
            <a:pPr lvl="0"/>
            <a:r>
              <a:rPr lang="en-US"/>
              <a:t>©2025 RE/MAX, LLC. Each Office Independently Owned and Operated. 25_250</a:t>
            </a:r>
          </a:p>
        </p:txBody>
      </p:sp>
      <p:sp>
        <p:nvSpPr>
          <p:cNvPr id="13" name="Slide Number Placeholder 5">
            <a:extLst>
              <a:ext uri="{FF2B5EF4-FFF2-40B4-BE49-F238E27FC236}">
                <a16:creationId xmlns:a16="http://schemas.microsoft.com/office/drawing/2014/main" id="{7A024878-21F8-20AB-845D-01D88B7C0A17}"/>
              </a:ext>
            </a:extLst>
          </p:cNvPr>
          <p:cNvSpPr>
            <a:spLocks noGrp="1"/>
          </p:cNvSpPr>
          <p:nvPr>
            <p:ph type="sldNum" sz="quarter" idx="4"/>
          </p:nvPr>
        </p:nvSpPr>
        <p:spPr>
          <a:xfrm>
            <a:off x="11734800" y="6416099"/>
            <a:ext cx="457200" cy="354480"/>
          </a:xfrm>
          <a:prstGeom prst="rect">
            <a:avLst/>
          </a:prstGeom>
        </p:spPr>
        <p:txBody>
          <a:bodyPr vert="horz" lIns="91440" tIns="45720" rIns="91440" bIns="45720" rtlCol="0" anchor="ctr"/>
          <a:lstStyle>
            <a:lvl1pPr algn="ctr">
              <a:defRPr sz="1200">
                <a:solidFill>
                  <a:schemeClr val="tx1"/>
                </a:solidFill>
              </a:defRPr>
            </a:lvl1pPr>
          </a:lstStyle>
          <a:p>
            <a:fld id="{118FA9C5-EA5D-5745-9DC4-F40B5BE4446B}" type="slidenum">
              <a:rPr lang="en-US" smtClean="0"/>
              <a:pPr/>
              <a:t>‹#›</a:t>
            </a:fld>
            <a:endParaRPr lang="en-US"/>
          </a:p>
        </p:txBody>
      </p:sp>
      <p:pic>
        <p:nvPicPr>
          <p:cNvPr id="15" name="Picture 14">
            <a:extLst>
              <a:ext uri="{FF2B5EF4-FFF2-40B4-BE49-F238E27FC236}">
                <a16:creationId xmlns:a16="http://schemas.microsoft.com/office/drawing/2014/main" id="{8B6BAD97-4574-AA13-E434-0D1FE83EE172}"/>
              </a:ext>
            </a:extLst>
          </p:cNvPr>
          <p:cNvPicPr>
            <a:picLocks noChangeAspect="1"/>
          </p:cNvPicPr>
          <p:nvPr userDrawn="1"/>
        </p:nvPicPr>
        <p:blipFill>
          <a:blip r:embed="rId3"/>
          <a:srcRect l="64892" r="1048" b="63844"/>
          <a:stretch/>
        </p:blipFill>
        <p:spPr>
          <a:xfrm>
            <a:off x="10972800" y="0"/>
            <a:ext cx="1219200" cy="1294228"/>
          </a:xfrm>
          <a:prstGeom prst="rect">
            <a:avLst/>
          </a:prstGeom>
        </p:spPr>
      </p:pic>
      <p:pic>
        <p:nvPicPr>
          <p:cNvPr id="4" name="Picture 3">
            <a:extLst>
              <a:ext uri="{FF2B5EF4-FFF2-40B4-BE49-F238E27FC236}">
                <a16:creationId xmlns:a16="http://schemas.microsoft.com/office/drawing/2014/main" id="{0B6D44BA-C9D5-2DF5-1DEB-17DA4D847CD2}"/>
              </a:ext>
            </a:extLst>
          </p:cNvPr>
          <p:cNvPicPr>
            <a:picLocks noChangeAspect="1"/>
          </p:cNvPicPr>
          <p:nvPr userDrawn="1"/>
        </p:nvPicPr>
        <p:blipFill>
          <a:blip r:embed="rId4"/>
          <a:srcRect/>
          <a:stretch/>
        </p:blipFill>
        <p:spPr>
          <a:xfrm>
            <a:off x="10045033" y="6526813"/>
            <a:ext cx="1616824" cy="143427"/>
          </a:xfrm>
          <a:prstGeom prst="rect">
            <a:avLst/>
          </a:prstGeom>
        </p:spPr>
      </p:pic>
    </p:spTree>
    <p:extLst>
      <p:ext uri="{BB962C8B-B14F-4D97-AF65-F5344CB8AC3E}">
        <p14:creationId xmlns:p14="http://schemas.microsoft.com/office/powerpoint/2010/main" val="349621956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Slide 4 Blue Ba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D14FACC-0613-5D2B-DCB1-0F2AD61BA171}"/>
              </a:ext>
            </a:extLst>
          </p:cNvPr>
          <p:cNvSpPr/>
          <p:nvPr userDrawn="1"/>
        </p:nvSpPr>
        <p:spPr>
          <a:xfrm>
            <a:off x="0" y="0"/>
            <a:ext cx="12192000" cy="1297452"/>
          </a:xfrm>
          <a:prstGeom prst="rect">
            <a:avLst/>
          </a:prstGeom>
          <a:solidFill>
            <a:srgbClr val="004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2" name="Text Placeholder 14">
            <a:extLst>
              <a:ext uri="{FF2B5EF4-FFF2-40B4-BE49-F238E27FC236}">
                <a16:creationId xmlns:a16="http://schemas.microsoft.com/office/drawing/2014/main" id="{E0A37FD9-75F2-9B4F-F65B-261C221B496F}"/>
              </a:ext>
            </a:extLst>
          </p:cNvPr>
          <p:cNvSpPr>
            <a:spLocks noGrp="1"/>
          </p:cNvSpPr>
          <p:nvPr>
            <p:ph type="body" sz="quarter" idx="14" hasCustomPrompt="1"/>
          </p:nvPr>
        </p:nvSpPr>
        <p:spPr>
          <a:xfrm>
            <a:off x="624468" y="1487565"/>
            <a:ext cx="4320496" cy="798435"/>
          </a:xfrm>
          <a:prstGeom prst="rect">
            <a:avLst/>
          </a:prstGeom>
        </p:spPr>
        <p:txBody>
          <a:bodyPr anchor="ctr">
            <a:normAutofit/>
          </a:bodyPr>
          <a:lstStyle>
            <a:lvl1pPr marL="0" indent="0">
              <a:buFontTx/>
              <a:buNone/>
              <a:defRPr sz="2000" b="0">
                <a:solidFill>
                  <a:schemeClr val="tx1"/>
                </a:solidFill>
                <a:latin typeface="Montserrat" pitchFamily="2" charset="77"/>
              </a:defRPr>
            </a:lvl1pPr>
            <a:lvl2pPr marL="176212" indent="0">
              <a:buNone/>
              <a:defRPr/>
            </a:lvl2pPr>
          </a:lstStyle>
          <a:p>
            <a:r>
              <a:rPr lang="en-US"/>
              <a:t>Click to edit Master title style</a:t>
            </a:r>
          </a:p>
        </p:txBody>
      </p:sp>
      <p:sp>
        <p:nvSpPr>
          <p:cNvPr id="4" name="Text Placeholder 9">
            <a:extLst>
              <a:ext uri="{FF2B5EF4-FFF2-40B4-BE49-F238E27FC236}">
                <a16:creationId xmlns:a16="http://schemas.microsoft.com/office/drawing/2014/main" id="{7B74635F-1782-F191-5390-9CA924F24EB2}"/>
              </a:ext>
            </a:extLst>
          </p:cNvPr>
          <p:cNvSpPr>
            <a:spLocks noGrp="1"/>
          </p:cNvSpPr>
          <p:nvPr>
            <p:ph type="body" sz="quarter" idx="15"/>
          </p:nvPr>
        </p:nvSpPr>
        <p:spPr>
          <a:xfrm>
            <a:off x="624468" y="2370265"/>
            <a:ext cx="4320496" cy="3796360"/>
          </a:xfrm>
          <a:prstGeom prst="rect">
            <a:avLst/>
          </a:prstGeom>
        </p:spPr>
        <p:txBody>
          <a:bodyPr/>
          <a:lstStyle>
            <a:lvl1pPr marL="0" indent="0">
              <a:buNone/>
              <a:defRPr sz="1400" b="0" i="0">
                <a:solidFill>
                  <a:schemeClr val="tx1"/>
                </a:solidFill>
                <a:latin typeface="Montserrat Light" pitchFamily="2" charset="77"/>
              </a:defRPr>
            </a:lvl1pPr>
          </a:lstStyle>
          <a:p>
            <a:pPr lvl="0"/>
            <a:r>
              <a:rPr lang="en-US"/>
              <a:t>Click to edit Master text styles</a:t>
            </a:r>
          </a:p>
        </p:txBody>
      </p:sp>
      <p:sp>
        <p:nvSpPr>
          <p:cNvPr id="10" name="Content Placeholder 8">
            <a:extLst>
              <a:ext uri="{FF2B5EF4-FFF2-40B4-BE49-F238E27FC236}">
                <a16:creationId xmlns:a16="http://schemas.microsoft.com/office/drawing/2014/main" id="{EA8D3784-7FAD-7E5F-0F84-EB36EEB9F4A6}"/>
              </a:ext>
            </a:extLst>
          </p:cNvPr>
          <p:cNvSpPr>
            <a:spLocks noGrp="1"/>
          </p:cNvSpPr>
          <p:nvPr>
            <p:ph sz="quarter" idx="12"/>
          </p:nvPr>
        </p:nvSpPr>
        <p:spPr>
          <a:xfrm>
            <a:off x="5229497" y="1487565"/>
            <a:ext cx="6367771" cy="4760835"/>
          </a:xfrm>
          <a:prstGeom prst="rect">
            <a:avLst/>
          </a:prstGeom>
        </p:spPr>
        <p:txBody>
          <a:bodyPr/>
          <a:lstStyle>
            <a:lvl1pPr>
              <a:buClrTx/>
              <a:defRPr sz="1800" b="0" i="0">
                <a:solidFill>
                  <a:schemeClr val="tx1"/>
                </a:solidFill>
                <a:latin typeface="Montserrat Light" pitchFamily="2" charset="77"/>
              </a:defRPr>
            </a:lvl1pPr>
            <a:lvl2pPr>
              <a:buClrTx/>
              <a:defRPr sz="1600" b="0" i="0">
                <a:solidFill>
                  <a:schemeClr val="tx1"/>
                </a:solidFill>
                <a:latin typeface="Montserrat Light" pitchFamily="2" charset="77"/>
              </a:defRPr>
            </a:lvl2pPr>
            <a:lvl3pPr>
              <a:buClrTx/>
              <a:defRPr sz="1400" b="0" i="0">
                <a:solidFill>
                  <a:schemeClr val="tx1"/>
                </a:solidFill>
                <a:latin typeface="Montserrat Light" pitchFamily="2" charset="77"/>
              </a:defRPr>
            </a:lvl3pPr>
            <a:lvl4pPr>
              <a:buClrTx/>
              <a:defRPr sz="1200" b="0" i="0">
                <a:solidFill>
                  <a:schemeClr val="tx1"/>
                </a:solidFill>
                <a:latin typeface="Montserrat Light" pitchFamily="2" charset="77"/>
              </a:defRPr>
            </a:lvl4pPr>
            <a:lvl5pPr>
              <a:lnSpc>
                <a:spcPct val="100000"/>
              </a:lnSpc>
              <a:buClrTx/>
              <a:defRPr sz="1100" b="0" i="0">
                <a:solidFill>
                  <a:schemeClr val="tx1"/>
                </a:solidFill>
                <a:latin typeface="Montserrat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a:extLst>
              <a:ext uri="{FF2B5EF4-FFF2-40B4-BE49-F238E27FC236}">
                <a16:creationId xmlns:a16="http://schemas.microsoft.com/office/drawing/2014/main" id="{D9F93FA0-6981-A9F0-3459-5A6AE6DE9F70}"/>
              </a:ext>
            </a:extLst>
          </p:cNvPr>
          <p:cNvPicPr>
            <a:picLocks noChangeAspect="1"/>
          </p:cNvPicPr>
          <p:nvPr userDrawn="1"/>
        </p:nvPicPr>
        <p:blipFill>
          <a:blip r:embed="rId2"/>
          <a:srcRect/>
          <a:stretch/>
        </p:blipFill>
        <p:spPr>
          <a:xfrm>
            <a:off x="248395" y="6366232"/>
            <a:ext cx="1023356" cy="280846"/>
          </a:xfrm>
          <a:prstGeom prst="rect">
            <a:avLst/>
          </a:prstGeom>
        </p:spPr>
      </p:pic>
      <p:sp>
        <p:nvSpPr>
          <p:cNvPr id="11" name="Text Placeholder 10">
            <a:extLst>
              <a:ext uri="{FF2B5EF4-FFF2-40B4-BE49-F238E27FC236}">
                <a16:creationId xmlns:a16="http://schemas.microsoft.com/office/drawing/2014/main" id="{23C9D21B-E33F-7DC6-A917-8C85754B2DFD}"/>
              </a:ext>
            </a:extLst>
          </p:cNvPr>
          <p:cNvSpPr>
            <a:spLocks noGrp="1"/>
          </p:cNvSpPr>
          <p:nvPr>
            <p:ph type="body" sz="quarter" idx="16" hasCustomPrompt="1"/>
          </p:nvPr>
        </p:nvSpPr>
        <p:spPr>
          <a:xfrm>
            <a:off x="3654425" y="6506655"/>
            <a:ext cx="4883150" cy="117577"/>
          </a:xfrm>
          <a:prstGeom prst="rect">
            <a:avLst/>
          </a:prstGeom>
        </p:spPr>
        <p:txBody>
          <a:bodyPr/>
          <a:lstStyle>
            <a:lvl1pPr marL="0" indent="0" algn="ctr">
              <a:buFontTx/>
              <a:buNone/>
              <a:defRPr sz="700" b="0" i="0">
                <a:solidFill>
                  <a:schemeClr val="tx1"/>
                </a:solidFill>
                <a:latin typeface="Montserrat Light" pitchFamily="2" charset="77"/>
              </a:defRPr>
            </a:lvl1pPr>
          </a:lstStyle>
          <a:p>
            <a:pPr lvl="0"/>
            <a:r>
              <a:rPr lang="en-US"/>
              <a:t>©2025 RE/MAX, LLC. Each Office Independently Owned and Operated. 25_250</a:t>
            </a:r>
          </a:p>
        </p:txBody>
      </p:sp>
      <p:sp>
        <p:nvSpPr>
          <p:cNvPr id="13" name="Slide Number Placeholder 5">
            <a:extLst>
              <a:ext uri="{FF2B5EF4-FFF2-40B4-BE49-F238E27FC236}">
                <a16:creationId xmlns:a16="http://schemas.microsoft.com/office/drawing/2014/main" id="{2C48EC95-6D2F-8C9C-B018-2FB9B79C9D10}"/>
              </a:ext>
            </a:extLst>
          </p:cNvPr>
          <p:cNvSpPr>
            <a:spLocks noGrp="1"/>
          </p:cNvSpPr>
          <p:nvPr>
            <p:ph type="sldNum" sz="quarter" idx="4"/>
          </p:nvPr>
        </p:nvSpPr>
        <p:spPr>
          <a:xfrm>
            <a:off x="11734800" y="6416099"/>
            <a:ext cx="457200" cy="354480"/>
          </a:xfrm>
          <a:prstGeom prst="rect">
            <a:avLst/>
          </a:prstGeom>
        </p:spPr>
        <p:txBody>
          <a:bodyPr vert="horz" lIns="91440" tIns="45720" rIns="91440" bIns="45720" rtlCol="0" anchor="ctr"/>
          <a:lstStyle>
            <a:lvl1pPr algn="ctr">
              <a:defRPr sz="1200">
                <a:solidFill>
                  <a:schemeClr val="tx1"/>
                </a:solidFill>
              </a:defRPr>
            </a:lvl1pPr>
          </a:lstStyle>
          <a:p>
            <a:fld id="{118FA9C5-EA5D-5745-9DC4-F40B5BE4446B}" type="slidenum">
              <a:rPr lang="en-US" smtClean="0"/>
              <a:pPr/>
              <a:t>‹#›</a:t>
            </a:fld>
            <a:endParaRPr lang="en-US"/>
          </a:p>
        </p:txBody>
      </p:sp>
      <p:pic>
        <p:nvPicPr>
          <p:cNvPr id="14" name="Picture 13">
            <a:extLst>
              <a:ext uri="{FF2B5EF4-FFF2-40B4-BE49-F238E27FC236}">
                <a16:creationId xmlns:a16="http://schemas.microsoft.com/office/drawing/2014/main" id="{3E731BC0-262B-B3FC-311E-00585067AE4C}"/>
              </a:ext>
            </a:extLst>
          </p:cNvPr>
          <p:cNvPicPr>
            <a:picLocks noChangeAspect="1"/>
          </p:cNvPicPr>
          <p:nvPr userDrawn="1"/>
        </p:nvPicPr>
        <p:blipFill>
          <a:blip r:embed="rId3"/>
          <a:srcRect l="64892" r="1048" b="63844"/>
          <a:stretch/>
        </p:blipFill>
        <p:spPr>
          <a:xfrm>
            <a:off x="10972800" y="0"/>
            <a:ext cx="1219200" cy="1294228"/>
          </a:xfrm>
          <a:prstGeom prst="rect">
            <a:avLst/>
          </a:prstGeom>
        </p:spPr>
      </p:pic>
      <p:pic>
        <p:nvPicPr>
          <p:cNvPr id="5" name="Picture 4">
            <a:extLst>
              <a:ext uri="{FF2B5EF4-FFF2-40B4-BE49-F238E27FC236}">
                <a16:creationId xmlns:a16="http://schemas.microsoft.com/office/drawing/2014/main" id="{47593A7A-1FB8-BE01-94BF-DAE4C050244A}"/>
              </a:ext>
            </a:extLst>
          </p:cNvPr>
          <p:cNvPicPr>
            <a:picLocks noChangeAspect="1"/>
          </p:cNvPicPr>
          <p:nvPr userDrawn="1"/>
        </p:nvPicPr>
        <p:blipFill>
          <a:blip r:embed="rId4"/>
          <a:srcRect/>
          <a:stretch/>
        </p:blipFill>
        <p:spPr>
          <a:xfrm>
            <a:off x="10045033" y="6526813"/>
            <a:ext cx="1616824" cy="143427"/>
          </a:xfrm>
          <a:prstGeom prst="rect">
            <a:avLst/>
          </a:prstGeom>
        </p:spPr>
      </p:pic>
    </p:spTree>
    <p:extLst>
      <p:ext uri="{BB962C8B-B14F-4D97-AF65-F5344CB8AC3E}">
        <p14:creationId xmlns:p14="http://schemas.microsoft.com/office/powerpoint/2010/main" val="122602547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Slide 5 Blue Ba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D14FACC-0613-5D2B-DCB1-0F2AD61BA171}"/>
              </a:ext>
            </a:extLst>
          </p:cNvPr>
          <p:cNvSpPr/>
          <p:nvPr userDrawn="1"/>
        </p:nvSpPr>
        <p:spPr>
          <a:xfrm>
            <a:off x="0" y="0"/>
            <a:ext cx="12192000" cy="1297452"/>
          </a:xfrm>
          <a:prstGeom prst="rect">
            <a:avLst/>
          </a:prstGeom>
          <a:solidFill>
            <a:srgbClr val="004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2" name="Picture Placeholder 2">
            <a:extLst>
              <a:ext uri="{FF2B5EF4-FFF2-40B4-BE49-F238E27FC236}">
                <a16:creationId xmlns:a16="http://schemas.microsoft.com/office/drawing/2014/main" id="{DC3D384D-A394-FABA-E531-1C719B2AD4A2}"/>
              </a:ext>
            </a:extLst>
          </p:cNvPr>
          <p:cNvSpPr>
            <a:spLocks noGrp="1"/>
          </p:cNvSpPr>
          <p:nvPr>
            <p:ph type="pic" sz="quarter" idx="12" hasCustomPrompt="1"/>
          </p:nvPr>
        </p:nvSpPr>
        <p:spPr>
          <a:xfrm>
            <a:off x="5212132" y="1483952"/>
            <a:ext cx="6385135" cy="4682673"/>
          </a:xfrm>
          <a:prstGeom prst="rect">
            <a:avLst/>
          </a:prstGeom>
        </p:spPr>
        <p:txBody>
          <a:bodyPr/>
          <a:lstStyle>
            <a:lvl1pPr marL="0" indent="0">
              <a:buNone/>
              <a:defRPr sz="2000" b="0" i="0">
                <a:solidFill>
                  <a:schemeClr val="tx1"/>
                </a:solidFill>
                <a:latin typeface="Montserrat Light" pitchFamily="2" charset="77"/>
              </a:defRPr>
            </a:lvl1pPr>
          </a:lstStyle>
          <a:p>
            <a:r>
              <a:rPr lang="en-US"/>
              <a:t>Click to add picture</a:t>
            </a:r>
          </a:p>
        </p:txBody>
      </p:sp>
      <p:sp>
        <p:nvSpPr>
          <p:cNvPr id="4" name="Text Placeholder 14">
            <a:extLst>
              <a:ext uri="{FF2B5EF4-FFF2-40B4-BE49-F238E27FC236}">
                <a16:creationId xmlns:a16="http://schemas.microsoft.com/office/drawing/2014/main" id="{75568220-EE33-1BC7-B9D3-2DB50E652F04}"/>
              </a:ext>
            </a:extLst>
          </p:cNvPr>
          <p:cNvSpPr>
            <a:spLocks noGrp="1"/>
          </p:cNvSpPr>
          <p:nvPr>
            <p:ph type="body" sz="quarter" idx="14" hasCustomPrompt="1"/>
          </p:nvPr>
        </p:nvSpPr>
        <p:spPr>
          <a:xfrm>
            <a:off x="624468" y="1487565"/>
            <a:ext cx="4320496" cy="798435"/>
          </a:xfrm>
          <a:prstGeom prst="rect">
            <a:avLst/>
          </a:prstGeom>
        </p:spPr>
        <p:txBody>
          <a:bodyPr anchor="ctr">
            <a:normAutofit/>
          </a:bodyPr>
          <a:lstStyle>
            <a:lvl1pPr marL="0" indent="0">
              <a:buFontTx/>
              <a:buNone/>
              <a:defRPr sz="2000" b="0">
                <a:solidFill>
                  <a:schemeClr val="tx1"/>
                </a:solidFill>
                <a:latin typeface="Montserrat" pitchFamily="2" charset="77"/>
              </a:defRPr>
            </a:lvl1pPr>
            <a:lvl2pPr marL="176212" indent="0">
              <a:buNone/>
              <a:defRPr/>
            </a:lvl2pPr>
          </a:lstStyle>
          <a:p>
            <a:r>
              <a:rPr lang="en-US"/>
              <a:t>Click to edit Master title style</a:t>
            </a:r>
          </a:p>
        </p:txBody>
      </p:sp>
      <p:sp>
        <p:nvSpPr>
          <p:cNvPr id="8" name="Text Placeholder 9">
            <a:extLst>
              <a:ext uri="{FF2B5EF4-FFF2-40B4-BE49-F238E27FC236}">
                <a16:creationId xmlns:a16="http://schemas.microsoft.com/office/drawing/2014/main" id="{53CB8EB7-7DA4-6DFA-8F42-686538FB3F29}"/>
              </a:ext>
            </a:extLst>
          </p:cNvPr>
          <p:cNvSpPr>
            <a:spLocks noGrp="1"/>
          </p:cNvSpPr>
          <p:nvPr>
            <p:ph type="body" sz="quarter" idx="15"/>
          </p:nvPr>
        </p:nvSpPr>
        <p:spPr>
          <a:xfrm>
            <a:off x="624468" y="2370265"/>
            <a:ext cx="4320496" cy="3796360"/>
          </a:xfrm>
          <a:prstGeom prst="rect">
            <a:avLst/>
          </a:prstGeom>
        </p:spPr>
        <p:txBody>
          <a:bodyPr/>
          <a:lstStyle>
            <a:lvl1pPr marL="0" indent="0">
              <a:buNone/>
              <a:defRPr sz="1400" b="0" i="0">
                <a:solidFill>
                  <a:schemeClr val="tx1"/>
                </a:solidFill>
                <a:latin typeface="Montserrat Light" pitchFamily="2" charset="77"/>
              </a:defRPr>
            </a:lvl1pPr>
          </a:lstStyle>
          <a:p>
            <a:pPr lvl="0"/>
            <a:r>
              <a:rPr lang="en-US"/>
              <a:t>Click to edit Master text styles</a:t>
            </a:r>
          </a:p>
        </p:txBody>
      </p:sp>
      <p:pic>
        <p:nvPicPr>
          <p:cNvPr id="9" name="Picture 8">
            <a:extLst>
              <a:ext uri="{FF2B5EF4-FFF2-40B4-BE49-F238E27FC236}">
                <a16:creationId xmlns:a16="http://schemas.microsoft.com/office/drawing/2014/main" id="{0989255D-E04B-A5E1-35E4-B4AB2FEC3EF6}"/>
              </a:ext>
            </a:extLst>
          </p:cNvPr>
          <p:cNvPicPr>
            <a:picLocks noChangeAspect="1"/>
          </p:cNvPicPr>
          <p:nvPr userDrawn="1"/>
        </p:nvPicPr>
        <p:blipFill>
          <a:blip r:embed="rId2"/>
          <a:srcRect/>
          <a:stretch/>
        </p:blipFill>
        <p:spPr>
          <a:xfrm>
            <a:off x="248395" y="6366232"/>
            <a:ext cx="1023356" cy="280846"/>
          </a:xfrm>
          <a:prstGeom prst="rect">
            <a:avLst/>
          </a:prstGeom>
        </p:spPr>
      </p:pic>
      <p:sp>
        <p:nvSpPr>
          <p:cNvPr id="11" name="Text Placeholder 10">
            <a:extLst>
              <a:ext uri="{FF2B5EF4-FFF2-40B4-BE49-F238E27FC236}">
                <a16:creationId xmlns:a16="http://schemas.microsoft.com/office/drawing/2014/main" id="{FCE02524-CC36-8436-A77B-79C019075023}"/>
              </a:ext>
            </a:extLst>
          </p:cNvPr>
          <p:cNvSpPr>
            <a:spLocks noGrp="1"/>
          </p:cNvSpPr>
          <p:nvPr>
            <p:ph type="body" sz="quarter" idx="16" hasCustomPrompt="1"/>
          </p:nvPr>
        </p:nvSpPr>
        <p:spPr>
          <a:xfrm>
            <a:off x="3654425" y="6506655"/>
            <a:ext cx="4883150" cy="117577"/>
          </a:xfrm>
          <a:prstGeom prst="rect">
            <a:avLst/>
          </a:prstGeom>
        </p:spPr>
        <p:txBody>
          <a:bodyPr/>
          <a:lstStyle>
            <a:lvl1pPr marL="0" indent="0" algn="ctr">
              <a:buFontTx/>
              <a:buNone/>
              <a:defRPr sz="700" b="0" i="0">
                <a:solidFill>
                  <a:schemeClr val="tx1"/>
                </a:solidFill>
                <a:latin typeface="Montserrat Light" pitchFamily="2" charset="77"/>
              </a:defRPr>
            </a:lvl1pPr>
          </a:lstStyle>
          <a:p>
            <a:pPr lvl="0"/>
            <a:r>
              <a:rPr lang="en-US"/>
              <a:t>©2025 RE/MAX, LLC. Each Office Independently Owned and Operated. 25_250</a:t>
            </a:r>
          </a:p>
        </p:txBody>
      </p:sp>
      <p:sp>
        <p:nvSpPr>
          <p:cNvPr id="13" name="Slide Number Placeholder 5">
            <a:extLst>
              <a:ext uri="{FF2B5EF4-FFF2-40B4-BE49-F238E27FC236}">
                <a16:creationId xmlns:a16="http://schemas.microsoft.com/office/drawing/2014/main" id="{A2230C06-6408-5632-7981-E158734E1A29}"/>
              </a:ext>
            </a:extLst>
          </p:cNvPr>
          <p:cNvSpPr>
            <a:spLocks noGrp="1"/>
          </p:cNvSpPr>
          <p:nvPr>
            <p:ph type="sldNum" sz="quarter" idx="4"/>
          </p:nvPr>
        </p:nvSpPr>
        <p:spPr>
          <a:xfrm>
            <a:off x="11734800" y="6416099"/>
            <a:ext cx="457200" cy="354480"/>
          </a:xfrm>
          <a:prstGeom prst="rect">
            <a:avLst/>
          </a:prstGeom>
        </p:spPr>
        <p:txBody>
          <a:bodyPr vert="horz" lIns="91440" tIns="45720" rIns="91440" bIns="45720" rtlCol="0" anchor="ctr"/>
          <a:lstStyle>
            <a:lvl1pPr algn="ctr">
              <a:defRPr sz="1200">
                <a:solidFill>
                  <a:schemeClr val="tx1"/>
                </a:solidFill>
              </a:defRPr>
            </a:lvl1pPr>
          </a:lstStyle>
          <a:p>
            <a:fld id="{118FA9C5-EA5D-5745-9DC4-F40B5BE4446B}" type="slidenum">
              <a:rPr lang="en-US" smtClean="0"/>
              <a:pPr/>
              <a:t>‹#›</a:t>
            </a:fld>
            <a:endParaRPr lang="en-US"/>
          </a:p>
        </p:txBody>
      </p:sp>
      <p:pic>
        <p:nvPicPr>
          <p:cNvPr id="14" name="Picture 13">
            <a:extLst>
              <a:ext uri="{FF2B5EF4-FFF2-40B4-BE49-F238E27FC236}">
                <a16:creationId xmlns:a16="http://schemas.microsoft.com/office/drawing/2014/main" id="{D01F57B6-8EF2-9974-9265-394AD3E4AAE9}"/>
              </a:ext>
            </a:extLst>
          </p:cNvPr>
          <p:cNvPicPr>
            <a:picLocks noChangeAspect="1"/>
          </p:cNvPicPr>
          <p:nvPr userDrawn="1"/>
        </p:nvPicPr>
        <p:blipFill>
          <a:blip r:embed="rId3"/>
          <a:srcRect l="64892" r="1048" b="63844"/>
          <a:stretch/>
        </p:blipFill>
        <p:spPr>
          <a:xfrm>
            <a:off x="10972800" y="0"/>
            <a:ext cx="1219200" cy="1294228"/>
          </a:xfrm>
          <a:prstGeom prst="rect">
            <a:avLst/>
          </a:prstGeom>
        </p:spPr>
      </p:pic>
      <p:pic>
        <p:nvPicPr>
          <p:cNvPr id="5" name="Picture 4">
            <a:extLst>
              <a:ext uri="{FF2B5EF4-FFF2-40B4-BE49-F238E27FC236}">
                <a16:creationId xmlns:a16="http://schemas.microsoft.com/office/drawing/2014/main" id="{A8D88626-3CA1-3CA0-C10F-B65A8A6F1C09}"/>
              </a:ext>
            </a:extLst>
          </p:cNvPr>
          <p:cNvPicPr>
            <a:picLocks noChangeAspect="1"/>
          </p:cNvPicPr>
          <p:nvPr userDrawn="1"/>
        </p:nvPicPr>
        <p:blipFill>
          <a:blip r:embed="rId4"/>
          <a:srcRect/>
          <a:stretch/>
        </p:blipFill>
        <p:spPr>
          <a:xfrm>
            <a:off x="10045033" y="6526813"/>
            <a:ext cx="1616824" cy="143427"/>
          </a:xfrm>
          <a:prstGeom prst="rect">
            <a:avLst/>
          </a:prstGeom>
        </p:spPr>
      </p:pic>
    </p:spTree>
    <p:extLst>
      <p:ext uri="{BB962C8B-B14F-4D97-AF65-F5344CB8AC3E}">
        <p14:creationId xmlns:p14="http://schemas.microsoft.com/office/powerpoint/2010/main" val="294976122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Slide 6 Blue Bar">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CBDAA92-CB12-8BB8-5E3C-DD6CC411F6F1}"/>
              </a:ext>
            </a:extLst>
          </p:cNvPr>
          <p:cNvSpPr/>
          <p:nvPr userDrawn="1"/>
        </p:nvSpPr>
        <p:spPr>
          <a:xfrm>
            <a:off x="0" y="0"/>
            <a:ext cx="12192000" cy="1297452"/>
          </a:xfrm>
          <a:prstGeom prst="rect">
            <a:avLst/>
          </a:prstGeom>
          <a:solidFill>
            <a:srgbClr val="004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pic>
        <p:nvPicPr>
          <p:cNvPr id="4" name="Picture 3">
            <a:extLst>
              <a:ext uri="{FF2B5EF4-FFF2-40B4-BE49-F238E27FC236}">
                <a16:creationId xmlns:a16="http://schemas.microsoft.com/office/drawing/2014/main" id="{0DFE5DAF-22EF-8B9F-2B8B-3BDF2D35C902}"/>
              </a:ext>
            </a:extLst>
          </p:cNvPr>
          <p:cNvPicPr>
            <a:picLocks noChangeAspect="1"/>
          </p:cNvPicPr>
          <p:nvPr userDrawn="1"/>
        </p:nvPicPr>
        <p:blipFill>
          <a:blip r:embed="rId2"/>
          <a:srcRect l="64892" r="1048" b="63844"/>
          <a:stretch/>
        </p:blipFill>
        <p:spPr>
          <a:xfrm>
            <a:off x="10972800" y="0"/>
            <a:ext cx="1219200" cy="1294228"/>
          </a:xfrm>
          <a:prstGeom prst="rect">
            <a:avLst/>
          </a:prstGeom>
        </p:spPr>
      </p:pic>
      <p:sp>
        <p:nvSpPr>
          <p:cNvPr id="8" name="Picture Placeholder 5">
            <a:extLst>
              <a:ext uri="{FF2B5EF4-FFF2-40B4-BE49-F238E27FC236}">
                <a16:creationId xmlns:a16="http://schemas.microsoft.com/office/drawing/2014/main" id="{2F83C692-935B-68EA-E499-1B5D36E5E65F}"/>
              </a:ext>
            </a:extLst>
          </p:cNvPr>
          <p:cNvSpPr>
            <a:spLocks noGrp="1"/>
          </p:cNvSpPr>
          <p:nvPr>
            <p:ph type="pic" sz="quarter" idx="12"/>
          </p:nvPr>
        </p:nvSpPr>
        <p:spPr>
          <a:xfrm>
            <a:off x="609600" y="1447800"/>
            <a:ext cx="3221108" cy="4648200"/>
          </a:xfrm>
          <a:prstGeom prst="rect">
            <a:avLst/>
          </a:prstGeom>
        </p:spPr>
        <p:txBody>
          <a:bodyPr anchor="ctr"/>
          <a:lstStyle>
            <a:lvl1pPr marL="0" indent="0" algn="ctr">
              <a:buFontTx/>
              <a:buNone/>
              <a:defRPr b="0" i="0">
                <a:solidFill>
                  <a:schemeClr val="tx1"/>
                </a:solidFill>
                <a:latin typeface="Montserrat Light" pitchFamily="2" charset="77"/>
              </a:defRPr>
            </a:lvl1pPr>
          </a:lstStyle>
          <a:p>
            <a:endParaRPr lang="en-US"/>
          </a:p>
        </p:txBody>
      </p:sp>
      <p:sp>
        <p:nvSpPr>
          <p:cNvPr id="10" name="Picture Placeholder 5">
            <a:extLst>
              <a:ext uri="{FF2B5EF4-FFF2-40B4-BE49-F238E27FC236}">
                <a16:creationId xmlns:a16="http://schemas.microsoft.com/office/drawing/2014/main" id="{6D808CF2-4CB7-FFB5-17BE-BD88C461EEC6}"/>
              </a:ext>
            </a:extLst>
          </p:cNvPr>
          <p:cNvSpPr>
            <a:spLocks noGrp="1"/>
          </p:cNvSpPr>
          <p:nvPr>
            <p:ph type="pic" sz="quarter" idx="13"/>
          </p:nvPr>
        </p:nvSpPr>
        <p:spPr>
          <a:xfrm>
            <a:off x="4485446" y="1447800"/>
            <a:ext cx="3221108" cy="4648200"/>
          </a:xfrm>
          <a:prstGeom prst="rect">
            <a:avLst/>
          </a:prstGeom>
        </p:spPr>
        <p:txBody>
          <a:bodyPr anchor="ctr"/>
          <a:lstStyle>
            <a:lvl1pPr marL="0" indent="0" algn="ctr">
              <a:buFontTx/>
              <a:buNone/>
              <a:defRPr b="0" i="0">
                <a:solidFill>
                  <a:schemeClr val="tx1"/>
                </a:solidFill>
                <a:latin typeface="Montserrat Light" pitchFamily="2" charset="77"/>
              </a:defRPr>
            </a:lvl1pPr>
          </a:lstStyle>
          <a:p>
            <a:endParaRPr lang="en-US"/>
          </a:p>
        </p:txBody>
      </p:sp>
      <p:sp>
        <p:nvSpPr>
          <p:cNvPr id="14" name="Picture Placeholder 5">
            <a:extLst>
              <a:ext uri="{FF2B5EF4-FFF2-40B4-BE49-F238E27FC236}">
                <a16:creationId xmlns:a16="http://schemas.microsoft.com/office/drawing/2014/main" id="{CB4B2A74-1DE4-C702-2281-583BC2BF8217}"/>
              </a:ext>
            </a:extLst>
          </p:cNvPr>
          <p:cNvSpPr>
            <a:spLocks noGrp="1"/>
          </p:cNvSpPr>
          <p:nvPr>
            <p:ph type="pic" sz="quarter" idx="14"/>
          </p:nvPr>
        </p:nvSpPr>
        <p:spPr>
          <a:xfrm>
            <a:off x="8458200" y="1447800"/>
            <a:ext cx="3221108" cy="4648200"/>
          </a:xfrm>
          <a:prstGeom prst="rect">
            <a:avLst/>
          </a:prstGeom>
        </p:spPr>
        <p:txBody>
          <a:bodyPr anchor="ctr"/>
          <a:lstStyle>
            <a:lvl1pPr marL="0" indent="0" algn="ctr">
              <a:buFontTx/>
              <a:buNone/>
              <a:defRPr b="0" i="0">
                <a:solidFill>
                  <a:schemeClr val="tx1"/>
                </a:solidFill>
                <a:latin typeface="Montserrat Light" pitchFamily="2" charset="77"/>
              </a:defRPr>
            </a:lvl1pPr>
          </a:lstStyle>
          <a:p>
            <a:endParaRPr lang="en-US"/>
          </a:p>
        </p:txBody>
      </p:sp>
      <p:pic>
        <p:nvPicPr>
          <p:cNvPr id="9" name="Picture 8">
            <a:extLst>
              <a:ext uri="{FF2B5EF4-FFF2-40B4-BE49-F238E27FC236}">
                <a16:creationId xmlns:a16="http://schemas.microsoft.com/office/drawing/2014/main" id="{4CC41BEF-281B-F515-599C-2E550461B531}"/>
              </a:ext>
            </a:extLst>
          </p:cNvPr>
          <p:cNvPicPr>
            <a:picLocks noChangeAspect="1"/>
          </p:cNvPicPr>
          <p:nvPr userDrawn="1"/>
        </p:nvPicPr>
        <p:blipFill>
          <a:blip r:embed="rId3"/>
          <a:srcRect/>
          <a:stretch/>
        </p:blipFill>
        <p:spPr>
          <a:xfrm>
            <a:off x="248395" y="6366232"/>
            <a:ext cx="1023356" cy="280846"/>
          </a:xfrm>
          <a:prstGeom prst="rect">
            <a:avLst/>
          </a:prstGeom>
        </p:spPr>
      </p:pic>
      <p:sp>
        <p:nvSpPr>
          <p:cNvPr id="11" name="Text Placeholder 10">
            <a:extLst>
              <a:ext uri="{FF2B5EF4-FFF2-40B4-BE49-F238E27FC236}">
                <a16:creationId xmlns:a16="http://schemas.microsoft.com/office/drawing/2014/main" id="{2836F89D-0047-9147-C7FB-783EF09BD211}"/>
              </a:ext>
            </a:extLst>
          </p:cNvPr>
          <p:cNvSpPr>
            <a:spLocks noGrp="1"/>
          </p:cNvSpPr>
          <p:nvPr>
            <p:ph type="body" sz="quarter" idx="15" hasCustomPrompt="1"/>
          </p:nvPr>
        </p:nvSpPr>
        <p:spPr>
          <a:xfrm>
            <a:off x="3654425" y="6506655"/>
            <a:ext cx="4883150" cy="117577"/>
          </a:xfrm>
          <a:prstGeom prst="rect">
            <a:avLst/>
          </a:prstGeom>
        </p:spPr>
        <p:txBody>
          <a:bodyPr/>
          <a:lstStyle>
            <a:lvl1pPr marL="0" indent="0" algn="ctr">
              <a:buFontTx/>
              <a:buNone/>
              <a:defRPr sz="700" b="0" i="0">
                <a:solidFill>
                  <a:schemeClr val="tx1"/>
                </a:solidFill>
                <a:latin typeface="Montserrat Light" pitchFamily="2" charset="77"/>
              </a:defRPr>
            </a:lvl1pPr>
          </a:lstStyle>
          <a:p>
            <a:pPr lvl="0"/>
            <a:r>
              <a:rPr lang="en-US"/>
              <a:t>©2025 RE/MAX, LLC. Each Office Independently Owned and Operated. 25_250</a:t>
            </a:r>
          </a:p>
        </p:txBody>
      </p:sp>
      <p:sp>
        <p:nvSpPr>
          <p:cNvPr id="13" name="Slide Number Placeholder 5">
            <a:extLst>
              <a:ext uri="{FF2B5EF4-FFF2-40B4-BE49-F238E27FC236}">
                <a16:creationId xmlns:a16="http://schemas.microsoft.com/office/drawing/2014/main" id="{2D17B768-2BF9-0BB0-8FAE-BFF2829C550F}"/>
              </a:ext>
            </a:extLst>
          </p:cNvPr>
          <p:cNvSpPr>
            <a:spLocks noGrp="1"/>
          </p:cNvSpPr>
          <p:nvPr>
            <p:ph type="sldNum" sz="quarter" idx="4"/>
          </p:nvPr>
        </p:nvSpPr>
        <p:spPr>
          <a:xfrm>
            <a:off x="11734800" y="6416099"/>
            <a:ext cx="457200" cy="354480"/>
          </a:xfrm>
          <a:prstGeom prst="rect">
            <a:avLst/>
          </a:prstGeom>
        </p:spPr>
        <p:txBody>
          <a:bodyPr vert="horz" lIns="91440" tIns="45720" rIns="91440" bIns="45720" rtlCol="0" anchor="ctr"/>
          <a:lstStyle>
            <a:lvl1pPr algn="ctr">
              <a:defRPr sz="1200">
                <a:solidFill>
                  <a:schemeClr val="tx1"/>
                </a:solidFill>
              </a:defRPr>
            </a:lvl1pPr>
          </a:lstStyle>
          <a:p>
            <a:fld id="{118FA9C5-EA5D-5745-9DC4-F40B5BE4446B}" type="slidenum">
              <a:rPr lang="en-US" smtClean="0"/>
              <a:pPr/>
              <a:t>‹#›</a:t>
            </a:fld>
            <a:endParaRPr lang="en-US"/>
          </a:p>
        </p:txBody>
      </p:sp>
      <p:pic>
        <p:nvPicPr>
          <p:cNvPr id="3" name="Picture 2">
            <a:extLst>
              <a:ext uri="{FF2B5EF4-FFF2-40B4-BE49-F238E27FC236}">
                <a16:creationId xmlns:a16="http://schemas.microsoft.com/office/drawing/2014/main" id="{891E7982-2A98-1100-1625-5337F800D1AE}"/>
              </a:ext>
            </a:extLst>
          </p:cNvPr>
          <p:cNvPicPr>
            <a:picLocks noChangeAspect="1"/>
          </p:cNvPicPr>
          <p:nvPr userDrawn="1"/>
        </p:nvPicPr>
        <p:blipFill>
          <a:blip r:embed="rId4"/>
          <a:srcRect/>
          <a:stretch/>
        </p:blipFill>
        <p:spPr>
          <a:xfrm>
            <a:off x="10045033" y="6526813"/>
            <a:ext cx="1616824" cy="143427"/>
          </a:xfrm>
          <a:prstGeom prst="rect">
            <a:avLst/>
          </a:prstGeom>
        </p:spPr>
      </p:pic>
    </p:spTree>
    <p:extLst>
      <p:ext uri="{BB962C8B-B14F-4D97-AF65-F5344CB8AC3E}">
        <p14:creationId xmlns:p14="http://schemas.microsoft.com/office/powerpoint/2010/main" val="420405508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hank You Blue">
    <p:bg>
      <p:bgPr>
        <a:solidFill>
          <a:srgbClr val="0043FF"/>
        </a:solidFill>
        <a:effectLst/>
      </p:bgPr>
    </p:bg>
    <p:spTree>
      <p:nvGrpSpPr>
        <p:cNvPr id="1" name=""/>
        <p:cNvGrpSpPr/>
        <p:nvPr/>
      </p:nvGrpSpPr>
      <p:grpSpPr>
        <a:xfrm>
          <a:off x="0" y="0"/>
          <a:ext cx="0" cy="0"/>
          <a:chOff x="0" y="0"/>
          <a:chExt cx="0" cy="0"/>
        </a:xfrm>
      </p:grpSpPr>
      <p:sp>
        <p:nvSpPr>
          <p:cNvPr id="3" name="Title 4">
            <a:extLst>
              <a:ext uri="{FF2B5EF4-FFF2-40B4-BE49-F238E27FC236}">
                <a16:creationId xmlns:a16="http://schemas.microsoft.com/office/drawing/2014/main" id="{A39194B8-3883-929C-CE00-801A5AF2C293}"/>
              </a:ext>
            </a:extLst>
          </p:cNvPr>
          <p:cNvSpPr>
            <a:spLocks noGrp="1"/>
          </p:cNvSpPr>
          <p:nvPr>
            <p:ph type="title" hasCustomPrompt="1"/>
          </p:nvPr>
        </p:nvSpPr>
        <p:spPr>
          <a:xfrm>
            <a:off x="641252" y="3325122"/>
            <a:ext cx="10941148" cy="900332"/>
          </a:xfrm>
          <a:prstGeom prst="rect">
            <a:avLst/>
          </a:prstGeom>
        </p:spPr>
        <p:txBody>
          <a:bodyPr anchor="ctr"/>
          <a:lstStyle>
            <a:lvl1pPr algn="ctr">
              <a:defRPr sz="3000" b="1" i="0">
                <a:solidFill>
                  <a:schemeClr val="bg1"/>
                </a:solidFill>
                <a:latin typeface="Montserrat" pitchFamily="2" charset="77"/>
              </a:defRPr>
            </a:lvl1pPr>
          </a:lstStyle>
          <a:p>
            <a:r>
              <a:rPr lang="en-US"/>
              <a:t>Thank You</a:t>
            </a:r>
          </a:p>
        </p:txBody>
      </p:sp>
      <p:pic>
        <p:nvPicPr>
          <p:cNvPr id="4" name="Picture 3">
            <a:extLst>
              <a:ext uri="{FF2B5EF4-FFF2-40B4-BE49-F238E27FC236}">
                <a16:creationId xmlns:a16="http://schemas.microsoft.com/office/drawing/2014/main" id="{F35CB463-847A-86A0-C9BD-46A131FAE273}"/>
              </a:ext>
            </a:extLst>
          </p:cNvPr>
          <p:cNvPicPr>
            <a:picLocks noChangeAspect="1"/>
          </p:cNvPicPr>
          <p:nvPr userDrawn="1"/>
        </p:nvPicPr>
        <p:blipFill>
          <a:blip r:embed="rId2"/>
          <a:stretch>
            <a:fillRect/>
          </a:stretch>
        </p:blipFill>
        <p:spPr>
          <a:xfrm>
            <a:off x="5669486" y="1781821"/>
            <a:ext cx="853028" cy="955707"/>
          </a:xfrm>
          <a:prstGeom prst="rect">
            <a:avLst/>
          </a:prstGeom>
        </p:spPr>
      </p:pic>
      <p:pic>
        <p:nvPicPr>
          <p:cNvPr id="6" name="Picture 5">
            <a:extLst>
              <a:ext uri="{FF2B5EF4-FFF2-40B4-BE49-F238E27FC236}">
                <a16:creationId xmlns:a16="http://schemas.microsoft.com/office/drawing/2014/main" id="{8F43CC46-0BC1-B31C-E1F6-A927E64A53BC}"/>
              </a:ext>
            </a:extLst>
          </p:cNvPr>
          <p:cNvPicPr>
            <a:picLocks noChangeAspect="1"/>
          </p:cNvPicPr>
          <p:nvPr userDrawn="1"/>
        </p:nvPicPr>
        <p:blipFill>
          <a:blip r:embed="rId3"/>
          <a:srcRect/>
          <a:stretch/>
        </p:blipFill>
        <p:spPr>
          <a:xfrm>
            <a:off x="248395" y="6366232"/>
            <a:ext cx="1023356" cy="280845"/>
          </a:xfrm>
          <a:prstGeom prst="rect">
            <a:avLst/>
          </a:prstGeom>
        </p:spPr>
      </p:pic>
      <p:pic>
        <p:nvPicPr>
          <p:cNvPr id="8" name="Picture 7">
            <a:extLst>
              <a:ext uri="{FF2B5EF4-FFF2-40B4-BE49-F238E27FC236}">
                <a16:creationId xmlns:a16="http://schemas.microsoft.com/office/drawing/2014/main" id="{CB599CEA-4EC9-D45F-9914-1EC68FEC781E}"/>
              </a:ext>
            </a:extLst>
          </p:cNvPr>
          <p:cNvPicPr>
            <a:picLocks noChangeAspect="1"/>
          </p:cNvPicPr>
          <p:nvPr userDrawn="1"/>
        </p:nvPicPr>
        <p:blipFill>
          <a:blip r:embed="rId4"/>
          <a:srcRect l="64892" r="1048" b="63844"/>
          <a:stretch/>
        </p:blipFill>
        <p:spPr>
          <a:xfrm>
            <a:off x="10972800" y="0"/>
            <a:ext cx="1219200" cy="1294228"/>
          </a:xfrm>
          <a:prstGeom prst="rect">
            <a:avLst/>
          </a:prstGeom>
        </p:spPr>
      </p:pic>
      <p:pic>
        <p:nvPicPr>
          <p:cNvPr id="2" name="Picture 1">
            <a:extLst>
              <a:ext uri="{FF2B5EF4-FFF2-40B4-BE49-F238E27FC236}">
                <a16:creationId xmlns:a16="http://schemas.microsoft.com/office/drawing/2014/main" id="{C2111994-E7F3-BC83-0762-73873DA131AE}"/>
              </a:ext>
            </a:extLst>
          </p:cNvPr>
          <p:cNvPicPr>
            <a:picLocks noChangeAspect="1"/>
          </p:cNvPicPr>
          <p:nvPr userDrawn="1"/>
        </p:nvPicPr>
        <p:blipFill>
          <a:blip r:embed="rId5"/>
          <a:srcRect/>
          <a:stretch/>
        </p:blipFill>
        <p:spPr>
          <a:xfrm>
            <a:off x="10045043" y="6526813"/>
            <a:ext cx="1616802" cy="143426"/>
          </a:xfrm>
          <a:prstGeom prst="rect">
            <a:avLst/>
          </a:prstGeom>
        </p:spPr>
      </p:pic>
      <p:sp>
        <p:nvSpPr>
          <p:cNvPr id="9" name="Text Placeholder 10">
            <a:extLst>
              <a:ext uri="{FF2B5EF4-FFF2-40B4-BE49-F238E27FC236}">
                <a16:creationId xmlns:a16="http://schemas.microsoft.com/office/drawing/2014/main" id="{627F3AE7-4AF2-31D5-8F43-061C3FC9A4F2}"/>
              </a:ext>
            </a:extLst>
          </p:cNvPr>
          <p:cNvSpPr>
            <a:spLocks noGrp="1"/>
          </p:cNvSpPr>
          <p:nvPr>
            <p:ph type="body" sz="quarter" idx="15" hasCustomPrompt="1"/>
          </p:nvPr>
        </p:nvSpPr>
        <p:spPr>
          <a:xfrm>
            <a:off x="2449032" y="6180144"/>
            <a:ext cx="7293935" cy="601653"/>
          </a:xfrm>
          <a:prstGeom prst="rect">
            <a:avLst/>
          </a:prstGeom>
        </p:spPr>
        <p:txBody>
          <a:bodyPr/>
          <a:lstStyle>
            <a:lvl1pPr marL="0" indent="0" algn="ctr">
              <a:buFontTx/>
              <a:buNone/>
              <a:defRPr sz="700" b="0" i="0">
                <a:solidFill>
                  <a:schemeClr val="bg1"/>
                </a:solidFill>
                <a:latin typeface="Montserrat Light" pitchFamily="2" charset="77"/>
              </a:defRPr>
            </a:lvl1pPr>
          </a:lstStyle>
          <a:p>
            <a:pPr lvl="0"/>
            <a:r>
              <a:rPr lang="en-US"/>
              <a:t>US: This is not an offer of a franchise. Any franchise offer is made only after a Franchise Disclosure Document has been provided. New York residents: An offering is made by prospectus only. Minnesota Reg. No. F-9950. RE/MAX, LLC and RE/MAX Integrated Regions, LLC, 5075 S. Syracuse Street, Denver, CO 80237, 1.303.770.5531.</a:t>
            </a:r>
            <a:br>
              <a:rPr lang="en-US"/>
            </a:br>
            <a:r>
              <a:rPr lang="en-US"/>
              <a:t>CAN: The information in this advertisement is not an offer to sell, or a solicitation of an offer to buy, a franchise; it is for informational purposes only. RE/MAX of Western Canada (1998), LLC and RE/MAX Ontario-Atlantic Canada, Inc. ©2025 RE/MAX, LLC. Each Office Independently Owned and Operated. 25_250</a:t>
            </a:r>
          </a:p>
        </p:txBody>
      </p:sp>
    </p:spTree>
    <p:extLst>
      <p:ext uri="{BB962C8B-B14F-4D97-AF65-F5344CB8AC3E}">
        <p14:creationId xmlns:p14="http://schemas.microsoft.com/office/powerpoint/2010/main" val="401171657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F64411-C510-A305-05D1-E31EF428C226}"/>
              </a:ext>
            </a:extLst>
          </p:cNvPr>
          <p:cNvSpPr>
            <a:spLocks noGrp="1"/>
          </p:cNvSpPr>
          <p:nvPr>
            <p:ph type="title"/>
          </p:nvPr>
        </p:nvSpPr>
        <p:spPr>
          <a:xfrm>
            <a:off x="838200" y="365125"/>
            <a:ext cx="10515600" cy="5911689"/>
          </a:xfrm>
          <a:prstGeom prst="rect">
            <a:avLst/>
          </a:prstGeom>
        </p:spPr>
        <p:txBody>
          <a:bodyPr/>
          <a:lstStyle>
            <a:lvl1pPr>
              <a:defRPr b="0" i="0">
                <a:latin typeface="Montserrat" panose="02000505000000020004" pitchFamily="2" charset="77"/>
              </a:defRPr>
            </a:lvl1pPr>
          </a:lstStyle>
          <a:p>
            <a:r>
              <a:rPr lang="en-US"/>
              <a:t>Click to edit Master title style</a:t>
            </a:r>
          </a:p>
        </p:txBody>
      </p:sp>
    </p:spTree>
    <p:extLst>
      <p:ext uri="{BB962C8B-B14F-4D97-AF65-F5344CB8AC3E}">
        <p14:creationId xmlns:p14="http://schemas.microsoft.com/office/powerpoint/2010/main" val="18263009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2_Title Cover Pic Blac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7C06A455-553C-494C-4812-01C77C634F4F}"/>
              </a:ext>
            </a:extLst>
          </p:cNvPr>
          <p:cNvSpPr>
            <a:spLocks noGrp="1"/>
          </p:cNvSpPr>
          <p:nvPr>
            <p:ph type="title"/>
          </p:nvPr>
        </p:nvSpPr>
        <p:spPr>
          <a:xfrm>
            <a:off x="641252" y="1594624"/>
            <a:ext cx="7755402" cy="3713355"/>
          </a:xfrm>
          <a:prstGeom prst="rect">
            <a:avLst/>
          </a:prstGeom>
        </p:spPr>
        <p:txBody>
          <a:bodyPr anchor="ctr">
            <a:noAutofit/>
          </a:bodyPr>
          <a:lstStyle>
            <a:lvl1pPr>
              <a:defRPr sz="6000" b="1" i="0">
                <a:solidFill>
                  <a:schemeClr val="tx1"/>
                </a:solidFill>
                <a:latin typeface="Montserrat" pitchFamily="2" charset="77"/>
              </a:defRPr>
            </a:lvl1pPr>
          </a:lstStyle>
          <a:p>
            <a:r>
              <a:rPr lang="en-US"/>
              <a:t>Click to edit Master title style</a:t>
            </a:r>
          </a:p>
        </p:txBody>
      </p:sp>
    </p:spTree>
    <p:extLst>
      <p:ext uri="{BB962C8B-B14F-4D97-AF65-F5344CB8AC3E}">
        <p14:creationId xmlns:p14="http://schemas.microsoft.com/office/powerpoint/2010/main" val="32621928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4 Dark Blue">
    <p:bg>
      <p:bgPr>
        <a:solidFill>
          <a:srgbClr val="000E35"/>
        </a:solidFill>
        <a:effectLst/>
      </p:bgPr>
    </p:bg>
    <p:spTree>
      <p:nvGrpSpPr>
        <p:cNvPr id="1" name=""/>
        <p:cNvGrpSpPr/>
        <p:nvPr/>
      </p:nvGrpSpPr>
      <p:grpSpPr>
        <a:xfrm>
          <a:off x="0" y="0"/>
          <a:ext cx="0" cy="0"/>
          <a:chOff x="0" y="0"/>
          <a:chExt cx="0" cy="0"/>
        </a:xfrm>
      </p:grpSpPr>
      <p:sp>
        <p:nvSpPr>
          <p:cNvPr id="2" name="Text Placeholder 14">
            <a:extLst>
              <a:ext uri="{FF2B5EF4-FFF2-40B4-BE49-F238E27FC236}">
                <a16:creationId xmlns:a16="http://schemas.microsoft.com/office/drawing/2014/main" id="{E0A37FD9-75F2-9B4F-F65B-261C221B496F}"/>
              </a:ext>
            </a:extLst>
          </p:cNvPr>
          <p:cNvSpPr>
            <a:spLocks noGrp="1"/>
          </p:cNvSpPr>
          <p:nvPr>
            <p:ph type="body" sz="quarter" idx="14" hasCustomPrompt="1"/>
          </p:nvPr>
        </p:nvSpPr>
        <p:spPr>
          <a:xfrm>
            <a:off x="624468" y="1487565"/>
            <a:ext cx="4320496" cy="798435"/>
          </a:xfrm>
          <a:prstGeom prst="rect">
            <a:avLst/>
          </a:prstGeom>
        </p:spPr>
        <p:txBody>
          <a:bodyPr anchor="ctr">
            <a:normAutofit/>
          </a:bodyPr>
          <a:lstStyle>
            <a:lvl1pPr marL="0" indent="0">
              <a:buFontTx/>
              <a:buNone/>
              <a:defRPr sz="2000" b="0">
                <a:solidFill>
                  <a:schemeClr val="bg1"/>
                </a:solidFill>
                <a:latin typeface="Montserrat" pitchFamily="2" charset="77"/>
              </a:defRPr>
            </a:lvl1pPr>
            <a:lvl2pPr marL="176212" indent="0">
              <a:buNone/>
              <a:defRPr/>
            </a:lvl2pPr>
          </a:lstStyle>
          <a:p>
            <a:r>
              <a:rPr lang="en-US"/>
              <a:t>Click to edit Master title style</a:t>
            </a:r>
          </a:p>
        </p:txBody>
      </p:sp>
      <p:sp>
        <p:nvSpPr>
          <p:cNvPr id="4" name="Text Placeholder 9">
            <a:extLst>
              <a:ext uri="{FF2B5EF4-FFF2-40B4-BE49-F238E27FC236}">
                <a16:creationId xmlns:a16="http://schemas.microsoft.com/office/drawing/2014/main" id="{7B74635F-1782-F191-5390-9CA924F24EB2}"/>
              </a:ext>
            </a:extLst>
          </p:cNvPr>
          <p:cNvSpPr>
            <a:spLocks noGrp="1"/>
          </p:cNvSpPr>
          <p:nvPr>
            <p:ph type="body" sz="quarter" idx="15"/>
          </p:nvPr>
        </p:nvSpPr>
        <p:spPr>
          <a:xfrm>
            <a:off x="624468" y="2370265"/>
            <a:ext cx="4320496" cy="3796360"/>
          </a:xfrm>
          <a:prstGeom prst="rect">
            <a:avLst/>
          </a:prstGeom>
        </p:spPr>
        <p:txBody>
          <a:bodyPr/>
          <a:lstStyle>
            <a:lvl1pPr marL="0" indent="0">
              <a:buNone/>
              <a:defRPr sz="1400" b="0" i="0">
                <a:solidFill>
                  <a:schemeClr val="bg1"/>
                </a:solidFill>
                <a:latin typeface="Montserrat Light" pitchFamily="2" charset="77"/>
              </a:defRPr>
            </a:lvl1pPr>
          </a:lstStyle>
          <a:p>
            <a:pPr lvl="0"/>
            <a:r>
              <a:rPr lang="en-US"/>
              <a:t>Click to edit Master text styles</a:t>
            </a:r>
          </a:p>
        </p:txBody>
      </p:sp>
      <p:sp>
        <p:nvSpPr>
          <p:cNvPr id="10" name="Content Placeholder 8">
            <a:extLst>
              <a:ext uri="{FF2B5EF4-FFF2-40B4-BE49-F238E27FC236}">
                <a16:creationId xmlns:a16="http://schemas.microsoft.com/office/drawing/2014/main" id="{EA8D3784-7FAD-7E5F-0F84-EB36EEB9F4A6}"/>
              </a:ext>
            </a:extLst>
          </p:cNvPr>
          <p:cNvSpPr>
            <a:spLocks noGrp="1"/>
          </p:cNvSpPr>
          <p:nvPr>
            <p:ph sz="quarter" idx="12"/>
          </p:nvPr>
        </p:nvSpPr>
        <p:spPr>
          <a:xfrm>
            <a:off x="5229497" y="1487565"/>
            <a:ext cx="6367771" cy="4760835"/>
          </a:xfrm>
          <a:prstGeom prst="rect">
            <a:avLst/>
          </a:prstGeom>
        </p:spPr>
        <p:txBody>
          <a:bodyPr/>
          <a:lstStyle>
            <a:lvl1pPr>
              <a:buClrTx/>
              <a:defRPr sz="1800" b="0" i="0">
                <a:solidFill>
                  <a:schemeClr val="bg1"/>
                </a:solidFill>
                <a:latin typeface="Montserrat Light" pitchFamily="2" charset="77"/>
              </a:defRPr>
            </a:lvl1pPr>
            <a:lvl2pPr>
              <a:buClrTx/>
              <a:defRPr sz="1600" b="0" i="0">
                <a:solidFill>
                  <a:schemeClr val="bg1"/>
                </a:solidFill>
                <a:latin typeface="Montserrat Light" pitchFamily="2" charset="77"/>
              </a:defRPr>
            </a:lvl2pPr>
            <a:lvl3pPr>
              <a:buClrTx/>
              <a:defRPr sz="1400" b="0" i="0">
                <a:solidFill>
                  <a:schemeClr val="bg1"/>
                </a:solidFill>
                <a:latin typeface="Montserrat Light" pitchFamily="2" charset="77"/>
              </a:defRPr>
            </a:lvl3pPr>
            <a:lvl4pPr>
              <a:buClrTx/>
              <a:defRPr sz="1200" b="0" i="0">
                <a:solidFill>
                  <a:schemeClr val="bg1"/>
                </a:solidFill>
                <a:latin typeface="Montserrat Light" pitchFamily="2" charset="77"/>
              </a:defRPr>
            </a:lvl4pPr>
            <a:lvl5pPr>
              <a:lnSpc>
                <a:spcPct val="100000"/>
              </a:lnSpc>
              <a:buClrTx/>
              <a:defRPr sz="1100" b="0" i="0">
                <a:solidFill>
                  <a:schemeClr val="bg1"/>
                </a:solidFill>
                <a:latin typeface="Montserrat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5DE7CB60-FD11-CDF4-B6E7-8A96912830A2}"/>
              </a:ext>
            </a:extLst>
          </p:cNvPr>
          <p:cNvPicPr>
            <a:picLocks noChangeAspect="1"/>
          </p:cNvPicPr>
          <p:nvPr userDrawn="1"/>
        </p:nvPicPr>
        <p:blipFill>
          <a:blip r:embed="rId2"/>
          <a:srcRect/>
          <a:stretch/>
        </p:blipFill>
        <p:spPr>
          <a:xfrm>
            <a:off x="248395" y="6366232"/>
            <a:ext cx="1023356" cy="280845"/>
          </a:xfrm>
          <a:prstGeom prst="rect">
            <a:avLst/>
          </a:prstGeom>
        </p:spPr>
      </p:pic>
      <p:sp>
        <p:nvSpPr>
          <p:cNvPr id="6" name="Text Placeholder 10">
            <a:extLst>
              <a:ext uri="{FF2B5EF4-FFF2-40B4-BE49-F238E27FC236}">
                <a16:creationId xmlns:a16="http://schemas.microsoft.com/office/drawing/2014/main" id="{50B05FE4-3A90-4ABA-9CED-3B204DB37CD5}"/>
              </a:ext>
            </a:extLst>
          </p:cNvPr>
          <p:cNvSpPr>
            <a:spLocks noGrp="1"/>
          </p:cNvSpPr>
          <p:nvPr>
            <p:ph type="body" sz="quarter" idx="16" hasCustomPrompt="1"/>
          </p:nvPr>
        </p:nvSpPr>
        <p:spPr>
          <a:xfrm>
            <a:off x="3654425" y="6506655"/>
            <a:ext cx="4883150" cy="117577"/>
          </a:xfrm>
          <a:prstGeom prst="rect">
            <a:avLst/>
          </a:prstGeom>
        </p:spPr>
        <p:txBody>
          <a:bodyPr/>
          <a:lstStyle>
            <a:lvl1pPr marL="0" indent="0" algn="ctr">
              <a:buFontTx/>
              <a:buNone/>
              <a:defRPr sz="700" b="0" i="0">
                <a:solidFill>
                  <a:schemeClr val="bg1"/>
                </a:solidFill>
                <a:latin typeface="Montserrat Light" pitchFamily="2" charset="77"/>
              </a:defRPr>
            </a:lvl1pPr>
          </a:lstStyle>
          <a:p>
            <a:pPr lvl="0"/>
            <a:r>
              <a:rPr lang="en-US"/>
              <a:t>©2025 RE/MAX, LLC. Each Office Independently Owned and Operated. 25_250</a:t>
            </a:r>
          </a:p>
        </p:txBody>
      </p:sp>
      <p:sp>
        <p:nvSpPr>
          <p:cNvPr id="8" name="Slide Number Placeholder 5">
            <a:extLst>
              <a:ext uri="{FF2B5EF4-FFF2-40B4-BE49-F238E27FC236}">
                <a16:creationId xmlns:a16="http://schemas.microsoft.com/office/drawing/2014/main" id="{092FD180-F6BC-46A3-4692-240F60D5D55A}"/>
              </a:ext>
            </a:extLst>
          </p:cNvPr>
          <p:cNvSpPr>
            <a:spLocks noGrp="1"/>
          </p:cNvSpPr>
          <p:nvPr>
            <p:ph type="sldNum" sz="quarter" idx="4"/>
          </p:nvPr>
        </p:nvSpPr>
        <p:spPr>
          <a:xfrm>
            <a:off x="11734800" y="6416099"/>
            <a:ext cx="457200" cy="354480"/>
          </a:xfrm>
          <a:prstGeom prst="rect">
            <a:avLst/>
          </a:prstGeom>
        </p:spPr>
        <p:txBody>
          <a:bodyPr vert="horz" lIns="91440" tIns="45720" rIns="91440" bIns="45720" rtlCol="0" anchor="ctr"/>
          <a:lstStyle>
            <a:lvl1pPr algn="ctr">
              <a:defRPr sz="1200">
                <a:solidFill>
                  <a:schemeClr val="bg1"/>
                </a:solidFill>
              </a:defRPr>
            </a:lvl1pPr>
          </a:lstStyle>
          <a:p>
            <a:fld id="{118FA9C5-EA5D-5745-9DC4-F40B5BE4446B}" type="slidenum">
              <a:rPr lang="en-US" smtClean="0"/>
              <a:pPr/>
              <a:t>‹#›</a:t>
            </a:fld>
            <a:endParaRPr lang="en-US"/>
          </a:p>
        </p:txBody>
      </p:sp>
      <p:pic>
        <p:nvPicPr>
          <p:cNvPr id="7" name="Picture 6">
            <a:extLst>
              <a:ext uri="{FF2B5EF4-FFF2-40B4-BE49-F238E27FC236}">
                <a16:creationId xmlns:a16="http://schemas.microsoft.com/office/drawing/2014/main" id="{C770ED70-73E1-177C-F104-9AE3B383EEA0}"/>
              </a:ext>
            </a:extLst>
          </p:cNvPr>
          <p:cNvPicPr>
            <a:picLocks noChangeAspect="1"/>
          </p:cNvPicPr>
          <p:nvPr userDrawn="1"/>
        </p:nvPicPr>
        <p:blipFill>
          <a:blip r:embed="rId3"/>
          <a:srcRect l="966" r="67662" b="66697"/>
          <a:stretch/>
        </p:blipFill>
        <p:spPr>
          <a:xfrm>
            <a:off x="10972800" y="0"/>
            <a:ext cx="1219200" cy="1294228"/>
          </a:xfrm>
          <a:prstGeom prst="rect">
            <a:avLst/>
          </a:prstGeom>
        </p:spPr>
      </p:pic>
      <p:pic>
        <p:nvPicPr>
          <p:cNvPr id="9" name="Picture 8">
            <a:extLst>
              <a:ext uri="{FF2B5EF4-FFF2-40B4-BE49-F238E27FC236}">
                <a16:creationId xmlns:a16="http://schemas.microsoft.com/office/drawing/2014/main" id="{E34CDCD3-7980-0406-836E-E4E931A0EC7F}"/>
              </a:ext>
            </a:extLst>
          </p:cNvPr>
          <p:cNvPicPr>
            <a:picLocks noChangeAspect="1"/>
          </p:cNvPicPr>
          <p:nvPr userDrawn="1"/>
        </p:nvPicPr>
        <p:blipFill>
          <a:blip r:embed="rId4"/>
          <a:srcRect/>
          <a:stretch/>
        </p:blipFill>
        <p:spPr>
          <a:xfrm>
            <a:off x="10045043" y="6526813"/>
            <a:ext cx="1616802" cy="143426"/>
          </a:xfrm>
          <a:prstGeom prst="rect">
            <a:avLst/>
          </a:prstGeom>
        </p:spPr>
      </p:pic>
    </p:spTree>
    <p:extLst>
      <p:ext uri="{BB962C8B-B14F-4D97-AF65-F5344CB8AC3E}">
        <p14:creationId xmlns:p14="http://schemas.microsoft.com/office/powerpoint/2010/main" val="10465577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5 Dark Blue">
    <p:bg>
      <p:bgPr>
        <a:solidFill>
          <a:srgbClr val="000E35"/>
        </a:solidFill>
        <a:effectLst/>
      </p:bgPr>
    </p:bg>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DC3D384D-A394-FABA-E531-1C719B2AD4A2}"/>
              </a:ext>
            </a:extLst>
          </p:cNvPr>
          <p:cNvSpPr>
            <a:spLocks noGrp="1"/>
          </p:cNvSpPr>
          <p:nvPr>
            <p:ph type="pic" sz="quarter" idx="12" hasCustomPrompt="1"/>
          </p:nvPr>
        </p:nvSpPr>
        <p:spPr>
          <a:xfrm>
            <a:off x="5212132" y="1483952"/>
            <a:ext cx="6385135" cy="4682673"/>
          </a:xfrm>
          <a:prstGeom prst="rect">
            <a:avLst/>
          </a:prstGeom>
        </p:spPr>
        <p:txBody>
          <a:bodyPr/>
          <a:lstStyle>
            <a:lvl1pPr marL="0" indent="0">
              <a:buNone/>
              <a:defRPr sz="2000" b="0" i="0">
                <a:solidFill>
                  <a:schemeClr val="bg1"/>
                </a:solidFill>
                <a:latin typeface="Montserrat Light" pitchFamily="2" charset="77"/>
              </a:defRPr>
            </a:lvl1pPr>
          </a:lstStyle>
          <a:p>
            <a:r>
              <a:rPr lang="en-US"/>
              <a:t>Click to add picture</a:t>
            </a:r>
          </a:p>
        </p:txBody>
      </p:sp>
      <p:sp>
        <p:nvSpPr>
          <p:cNvPr id="4" name="Text Placeholder 14">
            <a:extLst>
              <a:ext uri="{FF2B5EF4-FFF2-40B4-BE49-F238E27FC236}">
                <a16:creationId xmlns:a16="http://schemas.microsoft.com/office/drawing/2014/main" id="{75568220-EE33-1BC7-B9D3-2DB50E652F04}"/>
              </a:ext>
            </a:extLst>
          </p:cNvPr>
          <p:cNvSpPr>
            <a:spLocks noGrp="1"/>
          </p:cNvSpPr>
          <p:nvPr>
            <p:ph type="body" sz="quarter" idx="14" hasCustomPrompt="1"/>
          </p:nvPr>
        </p:nvSpPr>
        <p:spPr>
          <a:xfrm>
            <a:off x="624468" y="1487565"/>
            <a:ext cx="4320496" cy="798435"/>
          </a:xfrm>
          <a:prstGeom prst="rect">
            <a:avLst/>
          </a:prstGeom>
        </p:spPr>
        <p:txBody>
          <a:bodyPr anchor="ctr">
            <a:normAutofit/>
          </a:bodyPr>
          <a:lstStyle>
            <a:lvl1pPr marL="0" indent="0">
              <a:buFontTx/>
              <a:buNone/>
              <a:defRPr sz="2000" b="0">
                <a:solidFill>
                  <a:schemeClr val="bg1"/>
                </a:solidFill>
                <a:latin typeface="Montserrat" pitchFamily="2" charset="77"/>
              </a:defRPr>
            </a:lvl1pPr>
            <a:lvl2pPr marL="176212" indent="0">
              <a:buNone/>
              <a:defRPr/>
            </a:lvl2pPr>
          </a:lstStyle>
          <a:p>
            <a:r>
              <a:rPr lang="en-US"/>
              <a:t>Click to edit Master title style</a:t>
            </a:r>
          </a:p>
        </p:txBody>
      </p:sp>
      <p:sp>
        <p:nvSpPr>
          <p:cNvPr id="8" name="Text Placeholder 9">
            <a:extLst>
              <a:ext uri="{FF2B5EF4-FFF2-40B4-BE49-F238E27FC236}">
                <a16:creationId xmlns:a16="http://schemas.microsoft.com/office/drawing/2014/main" id="{53CB8EB7-7DA4-6DFA-8F42-686538FB3F29}"/>
              </a:ext>
            </a:extLst>
          </p:cNvPr>
          <p:cNvSpPr>
            <a:spLocks noGrp="1"/>
          </p:cNvSpPr>
          <p:nvPr>
            <p:ph type="body" sz="quarter" idx="15"/>
          </p:nvPr>
        </p:nvSpPr>
        <p:spPr>
          <a:xfrm>
            <a:off x="624468" y="2370265"/>
            <a:ext cx="4320496" cy="3796360"/>
          </a:xfrm>
          <a:prstGeom prst="rect">
            <a:avLst/>
          </a:prstGeom>
        </p:spPr>
        <p:txBody>
          <a:bodyPr/>
          <a:lstStyle>
            <a:lvl1pPr marL="0" indent="0">
              <a:buNone/>
              <a:defRPr sz="1400" b="0" i="0">
                <a:solidFill>
                  <a:schemeClr val="bg1"/>
                </a:solidFill>
                <a:latin typeface="Montserrat Light" pitchFamily="2" charset="77"/>
              </a:defRPr>
            </a:lvl1pPr>
          </a:lstStyle>
          <a:p>
            <a:pPr lvl="0"/>
            <a:r>
              <a:rPr lang="en-US"/>
              <a:t>Click to edit Master text styles</a:t>
            </a:r>
          </a:p>
        </p:txBody>
      </p:sp>
      <p:pic>
        <p:nvPicPr>
          <p:cNvPr id="5" name="Picture 4">
            <a:extLst>
              <a:ext uri="{FF2B5EF4-FFF2-40B4-BE49-F238E27FC236}">
                <a16:creationId xmlns:a16="http://schemas.microsoft.com/office/drawing/2014/main" id="{C8A148D0-50D3-7459-8DD3-D08D34195FC0}"/>
              </a:ext>
            </a:extLst>
          </p:cNvPr>
          <p:cNvPicPr>
            <a:picLocks noChangeAspect="1"/>
          </p:cNvPicPr>
          <p:nvPr userDrawn="1"/>
        </p:nvPicPr>
        <p:blipFill>
          <a:blip r:embed="rId2"/>
          <a:srcRect/>
          <a:stretch/>
        </p:blipFill>
        <p:spPr>
          <a:xfrm>
            <a:off x="248395" y="6366232"/>
            <a:ext cx="1023356" cy="280845"/>
          </a:xfrm>
          <a:prstGeom prst="rect">
            <a:avLst/>
          </a:prstGeom>
        </p:spPr>
      </p:pic>
      <p:sp>
        <p:nvSpPr>
          <p:cNvPr id="6" name="Text Placeholder 10">
            <a:extLst>
              <a:ext uri="{FF2B5EF4-FFF2-40B4-BE49-F238E27FC236}">
                <a16:creationId xmlns:a16="http://schemas.microsoft.com/office/drawing/2014/main" id="{664B9E6C-77D6-09EB-BE66-09F3D01E3062}"/>
              </a:ext>
            </a:extLst>
          </p:cNvPr>
          <p:cNvSpPr>
            <a:spLocks noGrp="1"/>
          </p:cNvSpPr>
          <p:nvPr>
            <p:ph type="body" sz="quarter" idx="16" hasCustomPrompt="1"/>
          </p:nvPr>
        </p:nvSpPr>
        <p:spPr>
          <a:xfrm>
            <a:off x="3654425" y="6506655"/>
            <a:ext cx="4883150" cy="117577"/>
          </a:xfrm>
          <a:prstGeom prst="rect">
            <a:avLst/>
          </a:prstGeom>
        </p:spPr>
        <p:txBody>
          <a:bodyPr/>
          <a:lstStyle>
            <a:lvl1pPr marL="0" indent="0" algn="ctr">
              <a:buFontTx/>
              <a:buNone/>
              <a:defRPr sz="700" b="0" i="0">
                <a:solidFill>
                  <a:schemeClr val="bg1"/>
                </a:solidFill>
                <a:latin typeface="Montserrat Light" pitchFamily="2" charset="77"/>
              </a:defRPr>
            </a:lvl1pPr>
          </a:lstStyle>
          <a:p>
            <a:pPr lvl="0"/>
            <a:r>
              <a:rPr lang="en-US"/>
              <a:t>©2025 RE/MAX, LLC. Each Office Independently Owned and Operated. 25_250</a:t>
            </a:r>
          </a:p>
        </p:txBody>
      </p:sp>
      <p:sp>
        <p:nvSpPr>
          <p:cNvPr id="10" name="Slide Number Placeholder 5">
            <a:extLst>
              <a:ext uri="{FF2B5EF4-FFF2-40B4-BE49-F238E27FC236}">
                <a16:creationId xmlns:a16="http://schemas.microsoft.com/office/drawing/2014/main" id="{945A7D37-6B3D-09F1-C676-6E2961329252}"/>
              </a:ext>
            </a:extLst>
          </p:cNvPr>
          <p:cNvSpPr>
            <a:spLocks noGrp="1"/>
          </p:cNvSpPr>
          <p:nvPr>
            <p:ph type="sldNum" sz="quarter" idx="4"/>
          </p:nvPr>
        </p:nvSpPr>
        <p:spPr>
          <a:xfrm>
            <a:off x="11734800" y="6416099"/>
            <a:ext cx="457200" cy="354480"/>
          </a:xfrm>
          <a:prstGeom prst="rect">
            <a:avLst/>
          </a:prstGeom>
        </p:spPr>
        <p:txBody>
          <a:bodyPr vert="horz" lIns="91440" tIns="45720" rIns="91440" bIns="45720" rtlCol="0" anchor="ctr"/>
          <a:lstStyle>
            <a:lvl1pPr algn="ctr">
              <a:defRPr sz="1200">
                <a:solidFill>
                  <a:schemeClr val="bg1"/>
                </a:solidFill>
              </a:defRPr>
            </a:lvl1pPr>
          </a:lstStyle>
          <a:p>
            <a:fld id="{118FA9C5-EA5D-5745-9DC4-F40B5BE4446B}" type="slidenum">
              <a:rPr lang="en-US" smtClean="0"/>
              <a:pPr/>
              <a:t>‹#›</a:t>
            </a:fld>
            <a:endParaRPr lang="en-US"/>
          </a:p>
        </p:txBody>
      </p:sp>
      <p:pic>
        <p:nvPicPr>
          <p:cNvPr id="7" name="Picture 6">
            <a:extLst>
              <a:ext uri="{FF2B5EF4-FFF2-40B4-BE49-F238E27FC236}">
                <a16:creationId xmlns:a16="http://schemas.microsoft.com/office/drawing/2014/main" id="{404751DE-621C-5F4D-F313-FCC517DBAD17}"/>
              </a:ext>
            </a:extLst>
          </p:cNvPr>
          <p:cNvPicPr>
            <a:picLocks noChangeAspect="1"/>
          </p:cNvPicPr>
          <p:nvPr userDrawn="1"/>
        </p:nvPicPr>
        <p:blipFill>
          <a:blip r:embed="rId3"/>
          <a:srcRect l="966" r="67662" b="66697"/>
          <a:stretch/>
        </p:blipFill>
        <p:spPr>
          <a:xfrm>
            <a:off x="10972800" y="0"/>
            <a:ext cx="1219200" cy="1294228"/>
          </a:xfrm>
          <a:prstGeom prst="rect">
            <a:avLst/>
          </a:prstGeom>
        </p:spPr>
      </p:pic>
      <p:pic>
        <p:nvPicPr>
          <p:cNvPr id="9" name="Picture 8">
            <a:extLst>
              <a:ext uri="{FF2B5EF4-FFF2-40B4-BE49-F238E27FC236}">
                <a16:creationId xmlns:a16="http://schemas.microsoft.com/office/drawing/2014/main" id="{11AF3351-0FE4-2393-1F48-73A4A0FCA359}"/>
              </a:ext>
            </a:extLst>
          </p:cNvPr>
          <p:cNvPicPr>
            <a:picLocks noChangeAspect="1"/>
          </p:cNvPicPr>
          <p:nvPr userDrawn="1"/>
        </p:nvPicPr>
        <p:blipFill>
          <a:blip r:embed="rId4"/>
          <a:srcRect/>
          <a:stretch/>
        </p:blipFill>
        <p:spPr>
          <a:xfrm>
            <a:off x="10045043" y="6526813"/>
            <a:ext cx="1616802" cy="143426"/>
          </a:xfrm>
          <a:prstGeom prst="rect">
            <a:avLst/>
          </a:prstGeom>
        </p:spPr>
      </p:pic>
    </p:spTree>
    <p:extLst>
      <p:ext uri="{BB962C8B-B14F-4D97-AF65-F5344CB8AC3E}">
        <p14:creationId xmlns:p14="http://schemas.microsoft.com/office/powerpoint/2010/main" val="17707217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6 Dark Blue">
    <p:bg>
      <p:bgPr>
        <a:solidFill>
          <a:srgbClr val="000E35"/>
        </a:solidFill>
        <a:effectLst/>
      </p:bgPr>
    </p:bg>
    <p:spTree>
      <p:nvGrpSpPr>
        <p:cNvPr id="1" name=""/>
        <p:cNvGrpSpPr/>
        <p:nvPr/>
      </p:nvGrpSpPr>
      <p:grpSpPr>
        <a:xfrm>
          <a:off x="0" y="0"/>
          <a:ext cx="0" cy="0"/>
          <a:chOff x="0" y="0"/>
          <a:chExt cx="0" cy="0"/>
        </a:xfrm>
      </p:grpSpPr>
      <p:sp>
        <p:nvSpPr>
          <p:cNvPr id="7" name="Picture Placeholder 5">
            <a:extLst>
              <a:ext uri="{FF2B5EF4-FFF2-40B4-BE49-F238E27FC236}">
                <a16:creationId xmlns:a16="http://schemas.microsoft.com/office/drawing/2014/main" id="{0DA382EB-9023-4C8A-7C20-E224AA3532FC}"/>
              </a:ext>
            </a:extLst>
          </p:cNvPr>
          <p:cNvSpPr>
            <a:spLocks noGrp="1"/>
          </p:cNvSpPr>
          <p:nvPr>
            <p:ph type="pic" sz="quarter" idx="12"/>
          </p:nvPr>
        </p:nvSpPr>
        <p:spPr>
          <a:xfrm>
            <a:off x="609600" y="1447800"/>
            <a:ext cx="3221108" cy="4648200"/>
          </a:xfrm>
          <a:prstGeom prst="rect">
            <a:avLst/>
          </a:prstGeom>
        </p:spPr>
        <p:txBody>
          <a:bodyPr anchor="ctr"/>
          <a:lstStyle>
            <a:lvl1pPr marL="0" indent="0" algn="ctr">
              <a:buFontTx/>
              <a:buNone/>
              <a:defRPr b="0" i="0">
                <a:solidFill>
                  <a:schemeClr val="bg1"/>
                </a:solidFill>
                <a:latin typeface="Montserrat Light" pitchFamily="2" charset="77"/>
              </a:defRPr>
            </a:lvl1pPr>
          </a:lstStyle>
          <a:p>
            <a:endParaRPr lang="en-US"/>
          </a:p>
        </p:txBody>
      </p:sp>
      <p:sp>
        <p:nvSpPr>
          <p:cNvPr id="9" name="Picture Placeholder 5">
            <a:extLst>
              <a:ext uri="{FF2B5EF4-FFF2-40B4-BE49-F238E27FC236}">
                <a16:creationId xmlns:a16="http://schemas.microsoft.com/office/drawing/2014/main" id="{B875C0FD-80E8-CF1C-EA53-2C53A5BF30D2}"/>
              </a:ext>
            </a:extLst>
          </p:cNvPr>
          <p:cNvSpPr>
            <a:spLocks noGrp="1"/>
          </p:cNvSpPr>
          <p:nvPr>
            <p:ph type="pic" sz="quarter" idx="13"/>
          </p:nvPr>
        </p:nvSpPr>
        <p:spPr>
          <a:xfrm>
            <a:off x="4485446" y="1447800"/>
            <a:ext cx="3221108" cy="4648200"/>
          </a:xfrm>
          <a:prstGeom prst="rect">
            <a:avLst/>
          </a:prstGeom>
        </p:spPr>
        <p:txBody>
          <a:bodyPr anchor="ctr"/>
          <a:lstStyle>
            <a:lvl1pPr marL="0" indent="0" algn="ctr">
              <a:buFontTx/>
              <a:buNone/>
              <a:defRPr b="0" i="0">
                <a:solidFill>
                  <a:schemeClr val="bg1"/>
                </a:solidFill>
                <a:latin typeface="Montserrat Light" pitchFamily="2" charset="77"/>
              </a:defRPr>
            </a:lvl1pPr>
          </a:lstStyle>
          <a:p>
            <a:endParaRPr lang="en-US"/>
          </a:p>
        </p:txBody>
      </p:sp>
      <p:sp>
        <p:nvSpPr>
          <p:cNvPr id="11" name="Picture Placeholder 5">
            <a:extLst>
              <a:ext uri="{FF2B5EF4-FFF2-40B4-BE49-F238E27FC236}">
                <a16:creationId xmlns:a16="http://schemas.microsoft.com/office/drawing/2014/main" id="{43861A5D-B6F4-5561-B492-D7451E2B8F66}"/>
              </a:ext>
            </a:extLst>
          </p:cNvPr>
          <p:cNvSpPr>
            <a:spLocks noGrp="1"/>
          </p:cNvSpPr>
          <p:nvPr>
            <p:ph type="pic" sz="quarter" idx="14"/>
          </p:nvPr>
        </p:nvSpPr>
        <p:spPr>
          <a:xfrm>
            <a:off x="8458200" y="1447800"/>
            <a:ext cx="3221108" cy="4648200"/>
          </a:xfrm>
          <a:prstGeom prst="rect">
            <a:avLst/>
          </a:prstGeom>
        </p:spPr>
        <p:txBody>
          <a:bodyPr anchor="ctr"/>
          <a:lstStyle>
            <a:lvl1pPr marL="0" indent="0" algn="ctr">
              <a:buFontTx/>
              <a:buNone/>
              <a:defRPr b="0" i="0">
                <a:solidFill>
                  <a:schemeClr val="bg1"/>
                </a:solidFill>
                <a:latin typeface="Montserrat Light" pitchFamily="2" charset="77"/>
              </a:defRPr>
            </a:lvl1pPr>
          </a:lstStyle>
          <a:p>
            <a:endParaRPr lang="en-US"/>
          </a:p>
        </p:txBody>
      </p:sp>
      <p:pic>
        <p:nvPicPr>
          <p:cNvPr id="5" name="Picture 4">
            <a:extLst>
              <a:ext uri="{FF2B5EF4-FFF2-40B4-BE49-F238E27FC236}">
                <a16:creationId xmlns:a16="http://schemas.microsoft.com/office/drawing/2014/main" id="{1E69F30D-6469-A976-ED17-B63058A2D2B2}"/>
              </a:ext>
            </a:extLst>
          </p:cNvPr>
          <p:cNvPicPr>
            <a:picLocks noChangeAspect="1"/>
          </p:cNvPicPr>
          <p:nvPr userDrawn="1"/>
        </p:nvPicPr>
        <p:blipFill>
          <a:blip r:embed="rId2"/>
          <a:srcRect/>
          <a:stretch/>
        </p:blipFill>
        <p:spPr>
          <a:xfrm>
            <a:off x="248395" y="6366232"/>
            <a:ext cx="1023356" cy="280845"/>
          </a:xfrm>
          <a:prstGeom prst="rect">
            <a:avLst/>
          </a:prstGeom>
        </p:spPr>
      </p:pic>
      <p:sp>
        <p:nvSpPr>
          <p:cNvPr id="6" name="Text Placeholder 10">
            <a:extLst>
              <a:ext uri="{FF2B5EF4-FFF2-40B4-BE49-F238E27FC236}">
                <a16:creationId xmlns:a16="http://schemas.microsoft.com/office/drawing/2014/main" id="{528F21BD-B743-3FFE-B099-3F153A572AB0}"/>
              </a:ext>
            </a:extLst>
          </p:cNvPr>
          <p:cNvSpPr>
            <a:spLocks noGrp="1"/>
          </p:cNvSpPr>
          <p:nvPr>
            <p:ph type="body" sz="quarter" idx="15" hasCustomPrompt="1"/>
          </p:nvPr>
        </p:nvSpPr>
        <p:spPr>
          <a:xfrm>
            <a:off x="3654425" y="6506655"/>
            <a:ext cx="4883150" cy="117577"/>
          </a:xfrm>
          <a:prstGeom prst="rect">
            <a:avLst/>
          </a:prstGeom>
        </p:spPr>
        <p:txBody>
          <a:bodyPr/>
          <a:lstStyle>
            <a:lvl1pPr marL="0" indent="0" algn="ctr">
              <a:buFontTx/>
              <a:buNone/>
              <a:defRPr sz="700" b="0" i="0">
                <a:solidFill>
                  <a:schemeClr val="bg1"/>
                </a:solidFill>
                <a:latin typeface="Montserrat Light" pitchFamily="2" charset="77"/>
              </a:defRPr>
            </a:lvl1pPr>
          </a:lstStyle>
          <a:p>
            <a:pPr lvl="0"/>
            <a:r>
              <a:rPr lang="en-US"/>
              <a:t>©2025 RE/MAX, LLC. Each Office Independently Owned and Operated. 25_250</a:t>
            </a:r>
          </a:p>
        </p:txBody>
      </p:sp>
      <p:sp>
        <p:nvSpPr>
          <p:cNvPr id="10" name="Slide Number Placeholder 5">
            <a:extLst>
              <a:ext uri="{FF2B5EF4-FFF2-40B4-BE49-F238E27FC236}">
                <a16:creationId xmlns:a16="http://schemas.microsoft.com/office/drawing/2014/main" id="{68D059EE-3594-EA98-879B-6EE92F94295D}"/>
              </a:ext>
            </a:extLst>
          </p:cNvPr>
          <p:cNvSpPr>
            <a:spLocks noGrp="1"/>
          </p:cNvSpPr>
          <p:nvPr>
            <p:ph type="sldNum" sz="quarter" idx="4"/>
          </p:nvPr>
        </p:nvSpPr>
        <p:spPr>
          <a:xfrm>
            <a:off x="11734800" y="6416099"/>
            <a:ext cx="457200" cy="354480"/>
          </a:xfrm>
          <a:prstGeom prst="rect">
            <a:avLst/>
          </a:prstGeom>
        </p:spPr>
        <p:txBody>
          <a:bodyPr vert="horz" lIns="91440" tIns="45720" rIns="91440" bIns="45720" rtlCol="0" anchor="ctr"/>
          <a:lstStyle>
            <a:lvl1pPr algn="ctr">
              <a:defRPr sz="1200">
                <a:solidFill>
                  <a:schemeClr val="bg1"/>
                </a:solidFill>
              </a:defRPr>
            </a:lvl1pPr>
          </a:lstStyle>
          <a:p>
            <a:fld id="{118FA9C5-EA5D-5745-9DC4-F40B5BE4446B}" type="slidenum">
              <a:rPr lang="en-US" smtClean="0"/>
              <a:pPr/>
              <a:t>‹#›</a:t>
            </a:fld>
            <a:endParaRPr lang="en-US"/>
          </a:p>
        </p:txBody>
      </p:sp>
      <p:pic>
        <p:nvPicPr>
          <p:cNvPr id="2" name="Picture 1">
            <a:extLst>
              <a:ext uri="{FF2B5EF4-FFF2-40B4-BE49-F238E27FC236}">
                <a16:creationId xmlns:a16="http://schemas.microsoft.com/office/drawing/2014/main" id="{7F9B099C-4794-E3F4-27BB-EF5BDD9EF4EF}"/>
              </a:ext>
            </a:extLst>
          </p:cNvPr>
          <p:cNvPicPr>
            <a:picLocks noChangeAspect="1"/>
          </p:cNvPicPr>
          <p:nvPr userDrawn="1"/>
        </p:nvPicPr>
        <p:blipFill>
          <a:blip r:embed="rId3"/>
          <a:srcRect l="966" r="67662" b="66697"/>
          <a:stretch/>
        </p:blipFill>
        <p:spPr>
          <a:xfrm>
            <a:off x="10972800" y="0"/>
            <a:ext cx="1219200" cy="1294228"/>
          </a:xfrm>
          <a:prstGeom prst="rect">
            <a:avLst/>
          </a:prstGeom>
        </p:spPr>
      </p:pic>
      <p:pic>
        <p:nvPicPr>
          <p:cNvPr id="4" name="Picture 3">
            <a:extLst>
              <a:ext uri="{FF2B5EF4-FFF2-40B4-BE49-F238E27FC236}">
                <a16:creationId xmlns:a16="http://schemas.microsoft.com/office/drawing/2014/main" id="{E581CB0A-F011-5AB8-1F63-320D90DA2872}"/>
              </a:ext>
            </a:extLst>
          </p:cNvPr>
          <p:cNvPicPr>
            <a:picLocks noChangeAspect="1"/>
          </p:cNvPicPr>
          <p:nvPr userDrawn="1"/>
        </p:nvPicPr>
        <p:blipFill>
          <a:blip r:embed="rId4"/>
          <a:srcRect/>
          <a:stretch/>
        </p:blipFill>
        <p:spPr>
          <a:xfrm>
            <a:off x="10045043" y="6526813"/>
            <a:ext cx="1616802" cy="143426"/>
          </a:xfrm>
          <a:prstGeom prst="rect">
            <a:avLst/>
          </a:prstGeom>
        </p:spPr>
      </p:pic>
    </p:spTree>
    <p:extLst>
      <p:ext uri="{BB962C8B-B14F-4D97-AF65-F5344CB8AC3E}">
        <p14:creationId xmlns:p14="http://schemas.microsoft.com/office/powerpoint/2010/main" val="755254387"/>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theme" Target="../theme/theme1.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4758831"/>
      </p:ext>
    </p:extLst>
  </p:cSld>
  <p:clrMap bg1="lt1" tx1="dk1" bg2="lt2" tx2="dk2" accent1="accent1" accent2="accent2" accent3="accent3" accent4="accent4" accent5="accent5" accent6="accent6" hlink="hlink" folHlink="folHlink"/>
  <p:sldLayoutIdLst>
    <p:sldLayoutId id="2147483649" r:id="rId1"/>
    <p:sldLayoutId id="2147483703" r:id="rId2"/>
    <p:sldLayoutId id="2147483655" r:id="rId3"/>
    <p:sldLayoutId id="2147483677" r:id="rId4"/>
    <p:sldLayoutId id="2147483678" r:id="rId5"/>
    <p:sldLayoutId id="2147483679" r:id="rId6"/>
    <p:sldLayoutId id="2147483680" r:id="rId7"/>
    <p:sldLayoutId id="2147483681" r:id="rId8"/>
    <p:sldLayoutId id="2147483682" r:id="rId9"/>
    <p:sldLayoutId id="2147483659" r:id="rId10"/>
    <p:sldLayoutId id="2147483660" r:id="rId11"/>
    <p:sldLayoutId id="2147483661" r:id="rId12"/>
    <p:sldLayoutId id="2147483662" r:id="rId13"/>
    <p:sldLayoutId id="2147483663" r:id="rId14"/>
    <p:sldLayoutId id="2147483664" r:id="rId15"/>
    <p:sldLayoutId id="2147483689" r:id="rId16"/>
    <p:sldLayoutId id="2147483707" r:id="rId17"/>
    <p:sldLayoutId id="2147483704" r:id="rId18"/>
    <p:sldLayoutId id="2147483656" r:id="rId19"/>
    <p:sldLayoutId id="2147483683" r:id="rId20"/>
    <p:sldLayoutId id="2147483684" r:id="rId21"/>
    <p:sldLayoutId id="2147483685" r:id="rId22"/>
    <p:sldLayoutId id="2147483686" r:id="rId23"/>
    <p:sldLayoutId id="2147483687" r:id="rId24"/>
    <p:sldLayoutId id="2147483688" r:id="rId25"/>
    <p:sldLayoutId id="2147483709" r:id="rId26"/>
    <p:sldLayoutId id="2147483710" r:id="rId27"/>
    <p:sldLayoutId id="2147483711" r:id="rId28"/>
    <p:sldLayoutId id="2147483712" r:id="rId29"/>
    <p:sldLayoutId id="2147483713" r:id="rId30"/>
    <p:sldLayoutId id="2147483714" r:id="rId31"/>
    <p:sldLayoutId id="2147483690" r:id="rId32"/>
    <p:sldLayoutId id="2147483708" r:id="rId33"/>
    <p:sldLayoutId id="2147483705" r:id="rId34"/>
    <p:sldLayoutId id="2147483657" r:id="rId35"/>
    <p:sldLayoutId id="2147483671" r:id="rId36"/>
    <p:sldLayoutId id="2147483672" r:id="rId37"/>
    <p:sldLayoutId id="2147483673" r:id="rId38"/>
    <p:sldLayoutId id="2147483674" r:id="rId39"/>
    <p:sldLayoutId id="2147483675" r:id="rId40"/>
    <p:sldLayoutId id="2147483676" r:id="rId41"/>
    <p:sldLayoutId id="2147483715" r:id="rId42"/>
    <p:sldLayoutId id="2147483716" r:id="rId43"/>
    <p:sldLayoutId id="2147483717" r:id="rId44"/>
    <p:sldLayoutId id="2147483718" r:id="rId45"/>
    <p:sldLayoutId id="2147483719" r:id="rId46"/>
    <p:sldLayoutId id="2147483720" r:id="rId47"/>
    <p:sldLayoutId id="2147483691" r:id="rId48"/>
    <p:sldLayoutId id="2147483651" r:id="rId49"/>
    <p:sldLayoutId id="2147483654" r:id="rId50"/>
    <p:sldLayoutId id="2147483721" r:id="rId51"/>
    <p:sldLayoutId id="2147483652" r:id="rId52"/>
    <p:sldLayoutId id="2147483722" r:id="rId53"/>
    <p:sldLayoutId id="2147483723" r:id="rId54"/>
    <p:sldLayoutId id="2147483724" r:id="rId55"/>
    <p:sldLayoutId id="2147483725" r:id="rId56"/>
    <p:sldLayoutId id="2147483726" r:id="rId57"/>
    <p:sldLayoutId id="2147483665" r:id="rId58"/>
    <p:sldLayoutId id="2147483666" r:id="rId59"/>
    <p:sldLayoutId id="2147483667" r:id="rId60"/>
    <p:sldLayoutId id="2147483668" r:id="rId61"/>
    <p:sldLayoutId id="2147483669" r:id="rId62"/>
    <p:sldLayoutId id="2147483670" r:id="rId63"/>
    <p:sldLayoutId id="2147483727" r:id="rId64"/>
    <p:sldLayoutId id="2147483728" r:id="rId65"/>
    <p:sldLayoutId id="2147483729" r:id="rId6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5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66.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36.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3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66.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36.xml"/><Relationship Id="rId4" Type="http://schemas.openxmlformats.org/officeDocument/2006/relationships/image" Target="../media/image2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3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65.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65.xml"/><Relationship Id="rId6" Type="http://schemas.openxmlformats.org/officeDocument/2006/relationships/image" Target="../media/image9.png"/><Relationship Id="rId5" Type="http://schemas.openxmlformats.org/officeDocument/2006/relationships/image" Target="../media/image7.png"/><Relationship Id="rId4" Type="http://schemas.openxmlformats.org/officeDocument/2006/relationships/image" Target="../media/image4.png"/></Relationships>
</file>

<file path=ppt/slides/_rels/slide3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65.xml"/><Relationship Id="rId5" Type="http://schemas.openxmlformats.org/officeDocument/2006/relationships/chart" Target="../charts/chart3.xml"/><Relationship Id="rId4" Type="http://schemas.openxmlformats.org/officeDocument/2006/relationships/chart" Target="../charts/chart2.xml"/></Relationships>
</file>

<file path=ppt/slides/_rels/slide36.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8.xml"/><Relationship Id="rId1" Type="http://schemas.openxmlformats.org/officeDocument/2006/relationships/slideLayout" Target="../slideLayouts/slideLayout65.xml"/><Relationship Id="rId5" Type="http://schemas.openxmlformats.org/officeDocument/2006/relationships/chart" Target="../charts/chart6.xml"/><Relationship Id="rId4" Type="http://schemas.openxmlformats.org/officeDocument/2006/relationships/chart" Target="../charts/chart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5D488E-EB2E-642A-A43A-F8DC9E092B2B}"/>
              </a:ext>
            </a:extLst>
          </p:cNvPr>
          <p:cNvSpPr>
            <a:spLocks noGrp="1"/>
          </p:cNvSpPr>
          <p:nvPr>
            <p:ph type="title"/>
          </p:nvPr>
        </p:nvSpPr>
        <p:spPr/>
        <p:txBody>
          <a:bodyPr/>
          <a:lstStyle/>
          <a:p>
            <a:r>
              <a:rPr lang="en-US" dirty="0"/>
              <a:t>Office Meeting</a:t>
            </a:r>
          </a:p>
        </p:txBody>
      </p:sp>
      <p:pic>
        <p:nvPicPr>
          <p:cNvPr id="7" name="Picture Placeholder 6">
            <a:extLst>
              <a:ext uri="{FF2B5EF4-FFF2-40B4-BE49-F238E27FC236}">
                <a16:creationId xmlns:a16="http://schemas.microsoft.com/office/drawing/2014/main" id="{487B617D-01E4-084F-2EFE-B38DFEEE8630}"/>
              </a:ext>
            </a:extLst>
          </p:cNvPr>
          <p:cNvPicPr>
            <a:picLocks noGrp="1" noChangeAspect="1"/>
          </p:cNvPicPr>
          <p:nvPr>
            <p:ph type="pic" sz="quarter" idx="10"/>
          </p:nvPr>
        </p:nvPicPr>
        <p:blipFill>
          <a:blip r:embed="rId3"/>
          <a:srcRect l="24016" r="24016"/>
          <a:stretch>
            <a:fillRect/>
          </a:stretch>
        </p:blipFill>
        <p:spPr/>
      </p:pic>
      <p:sp>
        <p:nvSpPr>
          <p:cNvPr id="4" name="Text Placeholder 3">
            <a:extLst>
              <a:ext uri="{FF2B5EF4-FFF2-40B4-BE49-F238E27FC236}">
                <a16:creationId xmlns:a16="http://schemas.microsoft.com/office/drawing/2014/main" id="{7C006623-33B1-EA75-71C1-80D208CF9751}"/>
              </a:ext>
            </a:extLst>
          </p:cNvPr>
          <p:cNvSpPr>
            <a:spLocks noGrp="1"/>
          </p:cNvSpPr>
          <p:nvPr>
            <p:ph type="body" sz="quarter" idx="15"/>
          </p:nvPr>
        </p:nvSpPr>
        <p:spPr/>
        <p:txBody>
          <a:bodyPr/>
          <a:lstStyle/>
          <a:p>
            <a:r>
              <a:rPr lang="en-US"/>
              <a:t>©2025 RE/MAX, LLC. Each Office Independently Owned and Operated. 25_250</a:t>
            </a:r>
          </a:p>
        </p:txBody>
      </p:sp>
      <p:sp>
        <p:nvSpPr>
          <p:cNvPr id="5" name="Slide Number Placeholder 4">
            <a:extLst>
              <a:ext uri="{FF2B5EF4-FFF2-40B4-BE49-F238E27FC236}">
                <a16:creationId xmlns:a16="http://schemas.microsoft.com/office/drawing/2014/main" id="{0FB757DC-5789-3AC9-AC25-BA49022076AC}"/>
              </a:ext>
            </a:extLst>
          </p:cNvPr>
          <p:cNvSpPr>
            <a:spLocks noGrp="1"/>
          </p:cNvSpPr>
          <p:nvPr>
            <p:ph type="sldNum" sz="quarter" idx="4"/>
          </p:nvPr>
        </p:nvSpPr>
        <p:spPr/>
        <p:txBody>
          <a:bodyPr/>
          <a:lstStyle/>
          <a:p>
            <a:fld id="{118FA9C5-EA5D-5745-9DC4-F40B5BE4446B}" type="slidenum">
              <a:rPr lang="en-US" smtClean="0"/>
              <a:pPr/>
              <a:t>1</a:t>
            </a:fld>
            <a:endParaRPr lang="en-US"/>
          </a:p>
        </p:txBody>
      </p:sp>
      <p:sp>
        <p:nvSpPr>
          <p:cNvPr id="8" name="Title 1">
            <a:extLst>
              <a:ext uri="{FF2B5EF4-FFF2-40B4-BE49-F238E27FC236}">
                <a16:creationId xmlns:a16="http://schemas.microsoft.com/office/drawing/2014/main" id="{81EA24A4-8A48-AAAA-E2EC-66AD8C19DB22}"/>
              </a:ext>
            </a:extLst>
          </p:cNvPr>
          <p:cNvSpPr txBox="1">
            <a:spLocks/>
          </p:cNvSpPr>
          <p:nvPr/>
        </p:nvSpPr>
        <p:spPr>
          <a:xfrm>
            <a:off x="641252" y="4153440"/>
            <a:ext cx="8499088" cy="1325563"/>
          </a:xfrm>
          <a:prstGeom prst="rect">
            <a:avLst/>
          </a:prstGeom>
        </p:spPr>
        <p:txBody>
          <a:bodyPr anchor="ctr">
            <a:noAutofit/>
          </a:bodyPr>
          <a:lstStyle>
            <a:lvl1pPr algn="l" defTabSz="914400" rtl="0" eaLnBrk="1" latinLnBrk="0" hangingPunct="1">
              <a:lnSpc>
                <a:spcPct val="90000"/>
              </a:lnSpc>
              <a:spcBef>
                <a:spcPct val="0"/>
              </a:spcBef>
              <a:buNone/>
              <a:defRPr sz="6000" b="1" i="0" kern="1200">
                <a:solidFill>
                  <a:schemeClr val="bg1"/>
                </a:solidFill>
                <a:latin typeface="Montserrat" pitchFamily="2" charset="77"/>
                <a:ea typeface="+mj-ea"/>
                <a:cs typeface="+mj-cs"/>
              </a:defRPr>
            </a:lvl1pPr>
          </a:lstStyle>
          <a:p>
            <a:r>
              <a:rPr lang="en-US" sz="4000" dirty="0">
                <a:solidFill>
                  <a:srgbClr val="F7F5EE"/>
                </a:solidFill>
              </a:rPr>
              <a:t>November 2025</a:t>
            </a:r>
          </a:p>
        </p:txBody>
      </p:sp>
    </p:spTree>
    <p:extLst>
      <p:ext uri="{BB962C8B-B14F-4D97-AF65-F5344CB8AC3E}">
        <p14:creationId xmlns:p14="http://schemas.microsoft.com/office/powerpoint/2010/main" val="28526613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A7B211-F3B8-FA80-1ACF-A96BD3342CC8}"/>
            </a:ext>
          </a:extLst>
        </p:cNvPr>
        <p:cNvGrpSpPr/>
        <p:nvPr/>
      </p:nvGrpSpPr>
      <p:grpSpPr>
        <a:xfrm>
          <a:off x="0" y="0"/>
          <a:ext cx="0" cy="0"/>
          <a:chOff x="0" y="0"/>
          <a:chExt cx="0" cy="0"/>
        </a:xfrm>
      </p:grpSpPr>
      <p:sp>
        <p:nvSpPr>
          <p:cNvPr id="2" name="Picture Placeholder 1">
            <a:extLst>
              <a:ext uri="{FF2B5EF4-FFF2-40B4-BE49-F238E27FC236}">
                <a16:creationId xmlns:a16="http://schemas.microsoft.com/office/drawing/2014/main" id="{09ADB0CF-0005-A2EF-CD1A-20770E80D22C}"/>
              </a:ext>
            </a:extLst>
          </p:cNvPr>
          <p:cNvSpPr>
            <a:spLocks noGrp="1"/>
          </p:cNvSpPr>
          <p:nvPr>
            <p:ph type="pic" sz="quarter" idx="13"/>
          </p:nvPr>
        </p:nvSpPr>
        <p:spPr/>
        <p:txBody>
          <a:bodyPr/>
          <a:lstStyle/>
          <a:p>
            <a:endParaRPr lang="en-US"/>
          </a:p>
        </p:txBody>
      </p:sp>
      <p:sp>
        <p:nvSpPr>
          <p:cNvPr id="3" name="Title 2">
            <a:extLst>
              <a:ext uri="{FF2B5EF4-FFF2-40B4-BE49-F238E27FC236}">
                <a16:creationId xmlns:a16="http://schemas.microsoft.com/office/drawing/2014/main" id="{9BBC1BE1-D435-2821-4926-546899982796}"/>
              </a:ext>
            </a:extLst>
          </p:cNvPr>
          <p:cNvSpPr>
            <a:spLocks noGrp="1"/>
          </p:cNvSpPr>
          <p:nvPr>
            <p:ph type="title"/>
          </p:nvPr>
        </p:nvSpPr>
        <p:spPr/>
        <p:txBody>
          <a:bodyPr/>
          <a:lstStyle/>
          <a:p>
            <a:r>
              <a:rPr lang="en-US" dirty="0"/>
              <a:t>Top Producing Team</a:t>
            </a:r>
          </a:p>
        </p:txBody>
      </p:sp>
      <p:sp>
        <p:nvSpPr>
          <p:cNvPr id="4" name="Text Placeholder 3">
            <a:extLst>
              <a:ext uri="{FF2B5EF4-FFF2-40B4-BE49-F238E27FC236}">
                <a16:creationId xmlns:a16="http://schemas.microsoft.com/office/drawing/2014/main" id="{28CD81DF-2DB2-056A-1051-B2948D909245}"/>
              </a:ext>
            </a:extLst>
          </p:cNvPr>
          <p:cNvSpPr>
            <a:spLocks noGrp="1"/>
          </p:cNvSpPr>
          <p:nvPr>
            <p:ph type="body" sz="quarter" idx="14"/>
          </p:nvPr>
        </p:nvSpPr>
        <p:spPr/>
        <p:txBody>
          <a:bodyPr/>
          <a:lstStyle/>
          <a:p>
            <a:r>
              <a:rPr lang="en-US" dirty="0"/>
              <a:t>Team Name</a:t>
            </a:r>
          </a:p>
        </p:txBody>
      </p:sp>
      <p:sp>
        <p:nvSpPr>
          <p:cNvPr id="5" name="Text Placeholder 4">
            <a:extLst>
              <a:ext uri="{FF2B5EF4-FFF2-40B4-BE49-F238E27FC236}">
                <a16:creationId xmlns:a16="http://schemas.microsoft.com/office/drawing/2014/main" id="{8BDE9851-7EC0-286C-0F09-C4D865739D83}"/>
              </a:ext>
            </a:extLst>
          </p:cNvPr>
          <p:cNvSpPr>
            <a:spLocks noGrp="1"/>
          </p:cNvSpPr>
          <p:nvPr>
            <p:ph type="body" sz="quarter" idx="15"/>
          </p:nvPr>
        </p:nvSpPr>
        <p:spPr/>
        <p:txBody>
          <a:bodyPr/>
          <a:lstStyle/>
          <a:p>
            <a:r>
              <a:rPr lang="en-US"/>
              <a:t>©2025 RE/MAX, LLC. Each Office Independently Owned and Operated. 25_250</a:t>
            </a:r>
          </a:p>
        </p:txBody>
      </p:sp>
      <p:sp>
        <p:nvSpPr>
          <p:cNvPr id="6" name="Slide Number Placeholder 5">
            <a:extLst>
              <a:ext uri="{FF2B5EF4-FFF2-40B4-BE49-F238E27FC236}">
                <a16:creationId xmlns:a16="http://schemas.microsoft.com/office/drawing/2014/main" id="{496CF030-CFA3-D820-1F52-3DACFAB9F751}"/>
              </a:ext>
            </a:extLst>
          </p:cNvPr>
          <p:cNvSpPr>
            <a:spLocks noGrp="1"/>
          </p:cNvSpPr>
          <p:nvPr>
            <p:ph type="sldNum" sz="quarter" idx="4"/>
          </p:nvPr>
        </p:nvSpPr>
        <p:spPr/>
        <p:txBody>
          <a:bodyPr/>
          <a:lstStyle/>
          <a:p>
            <a:fld id="{118FA9C5-EA5D-5745-9DC4-F40B5BE4446B}" type="slidenum">
              <a:rPr lang="en-US" smtClean="0"/>
              <a:pPr/>
              <a:t>10</a:t>
            </a:fld>
            <a:endParaRPr lang="en-US"/>
          </a:p>
        </p:txBody>
      </p:sp>
    </p:spTree>
    <p:extLst>
      <p:ext uri="{BB962C8B-B14F-4D97-AF65-F5344CB8AC3E}">
        <p14:creationId xmlns:p14="http://schemas.microsoft.com/office/powerpoint/2010/main" val="29308119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1E682F-3813-D709-DFFF-E20E7EA13724}"/>
              </a:ext>
            </a:extLst>
          </p:cNvPr>
          <p:cNvSpPr>
            <a:spLocks noGrp="1"/>
          </p:cNvSpPr>
          <p:nvPr>
            <p:ph type="title"/>
          </p:nvPr>
        </p:nvSpPr>
        <p:spPr>
          <a:xfrm>
            <a:off x="641252" y="1594624"/>
            <a:ext cx="10195361" cy="3713355"/>
          </a:xfrm>
        </p:spPr>
        <p:txBody>
          <a:bodyPr/>
          <a:lstStyle/>
          <a:p>
            <a:r>
              <a:rPr lang="en-US" dirty="0"/>
              <a:t>Market Numbers</a:t>
            </a:r>
          </a:p>
        </p:txBody>
      </p:sp>
      <p:sp>
        <p:nvSpPr>
          <p:cNvPr id="4" name="Text Placeholder 3">
            <a:extLst>
              <a:ext uri="{FF2B5EF4-FFF2-40B4-BE49-F238E27FC236}">
                <a16:creationId xmlns:a16="http://schemas.microsoft.com/office/drawing/2014/main" id="{51E66F50-1859-FC4A-7A12-EC9E79305293}"/>
              </a:ext>
            </a:extLst>
          </p:cNvPr>
          <p:cNvSpPr>
            <a:spLocks noGrp="1"/>
          </p:cNvSpPr>
          <p:nvPr>
            <p:ph type="body" sz="quarter" idx="15"/>
          </p:nvPr>
        </p:nvSpPr>
        <p:spPr/>
        <p:txBody>
          <a:bodyPr/>
          <a:lstStyle/>
          <a:p>
            <a:r>
              <a:rPr lang="en-US"/>
              <a:t>©2025 RE/MAX, LLC. Each Office Independently Owned and Operated. 25_250</a:t>
            </a:r>
          </a:p>
        </p:txBody>
      </p:sp>
      <p:sp>
        <p:nvSpPr>
          <p:cNvPr id="5" name="Slide Number Placeholder 4">
            <a:extLst>
              <a:ext uri="{FF2B5EF4-FFF2-40B4-BE49-F238E27FC236}">
                <a16:creationId xmlns:a16="http://schemas.microsoft.com/office/drawing/2014/main" id="{3A0633F8-4AB8-11DC-E5E9-2DCBB6CA26EE}"/>
              </a:ext>
            </a:extLst>
          </p:cNvPr>
          <p:cNvSpPr>
            <a:spLocks noGrp="1"/>
          </p:cNvSpPr>
          <p:nvPr>
            <p:ph type="sldNum" sz="quarter" idx="4"/>
          </p:nvPr>
        </p:nvSpPr>
        <p:spPr/>
        <p:txBody>
          <a:bodyPr/>
          <a:lstStyle/>
          <a:p>
            <a:fld id="{118FA9C5-EA5D-5745-9DC4-F40B5BE4446B}" type="slidenum">
              <a:rPr lang="en-US" smtClean="0"/>
              <a:pPr/>
              <a:t>11</a:t>
            </a:fld>
            <a:endParaRPr lang="en-US"/>
          </a:p>
        </p:txBody>
      </p:sp>
    </p:spTree>
    <p:extLst>
      <p:ext uri="{BB962C8B-B14F-4D97-AF65-F5344CB8AC3E}">
        <p14:creationId xmlns:p14="http://schemas.microsoft.com/office/powerpoint/2010/main" val="27724013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73C35E-A29E-6E72-D4B1-71CBF8258728}"/>
              </a:ext>
            </a:extLst>
          </p:cNvPr>
          <p:cNvSpPr>
            <a:spLocks noGrp="1"/>
          </p:cNvSpPr>
          <p:nvPr>
            <p:ph type="title"/>
          </p:nvPr>
        </p:nvSpPr>
        <p:spPr/>
        <p:txBody>
          <a:bodyPr>
            <a:normAutofit/>
          </a:bodyPr>
          <a:lstStyle/>
          <a:p>
            <a:r>
              <a:rPr lang="en-US" dirty="0"/>
              <a:t>Local Market Numbers</a:t>
            </a:r>
          </a:p>
        </p:txBody>
      </p:sp>
      <p:sp>
        <p:nvSpPr>
          <p:cNvPr id="4" name="Text Placeholder 3">
            <a:extLst>
              <a:ext uri="{FF2B5EF4-FFF2-40B4-BE49-F238E27FC236}">
                <a16:creationId xmlns:a16="http://schemas.microsoft.com/office/drawing/2014/main" id="{FCB008E6-CCC4-5A93-3CE5-A9A010662AA3}"/>
              </a:ext>
            </a:extLst>
          </p:cNvPr>
          <p:cNvSpPr>
            <a:spLocks noGrp="1"/>
          </p:cNvSpPr>
          <p:nvPr>
            <p:ph type="body" sz="quarter" idx="15"/>
          </p:nvPr>
        </p:nvSpPr>
        <p:spPr/>
        <p:txBody>
          <a:bodyPr/>
          <a:lstStyle/>
          <a:p>
            <a:r>
              <a:rPr lang="en-US"/>
              <a:t>©2025 RE/MAX, LLC. Each Office Independently Owned and Operated. 25_250</a:t>
            </a:r>
          </a:p>
        </p:txBody>
      </p:sp>
      <p:sp>
        <p:nvSpPr>
          <p:cNvPr id="5" name="Slide Number Placeholder 4">
            <a:extLst>
              <a:ext uri="{FF2B5EF4-FFF2-40B4-BE49-F238E27FC236}">
                <a16:creationId xmlns:a16="http://schemas.microsoft.com/office/drawing/2014/main" id="{C9BC4C7D-7F65-6D43-DC7E-CEA70AA1CA3F}"/>
              </a:ext>
            </a:extLst>
          </p:cNvPr>
          <p:cNvSpPr>
            <a:spLocks noGrp="1"/>
          </p:cNvSpPr>
          <p:nvPr>
            <p:ph type="sldNum" sz="quarter" idx="4"/>
          </p:nvPr>
        </p:nvSpPr>
        <p:spPr/>
        <p:txBody>
          <a:bodyPr/>
          <a:lstStyle/>
          <a:p>
            <a:fld id="{118FA9C5-EA5D-5745-9DC4-F40B5BE4446B}" type="slidenum">
              <a:rPr lang="en-US" smtClean="0"/>
              <a:pPr/>
              <a:t>12</a:t>
            </a:fld>
            <a:endParaRPr lang="en-US"/>
          </a:p>
        </p:txBody>
      </p:sp>
      <p:graphicFrame>
        <p:nvGraphicFramePr>
          <p:cNvPr id="7" name="Google Shape;637;p104">
            <a:extLst>
              <a:ext uri="{FF2B5EF4-FFF2-40B4-BE49-F238E27FC236}">
                <a16:creationId xmlns:a16="http://schemas.microsoft.com/office/drawing/2014/main" id="{1175CE43-5EA1-4DD9-64C1-8770397F3DC5}"/>
              </a:ext>
            </a:extLst>
          </p:cNvPr>
          <p:cNvGraphicFramePr/>
          <p:nvPr>
            <p:extLst>
              <p:ext uri="{D42A27DB-BD31-4B8C-83A1-F6EECF244321}">
                <p14:modId xmlns:p14="http://schemas.microsoft.com/office/powerpoint/2010/main" val="2316812806"/>
              </p:ext>
            </p:extLst>
          </p:nvPr>
        </p:nvGraphicFramePr>
        <p:xfrm>
          <a:off x="5779209" y="1125415"/>
          <a:ext cx="4869125" cy="3092800"/>
        </p:xfrm>
        <a:graphic>
          <a:graphicData uri="http://schemas.openxmlformats.org/drawingml/2006/table">
            <a:tbl>
              <a:tblPr>
                <a:noFill/>
              </a:tblPr>
              <a:tblGrid>
                <a:gridCol w="2606025">
                  <a:extLst>
                    <a:ext uri="{9D8B030D-6E8A-4147-A177-3AD203B41FA5}">
                      <a16:colId xmlns:a16="http://schemas.microsoft.com/office/drawing/2014/main" val="20000"/>
                    </a:ext>
                  </a:extLst>
                </a:gridCol>
                <a:gridCol w="1131550">
                  <a:extLst>
                    <a:ext uri="{9D8B030D-6E8A-4147-A177-3AD203B41FA5}">
                      <a16:colId xmlns:a16="http://schemas.microsoft.com/office/drawing/2014/main" val="20001"/>
                    </a:ext>
                  </a:extLst>
                </a:gridCol>
                <a:gridCol w="1131550">
                  <a:extLst>
                    <a:ext uri="{9D8B030D-6E8A-4147-A177-3AD203B41FA5}">
                      <a16:colId xmlns:a16="http://schemas.microsoft.com/office/drawing/2014/main" val="20002"/>
                    </a:ext>
                  </a:extLst>
                </a:gridCol>
              </a:tblGrid>
              <a:tr h="377050">
                <a:tc>
                  <a:txBody>
                    <a:bodyPr/>
                    <a:lstStyle/>
                    <a:p>
                      <a:pPr marL="0" lvl="0" indent="0" algn="l" rtl="0">
                        <a:spcBef>
                          <a:spcPts val="0"/>
                        </a:spcBef>
                        <a:spcAft>
                          <a:spcPts val="0"/>
                        </a:spcAft>
                        <a:buNone/>
                      </a:pPr>
                      <a:r>
                        <a:rPr lang="en" sz="1200" b="1" dirty="0">
                          <a:solidFill>
                            <a:schemeClr val="tx1"/>
                          </a:solidFill>
                          <a:latin typeface="Montserrat" pitchFamily="2" charset="77"/>
                          <a:ea typeface="Roboto"/>
                          <a:cs typeface="Roboto"/>
                          <a:sym typeface="Roboto"/>
                        </a:rPr>
                        <a:t>[MLS Area]</a:t>
                      </a:r>
                      <a:endParaRPr sz="1200" b="1" dirty="0">
                        <a:solidFill>
                          <a:schemeClr val="tx1"/>
                        </a:solidFill>
                        <a:latin typeface="Montserrat" pitchFamily="2" charset="77"/>
                        <a:ea typeface="Roboto"/>
                        <a:cs typeface="Roboto"/>
                        <a:sym typeface="Roboto"/>
                      </a:endParaRPr>
                    </a:p>
                  </a:txBody>
                  <a:tcPr marL="20625" marR="20625" marT="20625" marB="206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9050" cap="flat" cmpd="sng">
                      <a:solidFill>
                        <a:schemeClr val="accent2"/>
                      </a:solidFill>
                      <a:prstDash val="solid"/>
                      <a:round/>
                      <a:headEnd type="none" w="sm" len="sm"/>
                      <a:tailEnd type="none" w="sm" len="sm"/>
                    </a:lnB>
                  </a:tcPr>
                </a:tc>
                <a:tc>
                  <a:txBody>
                    <a:bodyPr/>
                    <a:lstStyle/>
                    <a:p>
                      <a:pPr marL="0" marR="0" lvl="0" indent="0" algn="ctr" rtl="0">
                        <a:spcBef>
                          <a:spcPts val="0"/>
                        </a:spcBef>
                        <a:spcAft>
                          <a:spcPts val="0"/>
                        </a:spcAft>
                        <a:buNone/>
                      </a:pPr>
                      <a:r>
                        <a:rPr lang="en" sz="1200" b="1" i="0" u="none" strike="noStrike" cap="none">
                          <a:solidFill>
                            <a:schemeClr val="tx1"/>
                          </a:solidFill>
                          <a:latin typeface="Montserrat" pitchFamily="2" charset="77"/>
                          <a:ea typeface="Roboto"/>
                          <a:cs typeface="Roboto"/>
                          <a:sym typeface="Roboto"/>
                        </a:rPr>
                        <a:t>MoM</a:t>
                      </a:r>
                      <a:endParaRPr sz="1200" b="1" i="0" u="none" strike="noStrike" cap="none">
                        <a:solidFill>
                          <a:schemeClr val="tx1"/>
                        </a:solidFill>
                        <a:latin typeface="Montserrat" pitchFamily="2" charset="77"/>
                        <a:ea typeface="Roboto"/>
                        <a:cs typeface="Roboto"/>
                        <a:sym typeface="Roboto"/>
                      </a:endParaRPr>
                    </a:p>
                  </a:txBody>
                  <a:tcPr marL="20625" marR="20625" marT="20625" marB="206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9050" cap="flat" cmpd="sng">
                      <a:solidFill>
                        <a:schemeClr val="accent2"/>
                      </a:solidFill>
                      <a:prstDash val="solid"/>
                      <a:round/>
                      <a:headEnd type="none" w="sm" len="sm"/>
                      <a:tailEnd type="none" w="sm" len="sm"/>
                    </a:lnB>
                  </a:tcPr>
                </a:tc>
                <a:tc>
                  <a:txBody>
                    <a:bodyPr/>
                    <a:lstStyle/>
                    <a:p>
                      <a:pPr marL="0" marR="0" lvl="0" indent="0" algn="ctr" rtl="0">
                        <a:spcBef>
                          <a:spcPts val="0"/>
                        </a:spcBef>
                        <a:spcAft>
                          <a:spcPts val="0"/>
                        </a:spcAft>
                        <a:buNone/>
                      </a:pPr>
                      <a:r>
                        <a:rPr lang="en" sz="1200" b="1" i="0" u="none" strike="noStrike" cap="none">
                          <a:solidFill>
                            <a:schemeClr val="tx1"/>
                          </a:solidFill>
                          <a:latin typeface="Montserrat" pitchFamily="2" charset="77"/>
                          <a:ea typeface="Roboto"/>
                          <a:cs typeface="Roboto"/>
                          <a:sym typeface="Roboto"/>
                        </a:rPr>
                        <a:t>YTD</a:t>
                      </a:r>
                      <a:endParaRPr sz="1200" b="1" i="0" u="none" strike="noStrike" cap="none">
                        <a:solidFill>
                          <a:schemeClr val="tx1"/>
                        </a:solidFill>
                        <a:latin typeface="Montserrat" pitchFamily="2" charset="77"/>
                        <a:ea typeface="Roboto"/>
                        <a:cs typeface="Roboto"/>
                        <a:sym typeface="Roboto"/>
                      </a:endParaRPr>
                    </a:p>
                  </a:txBody>
                  <a:tcPr marL="20625" marR="20625" marT="20625" marB="206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9050" cap="flat" cmpd="sng">
                      <a:solidFill>
                        <a:schemeClr val="accent2"/>
                      </a:solidFill>
                      <a:prstDash val="solid"/>
                      <a:round/>
                      <a:headEnd type="none" w="sm" len="sm"/>
                      <a:tailEnd type="none" w="sm" len="sm"/>
                    </a:lnB>
                  </a:tcPr>
                </a:tc>
                <a:extLst>
                  <a:ext uri="{0D108BD9-81ED-4DB2-BD59-A6C34878D82A}">
                    <a16:rowId xmlns:a16="http://schemas.microsoft.com/office/drawing/2014/main" val="10000"/>
                  </a:ext>
                </a:extLst>
              </a:tr>
              <a:tr h="452625">
                <a:tc>
                  <a:txBody>
                    <a:bodyPr/>
                    <a:lstStyle/>
                    <a:p>
                      <a:pPr marL="0" marR="0" lvl="0" indent="0" algn="l" rtl="0">
                        <a:spcBef>
                          <a:spcPts val="0"/>
                        </a:spcBef>
                        <a:spcAft>
                          <a:spcPts val="0"/>
                        </a:spcAft>
                        <a:buNone/>
                      </a:pPr>
                      <a:r>
                        <a:rPr lang="en" sz="1400" b="0" i="0" u="none" strike="noStrike" cap="none">
                          <a:solidFill>
                            <a:schemeClr val="tx1"/>
                          </a:solidFill>
                          <a:latin typeface="Montserrat" pitchFamily="2" charset="77"/>
                          <a:ea typeface="Roboto"/>
                          <a:cs typeface="Roboto"/>
                          <a:sym typeface="Roboto"/>
                        </a:rPr>
                        <a:t>Closed Units</a:t>
                      </a:r>
                      <a:endParaRPr sz="1400" b="0" i="0" u="none" strike="noStrike" cap="none">
                        <a:solidFill>
                          <a:schemeClr val="tx1"/>
                        </a:solidFill>
                        <a:latin typeface="Montserrat" pitchFamily="2" charset="77"/>
                        <a:ea typeface="Roboto"/>
                        <a:cs typeface="Roboto"/>
                        <a:sym typeface="Roboto"/>
                      </a:endParaRPr>
                    </a:p>
                  </a:txBody>
                  <a:tcPr marL="20625" marR="20625" marT="20625" marB="206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9050" cap="flat" cmpd="sng">
                      <a:solidFill>
                        <a:schemeClr val="accent2"/>
                      </a:solidFill>
                      <a:prstDash val="solid"/>
                      <a:round/>
                      <a:headEnd type="none" w="sm" len="sm"/>
                      <a:tailEnd type="none" w="sm" len="sm"/>
                    </a:lnT>
                    <a:lnB w="19050" cap="flat" cmpd="sng">
                      <a:solidFill>
                        <a:schemeClr val="accent3"/>
                      </a:solidFill>
                      <a:prstDash val="solid"/>
                      <a:round/>
                      <a:headEnd type="none" w="sm" len="sm"/>
                      <a:tailEnd type="none" w="sm" len="sm"/>
                    </a:lnB>
                  </a:tcPr>
                </a:tc>
                <a:tc>
                  <a:txBody>
                    <a:bodyPr/>
                    <a:lstStyle/>
                    <a:p>
                      <a:pPr marL="0" lvl="0" indent="0" algn="ctr" rtl="0">
                        <a:spcBef>
                          <a:spcPts val="0"/>
                        </a:spcBef>
                        <a:spcAft>
                          <a:spcPts val="0"/>
                        </a:spcAft>
                        <a:buNone/>
                      </a:pPr>
                      <a:r>
                        <a:rPr lang="en">
                          <a:solidFill>
                            <a:schemeClr val="tx1"/>
                          </a:solidFill>
                          <a:latin typeface="Montserrat" pitchFamily="2" charset="77"/>
                          <a:ea typeface="Roboto Medium"/>
                          <a:cs typeface="Roboto Medium"/>
                          <a:sym typeface="Roboto Medium"/>
                        </a:rPr>
                        <a:t>X.X%</a:t>
                      </a:r>
                      <a:endParaRPr>
                        <a:solidFill>
                          <a:schemeClr val="tx1"/>
                        </a:solidFill>
                        <a:latin typeface="Montserrat" pitchFamily="2" charset="77"/>
                        <a:ea typeface="Roboto Medium"/>
                        <a:cs typeface="Roboto Medium"/>
                        <a:sym typeface="Roboto Medium"/>
                      </a:endParaRPr>
                    </a:p>
                  </a:txBody>
                  <a:tcPr marL="20625" marR="20625" marT="20625" marB="206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9050" cap="flat" cmpd="sng">
                      <a:solidFill>
                        <a:schemeClr val="accent2"/>
                      </a:solidFill>
                      <a:prstDash val="solid"/>
                      <a:round/>
                      <a:headEnd type="none" w="sm" len="sm"/>
                      <a:tailEnd type="none" w="sm" len="sm"/>
                    </a:lnT>
                    <a:lnB w="19050" cap="flat" cmpd="sng">
                      <a:solidFill>
                        <a:schemeClr val="accent3"/>
                      </a:solidFill>
                      <a:prstDash val="solid"/>
                      <a:round/>
                      <a:headEnd type="none" w="sm" len="sm"/>
                      <a:tailEnd type="none" w="sm" len="sm"/>
                    </a:lnB>
                  </a:tcPr>
                </a:tc>
                <a:tc>
                  <a:txBody>
                    <a:bodyPr/>
                    <a:lstStyle/>
                    <a:p>
                      <a:pPr marL="0" lvl="0" indent="0" algn="ctr" rtl="0">
                        <a:spcBef>
                          <a:spcPts val="0"/>
                        </a:spcBef>
                        <a:spcAft>
                          <a:spcPts val="0"/>
                        </a:spcAft>
                        <a:buClr>
                          <a:srgbClr val="000000"/>
                        </a:buClr>
                        <a:buFont typeface="Arial"/>
                        <a:buNone/>
                      </a:pPr>
                      <a:r>
                        <a:rPr lang="en">
                          <a:solidFill>
                            <a:schemeClr val="tx1"/>
                          </a:solidFill>
                          <a:latin typeface="Montserrat" pitchFamily="2" charset="77"/>
                          <a:ea typeface="Roboto Medium"/>
                          <a:cs typeface="Roboto Medium"/>
                          <a:sym typeface="Roboto Medium"/>
                        </a:rPr>
                        <a:t>X.X%</a:t>
                      </a:r>
                      <a:endParaRPr sz="500">
                        <a:solidFill>
                          <a:schemeClr val="tx1"/>
                        </a:solidFill>
                        <a:latin typeface="Montserrat" pitchFamily="2" charset="77"/>
                      </a:endParaRPr>
                    </a:p>
                  </a:txBody>
                  <a:tcPr marL="20625" marR="20625" marT="20625" marB="206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9050" cap="flat" cmpd="sng">
                      <a:solidFill>
                        <a:schemeClr val="accent2"/>
                      </a:solidFill>
                      <a:prstDash val="solid"/>
                      <a:round/>
                      <a:headEnd type="none" w="sm" len="sm"/>
                      <a:tailEnd type="none" w="sm" len="sm"/>
                    </a:lnT>
                    <a:lnB w="19050" cap="flat" cmpd="sng">
                      <a:solidFill>
                        <a:schemeClr val="accent3"/>
                      </a:solidFill>
                      <a:prstDash val="solid"/>
                      <a:round/>
                      <a:headEnd type="none" w="sm" len="sm"/>
                      <a:tailEnd type="none" w="sm" len="sm"/>
                    </a:lnB>
                  </a:tcPr>
                </a:tc>
                <a:extLst>
                  <a:ext uri="{0D108BD9-81ED-4DB2-BD59-A6C34878D82A}">
                    <a16:rowId xmlns:a16="http://schemas.microsoft.com/office/drawing/2014/main" val="10001"/>
                  </a:ext>
                </a:extLst>
              </a:tr>
              <a:tr h="452625">
                <a:tc>
                  <a:txBody>
                    <a:bodyPr/>
                    <a:lstStyle/>
                    <a:p>
                      <a:pPr marL="0" marR="0" lvl="0" indent="0" algn="l" rtl="0">
                        <a:spcBef>
                          <a:spcPts val="0"/>
                        </a:spcBef>
                        <a:spcAft>
                          <a:spcPts val="0"/>
                        </a:spcAft>
                        <a:buNone/>
                      </a:pPr>
                      <a:r>
                        <a:rPr lang="en" sz="1400" b="0" i="0" u="none" strike="noStrike" cap="none">
                          <a:solidFill>
                            <a:schemeClr val="tx1"/>
                          </a:solidFill>
                          <a:latin typeface="Montserrat" pitchFamily="2" charset="77"/>
                          <a:ea typeface="Roboto"/>
                          <a:cs typeface="Roboto"/>
                          <a:sym typeface="Roboto"/>
                        </a:rPr>
                        <a:t>Closed Volume</a:t>
                      </a:r>
                      <a:endParaRPr sz="1400" b="0" i="0" u="none" strike="noStrike" cap="none">
                        <a:solidFill>
                          <a:schemeClr val="tx1"/>
                        </a:solidFill>
                        <a:latin typeface="Montserrat" pitchFamily="2" charset="77"/>
                        <a:ea typeface="Roboto"/>
                        <a:cs typeface="Roboto"/>
                        <a:sym typeface="Roboto"/>
                      </a:endParaRPr>
                    </a:p>
                  </a:txBody>
                  <a:tcPr marL="20625" marR="20625" marT="20625" marB="206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9050" cap="flat" cmpd="sng">
                      <a:solidFill>
                        <a:schemeClr val="accent3"/>
                      </a:solidFill>
                      <a:prstDash val="solid"/>
                      <a:round/>
                      <a:headEnd type="none" w="sm" len="sm"/>
                      <a:tailEnd type="none" w="sm" len="sm"/>
                    </a:lnT>
                    <a:lnB w="19050" cap="flat" cmpd="sng">
                      <a:solidFill>
                        <a:schemeClr val="accent3"/>
                      </a:solidFill>
                      <a:prstDash val="solid"/>
                      <a:round/>
                      <a:headEnd type="none" w="sm" len="sm"/>
                      <a:tailEnd type="none" w="sm" len="sm"/>
                    </a:lnB>
                  </a:tcPr>
                </a:tc>
                <a:tc>
                  <a:txBody>
                    <a:bodyPr/>
                    <a:lstStyle/>
                    <a:p>
                      <a:pPr marL="0" marR="0" lvl="0" indent="0" algn="ctr" rtl="0">
                        <a:spcBef>
                          <a:spcPts val="0"/>
                        </a:spcBef>
                        <a:spcAft>
                          <a:spcPts val="0"/>
                        </a:spcAft>
                        <a:buNone/>
                      </a:pPr>
                      <a:r>
                        <a:rPr lang="en" sz="1400" b="0" i="0" u="none" strike="noStrike" cap="none">
                          <a:solidFill>
                            <a:schemeClr val="tx1"/>
                          </a:solidFill>
                          <a:latin typeface="Montserrat" pitchFamily="2" charset="77"/>
                          <a:ea typeface="Roboto Medium"/>
                          <a:cs typeface="Roboto Medium"/>
                          <a:sym typeface="Roboto Medium"/>
                        </a:rPr>
                        <a:t>X.X%</a:t>
                      </a:r>
                      <a:endParaRPr sz="500">
                        <a:solidFill>
                          <a:schemeClr val="tx1"/>
                        </a:solidFill>
                        <a:latin typeface="Montserrat" pitchFamily="2" charset="77"/>
                      </a:endParaRPr>
                    </a:p>
                  </a:txBody>
                  <a:tcPr marL="20625" marR="20625" marT="20625" marB="206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9050" cap="flat" cmpd="sng">
                      <a:solidFill>
                        <a:schemeClr val="accent3"/>
                      </a:solidFill>
                      <a:prstDash val="solid"/>
                      <a:round/>
                      <a:headEnd type="none" w="sm" len="sm"/>
                      <a:tailEnd type="none" w="sm" len="sm"/>
                    </a:lnT>
                    <a:lnB w="19050" cap="flat" cmpd="sng">
                      <a:solidFill>
                        <a:schemeClr val="accent3"/>
                      </a:solidFill>
                      <a:prstDash val="solid"/>
                      <a:round/>
                      <a:headEnd type="none" w="sm" len="sm"/>
                      <a:tailEnd type="none" w="sm" len="sm"/>
                    </a:lnB>
                  </a:tcPr>
                </a:tc>
                <a:tc>
                  <a:txBody>
                    <a:bodyPr/>
                    <a:lstStyle/>
                    <a:p>
                      <a:pPr marL="0" marR="0" lvl="0" indent="0" algn="ctr" rtl="0">
                        <a:spcBef>
                          <a:spcPts val="0"/>
                        </a:spcBef>
                        <a:spcAft>
                          <a:spcPts val="0"/>
                        </a:spcAft>
                        <a:buNone/>
                      </a:pPr>
                      <a:r>
                        <a:rPr lang="en" sz="1400" b="0" i="0" u="none" strike="noStrike" cap="none">
                          <a:solidFill>
                            <a:schemeClr val="tx1"/>
                          </a:solidFill>
                          <a:latin typeface="Montserrat" pitchFamily="2" charset="77"/>
                          <a:ea typeface="Roboto Medium"/>
                          <a:cs typeface="Roboto Medium"/>
                          <a:sym typeface="Roboto Medium"/>
                        </a:rPr>
                        <a:t>X.X%</a:t>
                      </a:r>
                      <a:endParaRPr sz="500">
                        <a:solidFill>
                          <a:schemeClr val="tx1"/>
                        </a:solidFill>
                        <a:latin typeface="Montserrat" pitchFamily="2" charset="77"/>
                      </a:endParaRPr>
                    </a:p>
                  </a:txBody>
                  <a:tcPr marL="20625" marR="20625" marT="20625" marB="206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9050" cap="flat" cmpd="sng">
                      <a:solidFill>
                        <a:schemeClr val="accent3"/>
                      </a:solidFill>
                      <a:prstDash val="solid"/>
                      <a:round/>
                      <a:headEnd type="none" w="sm" len="sm"/>
                      <a:tailEnd type="none" w="sm" len="sm"/>
                    </a:lnT>
                    <a:lnB w="19050" cap="flat" cmpd="sng">
                      <a:solidFill>
                        <a:schemeClr val="accent3"/>
                      </a:solidFill>
                      <a:prstDash val="solid"/>
                      <a:round/>
                      <a:headEnd type="none" w="sm" len="sm"/>
                      <a:tailEnd type="none" w="sm" len="sm"/>
                    </a:lnB>
                  </a:tcPr>
                </a:tc>
                <a:extLst>
                  <a:ext uri="{0D108BD9-81ED-4DB2-BD59-A6C34878D82A}">
                    <a16:rowId xmlns:a16="http://schemas.microsoft.com/office/drawing/2014/main" val="10002"/>
                  </a:ext>
                </a:extLst>
              </a:tr>
              <a:tr h="452625">
                <a:tc>
                  <a:txBody>
                    <a:bodyPr/>
                    <a:lstStyle/>
                    <a:p>
                      <a:pPr marL="0" marR="0" lvl="0" indent="0" algn="l" rtl="0">
                        <a:spcBef>
                          <a:spcPts val="0"/>
                        </a:spcBef>
                        <a:spcAft>
                          <a:spcPts val="0"/>
                        </a:spcAft>
                        <a:buNone/>
                      </a:pPr>
                      <a:r>
                        <a:rPr lang="en" sz="1400" b="0" i="0" u="none" strike="noStrike" cap="none">
                          <a:solidFill>
                            <a:schemeClr val="tx1"/>
                          </a:solidFill>
                          <a:latin typeface="Montserrat" pitchFamily="2" charset="77"/>
                          <a:ea typeface="Roboto"/>
                          <a:cs typeface="Roboto"/>
                          <a:sym typeface="Roboto"/>
                        </a:rPr>
                        <a:t>Listings Taken</a:t>
                      </a:r>
                      <a:endParaRPr sz="1400" b="0" i="0" u="none" strike="noStrike" cap="none">
                        <a:solidFill>
                          <a:schemeClr val="tx1"/>
                        </a:solidFill>
                        <a:latin typeface="Montserrat" pitchFamily="2" charset="77"/>
                        <a:ea typeface="Roboto"/>
                        <a:cs typeface="Roboto"/>
                        <a:sym typeface="Roboto"/>
                      </a:endParaRPr>
                    </a:p>
                  </a:txBody>
                  <a:tcPr marL="20625" marR="20625" marT="20625" marB="206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9050" cap="flat" cmpd="sng">
                      <a:solidFill>
                        <a:schemeClr val="accent3"/>
                      </a:solidFill>
                      <a:prstDash val="solid"/>
                      <a:round/>
                      <a:headEnd type="none" w="sm" len="sm"/>
                      <a:tailEnd type="none" w="sm" len="sm"/>
                    </a:lnT>
                    <a:lnB w="19050" cap="flat" cmpd="sng">
                      <a:solidFill>
                        <a:schemeClr val="accent3"/>
                      </a:solidFill>
                      <a:prstDash val="solid"/>
                      <a:round/>
                      <a:headEnd type="none" w="sm" len="sm"/>
                      <a:tailEnd type="none" w="sm" len="sm"/>
                    </a:lnB>
                  </a:tcPr>
                </a:tc>
                <a:tc>
                  <a:txBody>
                    <a:bodyPr/>
                    <a:lstStyle/>
                    <a:p>
                      <a:pPr marL="0" marR="0" lvl="0" indent="0" algn="ctr" rtl="0">
                        <a:spcBef>
                          <a:spcPts val="0"/>
                        </a:spcBef>
                        <a:spcAft>
                          <a:spcPts val="0"/>
                        </a:spcAft>
                        <a:buNone/>
                      </a:pPr>
                      <a:r>
                        <a:rPr lang="en" sz="1400" b="0" i="0" u="none" strike="noStrike" cap="none">
                          <a:solidFill>
                            <a:schemeClr val="tx1"/>
                          </a:solidFill>
                          <a:latin typeface="Montserrat" pitchFamily="2" charset="77"/>
                          <a:ea typeface="Roboto Medium"/>
                          <a:cs typeface="Roboto Medium"/>
                          <a:sym typeface="Roboto Medium"/>
                        </a:rPr>
                        <a:t>X.X%</a:t>
                      </a:r>
                      <a:endParaRPr sz="500">
                        <a:solidFill>
                          <a:schemeClr val="tx1"/>
                        </a:solidFill>
                        <a:latin typeface="Montserrat" pitchFamily="2" charset="77"/>
                      </a:endParaRPr>
                    </a:p>
                  </a:txBody>
                  <a:tcPr marL="20625" marR="20625" marT="20625" marB="206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9050" cap="flat" cmpd="sng">
                      <a:solidFill>
                        <a:schemeClr val="accent3"/>
                      </a:solidFill>
                      <a:prstDash val="solid"/>
                      <a:round/>
                      <a:headEnd type="none" w="sm" len="sm"/>
                      <a:tailEnd type="none" w="sm" len="sm"/>
                    </a:lnT>
                    <a:lnB w="19050" cap="flat" cmpd="sng">
                      <a:solidFill>
                        <a:schemeClr val="accent3"/>
                      </a:solidFill>
                      <a:prstDash val="solid"/>
                      <a:round/>
                      <a:headEnd type="none" w="sm" len="sm"/>
                      <a:tailEnd type="none" w="sm" len="sm"/>
                    </a:lnB>
                  </a:tcPr>
                </a:tc>
                <a:tc>
                  <a:txBody>
                    <a:bodyPr/>
                    <a:lstStyle/>
                    <a:p>
                      <a:pPr marL="0" marR="0" lvl="0" indent="0" algn="ctr" rtl="0">
                        <a:spcBef>
                          <a:spcPts val="0"/>
                        </a:spcBef>
                        <a:spcAft>
                          <a:spcPts val="0"/>
                        </a:spcAft>
                        <a:buNone/>
                      </a:pPr>
                      <a:r>
                        <a:rPr lang="en" sz="1400" b="0" i="0" u="none" strike="noStrike" cap="none">
                          <a:solidFill>
                            <a:schemeClr val="tx1"/>
                          </a:solidFill>
                          <a:latin typeface="Montserrat" pitchFamily="2" charset="77"/>
                          <a:ea typeface="Roboto Medium"/>
                          <a:cs typeface="Roboto Medium"/>
                          <a:sym typeface="Roboto Medium"/>
                        </a:rPr>
                        <a:t>X.X%</a:t>
                      </a:r>
                      <a:endParaRPr sz="500">
                        <a:solidFill>
                          <a:schemeClr val="tx1"/>
                        </a:solidFill>
                        <a:latin typeface="Montserrat" pitchFamily="2" charset="77"/>
                      </a:endParaRPr>
                    </a:p>
                  </a:txBody>
                  <a:tcPr marL="20625" marR="20625" marT="20625" marB="206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9050" cap="flat" cmpd="sng">
                      <a:solidFill>
                        <a:schemeClr val="accent3"/>
                      </a:solidFill>
                      <a:prstDash val="solid"/>
                      <a:round/>
                      <a:headEnd type="none" w="sm" len="sm"/>
                      <a:tailEnd type="none" w="sm" len="sm"/>
                    </a:lnT>
                    <a:lnB w="19050" cap="flat" cmpd="sng">
                      <a:solidFill>
                        <a:schemeClr val="accent3"/>
                      </a:solidFill>
                      <a:prstDash val="solid"/>
                      <a:round/>
                      <a:headEnd type="none" w="sm" len="sm"/>
                      <a:tailEnd type="none" w="sm" len="sm"/>
                    </a:lnB>
                  </a:tcPr>
                </a:tc>
                <a:extLst>
                  <a:ext uri="{0D108BD9-81ED-4DB2-BD59-A6C34878D82A}">
                    <a16:rowId xmlns:a16="http://schemas.microsoft.com/office/drawing/2014/main" val="10003"/>
                  </a:ext>
                </a:extLst>
              </a:tr>
              <a:tr h="452625">
                <a:tc>
                  <a:txBody>
                    <a:bodyPr/>
                    <a:lstStyle/>
                    <a:p>
                      <a:pPr marL="0" marR="0" lvl="0" indent="0" algn="l" rtl="0">
                        <a:spcBef>
                          <a:spcPts val="0"/>
                        </a:spcBef>
                        <a:spcAft>
                          <a:spcPts val="0"/>
                        </a:spcAft>
                        <a:buNone/>
                      </a:pPr>
                      <a:r>
                        <a:rPr lang="en" sz="1400" b="0" i="0" u="none" strike="noStrike" cap="none">
                          <a:solidFill>
                            <a:schemeClr val="tx1"/>
                          </a:solidFill>
                          <a:latin typeface="Montserrat" pitchFamily="2" charset="77"/>
                          <a:ea typeface="Roboto"/>
                          <a:cs typeface="Roboto"/>
                          <a:sym typeface="Roboto"/>
                        </a:rPr>
                        <a:t>Listings Taken Volume</a:t>
                      </a:r>
                      <a:endParaRPr sz="1400" b="0" i="0" u="none" strike="noStrike" cap="none">
                        <a:solidFill>
                          <a:schemeClr val="tx1"/>
                        </a:solidFill>
                        <a:latin typeface="Montserrat" pitchFamily="2" charset="77"/>
                        <a:ea typeface="Roboto"/>
                        <a:cs typeface="Roboto"/>
                        <a:sym typeface="Roboto"/>
                      </a:endParaRPr>
                    </a:p>
                  </a:txBody>
                  <a:tcPr marL="20625" marR="20625" marT="20625" marB="206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9050" cap="flat" cmpd="sng">
                      <a:solidFill>
                        <a:schemeClr val="accent3"/>
                      </a:solidFill>
                      <a:prstDash val="solid"/>
                      <a:round/>
                      <a:headEnd type="none" w="sm" len="sm"/>
                      <a:tailEnd type="none" w="sm" len="sm"/>
                    </a:lnT>
                    <a:lnB w="19050" cap="flat" cmpd="sng">
                      <a:solidFill>
                        <a:schemeClr val="accent3"/>
                      </a:solidFill>
                      <a:prstDash val="solid"/>
                      <a:round/>
                      <a:headEnd type="none" w="sm" len="sm"/>
                      <a:tailEnd type="none" w="sm" len="sm"/>
                    </a:lnB>
                  </a:tcPr>
                </a:tc>
                <a:tc>
                  <a:txBody>
                    <a:bodyPr/>
                    <a:lstStyle/>
                    <a:p>
                      <a:pPr marL="0" marR="0" lvl="0" indent="0" algn="ctr" rtl="0">
                        <a:spcBef>
                          <a:spcPts val="0"/>
                        </a:spcBef>
                        <a:spcAft>
                          <a:spcPts val="0"/>
                        </a:spcAft>
                        <a:buNone/>
                      </a:pPr>
                      <a:r>
                        <a:rPr lang="en" sz="1400" b="0" i="0" u="none" strike="noStrike" cap="none">
                          <a:solidFill>
                            <a:schemeClr val="tx1"/>
                          </a:solidFill>
                          <a:latin typeface="Montserrat" pitchFamily="2" charset="77"/>
                          <a:ea typeface="Roboto Medium"/>
                          <a:cs typeface="Roboto Medium"/>
                          <a:sym typeface="Roboto Medium"/>
                        </a:rPr>
                        <a:t>X.X%</a:t>
                      </a:r>
                      <a:endParaRPr sz="500">
                        <a:solidFill>
                          <a:schemeClr val="tx1"/>
                        </a:solidFill>
                        <a:latin typeface="Montserrat" pitchFamily="2" charset="77"/>
                      </a:endParaRPr>
                    </a:p>
                  </a:txBody>
                  <a:tcPr marL="20625" marR="20625" marT="20625" marB="206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9050" cap="flat" cmpd="sng">
                      <a:solidFill>
                        <a:schemeClr val="accent3"/>
                      </a:solidFill>
                      <a:prstDash val="solid"/>
                      <a:round/>
                      <a:headEnd type="none" w="sm" len="sm"/>
                      <a:tailEnd type="none" w="sm" len="sm"/>
                    </a:lnT>
                    <a:lnB w="19050" cap="flat" cmpd="sng">
                      <a:solidFill>
                        <a:schemeClr val="accent3"/>
                      </a:solidFill>
                      <a:prstDash val="solid"/>
                      <a:round/>
                      <a:headEnd type="none" w="sm" len="sm"/>
                      <a:tailEnd type="none" w="sm" len="sm"/>
                    </a:lnB>
                  </a:tcPr>
                </a:tc>
                <a:tc>
                  <a:txBody>
                    <a:bodyPr/>
                    <a:lstStyle/>
                    <a:p>
                      <a:pPr marL="0" marR="0" lvl="0" indent="0" algn="ctr" rtl="0">
                        <a:spcBef>
                          <a:spcPts val="0"/>
                        </a:spcBef>
                        <a:spcAft>
                          <a:spcPts val="0"/>
                        </a:spcAft>
                        <a:buNone/>
                      </a:pPr>
                      <a:r>
                        <a:rPr lang="en" sz="1400" b="0" i="0" u="none" strike="noStrike" cap="none">
                          <a:solidFill>
                            <a:schemeClr val="tx1"/>
                          </a:solidFill>
                          <a:latin typeface="Montserrat" pitchFamily="2" charset="77"/>
                          <a:ea typeface="Roboto Medium"/>
                          <a:cs typeface="Roboto Medium"/>
                          <a:sym typeface="Roboto Medium"/>
                        </a:rPr>
                        <a:t>X.X%</a:t>
                      </a:r>
                      <a:endParaRPr sz="500">
                        <a:solidFill>
                          <a:schemeClr val="tx1"/>
                        </a:solidFill>
                        <a:latin typeface="Montserrat" pitchFamily="2" charset="77"/>
                      </a:endParaRPr>
                    </a:p>
                  </a:txBody>
                  <a:tcPr marL="20625" marR="20625" marT="20625" marB="206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9050" cap="flat" cmpd="sng">
                      <a:solidFill>
                        <a:schemeClr val="accent3"/>
                      </a:solidFill>
                      <a:prstDash val="solid"/>
                      <a:round/>
                      <a:headEnd type="none" w="sm" len="sm"/>
                      <a:tailEnd type="none" w="sm" len="sm"/>
                    </a:lnT>
                    <a:lnB w="19050" cap="flat" cmpd="sng">
                      <a:solidFill>
                        <a:schemeClr val="accent3"/>
                      </a:solidFill>
                      <a:prstDash val="solid"/>
                      <a:round/>
                      <a:headEnd type="none" w="sm" len="sm"/>
                      <a:tailEnd type="none" w="sm" len="sm"/>
                    </a:lnB>
                  </a:tcPr>
                </a:tc>
                <a:extLst>
                  <a:ext uri="{0D108BD9-81ED-4DB2-BD59-A6C34878D82A}">
                    <a16:rowId xmlns:a16="http://schemas.microsoft.com/office/drawing/2014/main" val="10004"/>
                  </a:ext>
                </a:extLst>
              </a:tr>
              <a:tr h="452625">
                <a:tc>
                  <a:txBody>
                    <a:bodyPr/>
                    <a:lstStyle/>
                    <a:p>
                      <a:pPr marL="0" marR="0" lvl="0" indent="0" algn="l" rtl="0">
                        <a:spcBef>
                          <a:spcPts val="0"/>
                        </a:spcBef>
                        <a:spcAft>
                          <a:spcPts val="0"/>
                        </a:spcAft>
                        <a:buNone/>
                      </a:pPr>
                      <a:r>
                        <a:rPr lang="en" sz="1400" b="0" i="0" u="none" strike="noStrike" cap="none">
                          <a:solidFill>
                            <a:schemeClr val="tx1"/>
                          </a:solidFill>
                          <a:latin typeface="Montserrat" pitchFamily="2" charset="77"/>
                          <a:ea typeface="Roboto"/>
                          <a:cs typeface="Roboto"/>
                          <a:sym typeface="Roboto"/>
                        </a:rPr>
                        <a:t>Listings Sold</a:t>
                      </a:r>
                      <a:endParaRPr sz="1400" b="0" i="0" u="none" strike="noStrike" cap="none">
                        <a:solidFill>
                          <a:schemeClr val="tx1"/>
                        </a:solidFill>
                        <a:latin typeface="Montserrat" pitchFamily="2" charset="77"/>
                        <a:ea typeface="Roboto"/>
                        <a:cs typeface="Roboto"/>
                        <a:sym typeface="Roboto"/>
                      </a:endParaRPr>
                    </a:p>
                  </a:txBody>
                  <a:tcPr marL="20625" marR="20625" marT="20625" marB="206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9050" cap="flat" cmpd="sng">
                      <a:solidFill>
                        <a:schemeClr val="accent3"/>
                      </a:solidFill>
                      <a:prstDash val="solid"/>
                      <a:round/>
                      <a:headEnd type="none" w="sm" len="sm"/>
                      <a:tailEnd type="none" w="sm" len="sm"/>
                    </a:lnT>
                    <a:lnB w="19050" cap="flat" cmpd="sng">
                      <a:solidFill>
                        <a:schemeClr val="accent3"/>
                      </a:solidFill>
                      <a:prstDash val="solid"/>
                      <a:round/>
                      <a:headEnd type="none" w="sm" len="sm"/>
                      <a:tailEnd type="none" w="sm" len="sm"/>
                    </a:lnB>
                  </a:tcPr>
                </a:tc>
                <a:tc>
                  <a:txBody>
                    <a:bodyPr/>
                    <a:lstStyle/>
                    <a:p>
                      <a:pPr marL="0" marR="0" lvl="0" indent="0" algn="ctr" rtl="0">
                        <a:spcBef>
                          <a:spcPts val="0"/>
                        </a:spcBef>
                        <a:spcAft>
                          <a:spcPts val="0"/>
                        </a:spcAft>
                        <a:buNone/>
                      </a:pPr>
                      <a:r>
                        <a:rPr lang="en" sz="1400" b="0" i="0" u="none" strike="noStrike" cap="none">
                          <a:solidFill>
                            <a:schemeClr val="tx1"/>
                          </a:solidFill>
                          <a:latin typeface="Montserrat" pitchFamily="2" charset="77"/>
                          <a:ea typeface="Roboto Medium"/>
                          <a:cs typeface="Roboto Medium"/>
                          <a:sym typeface="Roboto Medium"/>
                        </a:rPr>
                        <a:t>X.X%</a:t>
                      </a:r>
                      <a:endParaRPr sz="500">
                        <a:solidFill>
                          <a:schemeClr val="tx1"/>
                        </a:solidFill>
                        <a:latin typeface="Montserrat" pitchFamily="2" charset="77"/>
                      </a:endParaRPr>
                    </a:p>
                  </a:txBody>
                  <a:tcPr marL="20625" marR="20625" marT="20625" marB="206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9050" cap="flat" cmpd="sng">
                      <a:solidFill>
                        <a:schemeClr val="accent3"/>
                      </a:solidFill>
                      <a:prstDash val="solid"/>
                      <a:round/>
                      <a:headEnd type="none" w="sm" len="sm"/>
                      <a:tailEnd type="none" w="sm" len="sm"/>
                    </a:lnT>
                    <a:lnB w="19050" cap="flat" cmpd="sng">
                      <a:solidFill>
                        <a:schemeClr val="accent3"/>
                      </a:solidFill>
                      <a:prstDash val="solid"/>
                      <a:round/>
                      <a:headEnd type="none" w="sm" len="sm"/>
                      <a:tailEnd type="none" w="sm" len="sm"/>
                    </a:lnB>
                  </a:tcPr>
                </a:tc>
                <a:tc>
                  <a:txBody>
                    <a:bodyPr/>
                    <a:lstStyle/>
                    <a:p>
                      <a:pPr marL="0" marR="0" lvl="0" indent="0" algn="ctr" rtl="0">
                        <a:spcBef>
                          <a:spcPts val="0"/>
                        </a:spcBef>
                        <a:spcAft>
                          <a:spcPts val="0"/>
                        </a:spcAft>
                        <a:buNone/>
                      </a:pPr>
                      <a:r>
                        <a:rPr lang="en" sz="1400" b="0" i="0" u="none" strike="noStrike" cap="none">
                          <a:solidFill>
                            <a:schemeClr val="tx1"/>
                          </a:solidFill>
                          <a:latin typeface="Montserrat" pitchFamily="2" charset="77"/>
                          <a:ea typeface="Roboto Medium"/>
                          <a:cs typeface="Roboto Medium"/>
                          <a:sym typeface="Roboto Medium"/>
                        </a:rPr>
                        <a:t>X.X%</a:t>
                      </a:r>
                      <a:endParaRPr sz="500">
                        <a:solidFill>
                          <a:schemeClr val="tx1"/>
                        </a:solidFill>
                        <a:latin typeface="Montserrat" pitchFamily="2" charset="77"/>
                      </a:endParaRPr>
                    </a:p>
                  </a:txBody>
                  <a:tcPr marL="20625" marR="20625" marT="20625" marB="206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9050" cap="flat" cmpd="sng">
                      <a:solidFill>
                        <a:schemeClr val="accent3"/>
                      </a:solidFill>
                      <a:prstDash val="solid"/>
                      <a:round/>
                      <a:headEnd type="none" w="sm" len="sm"/>
                      <a:tailEnd type="none" w="sm" len="sm"/>
                    </a:lnT>
                    <a:lnB w="19050" cap="flat" cmpd="sng">
                      <a:solidFill>
                        <a:schemeClr val="accent3"/>
                      </a:solidFill>
                      <a:prstDash val="solid"/>
                      <a:round/>
                      <a:headEnd type="none" w="sm" len="sm"/>
                      <a:tailEnd type="none" w="sm" len="sm"/>
                    </a:lnB>
                  </a:tcPr>
                </a:tc>
                <a:extLst>
                  <a:ext uri="{0D108BD9-81ED-4DB2-BD59-A6C34878D82A}">
                    <a16:rowId xmlns:a16="http://schemas.microsoft.com/office/drawing/2014/main" val="10005"/>
                  </a:ext>
                </a:extLst>
              </a:tr>
              <a:tr h="452625">
                <a:tc>
                  <a:txBody>
                    <a:bodyPr/>
                    <a:lstStyle/>
                    <a:p>
                      <a:pPr marL="0" marR="0" lvl="0" indent="0" algn="l" rtl="0">
                        <a:spcBef>
                          <a:spcPts val="0"/>
                        </a:spcBef>
                        <a:spcAft>
                          <a:spcPts val="0"/>
                        </a:spcAft>
                        <a:buNone/>
                      </a:pPr>
                      <a:r>
                        <a:rPr lang="en" sz="1400" b="0" i="0" u="none" strike="noStrike" cap="none">
                          <a:solidFill>
                            <a:schemeClr val="tx1"/>
                          </a:solidFill>
                          <a:latin typeface="Montserrat" pitchFamily="2" charset="77"/>
                          <a:ea typeface="Roboto"/>
                          <a:cs typeface="Roboto"/>
                          <a:sym typeface="Roboto"/>
                        </a:rPr>
                        <a:t>Listings Sold Volume</a:t>
                      </a:r>
                      <a:endParaRPr sz="1400" b="0" i="0" u="none" strike="noStrike" cap="none">
                        <a:solidFill>
                          <a:schemeClr val="tx1"/>
                        </a:solidFill>
                        <a:latin typeface="Montserrat" pitchFamily="2" charset="77"/>
                        <a:ea typeface="Roboto"/>
                        <a:cs typeface="Roboto"/>
                        <a:sym typeface="Roboto"/>
                      </a:endParaRPr>
                    </a:p>
                  </a:txBody>
                  <a:tcPr marL="20625" marR="20625" marT="20625" marB="206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9050" cap="flat" cmpd="sng">
                      <a:solidFill>
                        <a:schemeClr val="accent3"/>
                      </a:solidFill>
                      <a:prstDash val="solid"/>
                      <a:round/>
                      <a:headEnd type="none" w="sm" len="sm"/>
                      <a:tailEnd type="none" w="sm" len="sm"/>
                    </a:lnT>
                    <a:lnB w="19050" cap="flat" cmpd="sng">
                      <a:solidFill>
                        <a:schemeClr val="accent3"/>
                      </a:solidFill>
                      <a:prstDash val="solid"/>
                      <a:round/>
                      <a:headEnd type="none" w="sm" len="sm"/>
                      <a:tailEnd type="none" w="sm" len="sm"/>
                    </a:lnB>
                  </a:tcPr>
                </a:tc>
                <a:tc>
                  <a:txBody>
                    <a:bodyPr/>
                    <a:lstStyle/>
                    <a:p>
                      <a:pPr marL="0" marR="0" lvl="0" indent="0" algn="ctr" rtl="0">
                        <a:spcBef>
                          <a:spcPts val="0"/>
                        </a:spcBef>
                        <a:spcAft>
                          <a:spcPts val="0"/>
                        </a:spcAft>
                        <a:buNone/>
                      </a:pPr>
                      <a:r>
                        <a:rPr lang="en" sz="1400" b="0" i="0" u="none" strike="noStrike" cap="none">
                          <a:solidFill>
                            <a:schemeClr val="tx1"/>
                          </a:solidFill>
                          <a:latin typeface="Montserrat" pitchFamily="2" charset="77"/>
                          <a:ea typeface="Roboto Medium"/>
                          <a:cs typeface="Roboto Medium"/>
                          <a:sym typeface="Roboto Medium"/>
                        </a:rPr>
                        <a:t>X.X%</a:t>
                      </a:r>
                      <a:endParaRPr sz="500">
                        <a:solidFill>
                          <a:schemeClr val="tx1"/>
                        </a:solidFill>
                        <a:latin typeface="Montserrat" pitchFamily="2" charset="77"/>
                      </a:endParaRPr>
                    </a:p>
                  </a:txBody>
                  <a:tcPr marL="20625" marR="20625" marT="20625" marB="206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9050" cap="flat" cmpd="sng">
                      <a:solidFill>
                        <a:schemeClr val="accent3"/>
                      </a:solidFill>
                      <a:prstDash val="solid"/>
                      <a:round/>
                      <a:headEnd type="none" w="sm" len="sm"/>
                      <a:tailEnd type="none" w="sm" len="sm"/>
                    </a:lnT>
                    <a:lnB w="19050" cap="flat" cmpd="sng">
                      <a:solidFill>
                        <a:schemeClr val="accent3"/>
                      </a:solidFill>
                      <a:prstDash val="solid"/>
                      <a:round/>
                      <a:headEnd type="none" w="sm" len="sm"/>
                      <a:tailEnd type="none" w="sm" len="sm"/>
                    </a:lnB>
                  </a:tcPr>
                </a:tc>
                <a:tc>
                  <a:txBody>
                    <a:bodyPr/>
                    <a:lstStyle/>
                    <a:p>
                      <a:pPr marL="0" marR="0" lvl="0" indent="0" algn="ctr" rtl="0">
                        <a:spcBef>
                          <a:spcPts val="0"/>
                        </a:spcBef>
                        <a:spcAft>
                          <a:spcPts val="0"/>
                        </a:spcAft>
                        <a:buNone/>
                      </a:pPr>
                      <a:r>
                        <a:rPr lang="en" sz="1400" b="0" i="0" u="none" strike="noStrike" cap="none" dirty="0">
                          <a:solidFill>
                            <a:schemeClr val="tx1"/>
                          </a:solidFill>
                          <a:latin typeface="Montserrat" pitchFamily="2" charset="77"/>
                          <a:ea typeface="Roboto Medium"/>
                          <a:cs typeface="Roboto Medium"/>
                          <a:sym typeface="Roboto Medium"/>
                        </a:rPr>
                        <a:t>X.X%</a:t>
                      </a:r>
                      <a:endParaRPr sz="500" dirty="0">
                        <a:solidFill>
                          <a:schemeClr val="tx1"/>
                        </a:solidFill>
                        <a:latin typeface="Montserrat" pitchFamily="2" charset="77"/>
                      </a:endParaRPr>
                    </a:p>
                  </a:txBody>
                  <a:tcPr marL="20625" marR="20625" marT="20625" marB="206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9050" cap="flat" cmpd="sng">
                      <a:solidFill>
                        <a:schemeClr val="accent3"/>
                      </a:solidFill>
                      <a:prstDash val="solid"/>
                      <a:round/>
                      <a:headEnd type="none" w="sm" len="sm"/>
                      <a:tailEnd type="none" w="sm" len="sm"/>
                    </a:lnT>
                    <a:lnB w="19050" cap="flat" cmpd="sng">
                      <a:solidFill>
                        <a:schemeClr val="accent3"/>
                      </a:solidFill>
                      <a:prstDash val="solid"/>
                      <a:round/>
                      <a:headEnd type="none" w="sm" len="sm"/>
                      <a:tailEnd type="none" w="sm" len="sm"/>
                    </a:lnB>
                  </a:tcPr>
                </a:tc>
                <a:extLst>
                  <a:ext uri="{0D108BD9-81ED-4DB2-BD59-A6C34878D82A}">
                    <a16:rowId xmlns:a16="http://schemas.microsoft.com/office/drawing/2014/main" val="10006"/>
                  </a:ext>
                </a:extLst>
              </a:tr>
            </a:tbl>
          </a:graphicData>
        </a:graphic>
      </p:graphicFrame>
      <p:sp>
        <p:nvSpPr>
          <p:cNvPr id="8" name="Content Placeholder 7">
            <a:extLst>
              <a:ext uri="{FF2B5EF4-FFF2-40B4-BE49-F238E27FC236}">
                <a16:creationId xmlns:a16="http://schemas.microsoft.com/office/drawing/2014/main" id="{693AD939-068D-4826-EE68-BF984FCC1CE0}"/>
              </a:ext>
            </a:extLst>
          </p:cNvPr>
          <p:cNvSpPr txBox="1">
            <a:spLocks/>
          </p:cNvSpPr>
          <p:nvPr/>
        </p:nvSpPr>
        <p:spPr>
          <a:xfrm>
            <a:off x="641252" y="1198444"/>
            <a:ext cx="4006948" cy="1414462"/>
          </a:xfrm>
          <a:prstGeom prst="rect">
            <a:avLst/>
          </a:prstGeom>
        </p:spPr>
        <p:txBody>
          <a:bodyPr vert="horz" lIns="91440" tIns="45720" rIns="91440" bIns="45720" rtlCol="0" anchor="t">
            <a:normAutofit/>
          </a:bodyPr>
          <a:lstStyle>
            <a:lvl1pPr marL="228600" indent="-228600" algn="l" defTabSz="914400" rtl="0" eaLnBrk="1" latinLnBrk="0" hangingPunct="1">
              <a:lnSpc>
                <a:spcPct val="100000"/>
              </a:lnSpc>
              <a:spcBef>
                <a:spcPts val="1000"/>
              </a:spcBef>
              <a:buClrTx/>
              <a:buFont typeface="Arial" panose="020B0604020202020204" pitchFamily="34" charset="0"/>
              <a:buChar char="•"/>
              <a:defRPr sz="1800" b="0" i="0" kern="1200">
                <a:solidFill>
                  <a:schemeClr val="bg1"/>
                </a:solidFill>
                <a:latin typeface="Montserrat Light" pitchFamily="2" charset="77"/>
                <a:ea typeface="+mn-ea"/>
                <a:cs typeface="+mn-cs"/>
              </a:defRPr>
            </a:lvl1pPr>
            <a:lvl2pPr marL="352425" indent="-176213" algn="l" defTabSz="914400" rtl="0" eaLnBrk="1" latinLnBrk="0" hangingPunct="1">
              <a:lnSpc>
                <a:spcPct val="100000"/>
              </a:lnSpc>
              <a:spcBef>
                <a:spcPts val="500"/>
              </a:spcBef>
              <a:buClrTx/>
              <a:buFont typeface="Arial" panose="020B0604020202020204" pitchFamily="34" charset="0"/>
              <a:buChar char="•"/>
              <a:tabLst/>
              <a:defRPr sz="1600" b="0" i="0" kern="1200">
                <a:solidFill>
                  <a:schemeClr val="bg1"/>
                </a:solidFill>
                <a:latin typeface="Montserrat Light" pitchFamily="2" charset="77"/>
                <a:ea typeface="+mn-ea"/>
                <a:cs typeface="+mn-cs"/>
              </a:defRPr>
            </a:lvl2pPr>
            <a:lvl3pPr marL="463550" indent="-177800" algn="l" defTabSz="914400" rtl="0" eaLnBrk="1" latinLnBrk="0" hangingPunct="1">
              <a:lnSpc>
                <a:spcPct val="100000"/>
              </a:lnSpc>
              <a:spcBef>
                <a:spcPts val="500"/>
              </a:spcBef>
              <a:buClrTx/>
              <a:buFont typeface="Arial" panose="020B0604020202020204" pitchFamily="34" charset="0"/>
              <a:buChar char="•"/>
              <a:tabLst/>
              <a:defRPr sz="1400" b="0" i="0" kern="1200">
                <a:solidFill>
                  <a:schemeClr val="bg1"/>
                </a:solidFill>
                <a:latin typeface="Montserrat Light" pitchFamily="2" charset="77"/>
                <a:ea typeface="+mn-ea"/>
                <a:cs typeface="+mn-cs"/>
              </a:defRPr>
            </a:lvl3pPr>
            <a:lvl4pPr marL="628650" indent="-165100" algn="l" defTabSz="914400" rtl="0" eaLnBrk="1" latinLnBrk="0" hangingPunct="1">
              <a:lnSpc>
                <a:spcPct val="100000"/>
              </a:lnSpc>
              <a:spcBef>
                <a:spcPts val="500"/>
              </a:spcBef>
              <a:buClrTx/>
              <a:buFont typeface="Arial" panose="020B0604020202020204" pitchFamily="34" charset="0"/>
              <a:buChar char="•"/>
              <a:tabLst/>
              <a:defRPr sz="1200" b="0" i="0" kern="1200">
                <a:solidFill>
                  <a:schemeClr val="bg1"/>
                </a:solidFill>
                <a:latin typeface="Montserrat Light" pitchFamily="2" charset="77"/>
                <a:ea typeface="+mn-ea"/>
                <a:cs typeface="+mn-cs"/>
              </a:defRPr>
            </a:lvl4pPr>
            <a:lvl5pPr marL="804863" indent="-176213" algn="l" defTabSz="914400" rtl="0" eaLnBrk="1" latinLnBrk="0" hangingPunct="1">
              <a:lnSpc>
                <a:spcPct val="100000"/>
              </a:lnSpc>
              <a:spcBef>
                <a:spcPts val="500"/>
              </a:spcBef>
              <a:buClrTx/>
              <a:buFont typeface="Arial" panose="020B0604020202020204" pitchFamily="34" charset="0"/>
              <a:buChar char="•"/>
              <a:tabLst/>
              <a:defRPr sz="1100" b="0" i="0" kern="12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solidFill>
                  <a:schemeClr val="tx1"/>
                </a:solidFill>
                <a:latin typeface="Montserrat Light"/>
              </a:rPr>
              <a:t>November 2025</a:t>
            </a:r>
          </a:p>
        </p:txBody>
      </p:sp>
      <p:sp>
        <p:nvSpPr>
          <p:cNvPr id="9" name="Content Placeholder 6">
            <a:extLst>
              <a:ext uri="{FF2B5EF4-FFF2-40B4-BE49-F238E27FC236}">
                <a16:creationId xmlns:a16="http://schemas.microsoft.com/office/drawing/2014/main" id="{CFF242B7-1760-DCED-5DBE-9FC4FFD59E4F}"/>
              </a:ext>
            </a:extLst>
          </p:cNvPr>
          <p:cNvSpPr txBox="1">
            <a:spLocks/>
          </p:cNvSpPr>
          <p:nvPr/>
        </p:nvSpPr>
        <p:spPr>
          <a:xfrm>
            <a:off x="644117" y="1715133"/>
            <a:ext cx="4931970" cy="2902591"/>
          </a:xfrm>
          <a:prstGeom prst="rect">
            <a:avLst/>
          </a:prstGeom>
        </p:spPr>
        <p:txBody>
          <a:bodyPr vert="horz" lIns="91440" tIns="45720" rIns="91440" bIns="45720" rtlCol="0" anchor="t">
            <a:normAutofit/>
          </a:bodyPr>
          <a:lstStyle>
            <a:lvl1pPr marL="228600" indent="-228600" algn="l" defTabSz="914400" rtl="0" eaLnBrk="1" latinLnBrk="0" hangingPunct="1">
              <a:lnSpc>
                <a:spcPct val="100000"/>
              </a:lnSpc>
              <a:spcBef>
                <a:spcPts val="1000"/>
              </a:spcBef>
              <a:buClrTx/>
              <a:buFont typeface="Arial" panose="020B0604020202020204" pitchFamily="34" charset="0"/>
              <a:buChar char="•"/>
              <a:defRPr sz="1800" b="0" i="0" kern="1200">
                <a:solidFill>
                  <a:schemeClr val="accent1"/>
                </a:solidFill>
                <a:latin typeface="Montserrat Light" pitchFamily="2" charset="77"/>
                <a:ea typeface="+mn-ea"/>
                <a:cs typeface="+mn-cs"/>
              </a:defRPr>
            </a:lvl1pPr>
            <a:lvl2pPr marL="352425" indent="-176213" algn="l" defTabSz="914400" rtl="0" eaLnBrk="1" latinLnBrk="0" hangingPunct="1">
              <a:lnSpc>
                <a:spcPct val="100000"/>
              </a:lnSpc>
              <a:spcBef>
                <a:spcPts val="500"/>
              </a:spcBef>
              <a:buClrTx/>
              <a:buFont typeface="Arial" panose="020B0604020202020204" pitchFamily="34" charset="0"/>
              <a:buChar char="•"/>
              <a:tabLst/>
              <a:defRPr sz="1600" b="0" i="0" kern="1200">
                <a:solidFill>
                  <a:schemeClr val="accent1"/>
                </a:solidFill>
                <a:latin typeface="Montserrat Light" pitchFamily="2" charset="77"/>
                <a:ea typeface="+mn-ea"/>
                <a:cs typeface="+mn-cs"/>
              </a:defRPr>
            </a:lvl2pPr>
            <a:lvl3pPr marL="463550" indent="-177800" algn="l" defTabSz="914400" rtl="0" eaLnBrk="1" latinLnBrk="0" hangingPunct="1">
              <a:lnSpc>
                <a:spcPct val="100000"/>
              </a:lnSpc>
              <a:spcBef>
                <a:spcPts val="500"/>
              </a:spcBef>
              <a:buClrTx/>
              <a:buFont typeface="Arial" panose="020B0604020202020204" pitchFamily="34" charset="0"/>
              <a:buChar char="•"/>
              <a:tabLst/>
              <a:defRPr sz="1400" b="0" i="0" kern="1200">
                <a:solidFill>
                  <a:schemeClr val="accent1"/>
                </a:solidFill>
                <a:latin typeface="Montserrat Light" pitchFamily="2" charset="77"/>
                <a:ea typeface="+mn-ea"/>
                <a:cs typeface="+mn-cs"/>
              </a:defRPr>
            </a:lvl3pPr>
            <a:lvl4pPr marL="628650" indent="-165100" algn="l" defTabSz="914400" rtl="0" eaLnBrk="1" latinLnBrk="0" hangingPunct="1">
              <a:lnSpc>
                <a:spcPct val="100000"/>
              </a:lnSpc>
              <a:spcBef>
                <a:spcPts val="500"/>
              </a:spcBef>
              <a:buClrTx/>
              <a:buFont typeface="Arial" panose="020B0604020202020204" pitchFamily="34" charset="0"/>
              <a:buChar char="•"/>
              <a:tabLst/>
              <a:defRPr sz="1200" b="0" i="0" kern="1200">
                <a:solidFill>
                  <a:schemeClr val="accent1"/>
                </a:solidFill>
                <a:latin typeface="Montserrat Light" pitchFamily="2" charset="77"/>
                <a:ea typeface="+mn-ea"/>
                <a:cs typeface="+mn-cs"/>
              </a:defRPr>
            </a:lvl4pPr>
            <a:lvl5pPr marL="804863" indent="-176213" algn="l" defTabSz="914400" rtl="0" eaLnBrk="1" latinLnBrk="0" hangingPunct="1">
              <a:lnSpc>
                <a:spcPct val="100000"/>
              </a:lnSpc>
              <a:spcBef>
                <a:spcPts val="500"/>
              </a:spcBef>
              <a:buClrTx/>
              <a:buFont typeface="Arial" panose="020B0604020202020204" pitchFamily="34" charset="0"/>
              <a:buChar char="•"/>
              <a:tabLst/>
              <a:defRPr sz="1100" b="0" i="0" kern="1200">
                <a:solidFill>
                  <a:schemeClr val="accent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tx1"/>
                </a:solidFill>
                <a:latin typeface="Montserrat Light"/>
              </a:rPr>
              <a:t>This slide is meant to be filled in with your office's local market numbers from your MLS.</a:t>
            </a:r>
          </a:p>
          <a:p>
            <a:r>
              <a:rPr lang="en-US" dirty="0">
                <a:solidFill>
                  <a:schemeClr val="tx1"/>
                </a:solidFill>
                <a:latin typeface="Montserrat Light"/>
              </a:rPr>
              <a:t>You can use one chart for a large market area (metroplex, county </a:t>
            </a:r>
            <a:r>
              <a:rPr lang="en-US" dirty="0" err="1">
                <a:solidFill>
                  <a:schemeClr val="tx1"/>
                </a:solidFill>
                <a:latin typeface="Montserrat Light"/>
              </a:rPr>
              <a:t>etc</a:t>
            </a:r>
            <a:r>
              <a:rPr lang="en-US" dirty="0">
                <a:solidFill>
                  <a:schemeClr val="tx1"/>
                </a:solidFill>
                <a:latin typeface="Montserrat Light"/>
              </a:rPr>
              <a:t>) or duplicate this slide and make one for each market/city of major focus for your office.</a:t>
            </a:r>
          </a:p>
          <a:p>
            <a:r>
              <a:rPr lang="en-US" dirty="0">
                <a:solidFill>
                  <a:schemeClr val="tx1"/>
                </a:solidFill>
                <a:latin typeface="Montserrat Light"/>
              </a:rPr>
              <a:t>DELETE THIS TEXT BOX</a:t>
            </a:r>
            <a:endParaRPr lang="en-US" dirty="0">
              <a:solidFill>
                <a:schemeClr val="tx1"/>
              </a:solidFill>
            </a:endParaRPr>
          </a:p>
        </p:txBody>
      </p:sp>
    </p:spTree>
    <p:extLst>
      <p:ext uri="{BB962C8B-B14F-4D97-AF65-F5344CB8AC3E}">
        <p14:creationId xmlns:p14="http://schemas.microsoft.com/office/powerpoint/2010/main" val="24675438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2E061B-34FC-A42F-F29E-BAA33C3262B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840BD1A-C0C0-7CBD-9BFD-31529B00D3C0}"/>
              </a:ext>
            </a:extLst>
          </p:cNvPr>
          <p:cNvSpPr>
            <a:spLocks noGrp="1"/>
          </p:cNvSpPr>
          <p:nvPr>
            <p:ph type="title"/>
          </p:nvPr>
        </p:nvSpPr>
        <p:spPr>
          <a:xfrm>
            <a:off x="641252" y="1594624"/>
            <a:ext cx="10195361" cy="3713355"/>
          </a:xfrm>
        </p:spPr>
        <p:txBody>
          <a:bodyPr/>
          <a:lstStyle/>
          <a:p>
            <a:r>
              <a:rPr lang="en-US" dirty="0"/>
              <a:t>Our Story</a:t>
            </a:r>
          </a:p>
        </p:txBody>
      </p:sp>
      <p:sp>
        <p:nvSpPr>
          <p:cNvPr id="4" name="Text Placeholder 3">
            <a:extLst>
              <a:ext uri="{FF2B5EF4-FFF2-40B4-BE49-F238E27FC236}">
                <a16:creationId xmlns:a16="http://schemas.microsoft.com/office/drawing/2014/main" id="{227228C7-2E48-3172-89C9-389A7158489D}"/>
              </a:ext>
            </a:extLst>
          </p:cNvPr>
          <p:cNvSpPr>
            <a:spLocks noGrp="1"/>
          </p:cNvSpPr>
          <p:nvPr>
            <p:ph type="body" sz="quarter" idx="15"/>
          </p:nvPr>
        </p:nvSpPr>
        <p:spPr/>
        <p:txBody>
          <a:bodyPr/>
          <a:lstStyle/>
          <a:p>
            <a:r>
              <a:rPr lang="en-US"/>
              <a:t>©2025 RE/MAX, LLC. Each Office Independently Owned and Operated. 25_250</a:t>
            </a:r>
          </a:p>
        </p:txBody>
      </p:sp>
      <p:sp>
        <p:nvSpPr>
          <p:cNvPr id="5" name="Slide Number Placeholder 4">
            <a:extLst>
              <a:ext uri="{FF2B5EF4-FFF2-40B4-BE49-F238E27FC236}">
                <a16:creationId xmlns:a16="http://schemas.microsoft.com/office/drawing/2014/main" id="{406D1A12-3473-935B-842C-5F485422E1A9}"/>
              </a:ext>
            </a:extLst>
          </p:cNvPr>
          <p:cNvSpPr>
            <a:spLocks noGrp="1"/>
          </p:cNvSpPr>
          <p:nvPr>
            <p:ph type="sldNum" sz="quarter" idx="4"/>
          </p:nvPr>
        </p:nvSpPr>
        <p:spPr/>
        <p:txBody>
          <a:bodyPr/>
          <a:lstStyle/>
          <a:p>
            <a:fld id="{118FA9C5-EA5D-5745-9DC4-F40B5BE4446B}" type="slidenum">
              <a:rPr lang="en-US" smtClean="0"/>
              <a:pPr/>
              <a:t>13</a:t>
            </a:fld>
            <a:endParaRPr lang="en-US"/>
          </a:p>
        </p:txBody>
      </p:sp>
    </p:spTree>
    <p:extLst>
      <p:ext uri="{BB962C8B-B14F-4D97-AF65-F5344CB8AC3E}">
        <p14:creationId xmlns:p14="http://schemas.microsoft.com/office/powerpoint/2010/main" val="34973385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18E262-2B88-43E4-DC8F-16AF9F3EB8D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FF13093-7A31-0745-605F-9DF3A655E2A0}"/>
              </a:ext>
            </a:extLst>
          </p:cNvPr>
          <p:cNvSpPr>
            <a:spLocks noGrp="1"/>
          </p:cNvSpPr>
          <p:nvPr>
            <p:ph type="title"/>
          </p:nvPr>
        </p:nvSpPr>
        <p:spPr/>
        <p:txBody>
          <a:bodyPr>
            <a:normAutofit/>
          </a:bodyPr>
          <a:lstStyle/>
          <a:p>
            <a:r>
              <a:rPr lang="en-US" dirty="0"/>
              <a:t>Our Story</a:t>
            </a:r>
          </a:p>
        </p:txBody>
      </p:sp>
      <p:sp>
        <p:nvSpPr>
          <p:cNvPr id="4" name="Text Placeholder 3">
            <a:extLst>
              <a:ext uri="{FF2B5EF4-FFF2-40B4-BE49-F238E27FC236}">
                <a16:creationId xmlns:a16="http://schemas.microsoft.com/office/drawing/2014/main" id="{14C0AF63-83B4-F69A-9F11-C104AAF4CD0B}"/>
              </a:ext>
            </a:extLst>
          </p:cNvPr>
          <p:cNvSpPr>
            <a:spLocks noGrp="1"/>
          </p:cNvSpPr>
          <p:nvPr>
            <p:ph type="body" sz="quarter" idx="15"/>
          </p:nvPr>
        </p:nvSpPr>
        <p:spPr/>
        <p:txBody>
          <a:bodyPr/>
          <a:lstStyle/>
          <a:p>
            <a:r>
              <a:rPr lang="en-US"/>
              <a:t>©2025 RE/MAX, LLC. Each Office Independently Owned and Operated. 25_250</a:t>
            </a:r>
          </a:p>
        </p:txBody>
      </p:sp>
      <p:sp>
        <p:nvSpPr>
          <p:cNvPr id="5" name="Slide Number Placeholder 4">
            <a:extLst>
              <a:ext uri="{FF2B5EF4-FFF2-40B4-BE49-F238E27FC236}">
                <a16:creationId xmlns:a16="http://schemas.microsoft.com/office/drawing/2014/main" id="{AFADE1CC-1CDB-7CD6-853F-C809988C9406}"/>
              </a:ext>
            </a:extLst>
          </p:cNvPr>
          <p:cNvSpPr>
            <a:spLocks noGrp="1"/>
          </p:cNvSpPr>
          <p:nvPr>
            <p:ph type="sldNum" sz="quarter" idx="4"/>
          </p:nvPr>
        </p:nvSpPr>
        <p:spPr/>
        <p:txBody>
          <a:bodyPr/>
          <a:lstStyle/>
          <a:p>
            <a:fld id="{118FA9C5-EA5D-5745-9DC4-F40B5BE4446B}" type="slidenum">
              <a:rPr lang="en-US" smtClean="0"/>
              <a:pPr/>
              <a:t>14</a:t>
            </a:fld>
            <a:endParaRPr lang="en-US"/>
          </a:p>
        </p:txBody>
      </p:sp>
      <p:sp>
        <p:nvSpPr>
          <p:cNvPr id="8" name="Content Placeholder 7">
            <a:extLst>
              <a:ext uri="{FF2B5EF4-FFF2-40B4-BE49-F238E27FC236}">
                <a16:creationId xmlns:a16="http://schemas.microsoft.com/office/drawing/2014/main" id="{7761250E-1E28-83CB-57D1-FAEE8016E76A}"/>
              </a:ext>
            </a:extLst>
          </p:cNvPr>
          <p:cNvSpPr txBox="1">
            <a:spLocks/>
          </p:cNvSpPr>
          <p:nvPr/>
        </p:nvSpPr>
        <p:spPr>
          <a:xfrm>
            <a:off x="641252" y="1198444"/>
            <a:ext cx="4006948" cy="1414462"/>
          </a:xfrm>
          <a:prstGeom prst="rect">
            <a:avLst/>
          </a:prstGeom>
        </p:spPr>
        <p:txBody>
          <a:bodyPr vert="horz" lIns="91440" tIns="45720" rIns="91440" bIns="45720" rtlCol="0" anchor="t">
            <a:normAutofit/>
          </a:bodyPr>
          <a:lstStyle>
            <a:lvl1pPr marL="228600" indent="-228600" algn="l" defTabSz="914400" rtl="0" eaLnBrk="1" latinLnBrk="0" hangingPunct="1">
              <a:lnSpc>
                <a:spcPct val="100000"/>
              </a:lnSpc>
              <a:spcBef>
                <a:spcPts val="1000"/>
              </a:spcBef>
              <a:buClrTx/>
              <a:buFont typeface="Arial" panose="020B0604020202020204" pitchFamily="34" charset="0"/>
              <a:buChar char="•"/>
              <a:defRPr sz="1800" b="0" i="0" kern="1200">
                <a:solidFill>
                  <a:schemeClr val="bg1"/>
                </a:solidFill>
                <a:latin typeface="Montserrat Light" pitchFamily="2" charset="77"/>
                <a:ea typeface="+mn-ea"/>
                <a:cs typeface="+mn-cs"/>
              </a:defRPr>
            </a:lvl1pPr>
            <a:lvl2pPr marL="352425" indent="-176213" algn="l" defTabSz="914400" rtl="0" eaLnBrk="1" latinLnBrk="0" hangingPunct="1">
              <a:lnSpc>
                <a:spcPct val="100000"/>
              </a:lnSpc>
              <a:spcBef>
                <a:spcPts val="500"/>
              </a:spcBef>
              <a:buClrTx/>
              <a:buFont typeface="Arial" panose="020B0604020202020204" pitchFamily="34" charset="0"/>
              <a:buChar char="•"/>
              <a:tabLst/>
              <a:defRPr sz="1600" b="0" i="0" kern="1200">
                <a:solidFill>
                  <a:schemeClr val="bg1"/>
                </a:solidFill>
                <a:latin typeface="Montserrat Light" pitchFamily="2" charset="77"/>
                <a:ea typeface="+mn-ea"/>
                <a:cs typeface="+mn-cs"/>
              </a:defRPr>
            </a:lvl2pPr>
            <a:lvl3pPr marL="463550" indent="-177800" algn="l" defTabSz="914400" rtl="0" eaLnBrk="1" latinLnBrk="0" hangingPunct="1">
              <a:lnSpc>
                <a:spcPct val="100000"/>
              </a:lnSpc>
              <a:spcBef>
                <a:spcPts val="500"/>
              </a:spcBef>
              <a:buClrTx/>
              <a:buFont typeface="Arial" panose="020B0604020202020204" pitchFamily="34" charset="0"/>
              <a:buChar char="•"/>
              <a:tabLst/>
              <a:defRPr sz="1400" b="0" i="0" kern="1200">
                <a:solidFill>
                  <a:schemeClr val="bg1"/>
                </a:solidFill>
                <a:latin typeface="Montserrat Light" pitchFamily="2" charset="77"/>
                <a:ea typeface="+mn-ea"/>
                <a:cs typeface="+mn-cs"/>
              </a:defRPr>
            </a:lvl3pPr>
            <a:lvl4pPr marL="628650" indent="-165100" algn="l" defTabSz="914400" rtl="0" eaLnBrk="1" latinLnBrk="0" hangingPunct="1">
              <a:lnSpc>
                <a:spcPct val="100000"/>
              </a:lnSpc>
              <a:spcBef>
                <a:spcPts val="500"/>
              </a:spcBef>
              <a:buClrTx/>
              <a:buFont typeface="Arial" panose="020B0604020202020204" pitchFamily="34" charset="0"/>
              <a:buChar char="•"/>
              <a:tabLst/>
              <a:defRPr sz="1200" b="0" i="0" kern="1200">
                <a:solidFill>
                  <a:schemeClr val="bg1"/>
                </a:solidFill>
                <a:latin typeface="Montserrat Light" pitchFamily="2" charset="77"/>
                <a:ea typeface="+mn-ea"/>
                <a:cs typeface="+mn-cs"/>
              </a:defRPr>
            </a:lvl4pPr>
            <a:lvl5pPr marL="804863" indent="-176213" algn="l" defTabSz="914400" rtl="0" eaLnBrk="1" latinLnBrk="0" hangingPunct="1">
              <a:lnSpc>
                <a:spcPct val="100000"/>
              </a:lnSpc>
              <a:spcBef>
                <a:spcPts val="500"/>
              </a:spcBef>
              <a:buClrTx/>
              <a:buFont typeface="Arial" panose="020B0604020202020204" pitchFamily="34" charset="0"/>
              <a:buChar char="•"/>
              <a:tabLst/>
              <a:defRPr sz="1100" b="0" i="0" kern="12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solidFill>
                  <a:schemeClr val="tx1"/>
                </a:solidFill>
                <a:latin typeface="Montserrat Light"/>
              </a:rPr>
              <a:t>November Office Numbers</a:t>
            </a:r>
          </a:p>
        </p:txBody>
      </p:sp>
      <p:sp>
        <p:nvSpPr>
          <p:cNvPr id="9" name="Content Placeholder 6">
            <a:extLst>
              <a:ext uri="{FF2B5EF4-FFF2-40B4-BE49-F238E27FC236}">
                <a16:creationId xmlns:a16="http://schemas.microsoft.com/office/drawing/2014/main" id="{505C4BB3-C379-6AC7-6726-AB267BFAA2A2}"/>
              </a:ext>
            </a:extLst>
          </p:cNvPr>
          <p:cNvSpPr txBox="1">
            <a:spLocks/>
          </p:cNvSpPr>
          <p:nvPr/>
        </p:nvSpPr>
        <p:spPr>
          <a:xfrm>
            <a:off x="644117" y="1715133"/>
            <a:ext cx="4931970" cy="4238195"/>
          </a:xfrm>
          <a:prstGeom prst="rect">
            <a:avLst/>
          </a:prstGeom>
        </p:spPr>
        <p:txBody>
          <a:bodyPr vert="horz" lIns="91440" tIns="45720" rIns="91440" bIns="45720" rtlCol="0" anchor="t">
            <a:noAutofit/>
          </a:bodyPr>
          <a:lstStyle>
            <a:lvl1pPr marL="228600" indent="-228600" algn="l" defTabSz="914400" rtl="0" eaLnBrk="1" latinLnBrk="0" hangingPunct="1">
              <a:lnSpc>
                <a:spcPct val="100000"/>
              </a:lnSpc>
              <a:spcBef>
                <a:spcPts val="1000"/>
              </a:spcBef>
              <a:buClrTx/>
              <a:buFont typeface="Arial" panose="020B0604020202020204" pitchFamily="34" charset="0"/>
              <a:buChar char="•"/>
              <a:defRPr sz="1800" b="0" i="0" kern="1200">
                <a:solidFill>
                  <a:schemeClr val="accent1"/>
                </a:solidFill>
                <a:latin typeface="Montserrat Light" pitchFamily="2" charset="77"/>
                <a:ea typeface="+mn-ea"/>
                <a:cs typeface="+mn-cs"/>
              </a:defRPr>
            </a:lvl1pPr>
            <a:lvl2pPr marL="352425" indent="-176213" algn="l" defTabSz="914400" rtl="0" eaLnBrk="1" latinLnBrk="0" hangingPunct="1">
              <a:lnSpc>
                <a:spcPct val="100000"/>
              </a:lnSpc>
              <a:spcBef>
                <a:spcPts val="500"/>
              </a:spcBef>
              <a:buClrTx/>
              <a:buFont typeface="Arial" panose="020B0604020202020204" pitchFamily="34" charset="0"/>
              <a:buChar char="•"/>
              <a:tabLst/>
              <a:defRPr sz="1600" b="0" i="0" kern="1200">
                <a:solidFill>
                  <a:schemeClr val="accent1"/>
                </a:solidFill>
                <a:latin typeface="Montserrat Light" pitchFamily="2" charset="77"/>
                <a:ea typeface="+mn-ea"/>
                <a:cs typeface="+mn-cs"/>
              </a:defRPr>
            </a:lvl2pPr>
            <a:lvl3pPr marL="463550" indent="-177800" algn="l" defTabSz="914400" rtl="0" eaLnBrk="1" latinLnBrk="0" hangingPunct="1">
              <a:lnSpc>
                <a:spcPct val="100000"/>
              </a:lnSpc>
              <a:spcBef>
                <a:spcPts val="500"/>
              </a:spcBef>
              <a:buClrTx/>
              <a:buFont typeface="Arial" panose="020B0604020202020204" pitchFamily="34" charset="0"/>
              <a:buChar char="•"/>
              <a:tabLst/>
              <a:defRPr sz="1400" b="0" i="0" kern="1200">
                <a:solidFill>
                  <a:schemeClr val="accent1"/>
                </a:solidFill>
                <a:latin typeface="Montserrat Light" pitchFamily="2" charset="77"/>
                <a:ea typeface="+mn-ea"/>
                <a:cs typeface="+mn-cs"/>
              </a:defRPr>
            </a:lvl3pPr>
            <a:lvl4pPr marL="628650" indent="-165100" algn="l" defTabSz="914400" rtl="0" eaLnBrk="1" latinLnBrk="0" hangingPunct="1">
              <a:lnSpc>
                <a:spcPct val="100000"/>
              </a:lnSpc>
              <a:spcBef>
                <a:spcPts val="500"/>
              </a:spcBef>
              <a:buClrTx/>
              <a:buFont typeface="Arial" panose="020B0604020202020204" pitchFamily="34" charset="0"/>
              <a:buChar char="•"/>
              <a:tabLst/>
              <a:defRPr sz="1200" b="0" i="0" kern="1200">
                <a:solidFill>
                  <a:schemeClr val="accent1"/>
                </a:solidFill>
                <a:latin typeface="Montserrat Light" pitchFamily="2" charset="77"/>
                <a:ea typeface="+mn-ea"/>
                <a:cs typeface="+mn-cs"/>
              </a:defRPr>
            </a:lvl4pPr>
            <a:lvl5pPr marL="804863" indent="-176213" algn="l" defTabSz="914400" rtl="0" eaLnBrk="1" latinLnBrk="0" hangingPunct="1">
              <a:lnSpc>
                <a:spcPct val="100000"/>
              </a:lnSpc>
              <a:spcBef>
                <a:spcPts val="500"/>
              </a:spcBef>
              <a:buClrTx/>
              <a:buFont typeface="Arial" panose="020B0604020202020204" pitchFamily="34" charset="0"/>
              <a:buChar char="•"/>
              <a:tabLst/>
              <a:defRPr sz="1100" b="0" i="0" kern="1200">
                <a:solidFill>
                  <a:schemeClr val="accent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tx1"/>
                </a:solidFill>
                <a:latin typeface="Montserrat Light"/>
              </a:rPr>
              <a:t>This slide is meant to be filled in with your office's numbers.</a:t>
            </a:r>
          </a:p>
          <a:p>
            <a:r>
              <a:rPr lang="en-US" dirty="0">
                <a:solidFill>
                  <a:schemeClr val="tx1"/>
                </a:solidFill>
                <a:latin typeface="Montserrat Light"/>
              </a:rPr>
              <a:t>You can use one chart for a large market area (metroplex, county </a:t>
            </a:r>
            <a:r>
              <a:rPr lang="en-US" dirty="0" err="1">
                <a:solidFill>
                  <a:schemeClr val="tx1"/>
                </a:solidFill>
                <a:latin typeface="Montserrat Light"/>
              </a:rPr>
              <a:t>etc</a:t>
            </a:r>
            <a:r>
              <a:rPr lang="en-US" dirty="0">
                <a:solidFill>
                  <a:schemeClr val="tx1"/>
                </a:solidFill>
                <a:latin typeface="Montserrat Light"/>
              </a:rPr>
              <a:t>) or duplicate this slide and make one for each market/city of major focus for your office.</a:t>
            </a:r>
          </a:p>
          <a:p>
            <a:r>
              <a:rPr lang="en-US" dirty="0">
                <a:solidFill>
                  <a:schemeClr val="tx1"/>
                </a:solidFill>
                <a:latin typeface="Montserrat Light"/>
              </a:rPr>
              <a:t>The purpose of this slide is to show how your office is performing vs. the market.  Pointing out areas where your agents are outperforming the market, gives them and you a story to tell.</a:t>
            </a:r>
          </a:p>
          <a:p>
            <a:r>
              <a:rPr lang="en-US" dirty="0">
                <a:solidFill>
                  <a:schemeClr val="tx1"/>
                </a:solidFill>
                <a:latin typeface="Montserrat Light"/>
              </a:rPr>
              <a:t>DELETE THIS TEXT BOX</a:t>
            </a:r>
          </a:p>
        </p:txBody>
      </p:sp>
      <p:graphicFrame>
        <p:nvGraphicFramePr>
          <p:cNvPr id="10" name="Google Shape;637;p104">
            <a:extLst>
              <a:ext uri="{FF2B5EF4-FFF2-40B4-BE49-F238E27FC236}">
                <a16:creationId xmlns:a16="http://schemas.microsoft.com/office/drawing/2014/main" id="{AB3635A8-3DBE-1056-EBC7-0766883E4785}"/>
              </a:ext>
            </a:extLst>
          </p:cNvPr>
          <p:cNvGraphicFramePr/>
          <p:nvPr>
            <p:extLst>
              <p:ext uri="{D42A27DB-BD31-4B8C-83A1-F6EECF244321}">
                <p14:modId xmlns:p14="http://schemas.microsoft.com/office/powerpoint/2010/main" val="1511481125"/>
              </p:ext>
            </p:extLst>
          </p:nvPr>
        </p:nvGraphicFramePr>
        <p:xfrm>
          <a:off x="5779209" y="1125415"/>
          <a:ext cx="4869125" cy="4450675"/>
        </p:xfrm>
        <a:graphic>
          <a:graphicData uri="http://schemas.openxmlformats.org/drawingml/2006/table">
            <a:tbl>
              <a:tblPr>
                <a:noFill/>
              </a:tblPr>
              <a:tblGrid>
                <a:gridCol w="2606025">
                  <a:extLst>
                    <a:ext uri="{9D8B030D-6E8A-4147-A177-3AD203B41FA5}">
                      <a16:colId xmlns:a16="http://schemas.microsoft.com/office/drawing/2014/main" val="20000"/>
                    </a:ext>
                  </a:extLst>
                </a:gridCol>
                <a:gridCol w="1131550">
                  <a:extLst>
                    <a:ext uri="{9D8B030D-6E8A-4147-A177-3AD203B41FA5}">
                      <a16:colId xmlns:a16="http://schemas.microsoft.com/office/drawing/2014/main" val="20001"/>
                    </a:ext>
                  </a:extLst>
                </a:gridCol>
                <a:gridCol w="1131550">
                  <a:extLst>
                    <a:ext uri="{9D8B030D-6E8A-4147-A177-3AD203B41FA5}">
                      <a16:colId xmlns:a16="http://schemas.microsoft.com/office/drawing/2014/main" val="20002"/>
                    </a:ext>
                  </a:extLst>
                </a:gridCol>
              </a:tblGrid>
              <a:tr h="377050">
                <a:tc>
                  <a:txBody>
                    <a:bodyPr/>
                    <a:lstStyle/>
                    <a:p>
                      <a:pPr marL="0" lvl="0" indent="0" algn="l" rtl="0">
                        <a:spcBef>
                          <a:spcPts val="0"/>
                        </a:spcBef>
                        <a:spcAft>
                          <a:spcPts val="0"/>
                        </a:spcAft>
                        <a:buNone/>
                      </a:pPr>
                      <a:r>
                        <a:rPr lang="en" sz="1200" b="1">
                          <a:solidFill>
                            <a:srgbClr val="0B2449"/>
                          </a:solidFill>
                          <a:latin typeface="Montserrat" pitchFamily="2" charset="77"/>
                          <a:ea typeface="Roboto"/>
                          <a:cs typeface="Roboto"/>
                          <a:sym typeface="Roboto"/>
                        </a:rPr>
                        <a:t>[Your Office Name]</a:t>
                      </a:r>
                      <a:endParaRPr sz="1200" b="1">
                        <a:solidFill>
                          <a:srgbClr val="0B2449"/>
                        </a:solidFill>
                        <a:latin typeface="Montserrat" pitchFamily="2" charset="77"/>
                        <a:ea typeface="Roboto"/>
                        <a:cs typeface="Roboto"/>
                        <a:sym typeface="Roboto"/>
                      </a:endParaRPr>
                    </a:p>
                  </a:txBody>
                  <a:tcPr marL="20625" marR="20625" marT="20625" marB="206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9050" cap="flat" cmpd="sng">
                      <a:solidFill>
                        <a:schemeClr val="accent2"/>
                      </a:solidFill>
                      <a:prstDash val="solid"/>
                      <a:round/>
                      <a:headEnd type="none" w="sm" len="sm"/>
                      <a:tailEnd type="none" w="sm" len="sm"/>
                    </a:lnB>
                  </a:tcPr>
                </a:tc>
                <a:tc>
                  <a:txBody>
                    <a:bodyPr/>
                    <a:lstStyle/>
                    <a:p>
                      <a:pPr marL="0" marR="0" lvl="0" indent="0" algn="ctr" rtl="0">
                        <a:spcBef>
                          <a:spcPts val="0"/>
                        </a:spcBef>
                        <a:spcAft>
                          <a:spcPts val="0"/>
                        </a:spcAft>
                        <a:buNone/>
                      </a:pPr>
                      <a:r>
                        <a:rPr lang="en" sz="1200" b="1" i="0" u="none" strike="noStrike" cap="none">
                          <a:solidFill>
                            <a:srgbClr val="0B2449"/>
                          </a:solidFill>
                          <a:latin typeface="Montserrat" pitchFamily="2" charset="77"/>
                          <a:ea typeface="Roboto"/>
                          <a:cs typeface="Roboto"/>
                          <a:sym typeface="Roboto"/>
                        </a:rPr>
                        <a:t>MoM</a:t>
                      </a:r>
                      <a:endParaRPr sz="1200" b="1" i="0" u="none" strike="noStrike" cap="none">
                        <a:solidFill>
                          <a:srgbClr val="0B2449"/>
                        </a:solidFill>
                        <a:latin typeface="Montserrat" pitchFamily="2" charset="77"/>
                        <a:ea typeface="Roboto"/>
                        <a:cs typeface="Roboto"/>
                        <a:sym typeface="Roboto"/>
                      </a:endParaRPr>
                    </a:p>
                  </a:txBody>
                  <a:tcPr marL="20625" marR="20625" marT="20625" marB="206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9050" cap="flat" cmpd="sng">
                      <a:solidFill>
                        <a:schemeClr val="accent2"/>
                      </a:solidFill>
                      <a:prstDash val="solid"/>
                      <a:round/>
                      <a:headEnd type="none" w="sm" len="sm"/>
                      <a:tailEnd type="none" w="sm" len="sm"/>
                    </a:lnB>
                  </a:tcPr>
                </a:tc>
                <a:tc>
                  <a:txBody>
                    <a:bodyPr/>
                    <a:lstStyle/>
                    <a:p>
                      <a:pPr marL="0" marR="0" lvl="0" indent="0" algn="ctr" rtl="0">
                        <a:spcBef>
                          <a:spcPts val="0"/>
                        </a:spcBef>
                        <a:spcAft>
                          <a:spcPts val="0"/>
                        </a:spcAft>
                        <a:buNone/>
                      </a:pPr>
                      <a:r>
                        <a:rPr lang="en" sz="1200" b="1" i="0" u="none" strike="noStrike" cap="none">
                          <a:solidFill>
                            <a:srgbClr val="0B2449"/>
                          </a:solidFill>
                          <a:latin typeface="Montserrat" pitchFamily="2" charset="77"/>
                          <a:ea typeface="Roboto"/>
                          <a:cs typeface="Roboto"/>
                          <a:sym typeface="Roboto"/>
                        </a:rPr>
                        <a:t>YTD</a:t>
                      </a:r>
                      <a:endParaRPr sz="1200" b="1" i="0" u="none" strike="noStrike" cap="none">
                        <a:solidFill>
                          <a:srgbClr val="0B2449"/>
                        </a:solidFill>
                        <a:latin typeface="Montserrat" pitchFamily="2" charset="77"/>
                        <a:ea typeface="Roboto"/>
                        <a:cs typeface="Roboto"/>
                        <a:sym typeface="Roboto"/>
                      </a:endParaRPr>
                    </a:p>
                  </a:txBody>
                  <a:tcPr marL="20625" marR="20625" marT="20625" marB="206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9050" cap="flat" cmpd="sng">
                      <a:solidFill>
                        <a:schemeClr val="accent2"/>
                      </a:solidFill>
                      <a:prstDash val="solid"/>
                      <a:round/>
                      <a:headEnd type="none" w="sm" len="sm"/>
                      <a:tailEnd type="none" w="sm" len="sm"/>
                    </a:lnB>
                  </a:tcPr>
                </a:tc>
                <a:extLst>
                  <a:ext uri="{0D108BD9-81ED-4DB2-BD59-A6C34878D82A}">
                    <a16:rowId xmlns:a16="http://schemas.microsoft.com/office/drawing/2014/main" val="10000"/>
                  </a:ext>
                </a:extLst>
              </a:tr>
              <a:tr h="452625">
                <a:tc>
                  <a:txBody>
                    <a:bodyPr/>
                    <a:lstStyle/>
                    <a:p>
                      <a:pPr marL="0" marR="0" lvl="0" indent="0" algn="l" rtl="0">
                        <a:spcBef>
                          <a:spcPts val="0"/>
                        </a:spcBef>
                        <a:spcAft>
                          <a:spcPts val="0"/>
                        </a:spcAft>
                        <a:buNone/>
                      </a:pPr>
                      <a:r>
                        <a:rPr lang="en" sz="1400" b="0" i="0" u="none" strike="noStrike" cap="none" dirty="0">
                          <a:solidFill>
                            <a:srgbClr val="0B2449"/>
                          </a:solidFill>
                          <a:latin typeface="Montserrat" pitchFamily="2" charset="77"/>
                          <a:ea typeface="Roboto"/>
                          <a:cs typeface="Roboto"/>
                          <a:sym typeface="Roboto"/>
                        </a:rPr>
                        <a:t>Closed Units</a:t>
                      </a:r>
                      <a:endParaRPr sz="1400" b="0" i="0" u="none" strike="noStrike" cap="none" dirty="0">
                        <a:solidFill>
                          <a:srgbClr val="0B2449"/>
                        </a:solidFill>
                        <a:latin typeface="Montserrat" pitchFamily="2" charset="77"/>
                        <a:ea typeface="Roboto"/>
                        <a:cs typeface="Roboto"/>
                        <a:sym typeface="Roboto"/>
                      </a:endParaRPr>
                    </a:p>
                  </a:txBody>
                  <a:tcPr marL="20625" marR="20625" marT="20625" marB="206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9050" cap="flat" cmpd="sng">
                      <a:solidFill>
                        <a:schemeClr val="accent2"/>
                      </a:solidFill>
                      <a:prstDash val="solid"/>
                      <a:round/>
                      <a:headEnd type="none" w="sm" len="sm"/>
                      <a:tailEnd type="none" w="sm" len="sm"/>
                    </a:lnT>
                    <a:lnB w="19050" cap="flat" cmpd="sng">
                      <a:solidFill>
                        <a:schemeClr val="accent3"/>
                      </a:solidFill>
                      <a:prstDash val="solid"/>
                      <a:round/>
                      <a:headEnd type="none" w="sm" len="sm"/>
                      <a:tailEnd type="none" w="sm" len="sm"/>
                    </a:lnB>
                  </a:tcPr>
                </a:tc>
                <a:tc>
                  <a:txBody>
                    <a:bodyPr/>
                    <a:lstStyle/>
                    <a:p>
                      <a:pPr marL="0" lvl="0" indent="0" algn="ctr" rtl="0">
                        <a:spcBef>
                          <a:spcPts val="0"/>
                        </a:spcBef>
                        <a:spcAft>
                          <a:spcPts val="0"/>
                        </a:spcAft>
                        <a:buNone/>
                      </a:pPr>
                      <a:r>
                        <a:rPr lang="en">
                          <a:solidFill>
                            <a:srgbClr val="0B2449"/>
                          </a:solidFill>
                          <a:latin typeface="Montserrat" pitchFamily="2" charset="77"/>
                          <a:ea typeface="Roboto Medium"/>
                          <a:cs typeface="Roboto Medium"/>
                          <a:sym typeface="Roboto Medium"/>
                        </a:rPr>
                        <a:t>X.X%</a:t>
                      </a:r>
                      <a:endParaRPr>
                        <a:solidFill>
                          <a:srgbClr val="0B2449"/>
                        </a:solidFill>
                        <a:latin typeface="Montserrat" pitchFamily="2" charset="77"/>
                        <a:ea typeface="Roboto Medium"/>
                        <a:cs typeface="Roboto Medium"/>
                        <a:sym typeface="Roboto Medium"/>
                      </a:endParaRPr>
                    </a:p>
                  </a:txBody>
                  <a:tcPr marL="20625" marR="20625" marT="20625" marB="206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9050" cap="flat" cmpd="sng">
                      <a:solidFill>
                        <a:schemeClr val="accent2"/>
                      </a:solidFill>
                      <a:prstDash val="solid"/>
                      <a:round/>
                      <a:headEnd type="none" w="sm" len="sm"/>
                      <a:tailEnd type="none" w="sm" len="sm"/>
                    </a:lnT>
                    <a:lnB w="19050" cap="flat" cmpd="sng">
                      <a:solidFill>
                        <a:schemeClr val="accent3"/>
                      </a:solidFill>
                      <a:prstDash val="solid"/>
                      <a:round/>
                      <a:headEnd type="none" w="sm" len="sm"/>
                      <a:tailEnd type="none" w="sm" len="sm"/>
                    </a:lnB>
                  </a:tcPr>
                </a:tc>
                <a:tc>
                  <a:txBody>
                    <a:bodyPr/>
                    <a:lstStyle/>
                    <a:p>
                      <a:pPr marL="0" lvl="0" indent="0" algn="ctr" rtl="0">
                        <a:spcBef>
                          <a:spcPts val="0"/>
                        </a:spcBef>
                        <a:spcAft>
                          <a:spcPts val="0"/>
                        </a:spcAft>
                        <a:buClr>
                          <a:srgbClr val="000000"/>
                        </a:buClr>
                        <a:buFont typeface="Arial"/>
                        <a:buNone/>
                      </a:pPr>
                      <a:r>
                        <a:rPr lang="en">
                          <a:solidFill>
                            <a:srgbClr val="0B2449"/>
                          </a:solidFill>
                          <a:latin typeface="Montserrat" pitchFamily="2" charset="77"/>
                          <a:ea typeface="Roboto Medium"/>
                          <a:cs typeface="Roboto Medium"/>
                          <a:sym typeface="Roboto Medium"/>
                        </a:rPr>
                        <a:t>X.X%</a:t>
                      </a:r>
                      <a:endParaRPr sz="500">
                        <a:solidFill>
                          <a:srgbClr val="0B2449"/>
                        </a:solidFill>
                        <a:latin typeface="Montserrat" pitchFamily="2" charset="77"/>
                      </a:endParaRPr>
                    </a:p>
                  </a:txBody>
                  <a:tcPr marL="20625" marR="20625" marT="20625" marB="206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9050" cap="flat" cmpd="sng">
                      <a:solidFill>
                        <a:schemeClr val="accent2"/>
                      </a:solidFill>
                      <a:prstDash val="solid"/>
                      <a:round/>
                      <a:headEnd type="none" w="sm" len="sm"/>
                      <a:tailEnd type="none" w="sm" len="sm"/>
                    </a:lnT>
                    <a:lnB w="19050" cap="flat" cmpd="sng">
                      <a:solidFill>
                        <a:schemeClr val="accent3"/>
                      </a:solidFill>
                      <a:prstDash val="solid"/>
                      <a:round/>
                      <a:headEnd type="none" w="sm" len="sm"/>
                      <a:tailEnd type="none" w="sm" len="sm"/>
                    </a:lnB>
                  </a:tcPr>
                </a:tc>
                <a:extLst>
                  <a:ext uri="{0D108BD9-81ED-4DB2-BD59-A6C34878D82A}">
                    <a16:rowId xmlns:a16="http://schemas.microsoft.com/office/drawing/2014/main" val="10001"/>
                  </a:ext>
                </a:extLst>
              </a:tr>
              <a:tr h="452625">
                <a:tc>
                  <a:txBody>
                    <a:bodyPr/>
                    <a:lstStyle/>
                    <a:p>
                      <a:pPr marL="0" marR="0" lvl="0" indent="0" algn="l" rtl="0">
                        <a:spcBef>
                          <a:spcPts val="0"/>
                        </a:spcBef>
                        <a:spcAft>
                          <a:spcPts val="0"/>
                        </a:spcAft>
                        <a:buNone/>
                      </a:pPr>
                      <a:r>
                        <a:rPr lang="en" sz="1400" b="0" i="0" u="none" strike="noStrike" cap="none">
                          <a:solidFill>
                            <a:srgbClr val="0B2449"/>
                          </a:solidFill>
                          <a:latin typeface="Montserrat" pitchFamily="2" charset="77"/>
                          <a:ea typeface="Roboto"/>
                          <a:cs typeface="Roboto"/>
                          <a:sym typeface="Roboto"/>
                        </a:rPr>
                        <a:t>Closed Volume</a:t>
                      </a:r>
                      <a:endParaRPr sz="1400" b="0" i="0" u="none" strike="noStrike" cap="none">
                        <a:solidFill>
                          <a:srgbClr val="0B2449"/>
                        </a:solidFill>
                        <a:latin typeface="Montserrat" pitchFamily="2" charset="77"/>
                        <a:ea typeface="Roboto"/>
                        <a:cs typeface="Roboto"/>
                        <a:sym typeface="Roboto"/>
                      </a:endParaRPr>
                    </a:p>
                  </a:txBody>
                  <a:tcPr marL="20625" marR="20625" marT="20625" marB="206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9050" cap="flat" cmpd="sng">
                      <a:solidFill>
                        <a:schemeClr val="accent3"/>
                      </a:solidFill>
                      <a:prstDash val="solid"/>
                      <a:round/>
                      <a:headEnd type="none" w="sm" len="sm"/>
                      <a:tailEnd type="none" w="sm" len="sm"/>
                    </a:lnT>
                    <a:lnB w="19050" cap="flat" cmpd="sng">
                      <a:solidFill>
                        <a:schemeClr val="accent3"/>
                      </a:solidFill>
                      <a:prstDash val="solid"/>
                      <a:round/>
                      <a:headEnd type="none" w="sm" len="sm"/>
                      <a:tailEnd type="none" w="sm" len="sm"/>
                    </a:lnB>
                  </a:tcPr>
                </a:tc>
                <a:tc>
                  <a:txBody>
                    <a:bodyPr/>
                    <a:lstStyle/>
                    <a:p>
                      <a:pPr marL="0" marR="0" lvl="0" indent="0" algn="ctr" rtl="0">
                        <a:spcBef>
                          <a:spcPts val="0"/>
                        </a:spcBef>
                        <a:spcAft>
                          <a:spcPts val="0"/>
                        </a:spcAft>
                        <a:buNone/>
                      </a:pPr>
                      <a:r>
                        <a:rPr lang="en" sz="1400" b="0" i="0" u="none" strike="noStrike" cap="none">
                          <a:solidFill>
                            <a:srgbClr val="0B2449"/>
                          </a:solidFill>
                          <a:latin typeface="Montserrat" pitchFamily="2" charset="77"/>
                          <a:ea typeface="Roboto Medium"/>
                          <a:cs typeface="Roboto Medium"/>
                          <a:sym typeface="Roboto Medium"/>
                        </a:rPr>
                        <a:t>X.X%</a:t>
                      </a:r>
                      <a:endParaRPr sz="500">
                        <a:solidFill>
                          <a:srgbClr val="0B2449"/>
                        </a:solidFill>
                        <a:latin typeface="Montserrat" pitchFamily="2" charset="77"/>
                      </a:endParaRPr>
                    </a:p>
                  </a:txBody>
                  <a:tcPr marL="20625" marR="20625" marT="20625" marB="206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9050" cap="flat" cmpd="sng">
                      <a:solidFill>
                        <a:schemeClr val="accent3"/>
                      </a:solidFill>
                      <a:prstDash val="solid"/>
                      <a:round/>
                      <a:headEnd type="none" w="sm" len="sm"/>
                      <a:tailEnd type="none" w="sm" len="sm"/>
                    </a:lnT>
                    <a:lnB w="19050" cap="flat" cmpd="sng">
                      <a:solidFill>
                        <a:schemeClr val="accent3"/>
                      </a:solidFill>
                      <a:prstDash val="solid"/>
                      <a:round/>
                      <a:headEnd type="none" w="sm" len="sm"/>
                      <a:tailEnd type="none" w="sm" len="sm"/>
                    </a:lnB>
                  </a:tcPr>
                </a:tc>
                <a:tc>
                  <a:txBody>
                    <a:bodyPr/>
                    <a:lstStyle/>
                    <a:p>
                      <a:pPr marL="0" marR="0" lvl="0" indent="0" algn="ctr" rtl="0">
                        <a:spcBef>
                          <a:spcPts val="0"/>
                        </a:spcBef>
                        <a:spcAft>
                          <a:spcPts val="0"/>
                        </a:spcAft>
                        <a:buNone/>
                      </a:pPr>
                      <a:r>
                        <a:rPr lang="en" sz="1400" b="0" i="0" u="none" strike="noStrike" cap="none">
                          <a:solidFill>
                            <a:srgbClr val="0B2449"/>
                          </a:solidFill>
                          <a:latin typeface="Montserrat" pitchFamily="2" charset="77"/>
                          <a:ea typeface="Roboto Medium"/>
                          <a:cs typeface="Roboto Medium"/>
                          <a:sym typeface="Roboto Medium"/>
                        </a:rPr>
                        <a:t>X.X%</a:t>
                      </a:r>
                      <a:endParaRPr sz="500">
                        <a:solidFill>
                          <a:srgbClr val="0B2449"/>
                        </a:solidFill>
                        <a:latin typeface="Montserrat" pitchFamily="2" charset="77"/>
                      </a:endParaRPr>
                    </a:p>
                  </a:txBody>
                  <a:tcPr marL="20625" marR="20625" marT="20625" marB="206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9050" cap="flat" cmpd="sng">
                      <a:solidFill>
                        <a:schemeClr val="accent3"/>
                      </a:solidFill>
                      <a:prstDash val="solid"/>
                      <a:round/>
                      <a:headEnd type="none" w="sm" len="sm"/>
                      <a:tailEnd type="none" w="sm" len="sm"/>
                    </a:lnT>
                    <a:lnB w="19050" cap="flat" cmpd="sng">
                      <a:solidFill>
                        <a:schemeClr val="accent3"/>
                      </a:solidFill>
                      <a:prstDash val="solid"/>
                      <a:round/>
                      <a:headEnd type="none" w="sm" len="sm"/>
                      <a:tailEnd type="none" w="sm" len="sm"/>
                    </a:lnB>
                  </a:tcPr>
                </a:tc>
                <a:extLst>
                  <a:ext uri="{0D108BD9-81ED-4DB2-BD59-A6C34878D82A}">
                    <a16:rowId xmlns:a16="http://schemas.microsoft.com/office/drawing/2014/main" val="10002"/>
                  </a:ext>
                </a:extLst>
              </a:tr>
              <a:tr h="452625">
                <a:tc>
                  <a:txBody>
                    <a:bodyPr/>
                    <a:lstStyle/>
                    <a:p>
                      <a:pPr marL="0" marR="0" lvl="0" indent="0" algn="l" rtl="0">
                        <a:spcBef>
                          <a:spcPts val="0"/>
                        </a:spcBef>
                        <a:spcAft>
                          <a:spcPts val="0"/>
                        </a:spcAft>
                        <a:buNone/>
                      </a:pPr>
                      <a:r>
                        <a:rPr lang="en" sz="1400" b="0" i="0" u="none" strike="noStrike" cap="none">
                          <a:solidFill>
                            <a:srgbClr val="0B2449"/>
                          </a:solidFill>
                          <a:latin typeface="Montserrat" pitchFamily="2" charset="77"/>
                          <a:ea typeface="Roboto"/>
                          <a:cs typeface="Roboto"/>
                          <a:sym typeface="Roboto"/>
                        </a:rPr>
                        <a:t>Listings Taken</a:t>
                      </a:r>
                      <a:endParaRPr sz="1400" b="0" i="0" u="none" strike="noStrike" cap="none">
                        <a:solidFill>
                          <a:srgbClr val="0B2449"/>
                        </a:solidFill>
                        <a:latin typeface="Montserrat" pitchFamily="2" charset="77"/>
                        <a:ea typeface="Roboto"/>
                        <a:cs typeface="Roboto"/>
                        <a:sym typeface="Roboto"/>
                      </a:endParaRPr>
                    </a:p>
                  </a:txBody>
                  <a:tcPr marL="20625" marR="20625" marT="20625" marB="206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9050" cap="flat" cmpd="sng">
                      <a:solidFill>
                        <a:schemeClr val="accent3"/>
                      </a:solidFill>
                      <a:prstDash val="solid"/>
                      <a:round/>
                      <a:headEnd type="none" w="sm" len="sm"/>
                      <a:tailEnd type="none" w="sm" len="sm"/>
                    </a:lnT>
                    <a:lnB w="19050" cap="flat" cmpd="sng">
                      <a:solidFill>
                        <a:schemeClr val="accent3"/>
                      </a:solidFill>
                      <a:prstDash val="solid"/>
                      <a:round/>
                      <a:headEnd type="none" w="sm" len="sm"/>
                      <a:tailEnd type="none" w="sm" len="sm"/>
                    </a:lnB>
                  </a:tcPr>
                </a:tc>
                <a:tc>
                  <a:txBody>
                    <a:bodyPr/>
                    <a:lstStyle/>
                    <a:p>
                      <a:pPr marL="0" marR="0" lvl="0" indent="0" algn="ctr" rtl="0">
                        <a:spcBef>
                          <a:spcPts val="0"/>
                        </a:spcBef>
                        <a:spcAft>
                          <a:spcPts val="0"/>
                        </a:spcAft>
                        <a:buNone/>
                      </a:pPr>
                      <a:r>
                        <a:rPr lang="en" sz="1400" b="0" i="0" u="none" strike="noStrike" cap="none">
                          <a:solidFill>
                            <a:srgbClr val="0B2449"/>
                          </a:solidFill>
                          <a:latin typeface="Montserrat" pitchFamily="2" charset="77"/>
                          <a:ea typeface="Roboto Medium"/>
                          <a:cs typeface="Roboto Medium"/>
                          <a:sym typeface="Roboto Medium"/>
                        </a:rPr>
                        <a:t>X.X%</a:t>
                      </a:r>
                      <a:endParaRPr sz="500">
                        <a:solidFill>
                          <a:srgbClr val="0B2449"/>
                        </a:solidFill>
                        <a:latin typeface="Montserrat" pitchFamily="2" charset="77"/>
                      </a:endParaRPr>
                    </a:p>
                  </a:txBody>
                  <a:tcPr marL="20625" marR="20625" marT="20625" marB="206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9050" cap="flat" cmpd="sng">
                      <a:solidFill>
                        <a:schemeClr val="accent3"/>
                      </a:solidFill>
                      <a:prstDash val="solid"/>
                      <a:round/>
                      <a:headEnd type="none" w="sm" len="sm"/>
                      <a:tailEnd type="none" w="sm" len="sm"/>
                    </a:lnT>
                    <a:lnB w="19050" cap="flat" cmpd="sng">
                      <a:solidFill>
                        <a:schemeClr val="accent3"/>
                      </a:solidFill>
                      <a:prstDash val="solid"/>
                      <a:round/>
                      <a:headEnd type="none" w="sm" len="sm"/>
                      <a:tailEnd type="none" w="sm" len="sm"/>
                    </a:lnB>
                  </a:tcPr>
                </a:tc>
                <a:tc>
                  <a:txBody>
                    <a:bodyPr/>
                    <a:lstStyle/>
                    <a:p>
                      <a:pPr marL="0" marR="0" lvl="0" indent="0" algn="ctr" rtl="0">
                        <a:spcBef>
                          <a:spcPts val="0"/>
                        </a:spcBef>
                        <a:spcAft>
                          <a:spcPts val="0"/>
                        </a:spcAft>
                        <a:buNone/>
                      </a:pPr>
                      <a:r>
                        <a:rPr lang="en" sz="1400" b="0" i="0" u="none" strike="noStrike" cap="none">
                          <a:solidFill>
                            <a:srgbClr val="0B2449"/>
                          </a:solidFill>
                          <a:latin typeface="Montserrat" pitchFamily="2" charset="77"/>
                          <a:ea typeface="Roboto Medium"/>
                          <a:cs typeface="Roboto Medium"/>
                          <a:sym typeface="Roboto Medium"/>
                        </a:rPr>
                        <a:t>X.X%</a:t>
                      </a:r>
                      <a:endParaRPr sz="500">
                        <a:solidFill>
                          <a:srgbClr val="0B2449"/>
                        </a:solidFill>
                        <a:latin typeface="Montserrat" pitchFamily="2" charset="77"/>
                      </a:endParaRPr>
                    </a:p>
                  </a:txBody>
                  <a:tcPr marL="20625" marR="20625" marT="20625" marB="206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9050" cap="flat" cmpd="sng">
                      <a:solidFill>
                        <a:schemeClr val="accent3"/>
                      </a:solidFill>
                      <a:prstDash val="solid"/>
                      <a:round/>
                      <a:headEnd type="none" w="sm" len="sm"/>
                      <a:tailEnd type="none" w="sm" len="sm"/>
                    </a:lnT>
                    <a:lnB w="19050" cap="flat" cmpd="sng">
                      <a:solidFill>
                        <a:schemeClr val="accent3"/>
                      </a:solidFill>
                      <a:prstDash val="solid"/>
                      <a:round/>
                      <a:headEnd type="none" w="sm" len="sm"/>
                      <a:tailEnd type="none" w="sm" len="sm"/>
                    </a:lnB>
                  </a:tcPr>
                </a:tc>
                <a:extLst>
                  <a:ext uri="{0D108BD9-81ED-4DB2-BD59-A6C34878D82A}">
                    <a16:rowId xmlns:a16="http://schemas.microsoft.com/office/drawing/2014/main" val="10003"/>
                  </a:ext>
                </a:extLst>
              </a:tr>
              <a:tr h="452625">
                <a:tc>
                  <a:txBody>
                    <a:bodyPr/>
                    <a:lstStyle/>
                    <a:p>
                      <a:pPr marL="0" marR="0" lvl="0" indent="0" algn="l" rtl="0">
                        <a:spcBef>
                          <a:spcPts val="0"/>
                        </a:spcBef>
                        <a:spcAft>
                          <a:spcPts val="0"/>
                        </a:spcAft>
                        <a:buNone/>
                      </a:pPr>
                      <a:r>
                        <a:rPr lang="en" sz="1400" b="0" i="0" u="none" strike="noStrike" cap="none">
                          <a:solidFill>
                            <a:srgbClr val="0B2449"/>
                          </a:solidFill>
                          <a:latin typeface="Montserrat" pitchFamily="2" charset="77"/>
                          <a:ea typeface="Roboto"/>
                          <a:cs typeface="Roboto"/>
                          <a:sym typeface="Roboto"/>
                        </a:rPr>
                        <a:t>Listings Taken Volume</a:t>
                      </a:r>
                      <a:endParaRPr sz="1400" b="0" i="0" u="none" strike="noStrike" cap="none">
                        <a:solidFill>
                          <a:srgbClr val="0B2449"/>
                        </a:solidFill>
                        <a:latin typeface="Montserrat" pitchFamily="2" charset="77"/>
                        <a:ea typeface="Roboto"/>
                        <a:cs typeface="Roboto"/>
                        <a:sym typeface="Roboto"/>
                      </a:endParaRPr>
                    </a:p>
                  </a:txBody>
                  <a:tcPr marL="20625" marR="20625" marT="20625" marB="206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9050" cap="flat" cmpd="sng">
                      <a:solidFill>
                        <a:schemeClr val="accent3"/>
                      </a:solidFill>
                      <a:prstDash val="solid"/>
                      <a:round/>
                      <a:headEnd type="none" w="sm" len="sm"/>
                      <a:tailEnd type="none" w="sm" len="sm"/>
                    </a:lnT>
                    <a:lnB w="19050" cap="flat" cmpd="sng">
                      <a:solidFill>
                        <a:schemeClr val="accent3"/>
                      </a:solidFill>
                      <a:prstDash val="solid"/>
                      <a:round/>
                      <a:headEnd type="none" w="sm" len="sm"/>
                      <a:tailEnd type="none" w="sm" len="sm"/>
                    </a:lnB>
                  </a:tcPr>
                </a:tc>
                <a:tc>
                  <a:txBody>
                    <a:bodyPr/>
                    <a:lstStyle/>
                    <a:p>
                      <a:pPr marL="0" marR="0" lvl="0" indent="0" algn="ctr" rtl="0">
                        <a:spcBef>
                          <a:spcPts val="0"/>
                        </a:spcBef>
                        <a:spcAft>
                          <a:spcPts val="0"/>
                        </a:spcAft>
                        <a:buNone/>
                      </a:pPr>
                      <a:r>
                        <a:rPr lang="en" sz="1400" b="0" i="0" u="none" strike="noStrike" cap="none">
                          <a:solidFill>
                            <a:srgbClr val="0B2449"/>
                          </a:solidFill>
                          <a:latin typeface="Montserrat" pitchFamily="2" charset="77"/>
                          <a:ea typeface="Roboto Medium"/>
                          <a:cs typeface="Roboto Medium"/>
                          <a:sym typeface="Roboto Medium"/>
                        </a:rPr>
                        <a:t>X.X%</a:t>
                      </a:r>
                      <a:endParaRPr sz="500">
                        <a:solidFill>
                          <a:srgbClr val="0B2449"/>
                        </a:solidFill>
                        <a:latin typeface="Montserrat" pitchFamily="2" charset="77"/>
                      </a:endParaRPr>
                    </a:p>
                  </a:txBody>
                  <a:tcPr marL="20625" marR="20625" marT="20625" marB="206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9050" cap="flat" cmpd="sng">
                      <a:solidFill>
                        <a:schemeClr val="accent3"/>
                      </a:solidFill>
                      <a:prstDash val="solid"/>
                      <a:round/>
                      <a:headEnd type="none" w="sm" len="sm"/>
                      <a:tailEnd type="none" w="sm" len="sm"/>
                    </a:lnT>
                    <a:lnB w="19050" cap="flat" cmpd="sng">
                      <a:solidFill>
                        <a:schemeClr val="accent3"/>
                      </a:solidFill>
                      <a:prstDash val="solid"/>
                      <a:round/>
                      <a:headEnd type="none" w="sm" len="sm"/>
                      <a:tailEnd type="none" w="sm" len="sm"/>
                    </a:lnB>
                  </a:tcPr>
                </a:tc>
                <a:tc>
                  <a:txBody>
                    <a:bodyPr/>
                    <a:lstStyle/>
                    <a:p>
                      <a:pPr marL="0" marR="0" lvl="0" indent="0" algn="ctr" rtl="0">
                        <a:spcBef>
                          <a:spcPts val="0"/>
                        </a:spcBef>
                        <a:spcAft>
                          <a:spcPts val="0"/>
                        </a:spcAft>
                        <a:buNone/>
                      </a:pPr>
                      <a:r>
                        <a:rPr lang="en" sz="1400" b="0" i="0" u="none" strike="noStrike" cap="none">
                          <a:solidFill>
                            <a:srgbClr val="0B2449"/>
                          </a:solidFill>
                          <a:latin typeface="Montserrat" pitchFamily="2" charset="77"/>
                          <a:ea typeface="Roboto Medium"/>
                          <a:cs typeface="Roboto Medium"/>
                          <a:sym typeface="Roboto Medium"/>
                        </a:rPr>
                        <a:t>X.X%</a:t>
                      </a:r>
                      <a:endParaRPr sz="500">
                        <a:solidFill>
                          <a:srgbClr val="0B2449"/>
                        </a:solidFill>
                        <a:latin typeface="Montserrat" pitchFamily="2" charset="77"/>
                      </a:endParaRPr>
                    </a:p>
                  </a:txBody>
                  <a:tcPr marL="20625" marR="20625" marT="20625" marB="206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9050" cap="flat" cmpd="sng">
                      <a:solidFill>
                        <a:schemeClr val="accent3"/>
                      </a:solidFill>
                      <a:prstDash val="solid"/>
                      <a:round/>
                      <a:headEnd type="none" w="sm" len="sm"/>
                      <a:tailEnd type="none" w="sm" len="sm"/>
                    </a:lnT>
                    <a:lnB w="19050" cap="flat" cmpd="sng">
                      <a:solidFill>
                        <a:schemeClr val="accent3"/>
                      </a:solidFill>
                      <a:prstDash val="solid"/>
                      <a:round/>
                      <a:headEnd type="none" w="sm" len="sm"/>
                      <a:tailEnd type="none" w="sm" len="sm"/>
                    </a:lnB>
                  </a:tcPr>
                </a:tc>
                <a:extLst>
                  <a:ext uri="{0D108BD9-81ED-4DB2-BD59-A6C34878D82A}">
                    <a16:rowId xmlns:a16="http://schemas.microsoft.com/office/drawing/2014/main" val="10004"/>
                  </a:ext>
                </a:extLst>
              </a:tr>
              <a:tr h="452625">
                <a:tc>
                  <a:txBody>
                    <a:bodyPr/>
                    <a:lstStyle/>
                    <a:p>
                      <a:pPr marL="0" marR="0" lvl="0" indent="0" algn="l" rtl="0">
                        <a:spcBef>
                          <a:spcPts val="0"/>
                        </a:spcBef>
                        <a:spcAft>
                          <a:spcPts val="0"/>
                        </a:spcAft>
                        <a:buNone/>
                      </a:pPr>
                      <a:r>
                        <a:rPr lang="en" sz="1400" b="0" i="0" u="none" strike="noStrike" cap="none">
                          <a:solidFill>
                            <a:srgbClr val="0B2449"/>
                          </a:solidFill>
                          <a:latin typeface="Montserrat" pitchFamily="2" charset="77"/>
                          <a:ea typeface="Roboto"/>
                          <a:cs typeface="Roboto"/>
                          <a:sym typeface="Roboto"/>
                        </a:rPr>
                        <a:t>Listings Sold</a:t>
                      </a:r>
                      <a:endParaRPr sz="1400" b="0" i="0" u="none" strike="noStrike" cap="none">
                        <a:solidFill>
                          <a:srgbClr val="0B2449"/>
                        </a:solidFill>
                        <a:latin typeface="Montserrat" pitchFamily="2" charset="77"/>
                        <a:ea typeface="Roboto"/>
                        <a:cs typeface="Roboto"/>
                        <a:sym typeface="Roboto"/>
                      </a:endParaRPr>
                    </a:p>
                  </a:txBody>
                  <a:tcPr marL="20625" marR="20625" marT="20625" marB="206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9050" cap="flat" cmpd="sng">
                      <a:solidFill>
                        <a:schemeClr val="accent3"/>
                      </a:solidFill>
                      <a:prstDash val="solid"/>
                      <a:round/>
                      <a:headEnd type="none" w="sm" len="sm"/>
                      <a:tailEnd type="none" w="sm" len="sm"/>
                    </a:lnT>
                    <a:lnB w="19050" cap="flat" cmpd="sng">
                      <a:solidFill>
                        <a:schemeClr val="accent3"/>
                      </a:solidFill>
                      <a:prstDash val="solid"/>
                      <a:round/>
                      <a:headEnd type="none" w="sm" len="sm"/>
                      <a:tailEnd type="none" w="sm" len="sm"/>
                    </a:lnB>
                  </a:tcPr>
                </a:tc>
                <a:tc>
                  <a:txBody>
                    <a:bodyPr/>
                    <a:lstStyle/>
                    <a:p>
                      <a:pPr marL="0" marR="0" lvl="0" indent="0" algn="ctr" rtl="0">
                        <a:spcBef>
                          <a:spcPts val="0"/>
                        </a:spcBef>
                        <a:spcAft>
                          <a:spcPts val="0"/>
                        </a:spcAft>
                        <a:buNone/>
                      </a:pPr>
                      <a:r>
                        <a:rPr lang="en" sz="1400" b="0" i="0" u="none" strike="noStrike" cap="none">
                          <a:solidFill>
                            <a:srgbClr val="0B2449"/>
                          </a:solidFill>
                          <a:latin typeface="Montserrat" pitchFamily="2" charset="77"/>
                          <a:ea typeface="Roboto Medium"/>
                          <a:cs typeface="Roboto Medium"/>
                          <a:sym typeface="Roboto Medium"/>
                        </a:rPr>
                        <a:t>X.X%</a:t>
                      </a:r>
                      <a:endParaRPr sz="500">
                        <a:solidFill>
                          <a:srgbClr val="0B2449"/>
                        </a:solidFill>
                        <a:latin typeface="Montserrat" pitchFamily="2" charset="77"/>
                      </a:endParaRPr>
                    </a:p>
                  </a:txBody>
                  <a:tcPr marL="20625" marR="20625" marT="20625" marB="206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9050" cap="flat" cmpd="sng">
                      <a:solidFill>
                        <a:schemeClr val="accent3"/>
                      </a:solidFill>
                      <a:prstDash val="solid"/>
                      <a:round/>
                      <a:headEnd type="none" w="sm" len="sm"/>
                      <a:tailEnd type="none" w="sm" len="sm"/>
                    </a:lnT>
                    <a:lnB w="19050" cap="flat" cmpd="sng">
                      <a:solidFill>
                        <a:schemeClr val="accent3"/>
                      </a:solidFill>
                      <a:prstDash val="solid"/>
                      <a:round/>
                      <a:headEnd type="none" w="sm" len="sm"/>
                      <a:tailEnd type="none" w="sm" len="sm"/>
                    </a:lnB>
                  </a:tcPr>
                </a:tc>
                <a:tc>
                  <a:txBody>
                    <a:bodyPr/>
                    <a:lstStyle/>
                    <a:p>
                      <a:pPr marL="0" marR="0" lvl="0" indent="0" algn="ctr" rtl="0">
                        <a:spcBef>
                          <a:spcPts val="0"/>
                        </a:spcBef>
                        <a:spcAft>
                          <a:spcPts val="0"/>
                        </a:spcAft>
                        <a:buNone/>
                      </a:pPr>
                      <a:r>
                        <a:rPr lang="en" sz="1400" b="0" i="0" u="none" strike="noStrike" cap="none">
                          <a:solidFill>
                            <a:srgbClr val="0B2449"/>
                          </a:solidFill>
                          <a:latin typeface="Montserrat" pitchFamily="2" charset="77"/>
                          <a:ea typeface="Roboto Medium"/>
                          <a:cs typeface="Roboto Medium"/>
                          <a:sym typeface="Roboto Medium"/>
                        </a:rPr>
                        <a:t>X.X%</a:t>
                      </a:r>
                      <a:endParaRPr sz="500">
                        <a:solidFill>
                          <a:srgbClr val="0B2449"/>
                        </a:solidFill>
                        <a:latin typeface="Montserrat" pitchFamily="2" charset="77"/>
                      </a:endParaRPr>
                    </a:p>
                  </a:txBody>
                  <a:tcPr marL="20625" marR="20625" marT="20625" marB="206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9050" cap="flat" cmpd="sng">
                      <a:solidFill>
                        <a:schemeClr val="accent3"/>
                      </a:solidFill>
                      <a:prstDash val="solid"/>
                      <a:round/>
                      <a:headEnd type="none" w="sm" len="sm"/>
                      <a:tailEnd type="none" w="sm" len="sm"/>
                    </a:lnT>
                    <a:lnB w="19050" cap="flat" cmpd="sng">
                      <a:solidFill>
                        <a:schemeClr val="accent3"/>
                      </a:solidFill>
                      <a:prstDash val="solid"/>
                      <a:round/>
                      <a:headEnd type="none" w="sm" len="sm"/>
                      <a:tailEnd type="none" w="sm" len="sm"/>
                    </a:lnB>
                  </a:tcPr>
                </a:tc>
                <a:extLst>
                  <a:ext uri="{0D108BD9-81ED-4DB2-BD59-A6C34878D82A}">
                    <a16:rowId xmlns:a16="http://schemas.microsoft.com/office/drawing/2014/main" val="10005"/>
                  </a:ext>
                </a:extLst>
              </a:tr>
              <a:tr h="452625">
                <a:tc>
                  <a:txBody>
                    <a:bodyPr/>
                    <a:lstStyle/>
                    <a:p>
                      <a:pPr marL="0" marR="0" lvl="0" indent="0" algn="l" rtl="0">
                        <a:spcBef>
                          <a:spcPts val="0"/>
                        </a:spcBef>
                        <a:spcAft>
                          <a:spcPts val="0"/>
                        </a:spcAft>
                        <a:buNone/>
                      </a:pPr>
                      <a:r>
                        <a:rPr lang="en" sz="1400" b="0" i="0" u="none" strike="noStrike" cap="none">
                          <a:solidFill>
                            <a:srgbClr val="0B2449"/>
                          </a:solidFill>
                          <a:latin typeface="Montserrat" pitchFamily="2" charset="77"/>
                          <a:ea typeface="Roboto"/>
                          <a:cs typeface="Roboto"/>
                          <a:sym typeface="Roboto"/>
                        </a:rPr>
                        <a:t>Listings Sold Volume</a:t>
                      </a:r>
                      <a:endParaRPr sz="1400" b="0" i="0" u="none" strike="noStrike" cap="none">
                        <a:solidFill>
                          <a:srgbClr val="0B2449"/>
                        </a:solidFill>
                        <a:latin typeface="Montserrat" pitchFamily="2" charset="77"/>
                        <a:ea typeface="Roboto"/>
                        <a:cs typeface="Roboto"/>
                        <a:sym typeface="Roboto"/>
                      </a:endParaRPr>
                    </a:p>
                  </a:txBody>
                  <a:tcPr marL="20625" marR="20625" marT="20625" marB="206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9050" cap="flat" cmpd="sng">
                      <a:solidFill>
                        <a:schemeClr val="accent3"/>
                      </a:solidFill>
                      <a:prstDash val="solid"/>
                      <a:round/>
                      <a:headEnd type="none" w="sm" len="sm"/>
                      <a:tailEnd type="none" w="sm" len="sm"/>
                    </a:lnT>
                    <a:lnB w="19050" cap="flat" cmpd="sng">
                      <a:solidFill>
                        <a:schemeClr val="accent3"/>
                      </a:solidFill>
                      <a:prstDash val="solid"/>
                      <a:round/>
                      <a:headEnd type="none" w="sm" len="sm"/>
                      <a:tailEnd type="none" w="sm" len="sm"/>
                    </a:lnB>
                  </a:tcPr>
                </a:tc>
                <a:tc>
                  <a:txBody>
                    <a:bodyPr/>
                    <a:lstStyle/>
                    <a:p>
                      <a:pPr marL="0" marR="0" lvl="0" indent="0" algn="ctr" rtl="0">
                        <a:spcBef>
                          <a:spcPts val="0"/>
                        </a:spcBef>
                        <a:spcAft>
                          <a:spcPts val="0"/>
                        </a:spcAft>
                        <a:buNone/>
                      </a:pPr>
                      <a:r>
                        <a:rPr lang="en" sz="1400" b="0" i="0" u="none" strike="noStrike" cap="none">
                          <a:solidFill>
                            <a:srgbClr val="0B2449"/>
                          </a:solidFill>
                          <a:latin typeface="Montserrat" pitchFamily="2" charset="77"/>
                          <a:ea typeface="Roboto Medium"/>
                          <a:cs typeface="Roboto Medium"/>
                          <a:sym typeface="Roboto Medium"/>
                        </a:rPr>
                        <a:t>X.X%</a:t>
                      </a:r>
                      <a:endParaRPr sz="500">
                        <a:solidFill>
                          <a:srgbClr val="0B2449"/>
                        </a:solidFill>
                        <a:latin typeface="Montserrat" pitchFamily="2" charset="77"/>
                      </a:endParaRPr>
                    </a:p>
                  </a:txBody>
                  <a:tcPr marL="20625" marR="20625" marT="20625" marB="206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9050" cap="flat" cmpd="sng">
                      <a:solidFill>
                        <a:schemeClr val="accent3"/>
                      </a:solidFill>
                      <a:prstDash val="solid"/>
                      <a:round/>
                      <a:headEnd type="none" w="sm" len="sm"/>
                      <a:tailEnd type="none" w="sm" len="sm"/>
                    </a:lnT>
                    <a:lnB w="19050" cap="flat" cmpd="sng">
                      <a:solidFill>
                        <a:schemeClr val="accent3"/>
                      </a:solidFill>
                      <a:prstDash val="solid"/>
                      <a:round/>
                      <a:headEnd type="none" w="sm" len="sm"/>
                      <a:tailEnd type="none" w="sm" len="sm"/>
                    </a:lnB>
                  </a:tcPr>
                </a:tc>
                <a:tc>
                  <a:txBody>
                    <a:bodyPr/>
                    <a:lstStyle/>
                    <a:p>
                      <a:pPr marL="0" marR="0" lvl="0" indent="0" algn="ctr" rtl="0">
                        <a:spcBef>
                          <a:spcPts val="0"/>
                        </a:spcBef>
                        <a:spcAft>
                          <a:spcPts val="0"/>
                        </a:spcAft>
                        <a:buNone/>
                      </a:pPr>
                      <a:r>
                        <a:rPr lang="en" sz="1400" b="0" i="0" u="none" strike="noStrike" cap="none">
                          <a:solidFill>
                            <a:srgbClr val="0B2449"/>
                          </a:solidFill>
                          <a:latin typeface="Montserrat" pitchFamily="2" charset="77"/>
                          <a:ea typeface="Roboto Medium"/>
                          <a:cs typeface="Roboto Medium"/>
                          <a:sym typeface="Roboto Medium"/>
                        </a:rPr>
                        <a:t>X.X%</a:t>
                      </a:r>
                      <a:endParaRPr sz="500">
                        <a:solidFill>
                          <a:srgbClr val="0B2449"/>
                        </a:solidFill>
                        <a:latin typeface="Montserrat" pitchFamily="2" charset="77"/>
                      </a:endParaRPr>
                    </a:p>
                  </a:txBody>
                  <a:tcPr marL="20625" marR="20625" marT="20625" marB="206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9050" cap="flat" cmpd="sng">
                      <a:solidFill>
                        <a:schemeClr val="accent3"/>
                      </a:solidFill>
                      <a:prstDash val="solid"/>
                      <a:round/>
                      <a:headEnd type="none" w="sm" len="sm"/>
                      <a:tailEnd type="none" w="sm" len="sm"/>
                    </a:lnT>
                    <a:lnB w="19050" cap="flat" cmpd="sng">
                      <a:solidFill>
                        <a:schemeClr val="accent3"/>
                      </a:solidFill>
                      <a:prstDash val="solid"/>
                      <a:round/>
                      <a:headEnd type="none" w="sm" len="sm"/>
                      <a:tailEnd type="none" w="sm" len="sm"/>
                    </a:lnB>
                  </a:tcPr>
                </a:tc>
                <a:extLst>
                  <a:ext uri="{0D108BD9-81ED-4DB2-BD59-A6C34878D82A}">
                    <a16:rowId xmlns:a16="http://schemas.microsoft.com/office/drawing/2014/main" val="10006"/>
                  </a:ext>
                </a:extLst>
              </a:tr>
              <a:tr h="452625">
                <a:tc>
                  <a:txBody>
                    <a:bodyPr/>
                    <a:lstStyle/>
                    <a:p>
                      <a:pPr marL="0" marR="0" lvl="0" indent="0" algn="l" rtl="0">
                        <a:spcBef>
                          <a:spcPts val="0"/>
                        </a:spcBef>
                        <a:spcAft>
                          <a:spcPts val="0"/>
                        </a:spcAft>
                        <a:buNone/>
                      </a:pPr>
                      <a:r>
                        <a:rPr lang="en" sz="1400" b="0" i="0" u="none" strike="noStrike" cap="none">
                          <a:solidFill>
                            <a:srgbClr val="0B2449"/>
                          </a:solidFill>
                          <a:latin typeface="Montserrat" pitchFamily="2" charset="77"/>
                          <a:ea typeface="Roboto"/>
                          <a:cs typeface="Roboto"/>
                          <a:sym typeface="Roboto"/>
                        </a:rPr>
                        <a:t>Contracts Written</a:t>
                      </a:r>
                      <a:endParaRPr sz="1400" b="0" i="0" u="none" strike="noStrike" cap="none">
                        <a:solidFill>
                          <a:srgbClr val="0B2449"/>
                        </a:solidFill>
                        <a:latin typeface="Montserrat" pitchFamily="2" charset="77"/>
                        <a:ea typeface="Roboto"/>
                        <a:cs typeface="Roboto"/>
                        <a:sym typeface="Roboto"/>
                      </a:endParaRPr>
                    </a:p>
                  </a:txBody>
                  <a:tcPr marL="20625" marR="20625" marT="20625" marB="206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9050" cap="flat" cmpd="sng">
                      <a:solidFill>
                        <a:schemeClr val="accent3"/>
                      </a:solidFill>
                      <a:prstDash val="solid"/>
                      <a:round/>
                      <a:headEnd type="none" w="sm" len="sm"/>
                      <a:tailEnd type="none" w="sm" len="sm"/>
                    </a:lnT>
                    <a:lnB w="19050" cap="flat" cmpd="sng">
                      <a:solidFill>
                        <a:schemeClr val="accent3"/>
                      </a:solidFill>
                      <a:prstDash val="solid"/>
                      <a:round/>
                      <a:headEnd type="none" w="sm" len="sm"/>
                      <a:tailEnd type="none" w="sm" len="sm"/>
                    </a:lnB>
                  </a:tcPr>
                </a:tc>
                <a:tc>
                  <a:txBody>
                    <a:bodyPr/>
                    <a:lstStyle/>
                    <a:p>
                      <a:pPr marL="0" marR="0" lvl="0" indent="0" algn="ctr" rtl="0">
                        <a:spcBef>
                          <a:spcPts val="0"/>
                        </a:spcBef>
                        <a:spcAft>
                          <a:spcPts val="0"/>
                        </a:spcAft>
                        <a:buNone/>
                      </a:pPr>
                      <a:r>
                        <a:rPr lang="en" sz="1400" b="0" i="0" u="none" strike="noStrike" cap="none">
                          <a:solidFill>
                            <a:srgbClr val="0B2449"/>
                          </a:solidFill>
                          <a:latin typeface="Montserrat" pitchFamily="2" charset="77"/>
                          <a:ea typeface="Roboto Medium"/>
                          <a:cs typeface="Roboto Medium"/>
                          <a:sym typeface="Roboto Medium"/>
                        </a:rPr>
                        <a:t>X.X%</a:t>
                      </a:r>
                      <a:endParaRPr sz="500">
                        <a:solidFill>
                          <a:srgbClr val="0B2449"/>
                        </a:solidFill>
                        <a:latin typeface="Montserrat" pitchFamily="2" charset="77"/>
                      </a:endParaRPr>
                    </a:p>
                  </a:txBody>
                  <a:tcPr marL="20625" marR="20625" marT="20625" marB="206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9050" cap="flat" cmpd="sng">
                      <a:solidFill>
                        <a:schemeClr val="accent3"/>
                      </a:solidFill>
                      <a:prstDash val="solid"/>
                      <a:round/>
                      <a:headEnd type="none" w="sm" len="sm"/>
                      <a:tailEnd type="none" w="sm" len="sm"/>
                    </a:lnT>
                    <a:lnB w="19050" cap="flat" cmpd="sng">
                      <a:solidFill>
                        <a:schemeClr val="accent3"/>
                      </a:solidFill>
                      <a:prstDash val="solid"/>
                      <a:round/>
                      <a:headEnd type="none" w="sm" len="sm"/>
                      <a:tailEnd type="none" w="sm" len="sm"/>
                    </a:lnB>
                  </a:tcPr>
                </a:tc>
                <a:tc>
                  <a:txBody>
                    <a:bodyPr/>
                    <a:lstStyle/>
                    <a:p>
                      <a:pPr marL="0" marR="0" lvl="0" indent="0" algn="ctr" rtl="0">
                        <a:spcBef>
                          <a:spcPts val="0"/>
                        </a:spcBef>
                        <a:spcAft>
                          <a:spcPts val="0"/>
                        </a:spcAft>
                        <a:buNone/>
                      </a:pPr>
                      <a:r>
                        <a:rPr lang="en" sz="1400" b="0" i="0" u="none" strike="noStrike" cap="none">
                          <a:solidFill>
                            <a:srgbClr val="0B2449"/>
                          </a:solidFill>
                          <a:latin typeface="Montserrat" pitchFamily="2" charset="77"/>
                          <a:ea typeface="Roboto Medium"/>
                          <a:cs typeface="Roboto Medium"/>
                          <a:sym typeface="Roboto Medium"/>
                        </a:rPr>
                        <a:t>X.X%</a:t>
                      </a:r>
                      <a:endParaRPr sz="500">
                        <a:solidFill>
                          <a:srgbClr val="0B2449"/>
                        </a:solidFill>
                        <a:latin typeface="Montserrat" pitchFamily="2" charset="77"/>
                      </a:endParaRPr>
                    </a:p>
                  </a:txBody>
                  <a:tcPr marL="20625" marR="20625" marT="20625" marB="206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9050" cap="flat" cmpd="sng">
                      <a:solidFill>
                        <a:schemeClr val="accent3"/>
                      </a:solidFill>
                      <a:prstDash val="solid"/>
                      <a:round/>
                      <a:headEnd type="none" w="sm" len="sm"/>
                      <a:tailEnd type="none" w="sm" len="sm"/>
                    </a:lnT>
                    <a:lnB w="19050" cap="flat" cmpd="sng">
                      <a:solidFill>
                        <a:schemeClr val="accent3"/>
                      </a:solidFill>
                      <a:prstDash val="solid"/>
                      <a:round/>
                      <a:headEnd type="none" w="sm" len="sm"/>
                      <a:tailEnd type="none" w="sm" len="sm"/>
                    </a:lnB>
                  </a:tcPr>
                </a:tc>
                <a:extLst>
                  <a:ext uri="{0D108BD9-81ED-4DB2-BD59-A6C34878D82A}">
                    <a16:rowId xmlns:a16="http://schemas.microsoft.com/office/drawing/2014/main" val="10007"/>
                  </a:ext>
                </a:extLst>
              </a:tr>
              <a:tr h="452625">
                <a:tc>
                  <a:txBody>
                    <a:bodyPr/>
                    <a:lstStyle/>
                    <a:p>
                      <a:pPr marL="0" marR="0" lvl="0" indent="0" algn="l" rtl="0">
                        <a:lnSpc>
                          <a:spcPct val="100000"/>
                        </a:lnSpc>
                        <a:spcBef>
                          <a:spcPts val="0"/>
                        </a:spcBef>
                        <a:spcAft>
                          <a:spcPts val="0"/>
                        </a:spcAft>
                        <a:buClr>
                          <a:srgbClr val="000000"/>
                        </a:buClr>
                        <a:buSzPts val="1400"/>
                        <a:buFont typeface="Roboto"/>
                        <a:buNone/>
                      </a:pPr>
                      <a:r>
                        <a:rPr lang="en" sz="1400" b="0" i="0" u="none" strike="noStrike" cap="none">
                          <a:solidFill>
                            <a:srgbClr val="0B2449"/>
                          </a:solidFill>
                          <a:latin typeface="Montserrat" pitchFamily="2" charset="77"/>
                          <a:ea typeface="Roboto"/>
                          <a:cs typeface="Roboto"/>
                          <a:sym typeface="Roboto"/>
                        </a:rPr>
                        <a:t>Contracts Written Volume</a:t>
                      </a:r>
                      <a:endParaRPr sz="1400" b="0" i="0" u="none" strike="noStrike" cap="none">
                        <a:solidFill>
                          <a:srgbClr val="0B2449"/>
                        </a:solidFill>
                        <a:latin typeface="Montserrat" pitchFamily="2" charset="77"/>
                        <a:ea typeface="Roboto"/>
                        <a:cs typeface="Roboto"/>
                        <a:sym typeface="Roboto"/>
                      </a:endParaRPr>
                    </a:p>
                  </a:txBody>
                  <a:tcPr marL="20625" marR="20625" marT="20625" marB="206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9050" cap="flat" cmpd="sng">
                      <a:solidFill>
                        <a:schemeClr val="accent3"/>
                      </a:solidFill>
                      <a:prstDash val="solid"/>
                      <a:round/>
                      <a:headEnd type="none" w="sm" len="sm"/>
                      <a:tailEnd type="none" w="sm" len="sm"/>
                    </a:lnT>
                    <a:lnB w="19050" cap="flat" cmpd="sng">
                      <a:solidFill>
                        <a:schemeClr val="accent3"/>
                      </a:solidFill>
                      <a:prstDash val="solid"/>
                      <a:round/>
                      <a:headEnd type="none" w="sm" len="sm"/>
                      <a:tailEnd type="none" w="sm" len="sm"/>
                    </a:lnB>
                  </a:tcPr>
                </a:tc>
                <a:tc>
                  <a:txBody>
                    <a:bodyPr/>
                    <a:lstStyle/>
                    <a:p>
                      <a:pPr marL="0" marR="0" lvl="0" indent="0" algn="ctr" rtl="0">
                        <a:spcBef>
                          <a:spcPts val="0"/>
                        </a:spcBef>
                        <a:spcAft>
                          <a:spcPts val="0"/>
                        </a:spcAft>
                        <a:buNone/>
                      </a:pPr>
                      <a:r>
                        <a:rPr lang="en" sz="1400" b="0" i="0" u="none" strike="noStrike" cap="none">
                          <a:solidFill>
                            <a:srgbClr val="0B2449"/>
                          </a:solidFill>
                          <a:latin typeface="Montserrat" pitchFamily="2" charset="77"/>
                          <a:ea typeface="Roboto Medium"/>
                          <a:cs typeface="Roboto Medium"/>
                          <a:sym typeface="Roboto Medium"/>
                        </a:rPr>
                        <a:t>X.X%</a:t>
                      </a:r>
                      <a:endParaRPr sz="500">
                        <a:solidFill>
                          <a:srgbClr val="0B2449"/>
                        </a:solidFill>
                        <a:latin typeface="Montserrat" pitchFamily="2" charset="77"/>
                      </a:endParaRPr>
                    </a:p>
                  </a:txBody>
                  <a:tcPr marL="20625" marR="20625" marT="20625" marB="206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9050" cap="flat" cmpd="sng">
                      <a:solidFill>
                        <a:schemeClr val="accent3"/>
                      </a:solidFill>
                      <a:prstDash val="solid"/>
                      <a:round/>
                      <a:headEnd type="none" w="sm" len="sm"/>
                      <a:tailEnd type="none" w="sm" len="sm"/>
                    </a:lnT>
                    <a:lnB w="19050" cap="flat" cmpd="sng">
                      <a:solidFill>
                        <a:schemeClr val="accent3"/>
                      </a:solidFill>
                      <a:prstDash val="solid"/>
                      <a:round/>
                      <a:headEnd type="none" w="sm" len="sm"/>
                      <a:tailEnd type="none" w="sm" len="sm"/>
                    </a:lnB>
                  </a:tcPr>
                </a:tc>
                <a:tc>
                  <a:txBody>
                    <a:bodyPr/>
                    <a:lstStyle/>
                    <a:p>
                      <a:pPr marL="0" marR="0" lvl="0" indent="0" algn="ctr" rtl="0">
                        <a:spcBef>
                          <a:spcPts val="0"/>
                        </a:spcBef>
                        <a:spcAft>
                          <a:spcPts val="0"/>
                        </a:spcAft>
                        <a:buNone/>
                      </a:pPr>
                      <a:r>
                        <a:rPr lang="en" sz="1400" b="0" i="0" u="none" strike="noStrike" cap="none">
                          <a:solidFill>
                            <a:srgbClr val="0B2449"/>
                          </a:solidFill>
                          <a:latin typeface="Montserrat" pitchFamily="2" charset="77"/>
                          <a:ea typeface="Roboto Medium"/>
                          <a:cs typeface="Roboto Medium"/>
                          <a:sym typeface="Roboto Medium"/>
                        </a:rPr>
                        <a:t>X.X%</a:t>
                      </a:r>
                      <a:endParaRPr sz="500">
                        <a:solidFill>
                          <a:srgbClr val="0B2449"/>
                        </a:solidFill>
                        <a:latin typeface="Montserrat" pitchFamily="2" charset="77"/>
                      </a:endParaRPr>
                    </a:p>
                  </a:txBody>
                  <a:tcPr marL="20625" marR="20625" marT="20625" marB="206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9050" cap="flat" cmpd="sng">
                      <a:solidFill>
                        <a:schemeClr val="accent3"/>
                      </a:solidFill>
                      <a:prstDash val="solid"/>
                      <a:round/>
                      <a:headEnd type="none" w="sm" len="sm"/>
                      <a:tailEnd type="none" w="sm" len="sm"/>
                    </a:lnT>
                    <a:lnB w="19050" cap="flat" cmpd="sng">
                      <a:solidFill>
                        <a:schemeClr val="accent3"/>
                      </a:solidFill>
                      <a:prstDash val="solid"/>
                      <a:round/>
                      <a:headEnd type="none" w="sm" len="sm"/>
                      <a:tailEnd type="none" w="sm" len="sm"/>
                    </a:lnB>
                  </a:tcPr>
                </a:tc>
                <a:extLst>
                  <a:ext uri="{0D108BD9-81ED-4DB2-BD59-A6C34878D82A}">
                    <a16:rowId xmlns:a16="http://schemas.microsoft.com/office/drawing/2014/main" val="10008"/>
                  </a:ext>
                </a:extLst>
              </a:tr>
              <a:tr h="452625">
                <a:tc>
                  <a:txBody>
                    <a:bodyPr/>
                    <a:lstStyle/>
                    <a:p>
                      <a:pPr marL="0" marR="0" lvl="0" indent="0" algn="l" rtl="0">
                        <a:spcBef>
                          <a:spcPts val="0"/>
                        </a:spcBef>
                        <a:spcAft>
                          <a:spcPts val="0"/>
                        </a:spcAft>
                        <a:buNone/>
                      </a:pPr>
                      <a:r>
                        <a:rPr lang="en" sz="1400" b="0" i="0" u="none" strike="noStrike" cap="none">
                          <a:solidFill>
                            <a:srgbClr val="0B2449"/>
                          </a:solidFill>
                          <a:latin typeface="Montserrat" pitchFamily="2" charset="77"/>
                          <a:ea typeface="Roboto"/>
                          <a:cs typeface="Roboto"/>
                          <a:sym typeface="Roboto"/>
                        </a:rPr>
                        <a:t>Closed GCI</a:t>
                      </a:r>
                      <a:endParaRPr sz="1400" b="0" i="0" u="none" strike="noStrike" cap="none">
                        <a:solidFill>
                          <a:srgbClr val="0B2449"/>
                        </a:solidFill>
                        <a:latin typeface="Montserrat" pitchFamily="2" charset="77"/>
                        <a:ea typeface="Roboto"/>
                        <a:cs typeface="Roboto"/>
                        <a:sym typeface="Roboto"/>
                      </a:endParaRPr>
                    </a:p>
                  </a:txBody>
                  <a:tcPr marL="20625" marR="20625" marT="20625" marB="206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9050" cap="flat" cmpd="sng">
                      <a:solidFill>
                        <a:schemeClr val="accent3"/>
                      </a:solidFill>
                      <a:prstDash val="solid"/>
                      <a:round/>
                      <a:headEnd type="none" w="sm" len="sm"/>
                      <a:tailEnd type="none" w="sm" len="sm"/>
                    </a:lnT>
                    <a:lnB w="19050" cap="flat" cmpd="sng">
                      <a:solidFill>
                        <a:schemeClr val="accent2"/>
                      </a:solidFill>
                      <a:prstDash val="solid"/>
                      <a:round/>
                      <a:headEnd type="none" w="sm" len="sm"/>
                      <a:tailEnd type="none" w="sm" len="sm"/>
                    </a:lnB>
                  </a:tcPr>
                </a:tc>
                <a:tc>
                  <a:txBody>
                    <a:bodyPr/>
                    <a:lstStyle/>
                    <a:p>
                      <a:pPr marL="0" marR="0" lvl="0" indent="0" algn="ctr" rtl="0">
                        <a:spcBef>
                          <a:spcPts val="0"/>
                        </a:spcBef>
                        <a:spcAft>
                          <a:spcPts val="0"/>
                        </a:spcAft>
                        <a:buNone/>
                      </a:pPr>
                      <a:r>
                        <a:rPr lang="en">
                          <a:solidFill>
                            <a:srgbClr val="0B2449"/>
                          </a:solidFill>
                          <a:latin typeface="Montserrat" pitchFamily="2" charset="77"/>
                          <a:ea typeface="Roboto Medium"/>
                          <a:cs typeface="Roboto Medium"/>
                          <a:sym typeface="Roboto Medium"/>
                        </a:rPr>
                        <a:t>X.X</a:t>
                      </a:r>
                      <a:r>
                        <a:rPr lang="en" sz="1400" b="0" i="0" u="none" strike="noStrike" cap="none">
                          <a:solidFill>
                            <a:srgbClr val="0B2449"/>
                          </a:solidFill>
                          <a:latin typeface="Montserrat" pitchFamily="2" charset="77"/>
                          <a:ea typeface="Roboto Medium"/>
                          <a:cs typeface="Roboto Medium"/>
                          <a:sym typeface="Roboto Medium"/>
                        </a:rPr>
                        <a:t>%</a:t>
                      </a:r>
                      <a:endParaRPr sz="500">
                        <a:solidFill>
                          <a:srgbClr val="0B2449"/>
                        </a:solidFill>
                        <a:latin typeface="Montserrat" pitchFamily="2" charset="77"/>
                      </a:endParaRPr>
                    </a:p>
                  </a:txBody>
                  <a:tcPr marL="20625" marR="20625" marT="20625" marB="206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9050" cap="flat" cmpd="sng">
                      <a:solidFill>
                        <a:schemeClr val="accent3"/>
                      </a:solidFill>
                      <a:prstDash val="solid"/>
                      <a:round/>
                      <a:headEnd type="none" w="sm" len="sm"/>
                      <a:tailEnd type="none" w="sm" len="sm"/>
                    </a:lnT>
                    <a:lnB w="19050" cap="flat" cmpd="sng">
                      <a:solidFill>
                        <a:schemeClr val="accent2"/>
                      </a:solidFill>
                      <a:prstDash val="solid"/>
                      <a:round/>
                      <a:headEnd type="none" w="sm" len="sm"/>
                      <a:tailEnd type="none" w="sm" len="sm"/>
                    </a:lnB>
                  </a:tcPr>
                </a:tc>
                <a:tc>
                  <a:txBody>
                    <a:bodyPr/>
                    <a:lstStyle/>
                    <a:p>
                      <a:pPr marL="0" marR="0" lvl="0" indent="0" algn="ctr" rtl="0">
                        <a:spcBef>
                          <a:spcPts val="0"/>
                        </a:spcBef>
                        <a:spcAft>
                          <a:spcPts val="0"/>
                        </a:spcAft>
                        <a:buNone/>
                      </a:pPr>
                      <a:r>
                        <a:rPr lang="en" dirty="0">
                          <a:solidFill>
                            <a:srgbClr val="0B2449"/>
                          </a:solidFill>
                          <a:latin typeface="Montserrat" pitchFamily="2" charset="77"/>
                          <a:ea typeface="Roboto Medium"/>
                          <a:cs typeface="Roboto Medium"/>
                          <a:sym typeface="Roboto Medium"/>
                        </a:rPr>
                        <a:t>X.X</a:t>
                      </a:r>
                      <a:r>
                        <a:rPr lang="en" sz="1400" b="0" i="0" u="none" strike="noStrike" cap="none" dirty="0">
                          <a:solidFill>
                            <a:srgbClr val="0B2449"/>
                          </a:solidFill>
                          <a:latin typeface="Montserrat" pitchFamily="2" charset="77"/>
                          <a:ea typeface="Roboto Medium"/>
                          <a:cs typeface="Roboto Medium"/>
                          <a:sym typeface="Roboto Medium"/>
                        </a:rPr>
                        <a:t>%</a:t>
                      </a:r>
                      <a:endParaRPr sz="500" dirty="0">
                        <a:solidFill>
                          <a:srgbClr val="0B2449"/>
                        </a:solidFill>
                        <a:latin typeface="Montserrat" pitchFamily="2" charset="77"/>
                      </a:endParaRPr>
                    </a:p>
                  </a:txBody>
                  <a:tcPr marL="20625" marR="20625" marT="20625" marB="206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9050" cap="flat" cmpd="sng">
                      <a:solidFill>
                        <a:schemeClr val="accent3"/>
                      </a:solidFill>
                      <a:prstDash val="solid"/>
                      <a:round/>
                      <a:headEnd type="none" w="sm" len="sm"/>
                      <a:tailEnd type="none" w="sm" len="sm"/>
                    </a:lnT>
                    <a:lnB w="19050" cap="flat" cmpd="sng">
                      <a:solidFill>
                        <a:schemeClr val="accent2"/>
                      </a:solidFill>
                      <a:prstDash val="solid"/>
                      <a:round/>
                      <a:headEnd type="none" w="sm" len="sm"/>
                      <a:tailEnd type="none" w="sm" len="sm"/>
                    </a:lnB>
                  </a:tcP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35435786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5218B085-DE6A-4AA6-9782-D7666ADBE1FD}"/>
              </a:ext>
            </a:extLst>
          </p:cNvPr>
          <p:cNvSpPr>
            <a:spLocks noGrp="1"/>
          </p:cNvSpPr>
          <p:nvPr>
            <p:ph type="pic" sz="quarter" idx="13"/>
          </p:nvPr>
        </p:nvSpPr>
        <p:spPr/>
        <p:txBody>
          <a:bodyPr/>
          <a:lstStyle/>
          <a:p>
            <a:endParaRPr lang="en-US"/>
          </a:p>
        </p:txBody>
      </p:sp>
      <p:sp>
        <p:nvSpPr>
          <p:cNvPr id="3" name="Title 2">
            <a:extLst>
              <a:ext uri="{FF2B5EF4-FFF2-40B4-BE49-F238E27FC236}">
                <a16:creationId xmlns:a16="http://schemas.microsoft.com/office/drawing/2014/main" id="{4F8B88FD-81A3-71BE-B38F-5DDEA0157AFF}"/>
              </a:ext>
            </a:extLst>
          </p:cNvPr>
          <p:cNvSpPr>
            <a:spLocks noGrp="1"/>
          </p:cNvSpPr>
          <p:nvPr>
            <p:ph type="title"/>
          </p:nvPr>
        </p:nvSpPr>
        <p:spPr/>
        <p:txBody>
          <a:bodyPr/>
          <a:lstStyle/>
          <a:p>
            <a:r>
              <a:rPr lang="en-US" dirty="0"/>
              <a:t>Broker Corner</a:t>
            </a:r>
          </a:p>
        </p:txBody>
      </p:sp>
      <p:sp>
        <p:nvSpPr>
          <p:cNvPr id="4" name="Text Placeholder 3">
            <a:extLst>
              <a:ext uri="{FF2B5EF4-FFF2-40B4-BE49-F238E27FC236}">
                <a16:creationId xmlns:a16="http://schemas.microsoft.com/office/drawing/2014/main" id="{A1F199E9-6F44-630F-4B26-169C2DD4F772}"/>
              </a:ext>
            </a:extLst>
          </p:cNvPr>
          <p:cNvSpPr>
            <a:spLocks noGrp="1"/>
          </p:cNvSpPr>
          <p:nvPr>
            <p:ph type="body" sz="quarter" idx="14"/>
          </p:nvPr>
        </p:nvSpPr>
        <p:spPr/>
        <p:txBody>
          <a:bodyPr/>
          <a:lstStyle/>
          <a:p>
            <a:r>
              <a:rPr lang="en-US" dirty="0"/>
              <a:t>Name</a:t>
            </a:r>
          </a:p>
        </p:txBody>
      </p:sp>
      <p:sp>
        <p:nvSpPr>
          <p:cNvPr id="5" name="Text Placeholder 4">
            <a:extLst>
              <a:ext uri="{FF2B5EF4-FFF2-40B4-BE49-F238E27FC236}">
                <a16:creationId xmlns:a16="http://schemas.microsoft.com/office/drawing/2014/main" id="{3953A64E-0DFE-16A6-CB4D-3170F4AE8652}"/>
              </a:ext>
            </a:extLst>
          </p:cNvPr>
          <p:cNvSpPr>
            <a:spLocks noGrp="1"/>
          </p:cNvSpPr>
          <p:nvPr>
            <p:ph type="body" sz="quarter" idx="15"/>
          </p:nvPr>
        </p:nvSpPr>
        <p:spPr/>
        <p:txBody>
          <a:bodyPr/>
          <a:lstStyle/>
          <a:p>
            <a:r>
              <a:rPr lang="en-US"/>
              <a:t>©2025 RE/MAX, LLC. Each Office Independently Owned and Operated. 25_250</a:t>
            </a:r>
          </a:p>
        </p:txBody>
      </p:sp>
      <p:sp>
        <p:nvSpPr>
          <p:cNvPr id="6" name="Slide Number Placeholder 5">
            <a:extLst>
              <a:ext uri="{FF2B5EF4-FFF2-40B4-BE49-F238E27FC236}">
                <a16:creationId xmlns:a16="http://schemas.microsoft.com/office/drawing/2014/main" id="{C66597D2-BFAF-6FD6-22F6-8600D375E334}"/>
              </a:ext>
            </a:extLst>
          </p:cNvPr>
          <p:cNvSpPr>
            <a:spLocks noGrp="1"/>
          </p:cNvSpPr>
          <p:nvPr>
            <p:ph type="sldNum" sz="quarter" idx="4"/>
          </p:nvPr>
        </p:nvSpPr>
        <p:spPr/>
        <p:txBody>
          <a:bodyPr/>
          <a:lstStyle/>
          <a:p>
            <a:fld id="{118FA9C5-EA5D-5745-9DC4-F40B5BE4446B}" type="slidenum">
              <a:rPr lang="en-US" smtClean="0"/>
              <a:pPr/>
              <a:t>15</a:t>
            </a:fld>
            <a:endParaRPr lang="en-US"/>
          </a:p>
        </p:txBody>
      </p:sp>
    </p:spTree>
    <p:extLst>
      <p:ext uri="{BB962C8B-B14F-4D97-AF65-F5344CB8AC3E}">
        <p14:creationId xmlns:p14="http://schemas.microsoft.com/office/powerpoint/2010/main" val="15613776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4BD32A-7C99-99B1-585E-54B922D9CE12}"/>
              </a:ext>
            </a:extLst>
          </p:cNvPr>
          <p:cNvSpPr>
            <a:spLocks noGrp="1"/>
          </p:cNvSpPr>
          <p:nvPr>
            <p:ph type="title"/>
          </p:nvPr>
        </p:nvSpPr>
        <p:spPr/>
        <p:txBody>
          <a:bodyPr/>
          <a:lstStyle/>
          <a:p>
            <a:r>
              <a:rPr lang="en-US" sz="6000" dirty="0"/>
              <a:t>Mastermind</a:t>
            </a:r>
          </a:p>
        </p:txBody>
      </p:sp>
      <p:sp>
        <p:nvSpPr>
          <p:cNvPr id="3" name="Text Placeholder 2">
            <a:extLst>
              <a:ext uri="{FF2B5EF4-FFF2-40B4-BE49-F238E27FC236}">
                <a16:creationId xmlns:a16="http://schemas.microsoft.com/office/drawing/2014/main" id="{83423837-21C2-99D3-832C-2992CCDCD5A1}"/>
              </a:ext>
            </a:extLst>
          </p:cNvPr>
          <p:cNvSpPr>
            <a:spLocks noGrp="1"/>
          </p:cNvSpPr>
          <p:nvPr>
            <p:ph type="body" sz="quarter" idx="15"/>
          </p:nvPr>
        </p:nvSpPr>
        <p:spPr/>
        <p:txBody>
          <a:bodyPr/>
          <a:lstStyle/>
          <a:p>
            <a:r>
              <a:rPr lang="en-US"/>
              <a:t>©2025 RE/MAX, LLC. Each Office Independently Owned and Operated. 25_250</a:t>
            </a:r>
          </a:p>
        </p:txBody>
      </p:sp>
      <p:sp>
        <p:nvSpPr>
          <p:cNvPr id="4" name="Slide Number Placeholder 3">
            <a:extLst>
              <a:ext uri="{FF2B5EF4-FFF2-40B4-BE49-F238E27FC236}">
                <a16:creationId xmlns:a16="http://schemas.microsoft.com/office/drawing/2014/main" id="{5A0F9D57-2D14-E910-97FC-65654891AF0A}"/>
              </a:ext>
            </a:extLst>
          </p:cNvPr>
          <p:cNvSpPr>
            <a:spLocks noGrp="1"/>
          </p:cNvSpPr>
          <p:nvPr>
            <p:ph type="sldNum" sz="quarter" idx="4"/>
          </p:nvPr>
        </p:nvSpPr>
        <p:spPr/>
        <p:txBody>
          <a:bodyPr/>
          <a:lstStyle/>
          <a:p>
            <a:fld id="{118FA9C5-EA5D-5745-9DC4-F40B5BE4446B}" type="slidenum">
              <a:rPr lang="en-US" smtClean="0"/>
              <a:pPr/>
              <a:t>16</a:t>
            </a:fld>
            <a:endParaRPr lang="en-US"/>
          </a:p>
        </p:txBody>
      </p:sp>
    </p:spTree>
    <p:extLst>
      <p:ext uri="{BB962C8B-B14F-4D97-AF65-F5344CB8AC3E}">
        <p14:creationId xmlns:p14="http://schemas.microsoft.com/office/powerpoint/2010/main" val="6805353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1DC4F3-8F88-3FE6-41D6-3968CBCEEFF5}"/>
              </a:ext>
            </a:extLst>
          </p:cNvPr>
          <p:cNvSpPr>
            <a:spLocks noGrp="1"/>
          </p:cNvSpPr>
          <p:nvPr>
            <p:ph type="title"/>
          </p:nvPr>
        </p:nvSpPr>
        <p:spPr/>
        <p:txBody>
          <a:bodyPr/>
          <a:lstStyle/>
          <a:p>
            <a:r>
              <a:rPr lang="en-US" dirty="0"/>
              <a:t>Mastermind Topic</a:t>
            </a:r>
          </a:p>
        </p:txBody>
      </p:sp>
      <p:sp>
        <p:nvSpPr>
          <p:cNvPr id="4" name="Text Placeholder 3">
            <a:extLst>
              <a:ext uri="{FF2B5EF4-FFF2-40B4-BE49-F238E27FC236}">
                <a16:creationId xmlns:a16="http://schemas.microsoft.com/office/drawing/2014/main" id="{E7F43524-834D-7F95-82C5-0FC34D742FEE}"/>
              </a:ext>
            </a:extLst>
          </p:cNvPr>
          <p:cNvSpPr>
            <a:spLocks noGrp="1"/>
          </p:cNvSpPr>
          <p:nvPr>
            <p:ph type="body" sz="quarter" idx="15"/>
          </p:nvPr>
        </p:nvSpPr>
        <p:spPr/>
        <p:txBody>
          <a:bodyPr/>
          <a:lstStyle/>
          <a:p>
            <a:r>
              <a:rPr lang="en-US"/>
              <a:t>©2025 RE/MAX, LLC. Each Office Independently Owned and Operated. 25_250</a:t>
            </a:r>
          </a:p>
        </p:txBody>
      </p:sp>
      <p:sp>
        <p:nvSpPr>
          <p:cNvPr id="5" name="Slide Number Placeholder 4">
            <a:extLst>
              <a:ext uri="{FF2B5EF4-FFF2-40B4-BE49-F238E27FC236}">
                <a16:creationId xmlns:a16="http://schemas.microsoft.com/office/drawing/2014/main" id="{FA56DDA9-9811-319E-67C5-144787710C9F}"/>
              </a:ext>
            </a:extLst>
          </p:cNvPr>
          <p:cNvSpPr>
            <a:spLocks noGrp="1"/>
          </p:cNvSpPr>
          <p:nvPr>
            <p:ph type="sldNum" sz="quarter" idx="4"/>
          </p:nvPr>
        </p:nvSpPr>
        <p:spPr/>
        <p:txBody>
          <a:bodyPr/>
          <a:lstStyle/>
          <a:p>
            <a:fld id="{118FA9C5-EA5D-5745-9DC4-F40B5BE4446B}" type="slidenum">
              <a:rPr lang="en-US" smtClean="0"/>
              <a:pPr/>
              <a:t>17</a:t>
            </a:fld>
            <a:endParaRPr lang="en-US"/>
          </a:p>
        </p:txBody>
      </p:sp>
      <p:sp>
        <p:nvSpPr>
          <p:cNvPr id="6" name="Title 4">
            <a:extLst>
              <a:ext uri="{FF2B5EF4-FFF2-40B4-BE49-F238E27FC236}">
                <a16:creationId xmlns:a16="http://schemas.microsoft.com/office/drawing/2014/main" id="{2B8CB577-22BD-D49F-D1A0-9052B04DC540}"/>
              </a:ext>
            </a:extLst>
          </p:cNvPr>
          <p:cNvSpPr txBox="1">
            <a:spLocks/>
          </p:cNvSpPr>
          <p:nvPr/>
        </p:nvSpPr>
        <p:spPr>
          <a:xfrm>
            <a:off x="5027851" y="5377831"/>
            <a:ext cx="2140344" cy="443714"/>
          </a:xfrm>
          <a:prstGeom prst="rect">
            <a:avLst/>
          </a:prstGeom>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sz="3000" b="1" i="0" kern="1200">
                <a:solidFill>
                  <a:schemeClr val="bg1"/>
                </a:solidFill>
                <a:latin typeface="Montserrat" pitchFamily="2" charset="77"/>
                <a:ea typeface="+mj-ea"/>
                <a:cs typeface="+mj-cs"/>
              </a:defRPr>
            </a:lvl1pPr>
          </a:lstStyle>
          <a:p>
            <a:pPr algn="ctr"/>
            <a:r>
              <a:rPr lang="en-US" dirty="0"/>
              <a:t>Agent Name</a:t>
            </a:r>
          </a:p>
        </p:txBody>
      </p:sp>
      <p:pic>
        <p:nvPicPr>
          <p:cNvPr id="7" name="Picture Placeholder 5">
            <a:extLst>
              <a:ext uri="{FF2B5EF4-FFF2-40B4-BE49-F238E27FC236}">
                <a16:creationId xmlns:a16="http://schemas.microsoft.com/office/drawing/2014/main" id="{0D2E8866-6B6D-0629-80DC-3BE5F784D79B}"/>
              </a:ext>
            </a:extLst>
          </p:cNvPr>
          <p:cNvPicPr>
            <a:picLocks noChangeAspect="1"/>
          </p:cNvPicPr>
          <p:nvPr/>
        </p:nvPicPr>
        <p:blipFill>
          <a:blip r:embed="rId2"/>
          <a:srcRect/>
          <a:stretch/>
        </p:blipFill>
        <p:spPr>
          <a:xfrm>
            <a:off x="1231900" y="1384300"/>
            <a:ext cx="2578100" cy="3721100"/>
          </a:xfrm>
          <a:prstGeom prst="rect">
            <a:avLst/>
          </a:prstGeom>
        </p:spPr>
      </p:pic>
      <p:pic>
        <p:nvPicPr>
          <p:cNvPr id="8" name="Picture Placeholder 5">
            <a:extLst>
              <a:ext uri="{FF2B5EF4-FFF2-40B4-BE49-F238E27FC236}">
                <a16:creationId xmlns:a16="http://schemas.microsoft.com/office/drawing/2014/main" id="{65C3D44C-5D54-E93F-EC55-F5CDFF1FCA5C}"/>
              </a:ext>
            </a:extLst>
          </p:cNvPr>
          <p:cNvPicPr>
            <a:picLocks noChangeAspect="1"/>
          </p:cNvPicPr>
          <p:nvPr/>
        </p:nvPicPr>
        <p:blipFill>
          <a:blip r:embed="rId2"/>
          <a:srcRect/>
          <a:stretch/>
        </p:blipFill>
        <p:spPr>
          <a:xfrm>
            <a:off x="4803185" y="1381603"/>
            <a:ext cx="2578100" cy="3721100"/>
          </a:xfrm>
          <a:prstGeom prst="rect">
            <a:avLst/>
          </a:prstGeom>
        </p:spPr>
      </p:pic>
      <p:pic>
        <p:nvPicPr>
          <p:cNvPr id="9" name="Picture Placeholder 5">
            <a:extLst>
              <a:ext uri="{FF2B5EF4-FFF2-40B4-BE49-F238E27FC236}">
                <a16:creationId xmlns:a16="http://schemas.microsoft.com/office/drawing/2014/main" id="{FFC7B956-C7E1-BC47-86B1-9F407FBEB451}"/>
              </a:ext>
            </a:extLst>
          </p:cNvPr>
          <p:cNvPicPr>
            <a:picLocks noChangeAspect="1"/>
          </p:cNvPicPr>
          <p:nvPr/>
        </p:nvPicPr>
        <p:blipFill>
          <a:blip r:embed="rId2"/>
          <a:srcRect/>
          <a:stretch/>
        </p:blipFill>
        <p:spPr>
          <a:xfrm>
            <a:off x="8383911" y="1381603"/>
            <a:ext cx="2578100" cy="3721100"/>
          </a:xfrm>
          <a:prstGeom prst="rect">
            <a:avLst/>
          </a:prstGeom>
        </p:spPr>
      </p:pic>
      <p:sp>
        <p:nvSpPr>
          <p:cNvPr id="12" name="Title 4">
            <a:extLst>
              <a:ext uri="{FF2B5EF4-FFF2-40B4-BE49-F238E27FC236}">
                <a16:creationId xmlns:a16="http://schemas.microsoft.com/office/drawing/2014/main" id="{8E8AA784-B554-872A-6E09-36B56CD079A3}"/>
              </a:ext>
            </a:extLst>
          </p:cNvPr>
          <p:cNvSpPr txBox="1">
            <a:spLocks/>
          </p:cNvSpPr>
          <p:nvPr/>
        </p:nvSpPr>
        <p:spPr>
          <a:xfrm>
            <a:off x="1445777" y="5375134"/>
            <a:ext cx="2140344" cy="443714"/>
          </a:xfrm>
          <a:prstGeom prst="rect">
            <a:avLst/>
          </a:prstGeom>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sz="3000" b="1" i="0" kern="1200">
                <a:solidFill>
                  <a:schemeClr val="bg1"/>
                </a:solidFill>
                <a:latin typeface="Montserrat" pitchFamily="2" charset="77"/>
                <a:ea typeface="+mj-ea"/>
                <a:cs typeface="+mj-cs"/>
              </a:defRPr>
            </a:lvl1pPr>
          </a:lstStyle>
          <a:p>
            <a:pPr algn="ctr"/>
            <a:r>
              <a:rPr lang="en-US" dirty="0"/>
              <a:t>Agent Name</a:t>
            </a:r>
          </a:p>
        </p:txBody>
      </p:sp>
      <p:sp>
        <p:nvSpPr>
          <p:cNvPr id="13" name="Title 4">
            <a:extLst>
              <a:ext uri="{FF2B5EF4-FFF2-40B4-BE49-F238E27FC236}">
                <a16:creationId xmlns:a16="http://schemas.microsoft.com/office/drawing/2014/main" id="{B9209B79-4F71-DD53-FBFE-6126EE36B675}"/>
              </a:ext>
            </a:extLst>
          </p:cNvPr>
          <p:cNvSpPr txBox="1">
            <a:spLocks/>
          </p:cNvSpPr>
          <p:nvPr/>
        </p:nvSpPr>
        <p:spPr>
          <a:xfrm>
            <a:off x="8605879" y="5375134"/>
            <a:ext cx="2140344" cy="443714"/>
          </a:xfrm>
          <a:prstGeom prst="rect">
            <a:avLst/>
          </a:prstGeom>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sz="3000" b="1" i="0" kern="1200">
                <a:solidFill>
                  <a:schemeClr val="bg1"/>
                </a:solidFill>
                <a:latin typeface="Montserrat" pitchFamily="2" charset="77"/>
                <a:ea typeface="+mj-ea"/>
                <a:cs typeface="+mj-cs"/>
              </a:defRPr>
            </a:lvl1pPr>
          </a:lstStyle>
          <a:p>
            <a:pPr algn="ctr"/>
            <a:r>
              <a:rPr lang="en-US" dirty="0"/>
              <a:t>Agent Name</a:t>
            </a:r>
          </a:p>
        </p:txBody>
      </p:sp>
    </p:spTree>
    <p:extLst>
      <p:ext uri="{BB962C8B-B14F-4D97-AF65-F5344CB8AC3E}">
        <p14:creationId xmlns:p14="http://schemas.microsoft.com/office/powerpoint/2010/main" val="505102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5D488E-EB2E-642A-A43A-F8DC9E092B2B}"/>
              </a:ext>
            </a:extLst>
          </p:cNvPr>
          <p:cNvSpPr>
            <a:spLocks noGrp="1"/>
          </p:cNvSpPr>
          <p:nvPr>
            <p:ph type="title"/>
          </p:nvPr>
        </p:nvSpPr>
        <p:spPr>
          <a:xfrm>
            <a:off x="641252" y="1594624"/>
            <a:ext cx="7218697" cy="3713355"/>
          </a:xfrm>
        </p:spPr>
        <p:txBody>
          <a:bodyPr/>
          <a:lstStyle/>
          <a:p>
            <a:r>
              <a:rPr lang="en-US" dirty="0"/>
              <a:t>RE/MAX EVENTS</a:t>
            </a:r>
          </a:p>
        </p:txBody>
      </p:sp>
      <p:sp>
        <p:nvSpPr>
          <p:cNvPr id="4" name="Text Placeholder 3">
            <a:extLst>
              <a:ext uri="{FF2B5EF4-FFF2-40B4-BE49-F238E27FC236}">
                <a16:creationId xmlns:a16="http://schemas.microsoft.com/office/drawing/2014/main" id="{7C006623-33B1-EA75-71C1-80D208CF9751}"/>
              </a:ext>
            </a:extLst>
          </p:cNvPr>
          <p:cNvSpPr>
            <a:spLocks noGrp="1"/>
          </p:cNvSpPr>
          <p:nvPr>
            <p:ph type="body" sz="quarter" idx="15"/>
          </p:nvPr>
        </p:nvSpPr>
        <p:spPr/>
        <p:txBody>
          <a:bodyPr/>
          <a:lstStyle/>
          <a:p>
            <a:r>
              <a:rPr lang="en-US"/>
              <a:t>©2025 RE/MAX, LLC. Each Office Independently Owned and Operated. 25_250</a:t>
            </a:r>
          </a:p>
        </p:txBody>
      </p:sp>
      <p:sp>
        <p:nvSpPr>
          <p:cNvPr id="5" name="Slide Number Placeholder 4">
            <a:extLst>
              <a:ext uri="{FF2B5EF4-FFF2-40B4-BE49-F238E27FC236}">
                <a16:creationId xmlns:a16="http://schemas.microsoft.com/office/drawing/2014/main" id="{0FB757DC-5789-3AC9-AC25-BA49022076AC}"/>
              </a:ext>
            </a:extLst>
          </p:cNvPr>
          <p:cNvSpPr>
            <a:spLocks noGrp="1"/>
          </p:cNvSpPr>
          <p:nvPr>
            <p:ph type="sldNum" sz="quarter" idx="4"/>
          </p:nvPr>
        </p:nvSpPr>
        <p:spPr/>
        <p:txBody>
          <a:bodyPr/>
          <a:lstStyle/>
          <a:p>
            <a:fld id="{118FA9C5-EA5D-5745-9DC4-F40B5BE4446B}" type="slidenum">
              <a:rPr lang="en-US" smtClean="0"/>
              <a:pPr/>
              <a:t>18</a:t>
            </a:fld>
            <a:endParaRPr lang="en-US"/>
          </a:p>
        </p:txBody>
      </p:sp>
    </p:spTree>
    <p:extLst>
      <p:ext uri="{BB962C8B-B14F-4D97-AF65-F5344CB8AC3E}">
        <p14:creationId xmlns:p14="http://schemas.microsoft.com/office/powerpoint/2010/main" val="27472044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A screenshot of a computer&#10;&#10;AI-generated content may be incorrect.">
            <a:extLst>
              <a:ext uri="{FF2B5EF4-FFF2-40B4-BE49-F238E27FC236}">
                <a16:creationId xmlns:a16="http://schemas.microsoft.com/office/drawing/2014/main" id="{C3FAB37A-C76A-93F7-2DD4-1E82CC37F99B}"/>
              </a:ext>
            </a:extLst>
          </p:cNvPr>
          <p:cNvPicPr>
            <a:picLocks noChangeAspect="1"/>
          </p:cNvPicPr>
          <p:nvPr/>
        </p:nvPicPr>
        <p:blipFill>
          <a:blip r:embed="rId3"/>
          <a:stretch>
            <a:fillRect/>
          </a:stretch>
        </p:blipFill>
        <p:spPr>
          <a:xfrm>
            <a:off x="6067883" y="956336"/>
            <a:ext cx="5763564" cy="3600323"/>
          </a:xfrm>
          <a:prstGeom prst="rect">
            <a:avLst/>
          </a:prstGeom>
        </p:spPr>
      </p:pic>
      <p:sp>
        <p:nvSpPr>
          <p:cNvPr id="2" name="Title 1">
            <a:extLst>
              <a:ext uri="{FF2B5EF4-FFF2-40B4-BE49-F238E27FC236}">
                <a16:creationId xmlns:a16="http://schemas.microsoft.com/office/drawing/2014/main" id="{D264EEDB-8889-2917-6316-1AF0389FAEA0}"/>
              </a:ext>
            </a:extLst>
          </p:cNvPr>
          <p:cNvSpPr>
            <a:spLocks noGrp="1"/>
          </p:cNvSpPr>
          <p:nvPr>
            <p:ph type="title"/>
          </p:nvPr>
        </p:nvSpPr>
        <p:spPr>
          <a:xfrm>
            <a:off x="516294" y="1271972"/>
            <a:ext cx="5448653" cy="1279047"/>
          </a:xfrm>
        </p:spPr>
        <p:txBody>
          <a:bodyPr lIns="91440" tIns="45720" rIns="91440" bIns="45720" anchor="ctr">
            <a:noAutofit/>
          </a:bodyPr>
          <a:lstStyle/>
          <a:p>
            <a:r>
              <a:rPr lang="en-US" sz="3200" dirty="0">
                <a:latin typeface="Montserrat"/>
              </a:rPr>
              <a:t>Holiday Marketing That Fills Your Pipeline!</a:t>
            </a:r>
          </a:p>
        </p:txBody>
      </p:sp>
      <p:pic>
        <p:nvPicPr>
          <p:cNvPr id="8" name="Picture 7" descr="A red and blue text on a black background&#10;&#10;AI-generated content may be incorrect.">
            <a:extLst>
              <a:ext uri="{FF2B5EF4-FFF2-40B4-BE49-F238E27FC236}">
                <a16:creationId xmlns:a16="http://schemas.microsoft.com/office/drawing/2014/main" id="{8258AF9E-7FFC-F2F1-3A29-A254CE0C5A56}"/>
              </a:ext>
            </a:extLst>
          </p:cNvPr>
          <p:cNvPicPr>
            <a:picLocks noChangeAspect="1" noChangeArrowheads="1"/>
          </p:cNvPicPr>
          <p:nvPr/>
        </p:nvPicPr>
        <p:blipFill rotWithShape="1">
          <a:blip r:embed="rId4"/>
          <a:srcRect t="15084" b="15084"/>
          <a:stretch/>
        </p:blipFill>
        <p:spPr bwMode="auto">
          <a:xfrm>
            <a:off x="360553" y="268434"/>
            <a:ext cx="2943774" cy="93488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16">
            <a:extLst>
              <a:ext uri="{FF2B5EF4-FFF2-40B4-BE49-F238E27FC236}">
                <a16:creationId xmlns:a16="http://schemas.microsoft.com/office/drawing/2014/main" id="{053584F9-E0DA-703F-C12A-DA5AC3B778F2}"/>
              </a:ext>
            </a:extLst>
          </p:cNvPr>
          <p:cNvSpPr txBox="1"/>
          <p:nvPr/>
        </p:nvSpPr>
        <p:spPr>
          <a:xfrm>
            <a:off x="529055" y="2398278"/>
            <a:ext cx="4734369" cy="1477303"/>
          </a:xfrm>
          <a:prstGeom prst="rect">
            <a:avLst/>
          </a:prstGeom>
          <a:noFill/>
        </p:spPr>
        <p:txBody>
          <a:bodyPr wrap="square" lIns="91416" tIns="45708" rIns="91416" bIns="45708"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000000"/>
                </a:solidFill>
                <a:latin typeface="Montserrat"/>
              </a:rPr>
              <a:t>Learn how to leverage your tools to create landing pages as digital RSVP for parties, automate follow up with custom campaigns, holiday themed marketing materials and much more!</a:t>
            </a:r>
            <a:endParaRPr lang="en-US" dirty="0">
              <a:solidFill>
                <a:srgbClr val="000000"/>
              </a:solidFill>
              <a:latin typeface="Montserrat" pitchFamily="2" charset="77"/>
            </a:endParaRPr>
          </a:p>
        </p:txBody>
      </p:sp>
      <p:sp>
        <p:nvSpPr>
          <p:cNvPr id="7" name="TextBox 21">
            <a:extLst>
              <a:ext uri="{FF2B5EF4-FFF2-40B4-BE49-F238E27FC236}">
                <a16:creationId xmlns:a16="http://schemas.microsoft.com/office/drawing/2014/main" id="{FB688532-396A-B3BC-14B9-2A979AFACDE7}"/>
              </a:ext>
            </a:extLst>
          </p:cNvPr>
          <p:cNvSpPr txBox="1"/>
          <p:nvPr/>
        </p:nvSpPr>
        <p:spPr>
          <a:xfrm>
            <a:off x="2378707" y="6199241"/>
            <a:ext cx="5350394" cy="630918"/>
          </a:xfrm>
          <a:prstGeom prst="rect">
            <a:avLst/>
          </a:prstGeom>
          <a:noFill/>
        </p:spPr>
        <p:txBody>
          <a:bodyPr wrap="square" lIns="91416" tIns="45708" rIns="91416" bIns="45708"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i="1">
                <a:solidFill>
                  <a:schemeClr val="bg1">
                    <a:lumMod val="50000"/>
                  </a:schemeClr>
                </a:solidFill>
                <a:latin typeface="Montserrat"/>
                <a:ea typeface="+mn-lt"/>
                <a:cs typeface="+mn-lt"/>
              </a:rPr>
              <a:t>*The completed analysis included all active agents in US and Canada owned regions, with </a:t>
            </a:r>
            <a:r>
              <a:rPr lang="en-US" sz="700" i="1" err="1">
                <a:solidFill>
                  <a:schemeClr val="bg1">
                    <a:lumMod val="50000"/>
                  </a:schemeClr>
                </a:solidFill>
                <a:latin typeface="Montserrat"/>
                <a:ea typeface="+mn-lt"/>
                <a:cs typeface="+mn-lt"/>
              </a:rPr>
              <a:t>BoldTrail</a:t>
            </a:r>
            <a:r>
              <a:rPr lang="en-US" sz="700" i="1">
                <a:solidFill>
                  <a:schemeClr val="bg1">
                    <a:lumMod val="50000"/>
                  </a:schemeClr>
                </a:solidFill>
                <a:latin typeface="Montserrat"/>
                <a:ea typeface="+mn-lt"/>
                <a:cs typeface="+mn-lt"/>
              </a:rPr>
              <a:t> platform users defined as Monthly Active Users (the agent has logged on at least once in the last 30 days). Productivity comparisons are based on 2024 full-year statistics, with Canadian commissions converted into USD for aggregation with the US data.</a:t>
            </a:r>
          </a:p>
          <a:p>
            <a:endParaRPr lang="en-US" sz="700" i="1">
              <a:solidFill>
                <a:schemeClr val="bg1">
                  <a:lumMod val="50000"/>
                </a:schemeClr>
              </a:solidFill>
              <a:latin typeface="Montserrat"/>
              <a:ea typeface="Calibri"/>
              <a:cs typeface="Calibri"/>
            </a:endParaRPr>
          </a:p>
        </p:txBody>
      </p:sp>
      <p:pic>
        <p:nvPicPr>
          <p:cNvPr id="10" name="Picture 9">
            <a:extLst>
              <a:ext uri="{FF2B5EF4-FFF2-40B4-BE49-F238E27FC236}">
                <a16:creationId xmlns:a16="http://schemas.microsoft.com/office/drawing/2014/main" id="{EF27BC09-97D3-D705-9CE1-DF1E2C24D458}"/>
              </a:ext>
            </a:extLst>
          </p:cNvPr>
          <p:cNvPicPr>
            <a:picLocks noChangeAspect="1"/>
          </p:cNvPicPr>
          <p:nvPr/>
        </p:nvPicPr>
        <p:blipFill>
          <a:blip r:embed="rId5"/>
          <a:srcRect l="2404" r="2328"/>
          <a:stretch>
            <a:fillRect/>
          </a:stretch>
        </p:blipFill>
        <p:spPr>
          <a:xfrm>
            <a:off x="5531577" y="782614"/>
            <a:ext cx="6813742" cy="4374798"/>
          </a:xfrm>
          <a:prstGeom prst="rect">
            <a:avLst/>
          </a:prstGeom>
        </p:spPr>
      </p:pic>
      <p:pic>
        <p:nvPicPr>
          <p:cNvPr id="5" name="Picture 4" descr="A screen shot of a phone&#10;&#10;AI-generated content may be incorrect.">
            <a:extLst>
              <a:ext uri="{FF2B5EF4-FFF2-40B4-BE49-F238E27FC236}">
                <a16:creationId xmlns:a16="http://schemas.microsoft.com/office/drawing/2014/main" id="{2C21EEB2-61C7-7490-A1AF-FEACB3BF69E5}"/>
              </a:ext>
            </a:extLst>
          </p:cNvPr>
          <p:cNvPicPr>
            <a:picLocks noChangeAspect="1"/>
          </p:cNvPicPr>
          <p:nvPr/>
        </p:nvPicPr>
        <p:blipFill>
          <a:blip r:embed="rId6"/>
          <a:stretch>
            <a:fillRect/>
          </a:stretch>
        </p:blipFill>
        <p:spPr>
          <a:xfrm>
            <a:off x="8575093" y="1672307"/>
            <a:ext cx="3255049" cy="4214015"/>
          </a:xfrm>
          <a:prstGeom prst="rect">
            <a:avLst/>
          </a:prstGeom>
        </p:spPr>
      </p:pic>
      <p:sp>
        <p:nvSpPr>
          <p:cNvPr id="3" name="TextBox 16">
            <a:extLst>
              <a:ext uri="{FF2B5EF4-FFF2-40B4-BE49-F238E27FC236}">
                <a16:creationId xmlns:a16="http://schemas.microsoft.com/office/drawing/2014/main" id="{67EEE234-009C-DE1B-B1B4-97FB7FF53EEF}"/>
              </a:ext>
            </a:extLst>
          </p:cNvPr>
          <p:cNvSpPr txBox="1"/>
          <p:nvPr/>
        </p:nvSpPr>
        <p:spPr>
          <a:xfrm>
            <a:off x="516294" y="3875581"/>
            <a:ext cx="4734369" cy="369308"/>
          </a:xfrm>
          <a:prstGeom prst="rect">
            <a:avLst/>
          </a:prstGeom>
          <a:noFill/>
        </p:spPr>
        <p:txBody>
          <a:bodyPr wrap="square" lIns="91416" tIns="45708" rIns="91416" bIns="45708"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0141FE"/>
                </a:solidFill>
                <a:latin typeface="Montserrat Medium"/>
              </a:rPr>
              <a:t>Wednesday 11/5 | 12:00 PM – 1:30 PM ET</a:t>
            </a:r>
            <a:endParaRPr lang="en-US" dirty="0">
              <a:solidFill>
                <a:srgbClr val="000000"/>
              </a:solidFill>
              <a:latin typeface="Montserrat" pitchFamily="2" charset="77"/>
            </a:endParaRPr>
          </a:p>
        </p:txBody>
      </p:sp>
      <p:pic>
        <p:nvPicPr>
          <p:cNvPr id="6" name="Picture 5" descr="A qr code with black squares&#10;&#10;AI-generated content may be incorrect.">
            <a:extLst>
              <a:ext uri="{FF2B5EF4-FFF2-40B4-BE49-F238E27FC236}">
                <a16:creationId xmlns:a16="http://schemas.microsoft.com/office/drawing/2014/main" id="{7D1FD867-1F27-2955-4AB1-360C42E3400A}"/>
              </a:ext>
            </a:extLst>
          </p:cNvPr>
          <p:cNvPicPr>
            <a:picLocks noChangeAspect="1"/>
          </p:cNvPicPr>
          <p:nvPr/>
        </p:nvPicPr>
        <p:blipFill>
          <a:blip r:embed="rId7"/>
          <a:stretch>
            <a:fillRect/>
          </a:stretch>
        </p:blipFill>
        <p:spPr>
          <a:xfrm>
            <a:off x="604469" y="4408465"/>
            <a:ext cx="1500126" cy="1497894"/>
          </a:xfrm>
          <a:prstGeom prst="rect">
            <a:avLst/>
          </a:prstGeom>
        </p:spPr>
      </p:pic>
    </p:spTree>
    <p:extLst>
      <p:ext uri="{BB962C8B-B14F-4D97-AF65-F5344CB8AC3E}">
        <p14:creationId xmlns:p14="http://schemas.microsoft.com/office/powerpoint/2010/main" val="31191003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A26706-31EF-737A-9FA7-C38C1E0EE8CF}"/>
              </a:ext>
            </a:extLst>
          </p:cNvPr>
          <p:cNvSpPr>
            <a:spLocks noGrp="1"/>
          </p:cNvSpPr>
          <p:nvPr>
            <p:ph type="title"/>
          </p:nvPr>
        </p:nvSpPr>
        <p:spPr/>
        <p:txBody>
          <a:bodyPr/>
          <a:lstStyle/>
          <a:p>
            <a:r>
              <a:rPr lang="en-US" dirty="0">
                <a:latin typeface="Montserrat"/>
              </a:rPr>
              <a:t>[Office </a:t>
            </a:r>
            <a:r>
              <a:rPr lang="en-US" dirty="0">
                <a:solidFill>
                  <a:srgbClr val="FFFFFF"/>
                </a:solidFill>
                <a:latin typeface="Montserrat"/>
              </a:rPr>
              <a:t>Name] </a:t>
            </a:r>
            <a:r>
              <a:rPr lang="en-US" dirty="0">
                <a:solidFill>
                  <a:srgbClr val="027DC3"/>
                </a:solidFill>
                <a:latin typeface="Montserrat"/>
              </a:rPr>
              <a:t>Vision</a:t>
            </a:r>
            <a:r>
              <a:rPr lang="en-US" dirty="0">
                <a:latin typeface="Montserrat"/>
              </a:rPr>
              <a:t> </a:t>
            </a:r>
            <a:r>
              <a:rPr lang="en-US" dirty="0">
                <a:solidFill>
                  <a:srgbClr val="DC1C2E"/>
                </a:solidFill>
                <a:latin typeface="Montserrat"/>
              </a:rPr>
              <a:t>Mission</a:t>
            </a:r>
            <a:r>
              <a:rPr lang="en-US" dirty="0">
                <a:latin typeface="Montserrat"/>
              </a:rPr>
              <a:t> </a:t>
            </a:r>
            <a:r>
              <a:rPr lang="en-US" dirty="0">
                <a:solidFill>
                  <a:srgbClr val="ADC0C8"/>
                </a:solidFill>
                <a:latin typeface="Montserrat"/>
              </a:rPr>
              <a:t>Values</a:t>
            </a:r>
            <a:endParaRPr lang="en-US" dirty="0">
              <a:solidFill>
                <a:srgbClr val="ADC0C8"/>
              </a:solidFill>
            </a:endParaRPr>
          </a:p>
        </p:txBody>
      </p:sp>
      <p:sp>
        <p:nvSpPr>
          <p:cNvPr id="4" name="Text Placeholder 3">
            <a:extLst>
              <a:ext uri="{FF2B5EF4-FFF2-40B4-BE49-F238E27FC236}">
                <a16:creationId xmlns:a16="http://schemas.microsoft.com/office/drawing/2014/main" id="{D17F649B-E6F8-DDC0-984D-374B067889DE}"/>
              </a:ext>
            </a:extLst>
          </p:cNvPr>
          <p:cNvSpPr>
            <a:spLocks noGrp="1"/>
          </p:cNvSpPr>
          <p:nvPr>
            <p:ph type="body" sz="quarter" idx="15"/>
          </p:nvPr>
        </p:nvSpPr>
        <p:spPr/>
        <p:txBody>
          <a:bodyPr/>
          <a:lstStyle/>
          <a:p>
            <a:r>
              <a:rPr lang="en-US"/>
              <a:t>©2025 RE/MAX, LLC. Each Office Independently Owned and Operated. 25_250</a:t>
            </a:r>
          </a:p>
        </p:txBody>
      </p:sp>
      <p:sp>
        <p:nvSpPr>
          <p:cNvPr id="5" name="Slide Number Placeholder 4">
            <a:extLst>
              <a:ext uri="{FF2B5EF4-FFF2-40B4-BE49-F238E27FC236}">
                <a16:creationId xmlns:a16="http://schemas.microsoft.com/office/drawing/2014/main" id="{97A0BAB0-6C43-FC54-44A4-F581B54F7683}"/>
              </a:ext>
            </a:extLst>
          </p:cNvPr>
          <p:cNvSpPr>
            <a:spLocks noGrp="1"/>
          </p:cNvSpPr>
          <p:nvPr>
            <p:ph type="sldNum" sz="quarter" idx="4"/>
          </p:nvPr>
        </p:nvSpPr>
        <p:spPr/>
        <p:txBody>
          <a:bodyPr/>
          <a:lstStyle/>
          <a:p>
            <a:fld id="{118FA9C5-EA5D-5745-9DC4-F40B5BE4446B}" type="slidenum">
              <a:rPr lang="en-US" smtClean="0"/>
              <a:pPr/>
              <a:t>2</a:t>
            </a:fld>
            <a:endParaRPr lang="en-US"/>
          </a:p>
        </p:txBody>
      </p:sp>
      <p:sp>
        <p:nvSpPr>
          <p:cNvPr id="6" name="Content Placeholder 6">
            <a:extLst>
              <a:ext uri="{FF2B5EF4-FFF2-40B4-BE49-F238E27FC236}">
                <a16:creationId xmlns:a16="http://schemas.microsoft.com/office/drawing/2014/main" id="{E6EAEB96-8F1B-6A19-8825-3E2957C21C7D}"/>
              </a:ext>
            </a:extLst>
          </p:cNvPr>
          <p:cNvSpPr txBox="1">
            <a:spLocks/>
          </p:cNvSpPr>
          <p:nvPr/>
        </p:nvSpPr>
        <p:spPr>
          <a:xfrm>
            <a:off x="637374" y="1404938"/>
            <a:ext cx="10333403" cy="4783989"/>
          </a:xfrm>
          <a:prstGeom prst="rect">
            <a:avLst/>
          </a:prstGeom>
        </p:spPr>
        <p:txBody>
          <a:bodyPr vert="horz" lIns="91440" tIns="45720" rIns="91440" bIns="45720" rtlCol="0" anchor="t">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i="1" dirty="0">
                <a:solidFill>
                  <a:srgbClr val="F7F5EE"/>
                </a:solidFill>
                <a:latin typeface="Montserrat"/>
              </a:rPr>
              <a:t>[The questions below are meant to help give you an idea of why type of content to input into this slide. Delete the questions and replace with statements that reflect the subject of each heading.]</a:t>
            </a:r>
          </a:p>
          <a:p>
            <a:r>
              <a:rPr lang="en-US" b="1" dirty="0">
                <a:solidFill>
                  <a:srgbClr val="057DC3"/>
                </a:solidFill>
                <a:latin typeface="Montserrat"/>
              </a:rPr>
              <a:t>Vision</a:t>
            </a:r>
            <a:endParaRPr lang="en-US" b="1" dirty="0">
              <a:latin typeface="Montserrat"/>
            </a:endParaRPr>
          </a:p>
          <a:p>
            <a:pPr lvl="1" indent="-175895"/>
            <a:r>
              <a:rPr lang="en-US" dirty="0">
                <a:solidFill>
                  <a:srgbClr val="F7F5EE"/>
                </a:solidFill>
                <a:latin typeface="Montserrat Light"/>
              </a:rPr>
              <a:t>What do we care about most? </a:t>
            </a:r>
            <a:endParaRPr lang="en-US" dirty="0">
              <a:solidFill>
                <a:srgbClr val="F7F5EE"/>
              </a:solidFill>
            </a:endParaRPr>
          </a:p>
          <a:p>
            <a:pPr lvl="1" indent="-175895"/>
            <a:r>
              <a:rPr lang="en-US" dirty="0">
                <a:solidFill>
                  <a:srgbClr val="F7F5EE"/>
                </a:solidFill>
                <a:latin typeface="Montserrat Light"/>
              </a:rPr>
              <a:t>Where would we like to be in three years? Five years? 10 to 20 years? </a:t>
            </a:r>
            <a:endParaRPr lang="en-US" dirty="0">
              <a:solidFill>
                <a:srgbClr val="F7F5EE"/>
              </a:solidFill>
            </a:endParaRPr>
          </a:p>
          <a:p>
            <a:pPr lvl="1" indent="-175895"/>
            <a:r>
              <a:rPr lang="en-US" dirty="0">
                <a:solidFill>
                  <a:srgbClr val="F7F5EE"/>
                </a:solidFill>
                <a:latin typeface="Montserrat Light"/>
              </a:rPr>
              <a:t>What do we want more or less of? </a:t>
            </a:r>
            <a:endParaRPr lang="en-US" dirty="0">
              <a:solidFill>
                <a:srgbClr val="F7F5EE"/>
              </a:solidFill>
            </a:endParaRPr>
          </a:p>
          <a:p>
            <a:pPr lvl="1" indent="-175895"/>
            <a:r>
              <a:rPr lang="en-US" dirty="0">
                <a:solidFill>
                  <a:srgbClr val="F7F5EE"/>
                </a:solidFill>
                <a:latin typeface="Montserrat Light"/>
              </a:rPr>
              <a:t>What do we want to leave for others?</a:t>
            </a:r>
            <a:endParaRPr lang="en-US" dirty="0">
              <a:solidFill>
                <a:srgbClr val="F7F5EE"/>
              </a:solidFill>
            </a:endParaRPr>
          </a:p>
          <a:p>
            <a:r>
              <a:rPr lang="en-US" b="1" dirty="0">
                <a:solidFill>
                  <a:srgbClr val="DC1C2E"/>
                </a:solidFill>
                <a:latin typeface="Montserrat"/>
              </a:rPr>
              <a:t>Mission</a:t>
            </a:r>
            <a:endParaRPr lang="en-US" dirty="0"/>
          </a:p>
          <a:p>
            <a:pPr lvl="1" indent="-175895"/>
            <a:r>
              <a:rPr lang="en-US" dirty="0">
                <a:solidFill>
                  <a:srgbClr val="F7F5EE"/>
                </a:solidFill>
                <a:latin typeface="Montserrat Light"/>
              </a:rPr>
              <a:t>Who do we serve? </a:t>
            </a:r>
            <a:endParaRPr lang="en-US" dirty="0">
              <a:solidFill>
                <a:srgbClr val="F7F5EE"/>
              </a:solidFill>
            </a:endParaRPr>
          </a:p>
          <a:p>
            <a:pPr lvl="1" indent="-175895"/>
            <a:r>
              <a:rPr lang="en-US" dirty="0">
                <a:solidFill>
                  <a:srgbClr val="F7F5EE"/>
                </a:solidFill>
                <a:latin typeface="Montserrat Light"/>
              </a:rPr>
              <a:t>What are we trying to accomplish? </a:t>
            </a:r>
            <a:endParaRPr lang="en-US" dirty="0">
              <a:solidFill>
                <a:srgbClr val="F7F5EE"/>
              </a:solidFill>
            </a:endParaRPr>
          </a:p>
          <a:p>
            <a:pPr lvl="1" indent="-175895"/>
            <a:r>
              <a:rPr lang="en-US" dirty="0">
                <a:solidFill>
                  <a:srgbClr val="F7F5EE"/>
                </a:solidFill>
                <a:latin typeface="Montserrat Light"/>
              </a:rPr>
              <a:t>What impact do we want to achieve? </a:t>
            </a:r>
            <a:endParaRPr lang="en-US" dirty="0">
              <a:solidFill>
                <a:srgbClr val="F7F5EE"/>
              </a:solidFill>
            </a:endParaRPr>
          </a:p>
          <a:p>
            <a:pPr lvl="1" indent="-175895"/>
            <a:r>
              <a:rPr lang="en-US" dirty="0">
                <a:solidFill>
                  <a:srgbClr val="F7F5EE"/>
                </a:solidFill>
                <a:latin typeface="Montserrat Light"/>
              </a:rPr>
              <a:t>How can we provide the most value to our customers? </a:t>
            </a:r>
            <a:endParaRPr lang="en-US" dirty="0">
              <a:solidFill>
                <a:srgbClr val="F7F5EE"/>
              </a:solidFill>
            </a:endParaRPr>
          </a:p>
          <a:p>
            <a:r>
              <a:rPr lang="en-US" b="1" dirty="0">
                <a:solidFill>
                  <a:srgbClr val="ADC0C8"/>
                </a:solidFill>
                <a:latin typeface="Montserrat"/>
              </a:rPr>
              <a:t>Values</a:t>
            </a:r>
            <a:endParaRPr lang="en-US" dirty="0"/>
          </a:p>
          <a:p>
            <a:pPr lvl="1" indent="-175895"/>
            <a:r>
              <a:rPr lang="en-US" dirty="0">
                <a:solidFill>
                  <a:srgbClr val="F7F5EE"/>
                </a:solidFill>
                <a:latin typeface="Montserrat Light"/>
              </a:rPr>
              <a:t>What draws customers and agents to our office/team? </a:t>
            </a:r>
            <a:endParaRPr lang="en-US" dirty="0">
              <a:solidFill>
                <a:srgbClr val="F7F5EE"/>
              </a:solidFill>
            </a:endParaRPr>
          </a:p>
          <a:p>
            <a:pPr lvl="1" indent="-175895"/>
            <a:r>
              <a:rPr lang="en-US" dirty="0">
                <a:solidFill>
                  <a:srgbClr val="F7F5EE"/>
                </a:solidFill>
                <a:latin typeface="Montserrat Light"/>
              </a:rPr>
              <a:t>What is unique about our office’s/team’s culture? </a:t>
            </a:r>
            <a:endParaRPr lang="en-US" dirty="0">
              <a:solidFill>
                <a:srgbClr val="F7F5EE"/>
              </a:solidFill>
            </a:endParaRPr>
          </a:p>
          <a:p>
            <a:pPr lvl="1" indent="-175895"/>
            <a:r>
              <a:rPr lang="en-US" dirty="0">
                <a:solidFill>
                  <a:srgbClr val="F7F5EE"/>
                </a:solidFill>
                <a:latin typeface="Montserrat Light"/>
              </a:rPr>
              <a:t>What does success mean in our office/team? </a:t>
            </a:r>
            <a:endParaRPr lang="en-US" dirty="0">
              <a:solidFill>
                <a:srgbClr val="F7F5EE"/>
              </a:solidFill>
            </a:endParaRPr>
          </a:p>
          <a:p>
            <a:pPr lvl="1" indent="-175895"/>
            <a:r>
              <a:rPr lang="en-US" dirty="0">
                <a:solidFill>
                  <a:srgbClr val="F7F5EE"/>
                </a:solidFill>
                <a:latin typeface="Montserrat Light"/>
              </a:rPr>
              <a:t>How does our office/team manage goals and responsibilities? </a:t>
            </a:r>
            <a:endParaRPr lang="en-US" dirty="0">
              <a:solidFill>
                <a:srgbClr val="F7F5EE"/>
              </a:solidFill>
            </a:endParaRPr>
          </a:p>
          <a:p>
            <a:pPr lvl="1" indent="-175895"/>
            <a:r>
              <a:rPr lang="en-US" dirty="0">
                <a:solidFill>
                  <a:srgbClr val="F7F5EE"/>
                </a:solidFill>
                <a:latin typeface="Montserrat Light"/>
              </a:rPr>
              <a:t>How do we treat members of our own organization and community</a:t>
            </a:r>
            <a:r>
              <a:rPr lang="en-US" dirty="0">
                <a:latin typeface="Montserrat Light"/>
              </a:rPr>
              <a:t>?</a:t>
            </a:r>
            <a:endParaRPr lang="en-US" dirty="0"/>
          </a:p>
        </p:txBody>
      </p:sp>
    </p:spTree>
    <p:extLst>
      <p:ext uri="{BB962C8B-B14F-4D97-AF65-F5344CB8AC3E}">
        <p14:creationId xmlns:p14="http://schemas.microsoft.com/office/powerpoint/2010/main" val="30233749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2CB974-F387-D445-CD8C-89800DC105D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6D4A8C6-4FC3-C1C6-F023-0123990578EF}"/>
              </a:ext>
            </a:extLst>
          </p:cNvPr>
          <p:cNvSpPr>
            <a:spLocks noGrp="1"/>
          </p:cNvSpPr>
          <p:nvPr>
            <p:ph type="title"/>
          </p:nvPr>
        </p:nvSpPr>
        <p:spPr>
          <a:xfrm>
            <a:off x="641252" y="1594624"/>
            <a:ext cx="10195361" cy="3713355"/>
          </a:xfrm>
        </p:spPr>
        <p:txBody>
          <a:bodyPr/>
          <a:lstStyle/>
          <a:p>
            <a:r>
              <a:rPr lang="en-US" dirty="0"/>
              <a:t>Education Partners</a:t>
            </a:r>
          </a:p>
        </p:txBody>
      </p:sp>
      <p:sp>
        <p:nvSpPr>
          <p:cNvPr id="4" name="Text Placeholder 3">
            <a:extLst>
              <a:ext uri="{FF2B5EF4-FFF2-40B4-BE49-F238E27FC236}">
                <a16:creationId xmlns:a16="http://schemas.microsoft.com/office/drawing/2014/main" id="{BA48EE96-F8D0-67AB-EB0C-40E67450D4D0}"/>
              </a:ext>
            </a:extLst>
          </p:cNvPr>
          <p:cNvSpPr>
            <a:spLocks noGrp="1"/>
          </p:cNvSpPr>
          <p:nvPr>
            <p:ph type="body" sz="quarter" idx="15"/>
          </p:nvPr>
        </p:nvSpPr>
        <p:spPr/>
        <p:txBody>
          <a:bodyPr/>
          <a:lstStyle/>
          <a:p>
            <a:r>
              <a:rPr lang="en-US"/>
              <a:t>©2025 RE/MAX, LLC. Each Office Independently Owned and Operated. 25_250</a:t>
            </a:r>
          </a:p>
        </p:txBody>
      </p:sp>
      <p:sp>
        <p:nvSpPr>
          <p:cNvPr id="5" name="Slide Number Placeholder 4">
            <a:extLst>
              <a:ext uri="{FF2B5EF4-FFF2-40B4-BE49-F238E27FC236}">
                <a16:creationId xmlns:a16="http://schemas.microsoft.com/office/drawing/2014/main" id="{58829BF3-AF98-BCCF-E2E5-BD99EA25D232}"/>
              </a:ext>
            </a:extLst>
          </p:cNvPr>
          <p:cNvSpPr>
            <a:spLocks noGrp="1"/>
          </p:cNvSpPr>
          <p:nvPr>
            <p:ph type="sldNum" sz="quarter" idx="4"/>
          </p:nvPr>
        </p:nvSpPr>
        <p:spPr/>
        <p:txBody>
          <a:bodyPr/>
          <a:lstStyle/>
          <a:p>
            <a:fld id="{118FA9C5-EA5D-5745-9DC4-F40B5BE4446B}" type="slidenum">
              <a:rPr lang="en-US" smtClean="0"/>
              <a:pPr/>
              <a:t>20</a:t>
            </a:fld>
            <a:endParaRPr lang="en-US"/>
          </a:p>
        </p:txBody>
      </p:sp>
    </p:spTree>
    <p:extLst>
      <p:ext uri="{BB962C8B-B14F-4D97-AF65-F5344CB8AC3E}">
        <p14:creationId xmlns:p14="http://schemas.microsoft.com/office/powerpoint/2010/main" val="7415739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2D0268-2061-1475-3BC8-4E2C29787586}"/>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724C19CA-52BD-7E5F-EE96-6822F7806AEB}"/>
              </a:ext>
            </a:extLst>
          </p:cNvPr>
          <p:cNvSpPr>
            <a:spLocks noGrp="1"/>
          </p:cNvSpPr>
          <p:nvPr>
            <p:ph type="body" sz="quarter" idx="15"/>
          </p:nvPr>
        </p:nvSpPr>
        <p:spPr/>
        <p:txBody>
          <a:bodyPr/>
          <a:lstStyle/>
          <a:p>
            <a:r>
              <a:rPr lang="en-US"/>
              <a:t>©2025 RE/MAX, LLC. Each Office Independently Owned and Operated. 25_250</a:t>
            </a:r>
          </a:p>
        </p:txBody>
      </p:sp>
      <p:sp>
        <p:nvSpPr>
          <p:cNvPr id="5" name="Slide Number Placeholder 4">
            <a:extLst>
              <a:ext uri="{FF2B5EF4-FFF2-40B4-BE49-F238E27FC236}">
                <a16:creationId xmlns:a16="http://schemas.microsoft.com/office/drawing/2014/main" id="{7ECCF43D-8012-B326-1DD6-8E23AC5A9E6C}"/>
              </a:ext>
            </a:extLst>
          </p:cNvPr>
          <p:cNvSpPr>
            <a:spLocks noGrp="1"/>
          </p:cNvSpPr>
          <p:nvPr>
            <p:ph type="sldNum" sz="quarter" idx="4"/>
          </p:nvPr>
        </p:nvSpPr>
        <p:spPr/>
        <p:txBody>
          <a:bodyPr/>
          <a:lstStyle/>
          <a:p>
            <a:fld id="{118FA9C5-EA5D-5745-9DC4-F40B5BE4446B}" type="slidenum">
              <a:rPr lang="en-US" smtClean="0"/>
              <a:pPr/>
              <a:t>21</a:t>
            </a:fld>
            <a:endParaRPr lang="en-US"/>
          </a:p>
        </p:txBody>
      </p:sp>
      <p:sp>
        <p:nvSpPr>
          <p:cNvPr id="6" name="Title 3">
            <a:extLst>
              <a:ext uri="{FF2B5EF4-FFF2-40B4-BE49-F238E27FC236}">
                <a16:creationId xmlns:a16="http://schemas.microsoft.com/office/drawing/2014/main" id="{08783001-E419-77C2-EF00-C586924BD903}"/>
              </a:ext>
            </a:extLst>
          </p:cNvPr>
          <p:cNvSpPr>
            <a:spLocks noGrp="1"/>
          </p:cNvSpPr>
          <p:nvPr>
            <p:ph type="title"/>
          </p:nvPr>
        </p:nvSpPr>
        <p:spPr>
          <a:xfrm>
            <a:off x="681404" y="322014"/>
            <a:ext cx="9298912" cy="885177"/>
          </a:xfrm>
        </p:spPr>
        <p:txBody>
          <a:bodyPr/>
          <a:lstStyle/>
          <a:p>
            <a:r>
              <a:rPr lang="en-US" sz="3000" dirty="0">
                <a:latin typeface="Montserrat Light"/>
              </a:rPr>
              <a:t>Learn How to Better Serve Veterans With VREB</a:t>
            </a:r>
            <a:endParaRPr lang="en-US" sz="3000" b="0" dirty="0">
              <a:solidFill>
                <a:srgbClr val="000000"/>
              </a:solidFill>
              <a:latin typeface="Montserrat Light"/>
            </a:endParaRPr>
          </a:p>
        </p:txBody>
      </p:sp>
      <p:sp>
        <p:nvSpPr>
          <p:cNvPr id="8" name="TextBox 1">
            <a:extLst>
              <a:ext uri="{FF2B5EF4-FFF2-40B4-BE49-F238E27FC236}">
                <a16:creationId xmlns:a16="http://schemas.microsoft.com/office/drawing/2014/main" id="{2DC3B23B-5B39-9B7C-A065-96F39CA6FACF}"/>
              </a:ext>
            </a:extLst>
          </p:cNvPr>
          <p:cNvSpPr txBox="1"/>
          <p:nvPr/>
        </p:nvSpPr>
        <p:spPr>
          <a:xfrm>
            <a:off x="681404" y="1452291"/>
            <a:ext cx="8358901" cy="4770537"/>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solidFill>
                  <a:srgbClr val="0D2549"/>
                </a:solidFill>
                <a:latin typeface="Montserrat" pitchFamily="2" charset="77"/>
              </a:rPr>
              <a:t>Join us for this REMAX hosted webinar featuring Eric Criner, founder of VREB, for a free informational session.</a:t>
            </a:r>
          </a:p>
          <a:p>
            <a:endParaRPr lang="en-US" sz="1600" dirty="0">
              <a:solidFill>
                <a:srgbClr val="0D2549"/>
              </a:solidFill>
              <a:latin typeface="Montserrat" pitchFamily="2" charset="77"/>
            </a:endParaRPr>
          </a:p>
          <a:p>
            <a:pPr marL="742950" lvl="1" indent="-285750">
              <a:buFont typeface="Arial" panose="020B0604020202020204" pitchFamily="34" charset="0"/>
              <a:buChar char="•"/>
            </a:pPr>
            <a:r>
              <a:rPr lang="en-US" sz="1600" dirty="0">
                <a:solidFill>
                  <a:srgbClr val="AA1120"/>
                </a:solidFill>
                <a:latin typeface="Montserrat" pitchFamily="2" charset="77"/>
              </a:rPr>
              <a:t>Learn How to Capture More Veteran Buyers/Sellers</a:t>
            </a:r>
          </a:p>
          <a:p>
            <a:pPr marL="742950" lvl="1" indent="-285750">
              <a:buFont typeface="Arial" panose="020B0604020202020204" pitchFamily="34" charset="0"/>
              <a:buChar char="•"/>
            </a:pPr>
            <a:r>
              <a:rPr lang="en-US" sz="1600" dirty="0">
                <a:solidFill>
                  <a:srgbClr val="AA1120"/>
                </a:solidFill>
                <a:latin typeface="Montserrat" pitchFamily="2" charset="77"/>
              </a:rPr>
              <a:t>Brand Yourself as a Veteran Certified Agent</a:t>
            </a:r>
          </a:p>
          <a:p>
            <a:pPr marL="742950" lvl="1" indent="-285750">
              <a:buFont typeface="Arial" panose="020B0604020202020204" pitchFamily="34" charset="0"/>
              <a:buChar char="•"/>
            </a:pPr>
            <a:r>
              <a:rPr lang="en-US" sz="1600" dirty="0">
                <a:solidFill>
                  <a:srgbClr val="AA1120"/>
                </a:solidFill>
                <a:latin typeface="Montserrat" pitchFamily="2" charset="77"/>
              </a:rPr>
              <a:t>Obtain Prequalified Buyer/Seller Assignments</a:t>
            </a:r>
          </a:p>
          <a:p>
            <a:pPr marL="742950" lvl="1" indent="-285750">
              <a:buFont typeface="Arial" panose="020B0604020202020204" pitchFamily="34" charset="0"/>
              <a:buChar char="•"/>
            </a:pPr>
            <a:r>
              <a:rPr lang="en-US" sz="1600" dirty="0">
                <a:solidFill>
                  <a:srgbClr val="AA1120"/>
                </a:solidFill>
                <a:latin typeface="Montserrat" pitchFamily="2" charset="77"/>
              </a:rPr>
              <a:t>Gain Access to the Veteran Certified Agent (VCA) Course</a:t>
            </a:r>
          </a:p>
          <a:p>
            <a:pPr marL="742950" lvl="1" indent="-285750">
              <a:buFont typeface="Arial" panose="020B0604020202020204" pitchFamily="34" charset="0"/>
              <a:buChar char="•"/>
            </a:pPr>
            <a:r>
              <a:rPr lang="en-US" sz="1600" dirty="0">
                <a:solidFill>
                  <a:srgbClr val="AA1120"/>
                </a:solidFill>
                <a:latin typeface="Montserrat" pitchFamily="2" charset="77"/>
              </a:rPr>
              <a:t>New! Agent Social Media Auto-Posting 2X Week With </a:t>
            </a:r>
            <a:r>
              <a:rPr lang="en-US" sz="1600" dirty="0" err="1">
                <a:solidFill>
                  <a:srgbClr val="AA1120"/>
                </a:solidFill>
                <a:latin typeface="Montserrat" pitchFamily="2" charset="77"/>
              </a:rPr>
              <a:t>Rallio</a:t>
            </a:r>
            <a:endParaRPr lang="en-US" sz="1600" dirty="0">
              <a:solidFill>
                <a:srgbClr val="AA1120"/>
              </a:solidFill>
              <a:latin typeface="Montserrat" pitchFamily="2" charset="77"/>
            </a:endParaRPr>
          </a:p>
          <a:p>
            <a:pPr marL="742950" lvl="1" indent="-285750">
              <a:buFont typeface="Arial" panose="020B0604020202020204" pitchFamily="34" charset="0"/>
              <a:buChar char="•"/>
            </a:pPr>
            <a:r>
              <a:rPr lang="en-US" sz="1600" dirty="0">
                <a:solidFill>
                  <a:srgbClr val="AA1120"/>
                </a:solidFill>
                <a:latin typeface="Montserrat" pitchFamily="2" charset="77"/>
              </a:rPr>
              <a:t>Plus Much More</a:t>
            </a:r>
          </a:p>
          <a:p>
            <a:pPr lvl="1"/>
            <a:endParaRPr lang="en-US" sz="1600" dirty="0">
              <a:solidFill>
                <a:srgbClr val="AA1120"/>
              </a:solidFill>
              <a:latin typeface="Montserrat" pitchFamily="2" charset="77"/>
            </a:endParaRPr>
          </a:p>
          <a:p>
            <a:r>
              <a:rPr lang="en-US" sz="1600" dirty="0">
                <a:solidFill>
                  <a:srgbClr val="0D2549"/>
                </a:solidFill>
                <a:latin typeface="Montserrat" pitchFamily="2" charset="77"/>
              </a:rPr>
              <a:t>Learn how we have helped 1000s of agents across the nation connect and close more Veteran Buyers and Sellers and enjoy special REMAX agent join rates.</a:t>
            </a:r>
          </a:p>
          <a:p>
            <a:endParaRPr lang="en-US" sz="1600" dirty="0">
              <a:solidFill>
                <a:srgbClr val="0D2549"/>
              </a:solidFill>
              <a:latin typeface="Montserrat" pitchFamily="2" charset="77"/>
            </a:endParaRPr>
          </a:p>
          <a:p>
            <a:r>
              <a:rPr lang="en-US" sz="1600" dirty="0">
                <a:solidFill>
                  <a:srgbClr val="0D2549"/>
                </a:solidFill>
                <a:latin typeface="Montserrat" pitchFamily="2" charset="77"/>
              </a:rPr>
              <a:t>This session is part of an ongoing Education Partner Webinar Series, which aims to spotlight organizations that provide ongoing education for real estate professionals.</a:t>
            </a:r>
          </a:p>
          <a:p>
            <a:endParaRPr lang="en-US" sz="1600" dirty="0">
              <a:solidFill>
                <a:srgbClr val="0D2549"/>
              </a:solidFill>
              <a:latin typeface="Montserrat" pitchFamily="2" charset="77"/>
            </a:endParaRPr>
          </a:p>
          <a:p>
            <a:r>
              <a:rPr lang="en-US" sz="1600" dirty="0">
                <a:solidFill>
                  <a:srgbClr val="0D2549"/>
                </a:solidFill>
                <a:latin typeface="Montserrat" pitchFamily="2" charset="77"/>
              </a:rPr>
              <a:t>Join us each month to learn about a partner's certifications, designations, coaching or courses and the value they could bring to your business.</a:t>
            </a:r>
          </a:p>
        </p:txBody>
      </p:sp>
      <p:pic>
        <p:nvPicPr>
          <p:cNvPr id="10" name="Picture 9" descr="A qr code with black squares&#10;&#10;AI-generated content may be incorrect.">
            <a:extLst>
              <a:ext uri="{FF2B5EF4-FFF2-40B4-BE49-F238E27FC236}">
                <a16:creationId xmlns:a16="http://schemas.microsoft.com/office/drawing/2014/main" id="{0740DE05-7016-CFCD-7DA7-BC3F116FC8B8}"/>
              </a:ext>
            </a:extLst>
          </p:cNvPr>
          <p:cNvPicPr>
            <a:picLocks noChangeAspect="1"/>
          </p:cNvPicPr>
          <p:nvPr/>
        </p:nvPicPr>
        <p:blipFill>
          <a:blip r:embed="rId2"/>
          <a:stretch>
            <a:fillRect/>
          </a:stretch>
        </p:blipFill>
        <p:spPr>
          <a:xfrm>
            <a:off x="9589350" y="3793130"/>
            <a:ext cx="1808441" cy="1812022"/>
          </a:xfrm>
          <a:prstGeom prst="rect">
            <a:avLst/>
          </a:prstGeom>
        </p:spPr>
      </p:pic>
      <p:sp>
        <p:nvSpPr>
          <p:cNvPr id="11" name="TextBox 16">
            <a:extLst>
              <a:ext uri="{FF2B5EF4-FFF2-40B4-BE49-F238E27FC236}">
                <a16:creationId xmlns:a16="http://schemas.microsoft.com/office/drawing/2014/main" id="{F9CF9717-F092-4C7F-1994-0FA66A716D85}"/>
              </a:ext>
            </a:extLst>
          </p:cNvPr>
          <p:cNvSpPr txBox="1"/>
          <p:nvPr/>
        </p:nvSpPr>
        <p:spPr>
          <a:xfrm>
            <a:off x="681404" y="1047541"/>
            <a:ext cx="4734369" cy="369308"/>
          </a:xfrm>
          <a:prstGeom prst="rect">
            <a:avLst/>
          </a:prstGeom>
          <a:noFill/>
        </p:spPr>
        <p:txBody>
          <a:bodyPr wrap="square" lIns="91416" tIns="45708" rIns="91416" bIns="45708"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0141FE"/>
                </a:solidFill>
                <a:latin typeface="Montserrat Medium"/>
              </a:rPr>
              <a:t>Thursday 11/13 | 2:00 PM – 3:00 PM ET</a:t>
            </a:r>
            <a:endParaRPr lang="en-US" dirty="0">
              <a:solidFill>
                <a:srgbClr val="000000"/>
              </a:solidFill>
              <a:latin typeface="Montserrat" pitchFamily="2" charset="77"/>
            </a:endParaRPr>
          </a:p>
        </p:txBody>
      </p:sp>
      <p:pic>
        <p:nvPicPr>
          <p:cNvPr id="1026" name="Picture 2" descr="Discover VREB Network | The Nation's Largest Military Rewards Check">
            <a:extLst>
              <a:ext uri="{FF2B5EF4-FFF2-40B4-BE49-F238E27FC236}">
                <a16:creationId xmlns:a16="http://schemas.microsoft.com/office/drawing/2014/main" id="{73D44A5A-92C1-F5A6-52FB-C233746FCB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28399" y="1698658"/>
            <a:ext cx="1730342" cy="17303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46324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26F70F-8AFD-D373-6B72-34B958C65383}"/>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E90F9BDA-337A-4746-635D-C8D10A74CC23}"/>
              </a:ext>
            </a:extLst>
          </p:cNvPr>
          <p:cNvSpPr>
            <a:spLocks noGrp="1"/>
          </p:cNvSpPr>
          <p:nvPr>
            <p:ph type="body" sz="quarter" idx="15"/>
          </p:nvPr>
        </p:nvSpPr>
        <p:spPr/>
        <p:txBody>
          <a:bodyPr/>
          <a:lstStyle/>
          <a:p>
            <a:r>
              <a:rPr lang="en-US"/>
              <a:t>©2025 RE/MAX, LLC. Each Office Independently Owned and Operated. 25_250</a:t>
            </a:r>
          </a:p>
        </p:txBody>
      </p:sp>
      <p:sp>
        <p:nvSpPr>
          <p:cNvPr id="5" name="Slide Number Placeholder 4">
            <a:extLst>
              <a:ext uri="{FF2B5EF4-FFF2-40B4-BE49-F238E27FC236}">
                <a16:creationId xmlns:a16="http://schemas.microsoft.com/office/drawing/2014/main" id="{EC770F48-370E-F2BB-DA6B-FEC17BF370A4}"/>
              </a:ext>
            </a:extLst>
          </p:cNvPr>
          <p:cNvSpPr>
            <a:spLocks noGrp="1"/>
          </p:cNvSpPr>
          <p:nvPr>
            <p:ph type="sldNum" sz="quarter" idx="4"/>
          </p:nvPr>
        </p:nvSpPr>
        <p:spPr/>
        <p:txBody>
          <a:bodyPr/>
          <a:lstStyle/>
          <a:p>
            <a:fld id="{118FA9C5-EA5D-5745-9DC4-F40B5BE4446B}" type="slidenum">
              <a:rPr lang="en-US" smtClean="0"/>
              <a:pPr/>
              <a:t>22</a:t>
            </a:fld>
            <a:endParaRPr lang="en-US"/>
          </a:p>
        </p:txBody>
      </p:sp>
      <p:sp>
        <p:nvSpPr>
          <p:cNvPr id="6" name="Title 3">
            <a:extLst>
              <a:ext uri="{FF2B5EF4-FFF2-40B4-BE49-F238E27FC236}">
                <a16:creationId xmlns:a16="http://schemas.microsoft.com/office/drawing/2014/main" id="{311718D6-C96B-0996-2B63-243483833D20}"/>
              </a:ext>
            </a:extLst>
          </p:cNvPr>
          <p:cNvSpPr>
            <a:spLocks noGrp="1"/>
          </p:cNvSpPr>
          <p:nvPr>
            <p:ph type="title"/>
          </p:nvPr>
        </p:nvSpPr>
        <p:spPr>
          <a:xfrm>
            <a:off x="728538" y="1553993"/>
            <a:ext cx="9298912" cy="885177"/>
          </a:xfrm>
        </p:spPr>
        <p:txBody>
          <a:bodyPr/>
          <a:lstStyle/>
          <a:p>
            <a:r>
              <a:rPr lang="en-US" dirty="0">
                <a:latin typeface="Montserrat Light"/>
              </a:rPr>
              <a:t>Live Training:  Probate Specialist Certification</a:t>
            </a:r>
            <a:endParaRPr lang="en-US" sz="3000" b="0" dirty="0">
              <a:solidFill>
                <a:srgbClr val="000000"/>
              </a:solidFill>
              <a:latin typeface="Montserrat Light"/>
            </a:endParaRPr>
          </a:p>
        </p:txBody>
      </p:sp>
      <p:sp>
        <p:nvSpPr>
          <p:cNvPr id="8" name="TextBox 1">
            <a:extLst>
              <a:ext uri="{FF2B5EF4-FFF2-40B4-BE49-F238E27FC236}">
                <a16:creationId xmlns:a16="http://schemas.microsoft.com/office/drawing/2014/main" id="{9687B50F-236C-93E8-A617-2C2CE252ADA7}"/>
              </a:ext>
            </a:extLst>
          </p:cNvPr>
          <p:cNvSpPr txBox="1"/>
          <p:nvPr/>
        </p:nvSpPr>
        <p:spPr>
          <a:xfrm>
            <a:off x="728538" y="2684270"/>
            <a:ext cx="8358901" cy="3046988"/>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latin typeface="Montserrat" pitchFamily="2" charset="77"/>
              </a:rPr>
              <a:t>Currently, there are 1.6 trillion dollars in probate, and this number is expected to grow over the next several years to reach close to 50 million homes. When you combine this number with the fact that less than .1% of agents are actively involved in probate, there is so much opportunity to tap into!</a:t>
            </a:r>
          </a:p>
          <a:p>
            <a:endParaRPr lang="en-US" sz="1600" dirty="0">
              <a:latin typeface="Montserrat" pitchFamily="2" charset="77"/>
            </a:endParaRPr>
          </a:p>
          <a:p>
            <a:r>
              <a:rPr lang="en-US" sz="1600" dirty="0">
                <a:latin typeface="Montserrat" pitchFamily="2" charset="77"/>
              </a:rPr>
              <a:t>To help you become an expert in this area, this class explores key aspects of the process from the initial contact through the court process and the listing or purchase. And because there are specific laws that must be followed and are different for every state, this class helps you sift through the statutes.</a:t>
            </a:r>
          </a:p>
          <a:p>
            <a:endParaRPr lang="en-US" sz="1600" dirty="0">
              <a:latin typeface="Montserrat" pitchFamily="2" charset="77"/>
            </a:endParaRPr>
          </a:p>
          <a:p>
            <a:r>
              <a:rPr lang="en-US" sz="1600" dirty="0">
                <a:latin typeface="Montserrat" pitchFamily="2" charset="77"/>
              </a:rPr>
              <a:t>Upon completion of the course, attendees receive a certification, allowing them to promote themselves as a residential real estate probate specialist.</a:t>
            </a:r>
          </a:p>
        </p:txBody>
      </p:sp>
      <p:sp>
        <p:nvSpPr>
          <p:cNvPr id="11" name="TextBox 16">
            <a:extLst>
              <a:ext uri="{FF2B5EF4-FFF2-40B4-BE49-F238E27FC236}">
                <a16:creationId xmlns:a16="http://schemas.microsoft.com/office/drawing/2014/main" id="{E891F85F-90F0-6D4E-254C-645BA9E3364B}"/>
              </a:ext>
            </a:extLst>
          </p:cNvPr>
          <p:cNvSpPr txBox="1"/>
          <p:nvPr/>
        </p:nvSpPr>
        <p:spPr>
          <a:xfrm>
            <a:off x="728538" y="2279520"/>
            <a:ext cx="6181309" cy="369308"/>
          </a:xfrm>
          <a:prstGeom prst="rect">
            <a:avLst/>
          </a:prstGeom>
          <a:noFill/>
        </p:spPr>
        <p:txBody>
          <a:bodyPr wrap="square" lIns="91416" tIns="45708" rIns="91416" bIns="45708"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0141FE"/>
                </a:solidFill>
                <a:latin typeface="Montserrat Medium"/>
              </a:rPr>
              <a:t>Thursday 11/20 | 10:00 AM – 5:00 PM ET – Cost $325</a:t>
            </a:r>
            <a:endParaRPr lang="en-US" dirty="0">
              <a:solidFill>
                <a:srgbClr val="000000"/>
              </a:solidFill>
              <a:latin typeface="Montserrat" pitchFamily="2" charset="77"/>
            </a:endParaRPr>
          </a:p>
        </p:txBody>
      </p:sp>
      <p:pic>
        <p:nvPicPr>
          <p:cNvPr id="3" name="Picture 2" descr="A qr code with black squares&#10;&#10;AI-generated content may be incorrect.">
            <a:extLst>
              <a:ext uri="{FF2B5EF4-FFF2-40B4-BE49-F238E27FC236}">
                <a16:creationId xmlns:a16="http://schemas.microsoft.com/office/drawing/2014/main" id="{A4CA1D81-3C33-0E44-F7FB-FFF38468B610}"/>
              </a:ext>
            </a:extLst>
          </p:cNvPr>
          <p:cNvPicPr>
            <a:picLocks noChangeAspect="1"/>
          </p:cNvPicPr>
          <p:nvPr/>
        </p:nvPicPr>
        <p:blipFill>
          <a:blip r:embed="rId2"/>
          <a:stretch>
            <a:fillRect/>
          </a:stretch>
        </p:blipFill>
        <p:spPr>
          <a:xfrm>
            <a:off x="9624792" y="3708954"/>
            <a:ext cx="1948434" cy="1940911"/>
          </a:xfrm>
          <a:prstGeom prst="rect">
            <a:avLst/>
          </a:prstGeom>
        </p:spPr>
      </p:pic>
      <p:pic>
        <p:nvPicPr>
          <p:cNvPr id="3074" name="Picture 2" descr="Certified Probate Specialist Home">
            <a:extLst>
              <a:ext uri="{FF2B5EF4-FFF2-40B4-BE49-F238E27FC236}">
                <a16:creationId xmlns:a16="http://schemas.microsoft.com/office/drawing/2014/main" id="{4FBD5232-B7F1-9B87-A4A7-FDA9FB9946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58902" y="1553993"/>
            <a:ext cx="1880215" cy="18750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65415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393262-C305-E575-F63D-A64CAE77927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634894E-DD50-A1E5-BD63-F8775551511B}"/>
              </a:ext>
            </a:extLst>
          </p:cNvPr>
          <p:cNvSpPr>
            <a:spLocks noGrp="1"/>
          </p:cNvSpPr>
          <p:nvPr>
            <p:ph type="title"/>
          </p:nvPr>
        </p:nvSpPr>
        <p:spPr>
          <a:xfrm>
            <a:off x="641252" y="1594624"/>
            <a:ext cx="10195361" cy="3713355"/>
          </a:xfrm>
        </p:spPr>
        <p:txBody>
          <a:bodyPr/>
          <a:lstStyle/>
          <a:p>
            <a:r>
              <a:rPr lang="en-US" dirty="0"/>
              <a:t>Tech Tools and Tips</a:t>
            </a:r>
          </a:p>
        </p:txBody>
      </p:sp>
      <p:sp>
        <p:nvSpPr>
          <p:cNvPr id="4" name="Text Placeholder 3">
            <a:extLst>
              <a:ext uri="{FF2B5EF4-FFF2-40B4-BE49-F238E27FC236}">
                <a16:creationId xmlns:a16="http://schemas.microsoft.com/office/drawing/2014/main" id="{A0E70746-93D8-2485-439D-85BFAC87A790}"/>
              </a:ext>
            </a:extLst>
          </p:cNvPr>
          <p:cNvSpPr>
            <a:spLocks noGrp="1"/>
          </p:cNvSpPr>
          <p:nvPr>
            <p:ph type="body" sz="quarter" idx="15"/>
          </p:nvPr>
        </p:nvSpPr>
        <p:spPr/>
        <p:txBody>
          <a:bodyPr/>
          <a:lstStyle/>
          <a:p>
            <a:r>
              <a:rPr lang="en-US"/>
              <a:t>©2025 RE/MAX, LLC. Each Office Independently Owned and Operated. 25_250</a:t>
            </a:r>
          </a:p>
        </p:txBody>
      </p:sp>
      <p:sp>
        <p:nvSpPr>
          <p:cNvPr id="5" name="Slide Number Placeholder 4">
            <a:extLst>
              <a:ext uri="{FF2B5EF4-FFF2-40B4-BE49-F238E27FC236}">
                <a16:creationId xmlns:a16="http://schemas.microsoft.com/office/drawing/2014/main" id="{0E7E0151-F92F-7232-A658-9758EB6EAF64}"/>
              </a:ext>
            </a:extLst>
          </p:cNvPr>
          <p:cNvSpPr>
            <a:spLocks noGrp="1"/>
          </p:cNvSpPr>
          <p:nvPr>
            <p:ph type="sldNum" sz="quarter" idx="4"/>
          </p:nvPr>
        </p:nvSpPr>
        <p:spPr/>
        <p:txBody>
          <a:bodyPr/>
          <a:lstStyle/>
          <a:p>
            <a:fld id="{118FA9C5-EA5D-5745-9DC4-F40B5BE4446B}" type="slidenum">
              <a:rPr lang="en-US" smtClean="0"/>
              <a:pPr/>
              <a:t>23</a:t>
            </a:fld>
            <a:endParaRPr lang="en-US"/>
          </a:p>
        </p:txBody>
      </p:sp>
    </p:spTree>
    <p:extLst>
      <p:ext uri="{BB962C8B-B14F-4D97-AF65-F5344CB8AC3E}">
        <p14:creationId xmlns:p14="http://schemas.microsoft.com/office/powerpoint/2010/main" val="4834583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24A04E-CB61-FDEF-1F4A-235E6680E422}"/>
            </a:ext>
          </a:extLst>
        </p:cNvPr>
        <p:cNvGrpSpPr/>
        <p:nvPr/>
      </p:nvGrpSpPr>
      <p:grpSpPr>
        <a:xfrm>
          <a:off x="0" y="0"/>
          <a:ext cx="0" cy="0"/>
          <a:chOff x="0" y="0"/>
          <a:chExt cx="0" cy="0"/>
        </a:xfrm>
      </p:grpSpPr>
      <p:pic>
        <p:nvPicPr>
          <p:cNvPr id="20" name="Picture 19" descr="A screenshot of a computer&#10;&#10;AI-generated content may be incorrect.">
            <a:extLst>
              <a:ext uri="{FF2B5EF4-FFF2-40B4-BE49-F238E27FC236}">
                <a16:creationId xmlns:a16="http://schemas.microsoft.com/office/drawing/2014/main" id="{9501C4EF-12AF-2C51-67F6-E6208CDF2FA1}"/>
              </a:ext>
            </a:extLst>
          </p:cNvPr>
          <p:cNvPicPr>
            <a:picLocks noChangeAspect="1"/>
          </p:cNvPicPr>
          <p:nvPr/>
        </p:nvPicPr>
        <p:blipFill>
          <a:blip r:embed="rId3"/>
          <a:stretch>
            <a:fillRect/>
          </a:stretch>
        </p:blipFill>
        <p:spPr>
          <a:xfrm>
            <a:off x="6067883" y="956336"/>
            <a:ext cx="5763564" cy="3600323"/>
          </a:xfrm>
          <a:prstGeom prst="rect">
            <a:avLst/>
          </a:prstGeom>
        </p:spPr>
      </p:pic>
      <p:sp>
        <p:nvSpPr>
          <p:cNvPr id="2" name="Title 1">
            <a:extLst>
              <a:ext uri="{FF2B5EF4-FFF2-40B4-BE49-F238E27FC236}">
                <a16:creationId xmlns:a16="http://schemas.microsoft.com/office/drawing/2014/main" id="{8EC92E04-D49B-AF92-BB87-2C8E886EF6BE}"/>
              </a:ext>
            </a:extLst>
          </p:cNvPr>
          <p:cNvSpPr>
            <a:spLocks noGrp="1"/>
          </p:cNvSpPr>
          <p:nvPr>
            <p:ph type="title"/>
          </p:nvPr>
        </p:nvSpPr>
        <p:spPr>
          <a:xfrm>
            <a:off x="518514" y="2340460"/>
            <a:ext cx="7755402" cy="1279047"/>
          </a:xfrm>
        </p:spPr>
        <p:txBody>
          <a:bodyPr lIns="91440" tIns="45720" rIns="91440" bIns="45720" anchor="ctr">
            <a:noAutofit/>
          </a:bodyPr>
          <a:lstStyle/>
          <a:p>
            <a:r>
              <a:rPr lang="en-US" sz="4800">
                <a:latin typeface="Montserrat"/>
              </a:rPr>
              <a:t>Did You Know?</a:t>
            </a:r>
          </a:p>
        </p:txBody>
      </p:sp>
      <p:pic>
        <p:nvPicPr>
          <p:cNvPr id="8" name="Picture 7" descr="A red and blue text on a black background&#10;&#10;AI-generated content may be incorrect.">
            <a:extLst>
              <a:ext uri="{FF2B5EF4-FFF2-40B4-BE49-F238E27FC236}">
                <a16:creationId xmlns:a16="http://schemas.microsoft.com/office/drawing/2014/main" id="{9A97A16A-8BA7-69F1-C7C5-ED25E414B34B}"/>
              </a:ext>
            </a:extLst>
          </p:cNvPr>
          <p:cNvPicPr>
            <a:picLocks noChangeAspect="1" noChangeArrowheads="1"/>
          </p:cNvPicPr>
          <p:nvPr/>
        </p:nvPicPr>
        <p:blipFill rotWithShape="1">
          <a:blip r:embed="rId4"/>
          <a:srcRect t="15084" b="15084"/>
          <a:stretch/>
        </p:blipFill>
        <p:spPr bwMode="auto">
          <a:xfrm>
            <a:off x="273422" y="1509612"/>
            <a:ext cx="2943774" cy="93488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16">
            <a:extLst>
              <a:ext uri="{FF2B5EF4-FFF2-40B4-BE49-F238E27FC236}">
                <a16:creationId xmlns:a16="http://schemas.microsoft.com/office/drawing/2014/main" id="{94C609B5-A082-1F31-7FF3-0A2BDCD06FC4}"/>
              </a:ext>
            </a:extLst>
          </p:cNvPr>
          <p:cNvSpPr txBox="1"/>
          <p:nvPr/>
        </p:nvSpPr>
        <p:spPr>
          <a:xfrm>
            <a:off x="516294" y="3271788"/>
            <a:ext cx="4734369" cy="923305"/>
          </a:xfrm>
          <a:prstGeom prst="rect">
            <a:avLst/>
          </a:prstGeom>
          <a:noFill/>
        </p:spPr>
        <p:txBody>
          <a:bodyPr wrap="square" lIns="91416" tIns="45708" rIns="91416" bIns="45708"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000000"/>
                </a:solidFill>
                <a:latin typeface="Montserrat"/>
              </a:rPr>
              <a:t>Agents who are users of the platform are </a:t>
            </a:r>
            <a:r>
              <a:rPr lang="en-US" dirty="0">
                <a:solidFill>
                  <a:srgbClr val="0141FE"/>
                </a:solidFill>
                <a:latin typeface="Montserrat Medium"/>
              </a:rPr>
              <a:t>nearly twice as productive</a:t>
            </a:r>
            <a:r>
              <a:rPr lang="en-US" dirty="0">
                <a:solidFill>
                  <a:srgbClr val="000000"/>
                </a:solidFill>
                <a:latin typeface="Montserrat"/>
              </a:rPr>
              <a:t> as their non-user counterparts*</a:t>
            </a:r>
            <a:endParaRPr lang="en-US" dirty="0">
              <a:solidFill>
                <a:srgbClr val="000000"/>
              </a:solidFill>
              <a:latin typeface="Montserrat" pitchFamily="2" charset="77"/>
            </a:endParaRPr>
          </a:p>
        </p:txBody>
      </p:sp>
      <p:sp>
        <p:nvSpPr>
          <p:cNvPr id="7" name="TextBox 21">
            <a:extLst>
              <a:ext uri="{FF2B5EF4-FFF2-40B4-BE49-F238E27FC236}">
                <a16:creationId xmlns:a16="http://schemas.microsoft.com/office/drawing/2014/main" id="{ED3B72E4-91D9-92EA-9916-E020DBF9B7D2}"/>
              </a:ext>
            </a:extLst>
          </p:cNvPr>
          <p:cNvSpPr txBox="1"/>
          <p:nvPr/>
        </p:nvSpPr>
        <p:spPr>
          <a:xfrm>
            <a:off x="2378707" y="6199241"/>
            <a:ext cx="5350394" cy="630918"/>
          </a:xfrm>
          <a:prstGeom prst="rect">
            <a:avLst/>
          </a:prstGeom>
          <a:noFill/>
        </p:spPr>
        <p:txBody>
          <a:bodyPr wrap="square" lIns="91416" tIns="45708" rIns="91416" bIns="45708"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i="1">
                <a:solidFill>
                  <a:schemeClr val="bg1">
                    <a:lumMod val="50000"/>
                  </a:schemeClr>
                </a:solidFill>
                <a:latin typeface="Montserrat"/>
                <a:ea typeface="+mn-lt"/>
                <a:cs typeface="+mn-lt"/>
              </a:rPr>
              <a:t>*The completed analysis included all active agents in US and Canada owned regions, with </a:t>
            </a:r>
            <a:r>
              <a:rPr lang="en-US" sz="700" i="1" err="1">
                <a:solidFill>
                  <a:schemeClr val="bg1">
                    <a:lumMod val="50000"/>
                  </a:schemeClr>
                </a:solidFill>
                <a:latin typeface="Montserrat"/>
                <a:ea typeface="+mn-lt"/>
                <a:cs typeface="+mn-lt"/>
              </a:rPr>
              <a:t>BoldTrail</a:t>
            </a:r>
            <a:r>
              <a:rPr lang="en-US" sz="700" i="1">
                <a:solidFill>
                  <a:schemeClr val="bg1">
                    <a:lumMod val="50000"/>
                  </a:schemeClr>
                </a:solidFill>
                <a:latin typeface="Montserrat"/>
                <a:ea typeface="+mn-lt"/>
                <a:cs typeface="+mn-lt"/>
              </a:rPr>
              <a:t> platform users defined as Monthly Active Users (the agent has logged on at least once in the last 30 days). Productivity comparisons are based on 2024 full-year statistics, with Canadian commissions converted into USD for aggregation with the US data.</a:t>
            </a:r>
          </a:p>
          <a:p>
            <a:endParaRPr lang="en-US" sz="700" i="1">
              <a:solidFill>
                <a:schemeClr val="bg1">
                  <a:lumMod val="50000"/>
                </a:schemeClr>
              </a:solidFill>
              <a:latin typeface="Montserrat"/>
              <a:ea typeface="Calibri"/>
              <a:cs typeface="Calibri"/>
            </a:endParaRPr>
          </a:p>
        </p:txBody>
      </p:sp>
      <p:pic>
        <p:nvPicPr>
          <p:cNvPr id="10" name="Picture 9">
            <a:extLst>
              <a:ext uri="{FF2B5EF4-FFF2-40B4-BE49-F238E27FC236}">
                <a16:creationId xmlns:a16="http://schemas.microsoft.com/office/drawing/2014/main" id="{15ADB805-BEBE-DDA8-3DFF-A842747F5B76}"/>
              </a:ext>
            </a:extLst>
          </p:cNvPr>
          <p:cNvPicPr>
            <a:picLocks noChangeAspect="1"/>
          </p:cNvPicPr>
          <p:nvPr/>
        </p:nvPicPr>
        <p:blipFill>
          <a:blip r:embed="rId5"/>
          <a:srcRect l="2404" r="2328"/>
          <a:stretch>
            <a:fillRect/>
          </a:stretch>
        </p:blipFill>
        <p:spPr>
          <a:xfrm>
            <a:off x="5531577" y="782614"/>
            <a:ext cx="6813742" cy="4374798"/>
          </a:xfrm>
          <a:prstGeom prst="rect">
            <a:avLst/>
          </a:prstGeom>
        </p:spPr>
      </p:pic>
      <p:pic>
        <p:nvPicPr>
          <p:cNvPr id="5" name="Picture 4" descr="A screen shot of a phone&#10;&#10;AI-generated content may be incorrect.">
            <a:extLst>
              <a:ext uri="{FF2B5EF4-FFF2-40B4-BE49-F238E27FC236}">
                <a16:creationId xmlns:a16="http://schemas.microsoft.com/office/drawing/2014/main" id="{7C4ABC14-A592-AD39-B7CE-6477A2AC80DA}"/>
              </a:ext>
            </a:extLst>
          </p:cNvPr>
          <p:cNvPicPr>
            <a:picLocks noChangeAspect="1"/>
          </p:cNvPicPr>
          <p:nvPr/>
        </p:nvPicPr>
        <p:blipFill>
          <a:blip r:embed="rId6"/>
          <a:stretch>
            <a:fillRect/>
          </a:stretch>
        </p:blipFill>
        <p:spPr>
          <a:xfrm>
            <a:off x="8575093" y="1672307"/>
            <a:ext cx="3255049" cy="4214015"/>
          </a:xfrm>
          <a:prstGeom prst="rect">
            <a:avLst/>
          </a:prstGeom>
        </p:spPr>
      </p:pic>
    </p:spTree>
    <p:extLst>
      <p:ext uri="{BB962C8B-B14F-4D97-AF65-F5344CB8AC3E}">
        <p14:creationId xmlns:p14="http://schemas.microsoft.com/office/powerpoint/2010/main" val="12823399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553295-CF17-7DB0-2D87-C05A987D1CE6}"/>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151F8FED-A943-9C74-6138-56E382A1DBA7}"/>
              </a:ext>
            </a:extLst>
          </p:cNvPr>
          <p:cNvSpPr>
            <a:spLocks noGrp="1"/>
          </p:cNvSpPr>
          <p:nvPr>
            <p:ph type="body" sz="quarter" idx="15"/>
          </p:nvPr>
        </p:nvSpPr>
        <p:spPr/>
        <p:txBody>
          <a:bodyPr/>
          <a:lstStyle/>
          <a:p>
            <a:r>
              <a:rPr lang="en-US"/>
              <a:t>©2025 RE/MAX, LLC. Each Office Independently Owned and Operated. 25_250</a:t>
            </a:r>
          </a:p>
        </p:txBody>
      </p:sp>
      <p:sp>
        <p:nvSpPr>
          <p:cNvPr id="5" name="Slide Number Placeholder 4">
            <a:extLst>
              <a:ext uri="{FF2B5EF4-FFF2-40B4-BE49-F238E27FC236}">
                <a16:creationId xmlns:a16="http://schemas.microsoft.com/office/drawing/2014/main" id="{51ACF998-E374-BC6A-8966-485F245A9E7D}"/>
              </a:ext>
            </a:extLst>
          </p:cNvPr>
          <p:cNvSpPr>
            <a:spLocks noGrp="1"/>
          </p:cNvSpPr>
          <p:nvPr>
            <p:ph type="sldNum" sz="quarter" idx="4"/>
          </p:nvPr>
        </p:nvSpPr>
        <p:spPr/>
        <p:txBody>
          <a:bodyPr/>
          <a:lstStyle/>
          <a:p>
            <a:fld id="{118FA9C5-EA5D-5745-9DC4-F40B5BE4446B}" type="slidenum">
              <a:rPr lang="en-US" smtClean="0"/>
              <a:pPr/>
              <a:t>25</a:t>
            </a:fld>
            <a:endParaRPr lang="en-US"/>
          </a:p>
        </p:txBody>
      </p:sp>
      <p:sp>
        <p:nvSpPr>
          <p:cNvPr id="6" name="Title 3">
            <a:extLst>
              <a:ext uri="{FF2B5EF4-FFF2-40B4-BE49-F238E27FC236}">
                <a16:creationId xmlns:a16="http://schemas.microsoft.com/office/drawing/2014/main" id="{EF355A7C-FF64-02CB-32EA-1639674361A7}"/>
              </a:ext>
            </a:extLst>
          </p:cNvPr>
          <p:cNvSpPr>
            <a:spLocks noGrp="1"/>
          </p:cNvSpPr>
          <p:nvPr>
            <p:ph type="title"/>
          </p:nvPr>
        </p:nvSpPr>
        <p:spPr>
          <a:xfrm>
            <a:off x="681405" y="210315"/>
            <a:ext cx="9298912" cy="885177"/>
          </a:xfrm>
        </p:spPr>
        <p:txBody>
          <a:bodyPr/>
          <a:lstStyle/>
          <a:p>
            <a:r>
              <a:rPr lang="en-US" sz="3000">
                <a:latin typeface="Montserrat Light"/>
              </a:rPr>
              <a:t>New Agent Tech: Email Newsletter</a:t>
            </a:r>
            <a:endParaRPr lang="en-US" sz="3000" b="0">
              <a:solidFill>
                <a:srgbClr val="000000"/>
              </a:solidFill>
              <a:latin typeface="Montserrat Light"/>
            </a:endParaRPr>
          </a:p>
        </p:txBody>
      </p:sp>
      <p:sp>
        <p:nvSpPr>
          <p:cNvPr id="7" name="TextBox 6">
            <a:extLst>
              <a:ext uri="{FF2B5EF4-FFF2-40B4-BE49-F238E27FC236}">
                <a16:creationId xmlns:a16="http://schemas.microsoft.com/office/drawing/2014/main" id="{FFA58D68-A617-973F-6870-74AF9E2D07C7}"/>
              </a:ext>
            </a:extLst>
          </p:cNvPr>
          <p:cNvSpPr txBox="1"/>
          <p:nvPr/>
        </p:nvSpPr>
        <p:spPr>
          <a:xfrm>
            <a:off x="681404" y="5689399"/>
            <a:ext cx="5813210" cy="492443"/>
          </a:xfrm>
          <a:prstGeom prst="rect">
            <a:avLst/>
          </a:prstGeom>
          <a:noFill/>
        </p:spPr>
        <p:txBody>
          <a:bodyPr wrap="square" lIns="91440" tIns="45720" rIns="91440" bIns="45720" rtlCol="0" anchor="t">
            <a:spAutoFit/>
          </a:bodyPr>
          <a:lstStyle/>
          <a:p>
            <a:r>
              <a:rPr lang="en-US" sz="1400" b="1">
                <a:solidFill>
                  <a:srgbClr val="0C2649"/>
                </a:solidFill>
                <a:latin typeface="Montserrat"/>
              </a:rPr>
              <a:t>Intended Audience:</a:t>
            </a:r>
          </a:p>
          <a:p>
            <a:r>
              <a:rPr lang="en-US" sz="1200" i="1">
                <a:solidFill>
                  <a:srgbClr val="0C2649"/>
                </a:solidFill>
                <a:latin typeface="Montserrat"/>
              </a:rPr>
              <a:t>Agents in U.S. COR Regions</a:t>
            </a:r>
          </a:p>
        </p:txBody>
      </p:sp>
      <p:sp>
        <p:nvSpPr>
          <p:cNvPr id="8" name="TextBox 1">
            <a:extLst>
              <a:ext uri="{FF2B5EF4-FFF2-40B4-BE49-F238E27FC236}">
                <a16:creationId xmlns:a16="http://schemas.microsoft.com/office/drawing/2014/main" id="{08694EBD-02E4-7FE7-06C4-07F4BE500136}"/>
              </a:ext>
            </a:extLst>
          </p:cNvPr>
          <p:cNvSpPr txBox="1"/>
          <p:nvPr/>
        </p:nvSpPr>
        <p:spPr>
          <a:xfrm>
            <a:off x="681404" y="2178155"/>
            <a:ext cx="4462095" cy="830997"/>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a:solidFill>
                  <a:srgbClr val="0D2549"/>
                </a:solidFill>
                <a:latin typeface="Montserrat" pitchFamily="2" charset="77"/>
              </a:rPr>
              <a:t>Agents can send </a:t>
            </a:r>
            <a:r>
              <a:rPr lang="en-US" sz="1600" b="1">
                <a:solidFill>
                  <a:srgbClr val="C00000"/>
                </a:solidFill>
                <a:latin typeface="Montserrat" pitchFamily="2" charset="77"/>
              </a:rPr>
              <a:t>market insights</a:t>
            </a:r>
            <a:r>
              <a:rPr lang="en-US" sz="1600">
                <a:solidFill>
                  <a:srgbClr val="0D2549"/>
                </a:solidFill>
                <a:latin typeface="Montserrat" pitchFamily="2" charset="77"/>
              </a:rPr>
              <a:t> from “Keeping Current Matters” with their sphere each quarter.</a:t>
            </a:r>
          </a:p>
        </p:txBody>
      </p:sp>
      <p:sp>
        <p:nvSpPr>
          <p:cNvPr id="9" name="Rectangle 8">
            <a:extLst>
              <a:ext uri="{FF2B5EF4-FFF2-40B4-BE49-F238E27FC236}">
                <a16:creationId xmlns:a16="http://schemas.microsoft.com/office/drawing/2014/main" id="{2F9E8FE3-C51F-C97F-B70F-50291CCEAA95}"/>
              </a:ext>
            </a:extLst>
          </p:cNvPr>
          <p:cNvSpPr/>
          <p:nvPr/>
        </p:nvSpPr>
        <p:spPr>
          <a:xfrm>
            <a:off x="681404" y="2896106"/>
            <a:ext cx="4147771" cy="137839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1600">
                <a:solidFill>
                  <a:srgbClr val="0D2549"/>
                </a:solidFill>
                <a:latin typeface="Montserrat" pitchFamily="2" charset="77"/>
              </a:rPr>
              <a:t>Add the hashtag </a:t>
            </a:r>
            <a:r>
              <a:rPr lang="en-US" sz="1600" b="1">
                <a:solidFill>
                  <a:srgbClr val="C00000"/>
                </a:solidFill>
                <a:latin typeface="Montserrat" pitchFamily="2" charset="77"/>
              </a:rPr>
              <a:t>#REMAXQuarterly </a:t>
            </a:r>
            <a:r>
              <a:rPr lang="en-US" sz="1600">
                <a:solidFill>
                  <a:srgbClr val="0D2549"/>
                </a:solidFill>
                <a:latin typeface="Montserrat" pitchFamily="2" charset="77"/>
              </a:rPr>
              <a:t>to contacts in MAX/Tech® powered by </a:t>
            </a:r>
            <a:r>
              <a:rPr lang="en-US" sz="1600" err="1">
                <a:solidFill>
                  <a:srgbClr val="0D2549"/>
                </a:solidFill>
                <a:latin typeface="Montserrat" pitchFamily="2" charset="77"/>
              </a:rPr>
              <a:t>BoldTrail</a:t>
            </a:r>
            <a:r>
              <a:rPr lang="en-US" sz="1600">
                <a:solidFill>
                  <a:srgbClr val="0D2549"/>
                </a:solidFill>
                <a:latin typeface="Montserrat" pitchFamily="2" charset="77"/>
              </a:rPr>
              <a:t>. The system does the rest.</a:t>
            </a:r>
          </a:p>
        </p:txBody>
      </p:sp>
      <p:pic>
        <p:nvPicPr>
          <p:cNvPr id="18" name="Picture 17">
            <a:extLst>
              <a:ext uri="{FF2B5EF4-FFF2-40B4-BE49-F238E27FC236}">
                <a16:creationId xmlns:a16="http://schemas.microsoft.com/office/drawing/2014/main" id="{E726B3F6-7050-ACFD-7462-62D98DCFB9EF}"/>
              </a:ext>
            </a:extLst>
          </p:cNvPr>
          <p:cNvPicPr>
            <a:picLocks noChangeAspect="1"/>
          </p:cNvPicPr>
          <p:nvPr/>
        </p:nvPicPr>
        <p:blipFill rotWithShape="1">
          <a:blip r:embed="rId2"/>
          <a:srcRect l="35175" t="-122" r="33510" b="80448"/>
          <a:stretch/>
        </p:blipFill>
        <p:spPr>
          <a:xfrm>
            <a:off x="5713692" y="1544002"/>
            <a:ext cx="4698540" cy="4164364"/>
          </a:xfrm>
          <a:prstGeom prst="rect">
            <a:avLst/>
          </a:prstGeom>
          <a:effectLst>
            <a:outerShdw blurRad="50800" dist="38100" dir="2700000" algn="tl" rotWithShape="0">
              <a:prstClr val="black">
                <a:alpha val="40000"/>
              </a:prstClr>
            </a:outerShdw>
          </a:effectLst>
        </p:spPr>
      </p:pic>
      <p:grpSp>
        <p:nvGrpSpPr>
          <p:cNvPr id="19" name="Group 18">
            <a:extLst>
              <a:ext uri="{FF2B5EF4-FFF2-40B4-BE49-F238E27FC236}">
                <a16:creationId xmlns:a16="http://schemas.microsoft.com/office/drawing/2014/main" id="{5E47C597-8716-A653-74D3-B06D6D82325C}"/>
              </a:ext>
            </a:extLst>
          </p:cNvPr>
          <p:cNvGrpSpPr/>
          <p:nvPr/>
        </p:nvGrpSpPr>
        <p:grpSpPr>
          <a:xfrm>
            <a:off x="9987608" y="2898357"/>
            <a:ext cx="1835348" cy="3229855"/>
            <a:chOff x="1766539" y="1945308"/>
            <a:chExt cx="2011679" cy="3229855"/>
          </a:xfrm>
          <a:effectLst/>
        </p:grpSpPr>
        <p:pic>
          <p:nvPicPr>
            <p:cNvPr id="20" name="Picture 19">
              <a:extLst>
                <a:ext uri="{FF2B5EF4-FFF2-40B4-BE49-F238E27FC236}">
                  <a16:creationId xmlns:a16="http://schemas.microsoft.com/office/drawing/2014/main" id="{E6916E18-5753-FB2A-8122-1F4A600DD4F1}"/>
                </a:ext>
              </a:extLst>
            </p:cNvPr>
            <p:cNvPicPr>
              <a:picLocks noChangeAspect="1"/>
            </p:cNvPicPr>
            <p:nvPr/>
          </p:nvPicPr>
          <p:blipFill>
            <a:blip r:embed="rId3"/>
            <a:srcRect l="30599" r="30681" b="9772"/>
            <a:stretch/>
          </p:blipFill>
          <p:spPr>
            <a:xfrm>
              <a:off x="1914861" y="2057569"/>
              <a:ext cx="1715752" cy="3009283"/>
            </a:xfrm>
            <a:prstGeom prst="roundRect">
              <a:avLst/>
            </a:prstGeom>
          </p:spPr>
        </p:pic>
        <p:pic>
          <p:nvPicPr>
            <p:cNvPr id="21" name="Picture 20">
              <a:extLst>
                <a:ext uri="{FF2B5EF4-FFF2-40B4-BE49-F238E27FC236}">
                  <a16:creationId xmlns:a16="http://schemas.microsoft.com/office/drawing/2014/main" id="{590299EF-977F-A95D-E957-8C8EF618BC2D}"/>
                </a:ext>
              </a:extLst>
            </p:cNvPr>
            <p:cNvPicPr>
              <a:picLocks noChangeAspect="1"/>
            </p:cNvPicPr>
            <p:nvPr/>
          </p:nvPicPr>
          <p:blipFill>
            <a:blip r:embed="rId4"/>
            <a:stretch>
              <a:fillRect/>
            </a:stretch>
          </p:blipFill>
          <p:spPr>
            <a:xfrm>
              <a:off x="1766539" y="1945308"/>
              <a:ext cx="2011679" cy="3229855"/>
            </a:xfrm>
            <a:prstGeom prst="rect">
              <a:avLst/>
            </a:prstGeom>
            <a:ln>
              <a:noFill/>
            </a:ln>
            <a:effectLst/>
          </p:spPr>
        </p:pic>
      </p:grpSp>
    </p:spTree>
    <p:extLst>
      <p:ext uri="{BB962C8B-B14F-4D97-AF65-F5344CB8AC3E}">
        <p14:creationId xmlns:p14="http://schemas.microsoft.com/office/powerpoint/2010/main" val="17347471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9D3447-67D6-0281-FA18-95BA6F4195B3}"/>
              </a:ext>
            </a:extLst>
          </p:cNvPr>
          <p:cNvSpPr>
            <a:spLocks noGrp="1"/>
          </p:cNvSpPr>
          <p:nvPr>
            <p:ph type="title"/>
          </p:nvPr>
        </p:nvSpPr>
        <p:spPr/>
        <p:txBody>
          <a:bodyPr/>
          <a:lstStyle/>
          <a:p>
            <a:r>
              <a:rPr lang="en-US" dirty="0"/>
              <a:t>Office Events</a:t>
            </a:r>
          </a:p>
        </p:txBody>
      </p:sp>
      <p:sp>
        <p:nvSpPr>
          <p:cNvPr id="4" name="Text Placeholder 3">
            <a:extLst>
              <a:ext uri="{FF2B5EF4-FFF2-40B4-BE49-F238E27FC236}">
                <a16:creationId xmlns:a16="http://schemas.microsoft.com/office/drawing/2014/main" id="{E8747F55-E54D-D6AD-C0CB-B77AF8BF1B1F}"/>
              </a:ext>
            </a:extLst>
          </p:cNvPr>
          <p:cNvSpPr>
            <a:spLocks noGrp="1"/>
          </p:cNvSpPr>
          <p:nvPr>
            <p:ph type="body" sz="quarter" idx="15"/>
          </p:nvPr>
        </p:nvSpPr>
        <p:spPr/>
        <p:txBody>
          <a:bodyPr/>
          <a:lstStyle/>
          <a:p>
            <a:r>
              <a:rPr lang="en-US"/>
              <a:t>©2025 RE/MAX, LLC. Each Office Independently Owned and Operated. 25_250</a:t>
            </a:r>
          </a:p>
        </p:txBody>
      </p:sp>
      <p:sp>
        <p:nvSpPr>
          <p:cNvPr id="5" name="Slide Number Placeholder 4">
            <a:extLst>
              <a:ext uri="{FF2B5EF4-FFF2-40B4-BE49-F238E27FC236}">
                <a16:creationId xmlns:a16="http://schemas.microsoft.com/office/drawing/2014/main" id="{505D6DF1-393C-2494-D684-B5784C64F504}"/>
              </a:ext>
            </a:extLst>
          </p:cNvPr>
          <p:cNvSpPr>
            <a:spLocks noGrp="1"/>
          </p:cNvSpPr>
          <p:nvPr>
            <p:ph type="sldNum" sz="quarter" idx="4"/>
          </p:nvPr>
        </p:nvSpPr>
        <p:spPr/>
        <p:txBody>
          <a:bodyPr/>
          <a:lstStyle/>
          <a:p>
            <a:fld id="{118FA9C5-EA5D-5745-9DC4-F40B5BE4446B}" type="slidenum">
              <a:rPr lang="en-US" smtClean="0"/>
              <a:pPr/>
              <a:t>26</a:t>
            </a:fld>
            <a:endParaRPr lang="en-US"/>
          </a:p>
        </p:txBody>
      </p:sp>
      <p:sp>
        <p:nvSpPr>
          <p:cNvPr id="6" name="Picture Placeholder 5">
            <a:extLst>
              <a:ext uri="{FF2B5EF4-FFF2-40B4-BE49-F238E27FC236}">
                <a16:creationId xmlns:a16="http://schemas.microsoft.com/office/drawing/2014/main" id="{D96F377F-DDF6-5293-58CA-6E579C719EF5}"/>
              </a:ext>
            </a:extLst>
          </p:cNvPr>
          <p:cNvSpPr>
            <a:spLocks noGrp="1"/>
          </p:cNvSpPr>
          <p:nvPr>
            <p:ph type="pic" sz="quarter" idx="10"/>
          </p:nvPr>
        </p:nvSpPr>
        <p:spPr/>
        <p:txBody>
          <a:bodyPr/>
          <a:lstStyle/>
          <a:p>
            <a:endParaRPr lang="en-US"/>
          </a:p>
        </p:txBody>
      </p:sp>
    </p:spTree>
    <p:extLst>
      <p:ext uri="{BB962C8B-B14F-4D97-AF65-F5344CB8AC3E}">
        <p14:creationId xmlns:p14="http://schemas.microsoft.com/office/powerpoint/2010/main" val="50803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B2B79E-8D0B-C818-9D41-F6B221605AC5}"/>
              </a:ext>
            </a:extLst>
          </p:cNvPr>
          <p:cNvSpPr>
            <a:spLocks noGrp="1"/>
          </p:cNvSpPr>
          <p:nvPr>
            <p:ph type="title"/>
          </p:nvPr>
        </p:nvSpPr>
        <p:spPr/>
        <p:txBody>
          <a:bodyPr/>
          <a:lstStyle/>
          <a:p>
            <a:r>
              <a:rPr lang="en-US"/>
              <a:t>Click to add title</a:t>
            </a:r>
          </a:p>
        </p:txBody>
      </p:sp>
      <p:sp>
        <p:nvSpPr>
          <p:cNvPr id="3" name="Content Placeholder 2">
            <a:extLst>
              <a:ext uri="{FF2B5EF4-FFF2-40B4-BE49-F238E27FC236}">
                <a16:creationId xmlns:a16="http://schemas.microsoft.com/office/drawing/2014/main" id="{02CBEF82-6D35-91FD-7643-73867B225F43}"/>
              </a:ext>
            </a:extLst>
          </p:cNvPr>
          <p:cNvSpPr>
            <a:spLocks noGrp="1"/>
          </p:cNvSpPr>
          <p:nvPr>
            <p:ph sz="quarter" idx="12"/>
          </p:nvPr>
        </p:nvSpPr>
        <p:spPr/>
        <p:txBody>
          <a:bodyPr/>
          <a:lstStyle/>
          <a:p>
            <a:endParaRPr lang="en-US"/>
          </a:p>
        </p:txBody>
      </p:sp>
      <p:sp>
        <p:nvSpPr>
          <p:cNvPr id="4" name="Content Placeholder 3">
            <a:extLst>
              <a:ext uri="{FF2B5EF4-FFF2-40B4-BE49-F238E27FC236}">
                <a16:creationId xmlns:a16="http://schemas.microsoft.com/office/drawing/2014/main" id="{5F3480B8-54B5-0752-37E6-9560423294AD}"/>
              </a:ext>
            </a:extLst>
          </p:cNvPr>
          <p:cNvSpPr>
            <a:spLocks noGrp="1"/>
          </p:cNvSpPr>
          <p:nvPr>
            <p:ph sz="quarter" idx="13"/>
          </p:nvPr>
        </p:nvSpPr>
        <p:spPr/>
        <p:txBody>
          <a:bodyPr/>
          <a:lstStyle/>
          <a:p>
            <a:endParaRPr lang="en-US"/>
          </a:p>
        </p:txBody>
      </p:sp>
      <p:sp>
        <p:nvSpPr>
          <p:cNvPr id="5" name="Text Placeholder 4">
            <a:extLst>
              <a:ext uri="{FF2B5EF4-FFF2-40B4-BE49-F238E27FC236}">
                <a16:creationId xmlns:a16="http://schemas.microsoft.com/office/drawing/2014/main" id="{313688CB-E8AD-73E6-5730-44770D12AA54}"/>
              </a:ext>
            </a:extLst>
          </p:cNvPr>
          <p:cNvSpPr>
            <a:spLocks noGrp="1"/>
          </p:cNvSpPr>
          <p:nvPr>
            <p:ph type="body" sz="quarter" idx="15"/>
          </p:nvPr>
        </p:nvSpPr>
        <p:spPr/>
        <p:txBody>
          <a:bodyPr/>
          <a:lstStyle/>
          <a:p>
            <a:r>
              <a:rPr lang="en-US"/>
              <a:t>©2025 RE/MAX, LLC. Each Office Independently Owned and Operated. 25_250</a:t>
            </a:r>
          </a:p>
        </p:txBody>
      </p:sp>
      <p:sp>
        <p:nvSpPr>
          <p:cNvPr id="6" name="Slide Number Placeholder 5">
            <a:extLst>
              <a:ext uri="{FF2B5EF4-FFF2-40B4-BE49-F238E27FC236}">
                <a16:creationId xmlns:a16="http://schemas.microsoft.com/office/drawing/2014/main" id="{D9C48F3D-254F-8A76-215B-1F3FDBF7D347}"/>
              </a:ext>
            </a:extLst>
          </p:cNvPr>
          <p:cNvSpPr>
            <a:spLocks noGrp="1"/>
          </p:cNvSpPr>
          <p:nvPr>
            <p:ph type="sldNum" sz="quarter" idx="4"/>
          </p:nvPr>
        </p:nvSpPr>
        <p:spPr/>
        <p:txBody>
          <a:bodyPr/>
          <a:lstStyle/>
          <a:p>
            <a:fld id="{118FA9C5-EA5D-5745-9DC4-F40B5BE4446B}" type="slidenum">
              <a:rPr lang="en-US" smtClean="0"/>
              <a:pPr/>
              <a:t>27</a:t>
            </a:fld>
            <a:endParaRPr lang="en-US"/>
          </a:p>
        </p:txBody>
      </p:sp>
    </p:spTree>
    <p:extLst>
      <p:ext uri="{BB962C8B-B14F-4D97-AF65-F5344CB8AC3E}">
        <p14:creationId xmlns:p14="http://schemas.microsoft.com/office/powerpoint/2010/main" val="35734949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7F4F22-65E0-8D35-DFF2-40E07DC95BB3}"/>
              </a:ext>
            </a:extLst>
          </p:cNvPr>
          <p:cNvSpPr>
            <a:spLocks noGrp="1"/>
          </p:cNvSpPr>
          <p:nvPr>
            <p:ph type="title"/>
          </p:nvPr>
        </p:nvSpPr>
        <p:spPr/>
        <p:txBody>
          <a:bodyPr/>
          <a:lstStyle/>
          <a:p>
            <a:r>
              <a:rPr lang="en-US" dirty="0"/>
              <a:t>New Listings</a:t>
            </a:r>
          </a:p>
        </p:txBody>
      </p:sp>
      <p:sp>
        <p:nvSpPr>
          <p:cNvPr id="4" name="Text Placeholder 3">
            <a:extLst>
              <a:ext uri="{FF2B5EF4-FFF2-40B4-BE49-F238E27FC236}">
                <a16:creationId xmlns:a16="http://schemas.microsoft.com/office/drawing/2014/main" id="{49E5017C-1D05-F437-74BD-EB20075B345C}"/>
              </a:ext>
            </a:extLst>
          </p:cNvPr>
          <p:cNvSpPr>
            <a:spLocks noGrp="1"/>
          </p:cNvSpPr>
          <p:nvPr>
            <p:ph type="body" sz="quarter" idx="15"/>
          </p:nvPr>
        </p:nvSpPr>
        <p:spPr/>
        <p:txBody>
          <a:bodyPr/>
          <a:lstStyle/>
          <a:p>
            <a:r>
              <a:rPr lang="en-US"/>
              <a:t>©2025 RE/MAX, LLC. Each Office Independently Owned and Operated. 25_250</a:t>
            </a:r>
          </a:p>
        </p:txBody>
      </p:sp>
      <p:sp>
        <p:nvSpPr>
          <p:cNvPr id="5" name="Slide Number Placeholder 4">
            <a:extLst>
              <a:ext uri="{FF2B5EF4-FFF2-40B4-BE49-F238E27FC236}">
                <a16:creationId xmlns:a16="http://schemas.microsoft.com/office/drawing/2014/main" id="{DCA0A601-8BDA-8774-2FC3-3D5BC4392570}"/>
              </a:ext>
            </a:extLst>
          </p:cNvPr>
          <p:cNvSpPr>
            <a:spLocks noGrp="1"/>
          </p:cNvSpPr>
          <p:nvPr>
            <p:ph type="sldNum" sz="quarter" idx="4"/>
          </p:nvPr>
        </p:nvSpPr>
        <p:spPr/>
        <p:txBody>
          <a:bodyPr/>
          <a:lstStyle/>
          <a:p>
            <a:fld id="{118FA9C5-EA5D-5745-9DC4-F40B5BE4446B}" type="slidenum">
              <a:rPr lang="en-US" smtClean="0"/>
              <a:pPr/>
              <a:t>28</a:t>
            </a:fld>
            <a:endParaRPr lang="en-US"/>
          </a:p>
        </p:txBody>
      </p:sp>
    </p:spTree>
    <p:extLst>
      <p:ext uri="{BB962C8B-B14F-4D97-AF65-F5344CB8AC3E}">
        <p14:creationId xmlns:p14="http://schemas.microsoft.com/office/powerpoint/2010/main" val="37508497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95533C87-061B-35A6-4025-3A1DA79168CD}"/>
              </a:ext>
            </a:extLst>
          </p:cNvPr>
          <p:cNvSpPr>
            <a:spLocks noGrp="1"/>
          </p:cNvSpPr>
          <p:nvPr>
            <p:ph type="pic" sz="quarter" idx="12"/>
          </p:nvPr>
        </p:nvSpPr>
        <p:spPr/>
        <p:txBody>
          <a:bodyPr/>
          <a:lstStyle/>
          <a:p>
            <a:endParaRPr lang="en-US"/>
          </a:p>
        </p:txBody>
      </p:sp>
      <p:sp>
        <p:nvSpPr>
          <p:cNvPr id="3" name="Text Placeholder 2">
            <a:extLst>
              <a:ext uri="{FF2B5EF4-FFF2-40B4-BE49-F238E27FC236}">
                <a16:creationId xmlns:a16="http://schemas.microsoft.com/office/drawing/2014/main" id="{956C5177-8D9F-4F8A-EAFE-51760301E819}"/>
              </a:ext>
            </a:extLst>
          </p:cNvPr>
          <p:cNvSpPr>
            <a:spLocks noGrp="1"/>
          </p:cNvSpPr>
          <p:nvPr>
            <p:ph type="body" sz="quarter" idx="14"/>
          </p:nvPr>
        </p:nvSpPr>
        <p:spPr/>
        <p:txBody>
          <a:bodyPr/>
          <a:lstStyle/>
          <a:p>
            <a:r>
              <a:rPr lang="en-US" dirty="0"/>
              <a:t>1234 Main Street Denver, CO</a:t>
            </a:r>
          </a:p>
        </p:txBody>
      </p:sp>
      <p:sp>
        <p:nvSpPr>
          <p:cNvPr id="4" name="Text Placeholder 3">
            <a:extLst>
              <a:ext uri="{FF2B5EF4-FFF2-40B4-BE49-F238E27FC236}">
                <a16:creationId xmlns:a16="http://schemas.microsoft.com/office/drawing/2014/main" id="{A33F7F7B-056B-FE3C-36BA-313FA604E785}"/>
              </a:ext>
            </a:extLst>
          </p:cNvPr>
          <p:cNvSpPr>
            <a:spLocks noGrp="1"/>
          </p:cNvSpPr>
          <p:nvPr>
            <p:ph type="body" sz="quarter" idx="15"/>
          </p:nvPr>
        </p:nvSpPr>
        <p:spPr/>
        <p:txBody>
          <a:bodyPr/>
          <a:lstStyle/>
          <a:p>
            <a:r>
              <a:rPr lang="en-US" dirty="0"/>
              <a:t>$XXX,XXX</a:t>
            </a:r>
          </a:p>
          <a:p>
            <a:r>
              <a:rPr lang="en-US" dirty="0"/>
              <a:t>Bedrooms</a:t>
            </a:r>
          </a:p>
          <a:p>
            <a:r>
              <a:rPr lang="en-US" dirty="0"/>
              <a:t>Baths</a:t>
            </a:r>
          </a:p>
          <a:p>
            <a:r>
              <a:rPr lang="en-US" dirty="0"/>
              <a:t>Features</a:t>
            </a:r>
          </a:p>
        </p:txBody>
      </p:sp>
      <p:sp>
        <p:nvSpPr>
          <p:cNvPr id="5" name="Text Placeholder 4">
            <a:extLst>
              <a:ext uri="{FF2B5EF4-FFF2-40B4-BE49-F238E27FC236}">
                <a16:creationId xmlns:a16="http://schemas.microsoft.com/office/drawing/2014/main" id="{E0BBCE98-9FCE-687D-EBAF-762882B1DD16}"/>
              </a:ext>
            </a:extLst>
          </p:cNvPr>
          <p:cNvSpPr>
            <a:spLocks noGrp="1"/>
          </p:cNvSpPr>
          <p:nvPr>
            <p:ph type="body" sz="quarter" idx="16"/>
          </p:nvPr>
        </p:nvSpPr>
        <p:spPr/>
        <p:txBody>
          <a:bodyPr/>
          <a:lstStyle/>
          <a:p>
            <a:r>
              <a:rPr lang="en-US"/>
              <a:t>©2025 RE/MAX, LLC. Each Office Independently Owned and Operated. 25_250</a:t>
            </a:r>
          </a:p>
        </p:txBody>
      </p:sp>
      <p:sp>
        <p:nvSpPr>
          <p:cNvPr id="6" name="Slide Number Placeholder 5">
            <a:extLst>
              <a:ext uri="{FF2B5EF4-FFF2-40B4-BE49-F238E27FC236}">
                <a16:creationId xmlns:a16="http://schemas.microsoft.com/office/drawing/2014/main" id="{D5744A22-1422-A00C-4442-C5B256B39CF4}"/>
              </a:ext>
            </a:extLst>
          </p:cNvPr>
          <p:cNvSpPr>
            <a:spLocks noGrp="1"/>
          </p:cNvSpPr>
          <p:nvPr>
            <p:ph type="sldNum" sz="quarter" idx="4"/>
          </p:nvPr>
        </p:nvSpPr>
        <p:spPr/>
        <p:txBody>
          <a:bodyPr/>
          <a:lstStyle/>
          <a:p>
            <a:fld id="{118FA9C5-EA5D-5745-9DC4-F40B5BE4446B}" type="slidenum">
              <a:rPr lang="en-US" smtClean="0"/>
              <a:pPr/>
              <a:t>29</a:t>
            </a:fld>
            <a:endParaRPr lang="en-US"/>
          </a:p>
        </p:txBody>
      </p:sp>
    </p:spTree>
    <p:extLst>
      <p:ext uri="{BB962C8B-B14F-4D97-AF65-F5344CB8AC3E}">
        <p14:creationId xmlns:p14="http://schemas.microsoft.com/office/powerpoint/2010/main" val="32401969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DF64E4-8F2C-FF3F-9726-263B5891DF02}"/>
              </a:ext>
            </a:extLst>
          </p:cNvPr>
          <p:cNvSpPr>
            <a:spLocks noGrp="1"/>
          </p:cNvSpPr>
          <p:nvPr>
            <p:ph type="title"/>
          </p:nvPr>
        </p:nvSpPr>
        <p:spPr/>
        <p:txBody>
          <a:bodyPr/>
          <a:lstStyle/>
          <a:p>
            <a:r>
              <a:rPr lang="en-US" dirty="0"/>
              <a:t>November Birthdays</a:t>
            </a:r>
          </a:p>
        </p:txBody>
      </p:sp>
      <p:sp>
        <p:nvSpPr>
          <p:cNvPr id="3" name="Content Placeholder 2">
            <a:extLst>
              <a:ext uri="{FF2B5EF4-FFF2-40B4-BE49-F238E27FC236}">
                <a16:creationId xmlns:a16="http://schemas.microsoft.com/office/drawing/2014/main" id="{5FB20543-DCD2-5079-998C-D3B59F7623B9}"/>
              </a:ext>
            </a:extLst>
          </p:cNvPr>
          <p:cNvSpPr>
            <a:spLocks noGrp="1"/>
          </p:cNvSpPr>
          <p:nvPr>
            <p:ph sz="quarter" idx="12"/>
          </p:nvPr>
        </p:nvSpPr>
        <p:spPr/>
        <p:txBody>
          <a:bodyPr/>
          <a:lstStyle/>
          <a:p>
            <a:r>
              <a:rPr lang="en-US" dirty="0"/>
              <a:t>Full Name</a:t>
            </a:r>
          </a:p>
          <a:p>
            <a:r>
              <a:rPr lang="en-US" dirty="0"/>
              <a:t>Full Name</a:t>
            </a:r>
          </a:p>
          <a:p>
            <a:r>
              <a:rPr lang="en-US" dirty="0"/>
              <a:t>Full Name</a:t>
            </a:r>
          </a:p>
        </p:txBody>
      </p:sp>
      <p:sp>
        <p:nvSpPr>
          <p:cNvPr id="5" name="Text Placeholder 4">
            <a:extLst>
              <a:ext uri="{FF2B5EF4-FFF2-40B4-BE49-F238E27FC236}">
                <a16:creationId xmlns:a16="http://schemas.microsoft.com/office/drawing/2014/main" id="{E3DB344B-607B-1359-FCF8-9E313AF276DE}"/>
              </a:ext>
            </a:extLst>
          </p:cNvPr>
          <p:cNvSpPr>
            <a:spLocks noGrp="1"/>
          </p:cNvSpPr>
          <p:nvPr>
            <p:ph type="body" sz="quarter" idx="15"/>
          </p:nvPr>
        </p:nvSpPr>
        <p:spPr/>
        <p:txBody>
          <a:bodyPr/>
          <a:lstStyle/>
          <a:p>
            <a:r>
              <a:rPr lang="en-US"/>
              <a:t>©2025 RE/MAX, LLC. Each Office Independently Owned and Operated. 25_250</a:t>
            </a:r>
          </a:p>
        </p:txBody>
      </p:sp>
      <p:sp>
        <p:nvSpPr>
          <p:cNvPr id="6" name="Slide Number Placeholder 5">
            <a:extLst>
              <a:ext uri="{FF2B5EF4-FFF2-40B4-BE49-F238E27FC236}">
                <a16:creationId xmlns:a16="http://schemas.microsoft.com/office/drawing/2014/main" id="{5FC1920F-0622-1B30-EF59-D7320716F588}"/>
              </a:ext>
            </a:extLst>
          </p:cNvPr>
          <p:cNvSpPr>
            <a:spLocks noGrp="1"/>
          </p:cNvSpPr>
          <p:nvPr>
            <p:ph type="sldNum" sz="quarter" idx="4"/>
          </p:nvPr>
        </p:nvSpPr>
        <p:spPr/>
        <p:txBody>
          <a:bodyPr/>
          <a:lstStyle/>
          <a:p>
            <a:fld id="{118FA9C5-EA5D-5745-9DC4-F40B5BE4446B}" type="slidenum">
              <a:rPr lang="en-US" smtClean="0"/>
              <a:pPr/>
              <a:t>3</a:t>
            </a:fld>
            <a:endParaRPr lang="en-US"/>
          </a:p>
        </p:txBody>
      </p:sp>
      <p:pic>
        <p:nvPicPr>
          <p:cNvPr id="7" name="Picture 6" descr="Candles spelling happy birthday">
            <a:extLst>
              <a:ext uri="{FF2B5EF4-FFF2-40B4-BE49-F238E27FC236}">
                <a16:creationId xmlns:a16="http://schemas.microsoft.com/office/drawing/2014/main" id="{479D0193-9FA3-8E18-F65A-241620897902}"/>
              </a:ext>
            </a:extLst>
          </p:cNvPr>
          <p:cNvPicPr>
            <a:picLocks noChangeAspect="1"/>
          </p:cNvPicPr>
          <p:nvPr/>
        </p:nvPicPr>
        <p:blipFill>
          <a:blip r:embed="rId2"/>
          <a:stretch>
            <a:fillRect/>
          </a:stretch>
        </p:blipFill>
        <p:spPr>
          <a:xfrm>
            <a:off x="6882566" y="2235464"/>
            <a:ext cx="4685546" cy="3122935"/>
          </a:xfrm>
          <a:prstGeom prst="rect">
            <a:avLst/>
          </a:prstGeom>
        </p:spPr>
      </p:pic>
    </p:spTree>
    <p:extLst>
      <p:ext uri="{BB962C8B-B14F-4D97-AF65-F5344CB8AC3E}">
        <p14:creationId xmlns:p14="http://schemas.microsoft.com/office/powerpoint/2010/main" val="4732076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1627E1-C443-F8E7-9DED-4B3608F22FC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474DB4E-876B-1228-F3F1-FF5EF4F9BE49}"/>
              </a:ext>
            </a:extLst>
          </p:cNvPr>
          <p:cNvSpPr>
            <a:spLocks noGrp="1"/>
          </p:cNvSpPr>
          <p:nvPr>
            <p:ph type="title"/>
          </p:nvPr>
        </p:nvSpPr>
        <p:spPr/>
        <p:txBody>
          <a:bodyPr/>
          <a:lstStyle/>
          <a:p>
            <a:r>
              <a:rPr lang="en-US" dirty="0"/>
              <a:t>Buyer Needs</a:t>
            </a:r>
          </a:p>
        </p:txBody>
      </p:sp>
      <p:sp>
        <p:nvSpPr>
          <p:cNvPr id="4" name="Text Placeholder 3">
            <a:extLst>
              <a:ext uri="{FF2B5EF4-FFF2-40B4-BE49-F238E27FC236}">
                <a16:creationId xmlns:a16="http://schemas.microsoft.com/office/drawing/2014/main" id="{53846A8E-CBA3-D329-76F2-E4D5A1A636F6}"/>
              </a:ext>
            </a:extLst>
          </p:cNvPr>
          <p:cNvSpPr>
            <a:spLocks noGrp="1"/>
          </p:cNvSpPr>
          <p:nvPr>
            <p:ph type="body" sz="quarter" idx="15"/>
          </p:nvPr>
        </p:nvSpPr>
        <p:spPr/>
        <p:txBody>
          <a:bodyPr/>
          <a:lstStyle/>
          <a:p>
            <a:r>
              <a:rPr lang="en-US"/>
              <a:t>©2025 RE/MAX, LLC. Each Office Independently Owned and Operated. 25_250</a:t>
            </a:r>
          </a:p>
        </p:txBody>
      </p:sp>
      <p:sp>
        <p:nvSpPr>
          <p:cNvPr id="5" name="Slide Number Placeholder 4">
            <a:extLst>
              <a:ext uri="{FF2B5EF4-FFF2-40B4-BE49-F238E27FC236}">
                <a16:creationId xmlns:a16="http://schemas.microsoft.com/office/drawing/2014/main" id="{962DFB7C-0295-116F-A265-EC9CEA27C8E0}"/>
              </a:ext>
            </a:extLst>
          </p:cNvPr>
          <p:cNvSpPr>
            <a:spLocks noGrp="1"/>
          </p:cNvSpPr>
          <p:nvPr>
            <p:ph type="sldNum" sz="quarter" idx="4"/>
          </p:nvPr>
        </p:nvSpPr>
        <p:spPr/>
        <p:txBody>
          <a:bodyPr/>
          <a:lstStyle/>
          <a:p>
            <a:fld id="{118FA9C5-EA5D-5745-9DC4-F40B5BE4446B}" type="slidenum">
              <a:rPr lang="en-US" smtClean="0"/>
              <a:pPr/>
              <a:t>30</a:t>
            </a:fld>
            <a:endParaRPr lang="en-US"/>
          </a:p>
        </p:txBody>
      </p:sp>
    </p:spTree>
    <p:extLst>
      <p:ext uri="{BB962C8B-B14F-4D97-AF65-F5344CB8AC3E}">
        <p14:creationId xmlns:p14="http://schemas.microsoft.com/office/powerpoint/2010/main" val="12768062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8D353C-933F-A8FA-A4D1-25C76DB6F8EF}"/>
              </a:ext>
            </a:extLst>
          </p:cNvPr>
          <p:cNvSpPr>
            <a:spLocks noGrp="1"/>
          </p:cNvSpPr>
          <p:nvPr>
            <p:ph type="title"/>
          </p:nvPr>
        </p:nvSpPr>
        <p:spPr/>
        <p:txBody>
          <a:bodyPr/>
          <a:lstStyle/>
          <a:p>
            <a:r>
              <a:rPr lang="en-US"/>
              <a:t>Thank You</a:t>
            </a:r>
          </a:p>
        </p:txBody>
      </p:sp>
      <p:sp>
        <p:nvSpPr>
          <p:cNvPr id="3" name="Text Placeholder 2">
            <a:extLst>
              <a:ext uri="{FF2B5EF4-FFF2-40B4-BE49-F238E27FC236}">
                <a16:creationId xmlns:a16="http://schemas.microsoft.com/office/drawing/2014/main" id="{7151B439-8C3B-6350-7449-D70500C7C9E1}"/>
              </a:ext>
            </a:extLst>
          </p:cNvPr>
          <p:cNvSpPr>
            <a:spLocks noGrp="1"/>
          </p:cNvSpPr>
          <p:nvPr>
            <p:ph type="body" sz="quarter" idx="15"/>
          </p:nvPr>
        </p:nvSpPr>
        <p:spPr/>
        <p:txBody>
          <a:bodyPr/>
          <a:lstStyle/>
          <a:p>
            <a:r>
              <a:rPr lang="en-US"/>
              <a:t>US: This is not an offer of a franchise. Any franchise offer is made only after a Franchise Disclosure Document has been provided. New York residents: An offering is made by prospectus only. Minnesota Reg. No. F-9950. RE/MAX, LLC and RE/MAX Integrated Regions, LLC, 5075 S. Syracuse Street, Denver, CO 80237, 1.303.770.5531.</a:t>
            </a:r>
          </a:p>
          <a:p>
            <a:r>
              <a:rPr lang="en-US"/>
              <a:t>CAN: The information in this advertisement is not an offer to sell, or a solicitation of an offer to buy, a franchise; it is for informational purposes only. RE/MAX of Western Canada (1998), LLC and RE/MAX Ontario-Atlantic Canada, Inc. ©2025 RE/MAX, LLC. Each Office Independently Owned and Operated. 25_250</a:t>
            </a:r>
          </a:p>
        </p:txBody>
      </p:sp>
    </p:spTree>
    <p:extLst>
      <p:ext uri="{BB962C8B-B14F-4D97-AF65-F5344CB8AC3E}">
        <p14:creationId xmlns:p14="http://schemas.microsoft.com/office/powerpoint/2010/main" val="21794289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8E47B04-4F7F-0FD7-0A52-4481A3991EBB}"/>
              </a:ext>
            </a:extLst>
          </p:cNvPr>
          <p:cNvSpPr>
            <a:spLocks noGrp="1"/>
          </p:cNvSpPr>
          <p:nvPr>
            <p:ph type="title"/>
          </p:nvPr>
        </p:nvSpPr>
        <p:spPr/>
        <p:txBody>
          <a:bodyPr anchor="ctr"/>
          <a:lstStyle/>
          <a:p>
            <a:pPr algn="ctr"/>
            <a:r>
              <a:rPr lang="en-US"/>
              <a:t>Presentation Style Guide</a:t>
            </a:r>
            <a:br>
              <a:rPr lang="en-US"/>
            </a:br>
            <a:r>
              <a:rPr lang="en-US" sz="2000"/>
              <a:t>(Use slides below for reference to build your deck)</a:t>
            </a:r>
            <a:br>
              <a:rPr lang="en-US" sz="2000"/>
            </a:br>
            <a:r>
              <a:rPr lang="en-US" sz="2000"/>
              <a:t>(Delete slides in presentation below before use)</a:t>
            </a:r>
          </a:p>
        </p:txBody>
      </p:sp>
    </p:spTree>
    <p:extLst>
      <p:ext uri="{BB962C8B-B14F-4D97-AF65-F5344CB8AC3E}">
        <p14:creationId xmlns:p14="http://schemas.microsoft.com/office/powerpoint/2010/main" val="34405273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a:extLst>
              <a:ext uri="{FF2B5EF4-FFF2-40B4-BE49-F238E27FC236}">
                <a16:creationId xmlns:a16="http://schemas.microsoft.com/office/drawing/2014/main" id="{EEDBB8BF-6C00-1D9D-9C5F-27AA5BDCEB72}"/>
              </a:ext>
            </a:extLst>
          </p:cNvPr>
          <p:cNvSpPr/>
          <p:nvPr/>
        </p:nvSpPr>
        <p:spPr>
          <a:xfrm>
            <a:off x="7142331" y="4969166"/>
            <a:ext cx="2489449" cy="75853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a:extLst>
              <a:ext uri="{FF2B5EF4-FFF2-40B4-BE49-F238E27FC236}">
                <a16:creationId xmlns:a16="http://schemas.microsoft.com/office/drawing/2014/main" id="{0C66BFA9-D985-B394-8B9F-B301576DBC45}"/>
              </a:ext>
            </a:extLst>
          </p:cNvPr>
          <p:cNvPicPr>
            <a:picLocks noChangeAspect="1"/>
          </p:cNvPicPr>
          <p:nvPr/>
        </p:nvPicPr>
        <p:blipFill>
          <a:blip r:embed="rId3"/>
          <a:stretch>
            <a:fillRect/>
          </a:stretch>
        </p:blipFill>
        <p:spPr>
          <a:xfrm>
            <a:off x="4839962" y="3729128"/>
            <a:ext cx="2187295" cy="600272"/>
          </a:xfrm>
          <a:prstGeom prst="rect">
            <a:avLst/>
          </a:prstGeom>
        </p:spPr>
      </p:pic>
      <p:sp>
        <p:nvSpPr>
          <p:cNvPr id="38" name="Rectangle 37">
            <a:extLst>
              <a:ext uri="{FF2B5EF4-FFF2-40B4-BE49-F238E27FC236}">
                <a16:creationId xmlns:a16="http://schemas.microsoft.com/office/drawing/2014/main" id="{F41CDD5E-FC4C-B2BD-A78B-C0E07401FC5D}"/>
              </a:ext>
            </a:extLst>
          </p:cNvPr>
          <p:cNvSpPr/>
          <p:nvPr/>
        </p:nvSpPr>
        <p:spPr>
          <a:xfrm>
            <a:off x="7142331" y="3649999"/>
            <a:ext cx="2489449" cy="75853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5E6771A5-FFE6-E314-108E-959B20585520}"/>
              </a:ext>
            </a:extLst>
          </p:cNvPr>
          <p:cNvSpPr/>
          <p:nvPr/>
        </p:nvSpPr>
        <p:spPr>
          <a:xfrm>
            <a:off x="10721576" y="3649999"/>
            <a:ext cx="1076139" cy="110624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449BDCD-F825-9DC3-3BFF-928A025FE686}"/>
              </a:ext>
            </a:extLst>
          </p:cNvPr>
          <p:cNvSpPr>
            <a:spLocks noGrp="1"/>
          </p:cNvSpPr>
          <p:nvPr>
            <p:ph type="title"/>
          </p:nvPr>
        </p:nvSpPr>
        <p:spPr>
          <a:xfrm>
            <a:off x="838200" y="365126"/>
            <a:ext cx="10515600" cy="947308"/>
          </a:xfrm>
        </p:spPr>
        <p:txBody>
          <a:bodyPr/>
          <a:lstStyle/>
          <a:p>
            <a:pPr algn="ctr"/>
            <a:r>
              <a:rPr lang="en-US"/>
              <a:t>Presentation Style Guide</a:t>
            </a:r>
            <a:br>
              <a:rPr lang="en-US"/>
            </a:br>
            <a:r>
              <a:rPr lang="en-US" sz="2000"/>
              <a:t>(Delete slides in presentation below before use)</a:t>
            </a:r>
          </a:p>
        </p:txBody>
      </p:sp>
      <p:sp>
        <p:nvSpPr>
          <p:cNvPr id="5" name="TextBox 4">
            <a:extLst>
              <a:ext uri="{FF2B5EF4-FFF2-40B4-BE49-F238E27FC236}">
                <a16:creationId xmlns:a16="http://schemas.microsoft.com/office/drawing/2014/main" id="{5D88DC5D-FB72-6EF5-6027-24ACA6FF3FF5}"/>
              </a:ext>
            </a:extLst>
          </p:cNvPr>
          <p:cNvSpPr txBox="1"/>
          <p:nvPr/>
        </p:nvSpPr>
        <p:spPr>
          <a:xfrm>
            <a:off x="542167" y="1557825"/>
            <a:ext cx="9165516" cy="1107996"/>
          </a:xfrm>
          <a:prstGeom prst="rect">
            <a:avLst/>
          </a:prstGeom>
          <a:noFill/>
        </p:spPr>
        <p:txBody>
          <a:bodyPr wrap="square" rtlCol="0">
            <a:spAutoFit/>
          </a:bodyPr>
          <a:lstStyle/>
          <a:p>
            <a:pPr algn="l"/>
            <a:r>
              <a:rPr lang="en-US" b="0" i="0">
                <a:latin typeface="Montserrat Light" pitchFamily="2" charset="77"/>
              </a:rPr>
              <a:t>Fonts</a:t>
            </a:r>
          </a:p>
          <a:p>
            <a:pPr algn="l"/>
            <a:r>
              <a:rPr lang="en-US" sz="3000" b="1">
                <a:latin typeface="Montserrat" panose="02000505000000020004" pitchFamily="2" charset="77"/>
              </a:rPr>
              <a:t>Headline Text – Montserrat Bold, 30pt</a:t>
            </a:r>
          </a:p>
          <a:p>
            <a:pPr algn="l"/>
            <a:r>
              <a:rPr lang="en-US" b="0" i="0">
                <a:latin typeface="Montserrat Light" pitchFamily="2" charset="77"/>
              </a:rPr>
              <a:t>Body Text – Montserrat Light, 18pt</a:t>
            </a:r>
          </a:p>
        </p:txBody>
      </p:sp>
      <p:sp>
        <p:nvSpPr>
          <p:cNvPr id="6" name="Rectangle 5">
            <a:extLst>
              <a:ext uri="{FF2B5EF4-FFF2-40B4-BE49-F238E27FC236}">
                <a16:creationId xmlns:a16="http://schemas.microsoft.com/office/drawing/2014/main" id="{20093FE6-EE81-A10F-16E1-ABC4F0491D9E}"/>
              </a:ext>
            </a:extLst>
          </p:cNvPr>
          <p:cNvSpPr/>
          <p:nvPr/>
        </p:nvSpPr>
        <p:spPr>
          <a:xfrm>
            <a:off x="670776" y="3468387"/>
            <a:ext cx="475488" cy="475488"/>
          </a:xfrm>
          <a:prstGeom prst="rect">
            <a:avLst/>
          </a:prstGeom>
          <a:solidFill>
            <a:srgbClr val="000E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3E437255-CC4C-534C-18ED-B35682F46B7F}"/>
              </a:ext>
            </a:extLst>
          </p:cNvPr>
          <p:cNvSpPr txBox="1"/>
          <p:nvPr/>
        </p:nvSpPr>
        <p:spPr>
          <a:xfrm>
            <a:off x="580726" y="3918288"/>
            <a:ext cx="987649" cy="553998"/>
          </a:xfrm>
          <a:prstGeom prst="rect">
            <a:avLst/>
          </a:prstGeom>
          <a:noFill/>
        </p:spPr>
        <p:txBody>
          <a:bodyPr wrap="square" rtlCol="0">
            <a:spAutoFit/>
          </a:bodyPr>
          <a:lstStyle/>
          <a:p>
            <a:pPr algn="l"/>
            <a:r>
              <a:rPr lang="en-US" sz="1000" b="1" i="0" u="none">
                <a:solidFill>
                  <a:schemeClr val="tx1"/>
                </a:solidFill>
                <a:latin typeface="Montserrat Light" pitchFamily="2" charset="77"/>
              </a:rPr>
              <a:t>#000E35</a:t>
            </a:r>
            <a:br>
              <a:rPr lang="en-US" sz="1000" b="1" i="0" u="none">
                <a:solidFill>
                  <a:schemeClr val="tx1"/>
                </a:solidFill>
                <a:latin typeface="Montserrat Light" pitchFamily="2" charset="77"/>
              </a:rPr>
            </a:br>
            <a:r>
              <a:rPr lang="en-US" sz="1000" b="1" i="0" u="none">
                <a:solidFill>
                  <a:schemeClr val="tx1"/>
                </a:solidFill>
                <a:latin typeface="Montserrat Light" pitchFamily="2" charset="77"/>
              </a:rPr>
              <a:t>REMAX Dark Blue</a:t>
            </a:r>
            <a:endParaRPr lang="en-US" sz="1000" b="0" i="0">
              <a:solidFill>
                <a:schemeClr val="tx1"/>
              </a:solidFill>
              <a:latin typeface="Montserrat Light" pitchFamily="2" charset="77"/>
            </a:endParaRPr>
          </a:p>
        </p:txBody>
      </p:sp>
      <p:sp>
        <p:nvSpPr>
          <p:cNvPr id="8" name="TextBox 7">
            <a:extLst>
              <a:ext uri="{FF2B5EF4-FFF2-40B4-BE49-F238E27FC236}">
                <a16:creationId xmlns:a16="http://schemas.microsoft.com/office/drawing/2014/main" id="{5D968245-B79D-5AB8-B9AB-521BDE83A21D}"/>
              </a:ext>
            </a:extLst>
          </p:cNvPr>
          <p:cNvSpPr txBox="1"/>
          <p:nvPr/>
        </p:nvSpPr>
        <p:spPr>
          <a:xfrm>
            <a:off x="542168" y="2911212"/>
            <a:ext cx="2473988" cy="369332"/>
          </a:xfrm>
          <a:prstGeom prst="rect">
            <a:avLst/>
          </a:prstGeom>
          <a:noFill/>
        </p:spPr>
        <p:txBody>
          <a:bodyPr wrap="square" rtlCol="0">
            <a:spAutoFit/>
          </a:bodyPr>
          <a:lstStyle/>
          <a:p>
            <a:pPr algn="l"/>
            <a:r>
              <a:rPr lang="en-US" b="1" i="0" u="none">
                <a:latin typeface="Montserrat Light" pitchFamily="2" charset="77"/>
              </a:rPr>
              <a:t>Colors</a:t>
            </a:r>
            <a:endParaRPr lang="en-US" sz="1800" b="0" i="0">
              <a:latin typeface="Montserrat Light" pitchFamily="2" charset="77"/>
            </a:endParaRPr>
          </a:p>
        </p:txBody>
      </p:sp>
      <p:sp>
        <p:nvSpPr>
          <p:cNvPr id="10" name="Rectangle 9">
            <a:extLst>
              <a:ext uri="{FF2B5EF4-FFF2-40B4-BE49-F238E27FC236}">
                <a16:creationId xmlns:a16="http://schemas.microsoft.com/office/drawing/2014/main" id="{10C9D1AD-9B16-FEF7-3E39-1009B59854C1}"/>
              </a:ext>
            </a:extLst>
          </p:cNvPr>
          <p:cNvSpPr/>
          <p:nvPr/>
        </p:nvSpPr>
        <p:spPr>
          <a:xfrm>
            <a:off x="1591042" y="3468387"/>
            <a:ext cx="475488" cy="475488"/>
          </a:xfrm>
          <a:prstGeom prst="rect">
            <a:avLst/>
          </a:prstGeom>
          <a:solidFill>
            <a:srgbClr val="0C27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28D6F779-D0D4-6C47-596B-F026A9535716}"/>
              </a:ext>
            </a:extLst>
          </p:cNvPr>
          <p:cNvSpPr txBox="1"/>
          <p:nvPr/>
        </p:nvSpPr>
        <p:spPr>
          <a:xfrm>
            <a:off x="1489974" y="3918288"/>
            <a:ext cx="987649" cy="553998"/>
          </a:xfrm>
          <a:prstGeom prst="rect">
            <a:avLst/>
          </a:prstGeom>
          <a:noFill/>
        </p:spPr>
        <p:txBody>
          <a:bodyPr wrap="square" rtlCol="0">
            <a:spAutoFit/>
          </a:bodyPr>
          <a:lstStyle/>
          <a:p>
            <a:pPr algn="l"/>
            <a:r>
              <a:rPr lang="en-US" sz="1000" b="1" i="0" u="none">
                <a:solidFill>
                  <a:schemeClr val="tx1"/>
                </a:solidFill>
                <a:latin typeface="Montserrat Light" pitchFamily="2" charset="77"/>
              </a:rPr>
              <a:t># 0C2749</a:t>
            </a:r>
            <a:br>
              <a:rPr lang="en-US" sz="1000" b="1" i="0" u="none">
                <a:solidFill>
                  <a:schemeClr val="tx1"/>
                </a:solidFill>
                <a:latin typeface="Montserrat Light" pitchFamily="2" charset="77"/>
              </a:rPr>
            </a:br>
            <a:r>
              <a:rPr lang="en-US" sz="1000" b="1" i="0" u="none">
                <a:solidFill>
                  <a:schemeClr val="tx1"/>
                </a:solidFill>
                <a:latin typeface="Montserrat Light" pitchFamily="2" charset="77"/>
              </a:rPr>
              <a:t>REMAX Bridge Blue</a:t>
            </a:r>
            <a:endParaRPr lang="en-US" sz="1000" b="0" i="0">
              <a:solidFill>
                <a:schemeClr val="tx1"/>
              </a:solidFill>
              <a:latin typeface="Montserrat Light" pitchFamily="2" charset="77"/>
            </a:endParaRPr>
          </a:p>
        </p:txBody>
      </p:sp>
      <p:sp>
        <p:nvSpPr>
          <p:cNvPr id="12" name="Rectangle 11">
            <a:extLst>
              <a:ext uri="{FF2B5EF4-FFF2-40B4-BE49-F238E27FC236}">
                <a16:creationId xmlns:a16="http://schemas.microsoft.com/office/drawing/2014/main" id="{59D60C41-97D5-B398-1A4B-A59A8EAFDB4B}"/>
              </a:ext>
            </a:extLst>
          </p:cNvPr>
          <p:cNvSpPr/>
          <p:nvPr/>
        </p:nvSpPr>
        <p:spPr>
          <a:xfrm>
            <a:off x="670776" y="4519265"/>
            <a:ext cx="475488" cy="475488"/>
          </a:xfrm>
          <a:prstGeom prst="rect">
            <a:avLst/>
          </a:prstGeom>
          <a:solidFill>
            <a:srgbClr val="66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E7236C21-C301-7E5B-17CC-7C7F5CB669DA}"/>
              </a:ext>
            </a:extLst>
          </p:cNvPr>
          <p:cNvSpPr txBox="1"/>
          <p:nvPr/>
        </p:nvSpPr>
        <p:spPr>
          <a:xfrm>
            <a:off x="580726" y="4969166"/>
            <a:ext cx="987649" cy="553998"/>
          </a:xfrm>
          <a:prstGeom prst="rect">
            <a:avLst/>
          </a:prstGeom>
          <a:noFill/>
        </p:spPr>
        <p:txBody>
          <a:bodyPr wrap="square" rtlCol="0">
            <a:spAutoFit/>
          </a:bodyPr>
          <a:lstStyle/>
          <a:p>
            <a:pPr algn="l"/>
            <a:r>
              <a:rPr lang="en-US" sz="1000" b="1" i="0" u="none">
                <a:solidFill>
                  <a:schemeClr val="tx1"/>
                </a:solidFill>
                <a:latin typeface="Montserrat Light" pitchFamily="2" charset="77"/>
              </a:rPr>
              <a:t>#660000</a:t>
            </a:r>
            <a:br>
              <a:rPr lang="en-US" sz="1000" b="1" i="0" u="none">
                <a:solidFill>
                  <a:schemeClr val="tx1"/>
                </a:solidFill>
                <a:latin typeface="Montserrat Light" pitchFamily="2" charset="77"/>
              </a:rPr>
            </a:br>
            <a:r>
              <a:rPr lang="en-US" sz="1000" b="1" i="0" u="none">
                <a:solidFill>
                  <a:schemeClr val="tx1"/>
                </a:solidFill>
                <a:latin typeface="Montserrat Light" pitchFamily="2" charset="77"/>
              </a:rPr>
              <a:t>REMAX Dark Red</a:t>
            </a:r>
            <a:endParaRPr lang="en-US" sz="1000" b="0" i="0">
              <a:solidFill>
                <a:schemeClr val="tx1"/>
              </a:solidFill>
              <a:latin typeface="Montserrat Light" pitchFamily="2" charset="77"/>
            </a:endParaRPr>
          </a:p>
        </p:txBody>
      </p:sp>
      <p:sp>
        <p:nvSpPr>
          <p:cNvPr id="14" name="Rectangle 13">
            <a:extLst>
              <a:ext uri="{FF2B5EF4-FFF2-40B4-BE49-F238E27FC236}">
                <a16:creationId xmlns:a16="http://schemas.microsoft.com/office/drawing/2014/main" id="{77DFDBDF-EAEA-FE1F-EA56-C30FBBEAD466}"/>
              </a:ext>
            </a:extLst>
          </p:cNvPr>
          <p:cNvSpPr/>
          <p:nvPr/>
        </p:nvSpPr>
        <p:spPr>
          <a:xfrm>
            <a:off x="1591042" y="4519265"/>
            <a:ext cx="475488" cy="475488"/>
          </a:xfrm>
          <a:prstGeom prst="rect">
            <a:avLst/>
          </a:prstGeom>
          <a:solidFill>
            <a:srgbClr val="AA11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17C146C8-5EF7-AC57-9DC9-26EADB647A84}"/>
              </a:ext>
            </a:extLst>
          </p:cNvPr>
          <p:cNvSpPr txBox="1"/>
          <p:nvPr/>
        </p:nvSpPr>
        <p:spPr>
          <a:xfrm>
            <a:off x="1489974" y="4969166"/>
            <a:ext cx="994658" cy="553998"/>
          </a:xfrm>
          <a:prstGeom prst="rect">
            <a:avLst/>
          </a:prstGeom>
          <a:noFill/>
        </p:spPr>
        <p:txBody>
          <a:bodyPr wrap="square" rtlCol="0">
            <a:spAutoFit/>
          </a:bodyPr>
          <a:lstStyle/>
          <a:p>
            <a:pPr algn="l"/>
            <a:r>
              <a:rPr lang="en-US" sz="1000" b="1" i="0" u="none">
                <a:solidFill>
                  <a:schemeClr val="tx1"/>
                </a:solidFill>
                <a:latin typeface="Montserrat Light" pitchFamily="2" charset="77"/>
              </a:rPr>
              <a:t>#AA1120</a:t>
            </a:r>
          </a:p>
          <a:p>
            <a:pPr algn="l"/>
            <a:r>
              <a:rPr lang="en-US" sz="1000" b="1" i="0" u="none">
                <a:solidFill>
                  <a:schemeClr val="tx1"/>
                </a:solidFill>
                <a:latin typeface="Montserrat Light" pitchFamily="2" charset="77"/>
              </a:rPr>
              <a:t>REMAX Bridge Red</a:t>
            </a:r>
            <a:endParaRPr lang="en-US" sz="1000" b="0" i="0">
              <a:solidFill>
                <a:schemeClr val="tx1"/>
              </a:solidFill>
              <a:latin typeface="Montserrat Light" pitchFamily="2" charset="77"/>
            </a:endParaRPr>
          </a:p>
        </p:txBody>
      </p:sp>
      <p:sp>
        <p:nvSpPr>
          <p:cNvPr id="16" name="Rectangle 15">
            <a:extLst>
              <a:ext uri="{FF2B5EF4-FFF2-40B4-BE49-F238E27FC236}">
                <a16:creationId xmlns:a16="http://schemas.microsoft.com/office/drawing/2014/main" id="{515EA255-C41B-3EF9-C979-5417199A9B0D}"/>
              </a:ext>
            </a:extLst>
          </p:cNvPr>
          <p:cNvSpPr/>
          <p:nvPr/>
        </p:nvSpPr>
        <p:spPr>
          <a:xfrm>
            <a:off x="670776" y="5570143"/>
            <a:ext cx="475488" cy="475488"/>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BB4DAF29-DED0-D49E-3299-D9A6F2CB43E5}"/>
              </a:ext>
            </a:extLst>
          </p:cNvPr>
          <p:cNvSpPr txBox="1"/>
          <p:nvPr/>
        </p:nvSpPr>
        <p:spPr>
          <a:xfrm>
            <a:off x="580726" y="6020044"/>
            <a:ext cx="1444752" cy="400110"/>
          </a:xfrm>
          <a:prstGeom prst="rect">
            <a:avLst/>
          </a:prstGeom>
          <a:noFill/>
        </p:spPr>
        <p:txBody>
          <a:bodyPr wrap="square" rtlCol="0">
            <a:spAutoFit/>
          </a:bodyPr>
          <a:lstStyle/>
          <a:p>
            <a:pPr algn="l"/>
            <a:r>
              <a:rPr lang="en-US" sz="1000" b="1" i="0" u="none">
                <a:solidFill>
                  <a:schemeClr val="tx1"/>
                </a:solidFill>
                <a:latin typeface="Montserrat Light" pitchFamily="2" charset="77"/>
              </a:rPr>
              <a:t>#00000</a:t>
            </a:r>
            <a:br>
              <a:rPr lang="en-US" sz="1000" b="1" i="0" u="none">
                <a:solidFill>
                  <a:schemeClr val="tx1"/>
                </a:solidFill>
                <a:latin typeface="Montserrat Light" pitchFamily="2" charset="77"/>
              </a:rPr>
            </a:br>
            <a:r>
              <a:rPr lang="en-US" sz="1000" b="1" i="0" u="none">
                <a:solidFill>
                  <a:schemeClr val="tx1"/>
                </a:solidFill>
                <a:latin typeface="Montserrat Light" pitchFamily="2" charset="77"/>
              </a:rPr>
              <a:t>Black</a:t>
            </a:r>
            <a:endParaRPr lang="en-US" sz="1000" b="0" i="0">
              <a:solidFill>
                <a:schemeClr val="tx1"/>
              </a:solidFill>
              <a:latin typeface="Montserrat Light" pitchFamily="2" charset="77"/>
            </a:endParaRPr>
          </a:p>
        </p:txBody>
      </p:sp>
      <p:sp>
        <p:nvSpPr>
          <p:cNvPr id="18" name="Rectangle 17">
            <a:extLst>
              <a:ext uri="{FF2B5EF4-FFF2-40B4-BE49-F238E27FC236}">
                <a16:creationId xmlns:a16="http://schemas.microsoft.com/office/drawing/2014/main" id="{1CD7ADDA-B1A6-2A5A-FF56-4D0FEF0EFE09}"/>
              </a:ext>
            </a:extLst>
          </p:cNvPr>
          <p:cNvSpPr/>
          <p:nvPr/>
        </p:nvSpPr>
        <p:spPr>
          <a:xfrm>
            <a:off x="1591042" y="5570143"/>
            <a:ext cx="475488" cy="475488"/>
          </a:xfrm>
          <a:prstGeom prst="rect">
            <a:avLst/>
          </a:prstGeom>
          <a:solidFill>
            <a:srgbClr val="232323"/>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0444B636-6130-713E-223E-BA40C9464E8E}"/>
              </a:ext>
            </a:extLst>
          </p:cNvPr>
          <p:cNvSpPr txBox="1"/>
          <p:nvPr/>
        </p:nvSpPr>
        <p:spPr>
          <a:xfrm>
            <a:off x="1489974" y="6020044"/>
            <a:ext cx="795901" cy="707886"/>
          </a:xfrm>
          <a:prstGeom prst="rect">
            <a:avLst/>
          </a:prstGeom>
          <a:noFill/>
        </p:spPr>
        <p:txBody>
          <a:bodyPr wrap="square" rtlCol="0">
            <a:spAutoFit/>
          </a:bodyPr>
          <a:lstStyle/>
          <a:p>
            <a:pPr algn="l"/>
            <a:r>
              <a:rPr lang="en-US" sz="1000" b="1" i="0" u="none">
                <a:solidFill>
                  <a:schemeClr val="tx1"/>
                </a:solidFill>
                <a:latin typeface="Montserrat Light" pitchFamily="2" charset="77"/>
              </a:rPr>
              <a:t>#232323</a:t>
            </a:r>
          </a:p>
          <a:p>
            <a:pPr algn="l"/>
            <a:r>
              <a:rPr lang="en-US" sz="1000" b="1" i="0" u="none">
                <a:solidFill>
                  <a:schemeClr val="tx1"/>
                </a:solidFill>
                <a:latin typeface="Montserrat Light" pitchFamily="2" charset="77"/>
              </a:rPr>
              <a:t>Dark Charcoal Gray</a:t>
            </a:r>
          </a:p>
        </p:txBody>
      </p:sp>
      <p:pic>
        <p:nvPicPr>
          <p:cNvPr id="21" name="Picture 20">
            <a:extLst>
              <a:ext uri="{FF2B5EF4-FFF2-40B4-BE49-F238E27FC236}">
                <a16:creationId xmlns:a16="http://schemas.microsoft.com/office/drawing/2014/main" id="{C01D3102-C526-7D2B-1335-086AA05DF133}"/>
              </a:ext>
            </a:extLst>
          </p:cNvPr>
          <p:cNvPicPr>
            <a:picLocks noChangeAspect="1"/>
          </p:cNvPicPr>
          <p:nvPr/>
        </p:nvPicPr>
        <p:blipFill>
          <a:blip r:embed="rId4"/>
          <a:stretch>
            <a:fillRect/>
          </a:stretch>
        </p:blipFill>
        <p:spPr>
          <a:xfrm>
            <a:off x="9793112" y="3765097"/>
            <a:ext cx="780374" cy="874308"/>
          </a:xfrm>
          <a:prstGeom prst="rect">
            <a:avLst/>
          </a:prstGeom>
        </p:spPr>
      </p:pic>
      <p:pic>
        <p:nvPicPr>
          <p:cNvPr id="22" name="Picture 21">
            <a:extLst>
              <a:ext uri="{FF2B5EF4-FFF2-40B4-BE49-F238E27FC236}">
                <a16:creationId xmlns:a16="http://schemas.microsoft.com/office/drawing/2014/main" id="{77940569-943D-BF04-835D-D19FFDA624DD}"/>
              </a:ext>
            </a:extLst>
          </p:cNvPr>
          <p:cNvPicPr>
            <a:picLocks noChangeAspect="1"/>
          </p:cNvPicPr>
          <p:nvPr/>
        </p:nvPicPr>
        <p:blipFill>
          <a:blip r:embed="rId4"/>
          <a:stretch>
            <a:fillRect/>
          </a:stretch>
        </p:blipFill>
        <p:spPr>
          <a:xfrm>
            <a:off x="10869458" y="3765097"/>
            <a:ext cx="780374" cy="874308"/>
          </a:xfrm>
          <a:prstGeom prst="rect">
            <a:avLst/>
          </a:prstGeom>
        </p:spPr>
      </p:pic>
      <p:sp>
        <p:nvSpPr>
          <p:cNvPr id="29" name="TextBox 28">
            <a:extLst>
              <a:ext uri="{FF2B5EF4-FFF2-40B4-BE49-F238E27FC236}">
                <a16:creationId xmlns:a16="http://schemas.microsoft.com/office/drawing/2014/main" id="{A05D274D-8C47-5226-7DFB-01839F0E0B6F}"/>
              </a:ext>
            </a:extLst>
          </p:cNvPr>
          <p:cNvSpPr txBox="1"/>
          <p:nvPr/>
        </p:nvSpPr>
        <p:spPr>
          <a:xfrm>
            <a:off x="4759305" y="2911212"/>
            <a:ext cx="2473988" cy="369332"/>
          </a:xfrm>
          <a:prstGeom prst="rect">
            <a:avLst/>
          </a:prstGeom>
          <a:noFill/>
        </p:spPr>
        <p:txBody>
          <a:bodyPr wrap="square" rtlCol="0">
            <a:spAutoFit/>
          </a:bodyPr>
          <a:lstStyle/>
          <a:p>
            <a:pPr algn="l"/>
            <a:r>
              <a:rPr lang="en-US" b="1" i="0" u="none">
                <a:latin typeface="Montserrat Light" pitchFamily="2" charset="77"/>
              </a:rPr>
              <a:t>Logos</a:t>
            </a:r>
            <a:endParaRPr lang="en-US" sz="1800" b="0" i="0">
              <a:latin typeface="Montserrat Light" pitchFamily="2" charset="77"/>
            </a:endParaRPr>
          </a:p>
        </p:txBody>
      </p:sp>
      <p:pic>
        <p:nvPicPr>
          <p:cNvPr id="31" name="Picture 30">
            <a:extLst>
              <a:ext uri="{FF2B5EF4-FFF2-40B4-BE49-F238E27FC236}">
                <a16:creationId xmlns:a16="http://schemas.microsoft.com/office/drawing/2014/main" id="{D38A07D5-02F4-8EF8-613F-DDADD3460182}"/>
              </a:ext>
            </a:extLst>
          </p:cNvPr>
          <p:cNvPicPr>
            <a:picLocks noChangeAspect="1"/>
          </p:cNvPicPr>
          <p:nvPr/>
        </p:nvPicPr>
        <p:blipFill>
          <a:blip r:embed="rId5"/>
          <a:stretch>
            <a:fillRect/>
          </a:stretch>
        </p:blipFill>
        <p:spPr>
          <a:xfrm>
            <a:off x="5131649" y="5109967"/>
            <a:ext cx="1899493" cy="476929"/>
          </a:xfrm>
          <a:prstGeom prst="rect">
            <a:avLst/>
          </a:prstGeom>
        </p:spPr>
      </p:pic>
      <p:pic>
        <p:nvPicPr>
          <p:cNvPr id="33" name="Picture 32">
            <a:extLst>
              <a:ext uri="{FF2B5EF4-FFF2-40B4-BE49-F238E27FC236}">
                <a16:creationId xmlns:a16="http://schemas.microsoft.com/office/drawing/2014/main" id="{B841EF63-30C3-1047-4106-1F717D471843}"/>
              </a:ext>
            </a:extLst>
          </p:cNvPr>
          <p:cNvPicPr>
            <a:picLocks noChangeAspect="1"/>
          </p:cNvPicPr>
          <p:nvPr/>
        </p:nvPicPr>
        <p:blipFill>
          <a:blip r:embed="rId6"/>
          <a:stretch>
            <a:fillRect/>
          </a:stretch>
        </p:blipFill>
        <p:spPr>
          <a:xfrm>
            <a:off x="7497225" y="5109967"/>
            <a:ext cx="1899493" cy="476929"/>
          </a:xfrm>
          <a:prstGeom prst="rect">
            <a:avLst/>
          </a:prstGeom>
        </p:spPr>
      </p:pic>
      <p:pic>
        <p:nvPicPr>
          <p:cNvPr id="37" name="Picture 36">
            <a:extLst>
              <a:ext uri="{FF2B5EF4-FFF2-40B4-BE49-F238E27FC236}">
                <a16:creationId xmlns:a16="http://schemas.microsoft.com/office/drawing/2014/main" id="{E79FE4C9-BA7B-19F4-596E-5BAA28FD138A}"/>
              </a:ext>
            </a:extLst>
          </p:cNvPr>
          <p:cNvPicPr>
            <a:picLocks noChangeAspect="1"/>
          </p:cNvPicPr>
          <p:nvPr/>
        </p:nvPicPr>
        <p:blipFill>
          <a:blip r:embed="rId7"/>
          <a:stretch>
            <a:fillRect/>
          </a:stretch>
        </p:blipFill>
        <p:spPr>
          <a:xfrm>
            <a:off x="7292347" y="3706131"/>
            <a:ext cx="2187295" cy="600272"/>
          </a:xfrm>
          <a:prstGeom prst="rect">
            <a:avLst/>
          </a:prstGeom>
        </p:spPr>
      </p:pic>
      <p:sp>
        <p:nvSpPr>
          <p:cNvPr id="42" name="TextBox 41">
            <a:extLst>
              <a:ext uri="{FF2B5EF4-FFF2-40B4-BE49-F238E27FC236}">
                <a16:creationId xmlns:a16="http://schemas.microsoft.com/office/drawing/2014/main" id="{0EEB0B91-1A05-C23F-EFBA-004E05399F99}"/>
              </a:ext>
            </a:extLst>
          </p:cNvPr>
          <p:cNvSpPr txBox="1"/>
          <p:nvPr/>
        </p:nvSpPr>
        <p:spPr>
          <a:xfrm>
            <a:off x="4759305" y="3380769"/>
            <a:ext cx="1417237" cy="246221"/>
          </a:xfrm>
          <a:prstGeom prst="rect">
            <a:avLst/>
          </a:prstGeom>
          <a:noFill/>
        </p:spPr>
        <p:txBody>
          <a:bodyPr wrap="square" rtlCol="0">
            <a:spAutoFit/>
          </a:bodyPr>
          <a:lstStyle/>
          <a:p>
            <a:pPr algn="l"/>
            <a:r>
              <a:rPr lang="en-US" sz="1000" b="1" i="0" u="none">
                <a:latin typeface="Montserrat Light" pitchFamily="2" charset="77"/>
              </a:rPr>
              <a:t>Primary Logo Dark</a:t>
            </a:r>
            <a:endParaRPr lang="en-US" sz="1000" b="0" i="0">
              <a:latin typeface="Montserrat Light" pitchFamily="2" charset="77"/>
            </a:endParaRPr>
          </a:p>
        </p:txBody>
      </p:sp>
      <p:sp>
        <p:nvSpPr>
          <p:cNvPr id="43" name="TextBox 42">
            <a:extLst>
              <a:ext uri="{FF2B5EF4-FFF2-40B4-BE49-F238E27FC236}">
                <a16:creationId xmlns:a16="http://schemas.microsoft.com/office/drawing/2014/main" id="{76FD67BF-7FB6-437A-22CC-8E4A59954C2A}"/>
              </a:ext>
            </a:extLst>
          </p:cNvPr>
          <p:cNvSpPr txBox="1"/>
          <p:nvPr/>
        </p:nvSpPr>
        <p:spPr>
          <a:xfrm>
            <a:off x="7135386" y="3380769"/>
            <a:ext cx="2117453" cy="246221"/>
          </a:xfrm>
          <a:prstGeom prst="rect">
            <a:avLst/>
          </a:prstGeom>
          <a:noFill/>
        </p:spPr>
        <p:txBody>
          <a:bodyPr wrap="square" rtlCol="0">
            <a:spAutoFit/>
          </a:bodyPr>
          <a:lstStyle/>
          <a:p>
            <a:pPr algn="l"/>
            <a:r>
              <a:rPr lang="en-US" sz="1000" b="1" i="0" u="none">
                <a:latin typeface="Montserrat Light" pitchFamily="2" charset="77"/>
              </a:rPr>
              <a:t>Primary Logo Cream</a:t>
            </a:r>
            <a:endParaRPr lang="en-US" sz="1000" b="0" i="0">
              <a:latin typeface="Montserrat Light" pitchFamily="2" charset="77"/>
            </a:endParaRPr>
          </a:p>
        </p:txBody>
      </p:sp>
      <p:sp>
        <p:nvSpPr>
          <p:cNvPr id="44" name="TextBox 43">
            <a:extLst>
              <a:ext uri="{FF2B5EF4-FFF2-40B4-BE49-F238E27FC236}">
                <a16:creationId xmlns:a16="http://schemas.microsoft.com/office/drawing/2014/main" id="{A805AD31-7E84-84C3-BC2F-8876237683A7}"/>
              </a:ext>
            </a:extLst>
          </p:cNvPr>
          <p:cNvSpPr txBox="1"/>
          <p:nvPr/>
        </p:nvSpPr>
        <p:spPr>
          <a:xfrm>
            <a:off x="4759305" y="4698823"/>
            <a:ext cx="1843586" cy="246221"/>
          </a:xfrm>
          <a:prstGeom prst="rect">
            <a:avLst/>
          </a:prstGeom>
          <a:noFill/>
        </p:spPr>
        <p:txBody>
          <a:bodyPr wrap="square" rtlCol="0">
            <a:spAutoFit/>
          </a:bodyPr>
          <a:lstStyle/>
          <a:p>
            <a:pPr algn="l"/>
            <a:r>
              <a:rPr lang="en-US" sz="1000" b="1" i="0" u="none">
                <a:latin typeface="Montserrat Light" pitchFamily="2" charset="77"/>
              </a:rPr>
              <a:t>Secondary Logo Dark</a:t>
            </a:r>
            <a:endParaRPr lang="en-US" sz="1000" b="0" i="0">
              <a:latin typeface="Montserrat Light" pitchFamily="2" charset="77"/>
            </a:endParaRPr>
          </a:p>
        </p:txBody>
      </p:sp>
      <p:sp>
        <p:nvSpPr>
          <p:cNvPr id="4" name="Rectangle 3">
            <a:extLst>
              <a:ext uri="{FF2B5EF4-FFF2-40B4-BE49-F238E27FC236}">
                <a16:creationId xmlns:a16="http://schemas.microsoft.com/office/drawing/2014/main" id="{C1A7C462-2226-6BFA-5C56-FC03077F6D7D}"/>
              </a:ext>
            </a:extLst>
          </p:cNvPr>
          <p:cNvSpPr/>
          <p:nvPr/>
        </p:nvSpPr>
        <p:spPr>
          <a:xfrm>
            <a:off x="8335926" y="1540455"/>
            <a:ext cx="2934586" cy="1107997"/>
          </a:xfrm>
          <a:prstGeom prst="rect">
            <a:avLst/>
          </a:prstGeom>
          <a:solidFill>
            <a:srgbClr val="FF12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a:extLst>
              <a:ext uri="{FF2B5EF4-FFF2-40B4-BE49-F238E27FC236}">
                <a16:creationId xmlns:a16="http://schemas.microsoft.com/office/drawing/2014/main" id="{543B7806-16C4-F094-5075-13B43B4C091C}"/>
              </a:ext>
            </a:extLst>
          </p:cNvPr>
          <p:cNvSpPr txBox="1"/>
          <p:nvPr/>
        </p:nvSpPr>
        <p:spPr>
          <a:xfrm>
            <a:off x="7135386" y="4698823"/>
            <a:ext cx="2117453" cy="246221"/>
          </a:xfrm>
          <a:prstGeom prst="rect">
            <a:avLst/>
          </a:prstGeom>
          <a:noFill/>
        </p:spPr>
        <p:txBody>
          <a:bodyPr wrap="square" rtlCol="0">
            <a:spAutoFit/>
          </a:bodyPr>
          <a:lstStyle/>
          <a:p>
            <a:pPr algn="l"/>
            <a:r>
              <a:rPr lang="en-US" sz="1000" b="1" i="0" u="none">
                <a:latin typeface="Montserrat Light" pitchFamily="2" charset="77"/>
              </a:rPr>
              <a:t>Secondary Logo Cream</a:t>
            </a:r>
            <a:endParaRPr lang="en-US" sz="1000" b="0" i="0">
              <a:latin typeface="Montserrat Light" pitchFamily="2" charset="77"/>
            </a:endParaRPr>
          </a:p>
        </p:txBody>
      </p:sp>
      <p:sp>
        <p:nvSpPr>
          <p:cNvPr id="46" name="TextBox 45">
            <a:extLst>
              <a:ext uri="{FF2B5EF4-FFF2-40B4-BE49-F238E27FC236}">
                <a16:creationId xmlns:a16="http://schemas.microsoft.com/office/drawing/2014/main" id="{72665E43-6C58-5D38-2899-177F4F952ED0}"/>
              </a:ext>
            </a:extLst>
          </p:cNvPr>
          <p:cNvSpPr txBox="1"/>
          <p:nvPr/>
        </p:nvSpPr>
        <p:spPr>
          <a:xfrm>
            <a:off x="9768876" y="3380769"/>
            <a:ext cx="2117453" cy="246221"/>
          </a:xfrm>
          <a:prstGeom prst="rect">
            <a:avLst/>
          </a:prstGeom>
          <a:noFill/>
        </p:spPr>
        <p:txBody>
          <a:bodyPr wrap="square" rtlCol="0">
            <a:spAutoFit/>
          </a:bodyPr>
          <a:lstStyle/>
          <a:p>
            <a:pPr algn="l"/>
            <a:r>
              <a:rPr lang="en-US" sz="1000" b="1" i="0" u="none">
                <a:latin typeface="Montserrat Light" pitchFamily="2" charset="77"/>
              </a:rPr>
              <a:t>Balloon Mark</a:t>
            </a:r>
            <a:endParaRPr lang="en-US" sz="1000" b="0" i="0">
              <a:latin typeface="Montserrat Light" pitchFamily="2" charset="77"/>
            </a:endParaRPr>
          </a:p>
        </p:txBody>
      </p:sp>
      <p:sp>
        <p:nvSpPr>
          <p:cNvPr id="3" name="TextBox 2">
            <a:extLst>
              <a:ext uri="{FF2B5EF4-FFF2-40B4-BE49-F238E27FC236}">
                <a16:creationId xmlns:a16="http://schemas.microsoft.com/office/drawing/2014/main" id="{1715396F-5F9C-5710-A7B8-0731556AFB51}"/>
              </a:ext>
            </a:extLst>
          </p:cNvPr>
          <p:cNvSpPr txBox="1"/>
          <p:nvPr/>
        </p:nvSpPr>
        <p:spPr>
          <a:xfrm>
            <a:off x="8412401" y="1680974"/>
            <a:ext cx="2783683" cy="830997"/>
          </a:xfrm>
          <a:prstGeom prst="rect">
            <a:avLst/>
          </a:prstGeom>
          <a:noFill/>
        </p:spPr>
        <p:txBody>
          <a:bodyPr wrap="square" rtlCol="0">
            <a:spAutoFit/>
          </a:bodyPr>
          <a:lstStyle/>
          <a:p>
            <a:pPr algn="l"/>
            <a:r>
              <a:rPr lang="en-US" sz="1200">
                <a:solidFill>
                  <a:schemeClr val="bg1"/>
                </a:solidFill>
                <a:latin typeface="Montserrat Light" pitchFamily="2" charset="77"/>
              </a:rPr>
              <a:t>Try to keep headline short and to one line of text if possible. Use the smaller text area below headline to add supporting copy.  </a:t>
            </a:r>
          </a:p>
        </p:txBody>
      </p:sp>
      <p:sp>
        <p:nvSpPr>
          <p:cNvPr id="9" name="Rectangle 8">
            <a:extLst>
              <a:ext uri="{FF2B5EF4-FFF2-40B4-BE49-F238E27FC236}">
                <a16:creationId xmlns:a16="http://schemas.microsoft.com/office/drawing/2014/main" id="{7BDC03D4-B427-4377-B850-279A5A0A85C9}"/>
              </a:ext>
            </a:extLst>
          </p:cNvPr>
          <p:cNvSpPr/>
          <p:nvPr/>
        </p:nvSpPr>
        <p:spPr>
          <a:xfrm>
            <a:off x="2560306" y="3468387"/>
            <a:ext cx="475488" cy="475488"/>
          </a:xfrm>
          <a:prstGeom prst="rect">
            <a:avLst/>
          </a:prstGeom>
          <a:solidFill>
            <a:srgbClr val="004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BB6D2215-5269-F5A3-EFA8-AA3D420EC269}"/>
              </a:ext>
            </a:extLst>
          </p:cNvPr>
          <p:cNvSpPr txBox="1"/>
          <p:nvPr/>
        </p:nvSpPr>
        <p:spPr>
          <a:xfrm>
            <a:off x="2464746" y="3918288"/>
            <a:ext cx="898611" cy="553998"/>
          </a:xfrm>
          <a:prstGeom prst="rect">
            <a:avLst/>
          </a:prstGeom>
          <a:noFill/>
        </p:spPr>
        <p:txBody>
          <a:bodyPr wrap="square" rtlCol="0">
            <a:spAutoFit/>
          </a:bodyPr>
          <a:lstStyle/>
          <a:p>
            <a:pPr algn="l"/>
            <a:r>
              <a:rPr lang="en-US" sz="1000" b="1" i="0" u="none">
                <a:solidFill>
                  <a:schemeClr val="tx1"/>
                </a:solidFill>
                <a:latin typeface="Montserrat Light" pitchFamily="2" charset="77"/>
              </a:rPr>
              <a:t>#0043ff</a:t>
            </a:r>
            <a:br>
              <a:rPr lang="en-US" sz="1000" b="1" i="0" u="none">
                <a:solidFill>
                  <a:schemeClr val="tx1"/>
                </a:solidFill>
                <a:latin typeface="Montserrat Light" pitchFamily="2" charset="77"/>
              </a:rPr>
            </a:br>
            <a:r>
              <a:rPr lang="en-US" sz="1000" b="1" i="0" u="none">
                <a:solidFill>
                  <a:schemeClr val="tx1"/>
                </a:solidFill>
                <a:latin typeface="Montserrat Light" pitchFamily="2" charset="77"/>
              </a:rPr>
              <a:t>REMAX Blue</a:t>
            </a:r>
            <a:endParaRPr lang="en-US" sz="1000" b="0" i="0">
              <a:solidFill>
                <a:schemeClr val="tx1"/>
              </a:solidFill>
              <a:latin typeface="Montserrat Light" pitchFamily="2" charset="77"/>
            </a:endParaRPr>
          </a:p>
        </p:txBody>
      </p:sp>
      <p:sp>
        <p:nvSpPr>
          <p:cNvPr id="28" name="Rectangle 27">
            <a:extLst>
              <a:ext uri="{FF2B5EF4-FFF2-40B4-BE49-F238E27FC236}">
                <a16:creationId xmlns:a16="http://schemas.microsoft.com/office/drawing/2014/main" id="{5A5F4481-812B-3542-8F4F-70F7FE2B5A01}"/>
              </a:ext>
            </a:extLst>
          </p:cNvPr>
          <p:cNvSpPr/>
          <p:nvPr/>
        </p:nvSpPr>
        <p:spPr>
          <a:xfrm>
            <a:off x="2560306" y="5562454"/>
            <a:ext cx="475488" cy="475488"/>
          </a:xfrm>
          <a:prstGeom prst="rect">
            <a:avLst/>
          </a:prstGeom>
          <a:solidFill>
            <a:srgbClr val="F7F5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F44AE023-9B5A-9B1D-3B5A-150773FB6178}"/>
              </a:ext>
            </a:extLst>
          </p:cNvPr>
          <p:cNvSpPr txBox="1"/>
          <p:nvPr/>
        </p:nvSpPr>
        <p:spPr>
          <a:xfrm>
            <a:off x="2464746" y="6012355"/>
            <a:ext cx="1091166" cy="553998"/>
          </a:xfrm>
          <a:prstGeom prst="rect">
            <a:avLst/>
          </a:prstGeom>
          <a:noFill/>
        </p:spPr>
        <p:txBody>
          <a:bodyPr wrap="square" rtlCol="0">
            <a:spAutoFit/>
          </a:bodyPr>
          <a:lstStyle/>
          <a:p>
            <a:pPr algn="l"/>
            <a:r>
              <a:rPr lang="en-US" sz="1000" b="1" i="0" u="none">
                <a:solidFill>
                  <a:schemeClr val="tx1"/>
                </a:solidFill>
                <a:latin typeface="Montserrat Light" pitchFamily="2" charset="77"/>
              </a:rPr>
              <a:t>#f7f5ee</a:t>
            </a:r>
            <a:br>
              <a:rPr lang="en-US" sz="1000" b="1" i="0" u="none">
                <a:solidFill>
                  <a:schemeClr val="tx1"/>
                </a:solidFill>
                <a:latin typeface="Montserrat Light" pitchFamily="2" charset="77"/>
              </a:rPr>
            </a:br>
            <a:r>
              <a:rPr lang="en-US" sz="1000" b="1" i="0" u="none">
                <a:solidFill>
                  <a:schemeClr val="tx1"/>
                </a:solidFill>
                <a:latin typeface="Montserrat Light" pitchFamily="2" charset="77"/>
              </a:rPr>
              <a:t>REMAX Cream</a:t>
            </a:r>
            <a:endParaRPr lang="en-US" sz="1000" b="0" i="0">
              <a:solidFill>
                <a:schemeClr val="tx1"/>
              </a:solidFill>
              <a:latin typeface="Montserrat Light" pitchFamily="2" charset="77"/>
            </a:endParaRPr>
          </a:p>
        </p:txBody>
      </p:sp>
      <p:sp>
        <p:nvSpPr>
          <p:cNvPr id="32" name="Rectangle 31">
            <a:extLst>
              <a:ext uri="{FF2B5EF4-FFF2-40B4-BE49-F238E27FC236}">
                <a16:creationId xmlns:a16="http://schemas.microsoft.com/office/drawing/2014/main" id="{587F2810-65C1-6DC4-3456-5FF865B1A2B5}"/>
              </a:ext>
            </a:extLst>
          </p:cNvPr>
          <p:cNvSpPr/>
          <p:nvPr/>
        </p:nvSpPr>
        <p:spPr>
          <a:xfrm>
            <a:off x="2560306" y="4519265"/>
            <a:ext cx="475488" cy="475488"/>
          </a:xfrm>
          <a:prstGeom prst="rect">
            <a:avLst/>
          </a:prstGeom>
          <a:solidFill>
            <a:srgbClr val="FF1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EC1973A9-0B1A-947A-2CBA-5827329F836F}"/>
              </a:ext>
            </a:extLst>
          </p:cNvPr>
          <p:cNvSpPr txBox="1"/>
          <p:nvPr/>
        </p:nvSpPr>
        <p:spPr>
          <a:xfrm>
            <a:off x="2464746" y="4969166"/>
            <a:ext cx="802743" cy="553998"/>
          </a:xfrm>
          <a:prstGeom prst="rect">
            <a:avLst/>
          </a:prstGeom>
          <a:noFill/>
        </p:spPr>
        <p:txBody>
          <a:bodyPr wrap="square" rtlCol="0">
            <a:spAutoFit/>
          </a:bodyPr>
          <a:lstStyle/>
          <a:p>
            <a:pPr algn="l"/>
            <a:r>
              <a:rPr lang="en-US" sz="1000" b="1" i="0" u="none">
                <a:solidFill>
                  <a:schemeClr val="tx1"/>
                </a:solidFill>
                <a:latin typeface="Montserrat Light" pitchFamily="2" charset="77"/>
              </a:rPr>
              <a:t>#ff1200</a:t>
            </a:r>
            <a:br>
              <a:rPr lang="en-US" sz="1000" b="1" i="0" u="none">
                <a:solidFill>
                  <a:schemeClr val="tx1"/>
                </a:solidFill>
                <a:latin typeface="Montserrat Light" pitchFamily="2" charset="77"/>
              </a:rPr>
            </a:br>
            <a:r>
              <a:rPr lang="en-US" sz="1000" b="1" i="0" u="none">
                <a:solidFill>
                  <a:schemeClr val="tx1"/>
                </a:solidFill>
                <a:latin typeface="Montserrat Light" pitchFamily="2" charset="77"/>
              </a:rPr>
              <a:t>REMAX Red</a:t>
            </a:r>
            <a:endParaRPr lang="en-US" sz="1000" b="0" i="0">
              <a:solidFill>
                <a:schemeClr val="tx1"/>
              </a:solidFill>
              <a:latin typeface="Montserrat Light" pitchFamily="2" charset="77"/>
            </a:endParaRPr>
          </a:p>
        </p:txBody>
      </p:sp>
      <p:sp>
        <p:nvSpPr>
          <p:cNvPr id="36" name="Rectangle 35">
            <a:extLst>
              <a:ext uri="{FF2B5EF4-FFF2-40B4-BE49-F238E27FC236}">
                <a16:creationId xmlns:a16="http://schemas.microsoft.com/office/drawing/2014/main" id="{0E65EA04-72E8-B039-C23B-A23FC773F906}"/>
              </a:ext>
            </a:extLst>
          </p:cNvPr>
          <p:cNvSpPr/>
          <p:nvPr/>
        </p:nvSpPr>
        <p:spPr>
          <a:xfrm>
            <a:off x="3435318" y="5570143"/>
            <a:ext cx="475488" cy="475488"/>
          </a:xfrm>
          <a:prstGeom prst="rect">
            <a:avLst/>
          </a:prstGeom>
          <a:solidFill>
            <a:schemeClr val="bg1"/>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49170139-BE5A-D0D0-6042-6DD2FF68F409}"/>
              </a:ext>
            </a:extLst>
          </p:cNvPr>
          <p:cNvSpPr txBox="1"/>
          <p:nvPr/>
        </p:nvSpPr>
        <p:spPr>
          <a:xfrm>
            <a:off x="3334250" y="6020044"/>
            <a:ext cx="795901" cy="400110"/>
          </a:xfrm>
          <a:prstGeom prst="rect">
            <a:avLst/>
          </a:prstGeom>
          <a:noFill/>
        </p:spPr>
        <p:txBody>
          <a:bodyPr wrap="square" rtlCol="0">
            <a:spAutoFit/>
          </a:bodyPr>
          <a:lstStyle/>
          <a:p>
            <a:pPr algn="l"/>
            <a:r>
              <a:rPr lang="en-US" sz="1000" b="1" i="0" u="none">
                <a:solidFill>
                  <a:schemeClr val="tx1"/>
                </a:solidFill>
                <a:latin typeface="Montserrat Light" pitchFamily="2" charset="77"/>
              </a:rPr>
              <a:t>#FFFFFF</a:t>
            </a:r>
            <a:br>
              <a:rPr lang="en-US" sz="1000" b="1" i="0" u="none">
                <a:solidFill>
                  <a:schemeClr val="tx1"/>
                </a:solidFill>
                <a:latin typeface="Montserrat Light" pitchFamily="2" charset="77"/>
              </a:rPr>
            </a:br>
            <a:r>
              <a:rPr lang="en-US" sz="1000" b="1" i="0" u="none">
                <a:solidFill>
                  <a:schemeClr val="tx1"/>
                </a:solidFill>
                <a:latin typeface="Montserrat Light" pitchFamily="2" charset="77"/>
              </a:rPr>
              <a:t>White</a:t>
            </a:r>
            <a:endParaRPr lang="en-US" sz="1000" b="0" i="0">
              <a:solidFill>
                <a:schemeClr val="tx1"/>
              </a:solidFill>
              <a:latin typeface="Montserrat Light" pitchFamily="2" charset="77"/>
            </a:endParaRPr>
          </a:p>
        </p:txBody>
      </p:sp>
    </p:spTree>
    <p:extLst>
      <p:ext uri="{BB962C8B-B14F-4D97-AF65-F5344CB8AC3E}">
        <p14:creationId xmlns:p14="http://schemas.microsoft.com/office/powerpoint/2010/main" val="21679415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8EE7C0-27E6-3C77-C28C-A17DDC55CAA4}"/>
            </a:ext>
          </a:extLst>
        </p:cNvPr>
        <p:cNvGrpSpPr/>
        <p:nvPr/>
      </p:nvGrpSpPr>
      <p:grpSpPr>
        <a:xfrm>
          <a:off x="0" y="0"/>
          <a:ext cx="0" cy="0"/>
          <a:chOff x="0" y="0"/>
          <a:chExt cx="0" cy="0"/>
        </a:xfrm>
      </p:grpSpPr>
      <p:sp>
        <p:nvSpPr>
          <p:cNvPr id="32" name="Rectangle 31">
            <a:extLst>
              <a:ext uri="{FF2B5EF4-FFF2-40B4-BE49-F238E27FC236}">
                <a16:creationId xmlns:a16="http://schemas.microsoft.com/office/drawing/2014/main" id="{C1B21F98-941F-B8DE-D721-55313F284A78}"/>
              </a:ext>
            </a:extLst>
          </p:cNvPr>
          <p:cNvSpPr/>
          <p:nvPr/>
        </p:nvSpPr>
        <p:spPr>
          <a:xfrm>
            <a:off x="3855720" y="1665433"/>
            <a:ext cx="1557825" cy="1557825"/>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4973416-1082-8C83-9F1C-19C3844BEEED}"/>
              </a:ext>
            </a:extLst>
          </p:cNvPr>
          <p:cNvSpPr>
            <a:spLocks noGrp="1"/>
          </p:cNvSpPr>
          <p:nvPr>
            <p:ph type="title"/>
          </p:nvPr>
        </p:nvSpPr>
        <p:spPr>
          <a:xfrm>
            <a:off x="838200" y="365126"/>
            <a:ext cx="10515600" cy="947308"/>
          </a:xfrm>
        </p:spPr>
        <p:txBody>
          <a:bodyPr/>
          <a:lstStyle/>
          <a:p>
            <a:pPr algn="ctr"/>
            <a:r>
              <a:rPr lang="en-US"/>
              <a:t>Presentation Style Guide</a:t>
            </a:r>
            <a:br>
              <a:rPr lang="en-US"/>
            </a:br>
            <a:r>
              <a:rPr lang="en-US" sz="2000"/>
              <a:t>(Delete slides in presentation below before use)</a:t>
            </a:r>
          </a:p>
        </p:txBody>
      </p:sp>
      <p:sp>
        <p:nvSpPr>
          <p:cNvPr id="5" name="TextBox 4">
            <a:extLst>
              <a:ext uri="{FF2B5EF4-FFF2-40B4-BE49-F238E27FC236}">
                <a16:creationId xmlns:a16="http://schemas.microsoft.com/office/drawing/2014/main" id="{1F3F1822-70C0-5CFA-D5A9-2A4131094EC3}"/>
              </a:ext>
            </a:extLst>
          </p:cNvPr>
          <p:cNvSpPr txBox="1"/>
          <p:nvPr/>
        </p:nvSpPr>
        <p:spPr>
          <a:xfrm>
            <a:off x="542167" y="1557825"/>
            <a:ext cx="9165516" cy="369332"/>
          </a:xfrm>
          <a:prstGeom prst="rect">
            <a:avLst/>
          </a:prstGeom>
          <a:noFill/>
        </p:spPr>
        <p:txBody>
          <a:bodyPr wrap="square" rtlCol="0">
            <a:spAutoFit/>
          </a:bodyPr>
          <a:lstStyle/>
          <a:p>
            <a:pPr algn="l"/>
            <a:r>
              <a:rPr lang="en-US" b="0" i="0">
                <a:latin typeface="Montserrat Light" pitchFamily="2" charset="77"/>
              </a:rPr>
              <a:t>Patterns</a:t>
            </a:r>
          </a:p>
        </p:txBody>
      </p:sp>
      <p:pic>
        <p:nvPicPr>
          <p:cNvPr id="4" name="Picture 3">
            <a:extLst>
              <a:ext uri="{FF2B5EF4-FFF2-40B4-BE49-F238E27FC236}">
                <a16:creationId xmlns:a16="http://schemas.microsoft.com/office/drawing/2014/main" id="{135DFE46-9071-D89F-4048-DE021D63E32C}"/>
              </a:ext>
            </a:extLst>
          </p:cNvPr>
          <p:cNvPicPr>
            <a:picLocks noChangeAspect="1"/>
          </p:cNvPicPr>
          <p:nvPr/>
        </p:nvPicPr>
        <p:blipFill>
          <a:blip r:embed="rId3"/>
          <a:srcRect l="61491" t="61491"/>
          <a:stretch/>
        </p:blipFill>
        <p:spPr>
          <a:xfrm>
            <a:off x="5812595" y="4151931"/>
            <a:ext cx="1557825" cy="1557825"/>
          </a:xfrm>
          <a:prstGeom prst="rect">
            <a:avLst/>
          </a:prstGeom>
        </p:spPr>
      </p:pic>
      <p:pic>
        <p:nvPicPr>
          <p:cNvPr id="20" name="Picture 19">
            <a:extLst>
              <a:ext uri="{FF2B5EF4-FFF2-40B4-BE49-F238E27FC236}">
                <a16:creationId xmlns:a16="http://schemas.microsoft.com/office/drawing/2014/main" id="{F840CCE1-7724-3A7D-40A2-960817165E2A}"/>
              </a:ext>
            </a:extLst>
          </p:cNvPr>
          <p:cNvPicPr>
            <a:picLocks noChangeAspect="1"/>
          </p:cNvPicPr>
          <p:nvPr/>
        </p:nvPicPr>
        <p:blipFill>
          <a:blip r:embed="rId4"/>
          <a:srcRect r="53211" b="53211"/>
          <a:stretch/>
        </p:blipFill>
        <p:spPr>
          <a:xfrm>
            <a:off x="1955169" y="1665433"/>
            <a:ext cx="1557825" cy="1557825"/>
          </a:xfrm>
          <a:prstGeom prst="rect">
            <a:avLst/>
          </a:prstGeom>
        </p:spPr>
      </p:pic>
      <p:pic>
        <p:nvPicPr>
          <p:cNvPr id="25" name="Picture 24">
            <a:extLst>
              <a:ext uri="{FF2B5EF4-FFF2-40B4-BE49-F238E27FC236}">
                <a16:creationId xmlns:a16="http://schemas.microsoft.com/office/drawing/2014/main" id="{AE466DDB-6BB0-A3D9-BCBB-CA62EB934E41}"/>
              </a:ext>
            </a:extLst>
          </p:cNvPr>
          <p:cNvPicPr>
            <a:picLocks noChangeAspect="1"/>
          </p:cNvPicPr>
          <p:nvPr/>
        </p:nvPicPr>
        <p:blipFill>
          <a:blip r:embed="rId5"/>
          <a:srcRect r="61350" b="61350"/>
          <a:stretch/>
        </p:blipFill>
        <p:spPr>
          <a:xfrm>
            <a:off x="3855720" y="1665434"/>
            <a:ext cx="1557825" cy="1557825"/>
          </a:xfrm>
          <a:prstGeom prst="rect">
            <a:avLst/>
          </a:prstGeom>
        </p:spPr>
      </p:pic>
      <p:pic>
        <p:nvPicPr>
          <p:cNvPr id="27" name="Picture 26">
            <a:extLst>
              <a:ext uri="{FF2B5EF4-FFF2-40B4-BE49-F238E27FC236}">
                <a16:creationId xmlns:a16="http://schemas.microsoft.com/office/drawing/2014/main" id="{AFC62B09-EBB4-B31D-9FA8-AD03A1B92F4B}"/>
              </a:ext>
            </a:extLst>
          </p:cNvPr>
          <p:cNvPicPr>
            <a:picLocks noChangeAspect="1"/>
          </p:cNvPicPr>
          <p:nvPr/>
        </p:nvPicPr>
        <p:blipFill>
          <a:blip r:embed="rId6"/>
          <a:srcRect t="61481" r="61481"/>
          <a:stretch/>
        </p:blipFill>
        <p:spPr>
          <a:xfrm>
            <a:off x="2007177" y="4151931"/>
            <a:ext cx="1557825" cy="1557825"/>
          </a:xfrm>
          <a:prstGeom prst="rect">
            <a:avLst/>
          </a:prstGeom>
        </p:spPr>
      </p:pic>
      <p:pic>
        <p:nvPicPr>
          <p:cNvPr id="30" name="Picture 29">
            <a:extLst>
              <a:ext uri="{FF2B5EF4-FFF2-40B4-BE49-F238E27FC236}">
                <a16:creationId xmlns:a16="http://schemas.microsoft.com/office/drawing/2014/main" id="{A48131B2-AC80-C2FB-65E1-F4EDCF4AAC84}"/>
              </a:ext>
            </a:extLst>
          </p:cNvPr>
          <p:cNvPicPr>
            <a:picLocks noChangeAspect="1"/>
          </p:cNvPicPr>
          <p:nvPr/>
        </p:nvPicPr>
        <p:blipFill>
          <a:blip r:embed="rId7"/>
          <a:srcRect t="61481" r="61481"/>
          <a:stretch/>
        </p:blipFill>
        <p:spPr>
          <a:xfrm>
            <a:off x="3855720" y="4151932"/>
            <a:ext cx="1557825" cy="1557825"/>
          </a:xfrm>
          <a:prstGeom prst="rect">
            <a:avLst/>
          </a:prstGeom>
        </p:spPr>
      </p:pic>
      <p:sp>
        <p:nvSpPr>
          <p:cNvPr id="3" name="TextBox 2">
            <a:extLst>
              <a:ext uri="{FF2B5EF4-FFF2-40B4-BE49-F238E27FC236}">
                <a16:creationId xmlns:a16="http://schemas.microsoft.com/office/drawing/2014/main" id="{D0D226B1-89E5-F579-C7A1-CE50269A599B}"/>
              </a:ext>
            </a:extLst>
          </p:cNvPr>
          <p:cNvSpPr txBox="1"/>
          <p:nvPr/>
        </p:nvSpPr>
        <p:spPr>
          <a:xfrm>
            <a:off x="1879585" y="3253756"/>
            <a:ext cx="1417237" cy="246221"/>
          </a:xfrm>
          <a:prstGeom prst="rect">
            <a:avLst/>
          </a:prstGeom>
          <a:noFill/>
        </p:spPr>
        <p:txBody>
          <a:bodyPr wrap="square" rtlCol="0">
            <a:spAutoFit/>
          </a:bodyPr>
          <a:lstStyle/>
          <a:p>
            <a:pPr algn="l"/>
            <a:r>
              <a:rPr lang="en-US" sz="1000" b="1" i="0" u="none">
                <a:latin typeface="Montserrat Light" pitchFamily="2" charset="77"/>
              </a:rPr>
              <a:t>Blue lines</a:t>
            </a:r>
            <a:endParaRPr lang="en-US" sz="1000" b="0" i="0">
              <a:latin typeface="Montserrat Light" pitchFamily="2" charset="77"/>
            </a:endParaRPr>
          </a:p>
        </p:txBody>
      </p:sp>
      <p:sp>
        <p:nvSpPr>
          <p:cNvPr id="6" name="TextBox 5">
            <a:extLst>
              <a:ext uri="{FF2B5EF4-FFF2-40B4-BE49-F238E27FC236}">
                <a16:creationId xmlns:a16="http://schemas.microsoft.com/office/drawing/2014/main" id="{300C33DF-B4BB-319F-2CAF-70CA22C0A03C}"/>
              </a:ext>
            </a:extLst>
          </p:cNvPr>
          <p:cNvSpPr txBox="1"/>
          <p:nvPr/>
        </p:nvSpPr>
        <p:spPr>
          <a:xfrm>
            <a:off x="3729166" y="3253756"/>
            <a:ext cx="1417237" cy="246221"/>
          </a:xfrm>
          <a:prstGeom prst="rect">
            <a:avLst/>
          </a:prstGeom>
          <a:noFill/>
        </p:spPr>
        <p:txBody>
          <a:bodyPr wrap="square" rtlCol="0">
            <a:spAutoFit/>
          </a:bodyPr>
          <a:lstStyle/>
          <a:p>
            <a:pPr algn="l"/>
            <a:r>
              <a:rPr lang="en-US" sz="1000" b="1" i="0" u="none">
                <a:latin typeface="Montserrat Light" pitchFamily="2" charset="77"/>
              </a:rPr>
              <a:t>Cream lines</a:t>
            </a:r>
            <a:endParaRPr lang="en-US" sz="1000" b="0" i="0">
              <a:latin typeface="Montserrat Light" pitchFamily="2" charset="77"/>
            </a:endParaRPr>
          </a:p>
        </p:txBody>
      </p:sp>
      <p:sp>
        <p:nvSpPr>
          <p:cNvPr id="9" name="TextBox 8">
            <a:extLst>
              <a:ext uri="{FF2B5EF4-FFF2-40B4-BE49-F238E27FC236}">
                <a16:creationId xmlns:a16="http://schemas.microsoft.com/office/drawing/2014/main" id="{2F580E29-D887-DBAB-66F6-6F558C33B490}"/>
              </a:ext>
            </a:extLst>
          </p:cNvPr>
          <p:cNvSpPr txBox="1"/>
          <p:nvPr/>
        </p:nvSpPr>
        <p:spPr>
          <a:xfrm>
            <a:off x="1879585" y="5816203"/>
            <a:ext cx="1417237" cy="246221"/>
          </a:xfrm>
          <a:prstGeom prst="rect">
            <a:avLst/>
          </a:prstGeom>
          <a:noFill/>
        </p:spPr>
        <p:txBody>
          <a:bodyPr wrap="square" rtlCol="0">
            <a:spAutoFit/>
          </a:bodyPr>
          <a:lstStyle/>
          <a:p>
            <a:pPr algn="l"/>
            <a:r>
              <a:rPr lang="en-US" sz="1000" b="1" i="0" u="none">
                <a:latin typeface="Montserrat Light" pitchFamily="2" charset="77"/>
              </a:rPr>
              <a:t>Dark Blue lines</a:t>
            </a:r>
            <a:endParaRPr lang="en-US" sz="1000" b="0" i="0">
              <a:latin typeface="Montserrat Light" pitchFamily="2" charset="77"/>
            </a:endParaRPr>
          </a:p>
        </p:txBody>
      </p:sp>
      <p:sp>
        <p:nvSpPr>
          <p:cNvPr id="10" name="TextBox 9">
            <a:extLst>
              <a:ext uri="{FF2B5EF4-FFF2-40B4-BE49-F238E27FC236}">
                <a16:creationId xmlns:a16="http://schemas.microsoft.com/office/drawing/2014/main" id="{A5084841-484F-88BE-BC6C-FE8950225B3D}"/>
              </a:ext>
            </a:extLst>
          </p:cNvPr>
          <p:cNvSpPr txBox="1"/>
          <p:nvPr/>
        </p:nvSpPr>
        <p:spPr>
          <a:xfrm>
            <a:off x="3729166" y="5816203"/>
            <a:ext cx="1417237" cy="246221"/>
          </a:xfrm>
          <a:prstGeom prst="rect">
            <a:avLst/>
          </a:prstGeom>
          <a:noFill/>
        </p:spPr>
        <p:txBody>
          <a:bodyPr wrap="square" rtlCol="0">
            <a:spAutoFit/>
          </a:bodyPr>
          <a:lstStyle/>
          <a:p>
            <a:pPr algn="l"/>
            <a:r>
              <a:rPr lang="en-US" sz="1000" b="1" i="0" u="none">
                <a:latin typeface="Montserrat Light" pitchFamily="2" charset="77"/>
              </a:rPr>
              <a:t>Red lines</a:t>
            </a:r>
            <a:endParaRPr lang="en-US" sz="1000" b="0" i="0">
              <a:latin typeface="Montserrat Light" pitchFamily="2" charset="77"/>
            </a:endParaRPr>
          </a:p>
        </p:txBody>
      </p:sp>
      <p:sp>
        <p:nvSpPr>
          <p:cNvPr id="11" name="TextBox 10">
            <a:extLst>
              <a:ext uri="{FF2B5EF4-FFF2-40B4-BE49-F238E27FC236}">
                <a16:creationId xmlns:a16="http://schemas.microsoft.com/office/drawing/2014/main" id="{C5A42A56-66BE-40D7-AF37-C03BFF024F4C}"/>
              </a:ext>
            </a:extLst>
          </p:cNvPr>
          <p:cNvSpPr txBox="1"/>
          <p:nvPr/>
        </p:nvSpPr>
        <p:spPr>
          <a:xfrm>
            <a:off x="5696189" y="5816203"/>
            <a:ext cx="1417237" cy="246221"/>
          </a:xfrm>
          <a:prstGeom prst="rect">
            <a:avLst/>
          </a:prstGeom>
          <a:noFill/>
        </p:spPr>
        <p:txBody>
          <a:bodyPr wrap="square" rtlCol="0">
            <a:spAutoFit/>
          </a:bodyPr>
          <a:lstStyle/>
          <a:p>
            <a:pPr algn="l"/>
            <a:r>
              <a:rPr lang="en-US" sz="1000" b="1" i="0" u="none">
                <a:latin typeface="Montserrat Light" pitchFamily="2" charset="77"/>
              </a:rPr>
              <a:t>Black lines</a:t>
            </a:r>
            <a:endParaRPr lang="en-US" sz="1000" b="0" i="0">
              <a:latin typeface="Montserrat Light" pitchFamily="2" charset="77"/>
            </a:endParaRPr>
          </a:p>
        </p:txBody>
      </p:sp>
    </p:spTree>
    <p:extLst>
      <p:ext uri="{BB962C8B-B14F-4D97-AF65-F5344CB8AC3E}">
        <p14:creationId xmlns:p14="http://schemas.microsoft.com/office/powerpoint/2010/main" val="34676704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462566-CF69-3F82-4CD5-CBDB53E8802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DBD51AB-0A50-CCD3-CC66-8341638F5093}"/>
              </a:ext>
            </a:extLst>
          </p:cNvPr>
          <p:cNvSpPr>
            <a:spLocks noGrp="1"/>
          </p:cNvSpPr>
          <p:nvPr>
            <p:ph type="title"/>
          </p:nvPr>
        </p:nvSpPr>
        <p:spPr>
          <a:xfrm>
            <a:off x="838200" y="365126"/>
            <a:ext cx="10515600" cy="947308"/>
          </a:xfrm>
        </p:spPr>
        <p:txBody>
          <a:bodyPr/>
          <a:lstStyle/>
          <a:p>
            <a:pPr algn="ctr"/>
            <a:r>
              <a:rPr lang="en-US"/>
              <a:t>Presentation Style Guide</a:t>
            </a:r>
            <a:br>
              <a:rPr lang="en-US"/>
            </a:br>
            <a:r>
              <a:rPr lang="en-US" sz="2000"/>
              <a:t>(Delete slides in presentation below before use)</a:t>
            </a:r>
          </a:p>
        </p:txBody>
      </p:sp>
      <p:sp>
        <p:nvSpPr>
          <p:cNvPr id="5" name="TextBox 4">
            <a:extLst>
              <a:ext uri="{FF2B5EF4-FFF2-40B4-BE49-F238E27FC236}">
                <a16:creationId xmlns:a16="http://schemas.microsoft.com/office/drawing/2014/main" id="{ED9B8F73-48F0-61EA-7BE2-63F2C93A717E}"/>
              </a:ext>
            </a:extLst>
          </p:cNvPr>
          <p:cNvSpPr txBox="1"/>
          <p:nvPr/>
        </p:nvSpPr>
        <p:spPr>
          <a:xfrm>
            <a:off x="542167" y="5466889"/>
            <a:ext cx="9165516" cy="369332"/>
          </a:xfrm>
          <a:prstGeom prst="rect">
            <a:avLst/>
          </a:prstGeom>
          <a:noFill/>
        </p:spPr>
        <p:txBody>
          <a:bodyPr wrap="square" rtlCol="0">
            <a:spAutoFit/>
          </a:bodyPr>
          <a:lstStyle/>
          <a:p>
            <a:pPr algn="l"/>
            <a:r>
              <a:rPr lang="en-US" sz="1800" b="1" i="0">
                <a:latin typeface="Montserrat Light" pitchFamily="2" charset="77"/>
              </a:rPr>
              <a:t>(Charts on Light Background)</a:t>
            </a:r>
            <a:endParaRPr lang="en-US" b="0" i="0">
              <a:latin typeface="Montserrat Light" pitchFamily="2" charset="77"/>
            </a:endParaRPr>
          </a:p>
        </p:txBody>
      </p:sp>
      <p:graphicFrame>
        <p:nvGraphicFramePr>
          <p:cNvPr id="7" name="Chart 6">
            <a:extLst>
              <a:ext uri="{FF2B5EF4-FFF2-40B4-BE49-F238E27FC236}">
                <a16:creationId xmlns:a16="http://schemas.microsoft.com/office/drawing/2014/main" id="{07036949-AE5A-1473-472B-23D9175AA5B7}"/>
              </a:ext>
            </a:extLst>
          </p:cNvPr>
          <p:cNvGraphicFramePr>
            <a:graphicFrameLocks/>
          </p:cNvGraphicFramePr>
          <p:nvPr/>
        </p:nvGraphicFramePr>
        <p:xfrm>
          <a:off x="1893258" y="1557825"/>
          <a:ext cx="4339975" cy="259075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Chart 7">
            <a:extLst>
              <a:ext uri="{FF2B5EF4-FFF2-40B4-BE49-F238E27FC236}">
                <a16:creationId xmlns:a16="http://schemas.microsoft.com/office/drawing/2014/main" id="{FCFC74CD-E5D1-9D0F-146A-83F5D49010AD}"/>
              </a:ext>
            </a:extLst>
          </p:cNvPr>
          <p:cNvGraphicFramePr>
            <a:graphicFrameLocks/>
          </p:cNvGraphicFramePr>
          <p:nvPr/>
        </p:nvGraphicFramePr>
        <p:xfrm>
          <a:off x="3926012" y="4148575"/>
          <a:ext cx="4339975" cy="259075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2" name="Chart 11">
            <a:extLst>
              <a:ext uri="{FF2B5EF4-FFF2-40B4-BE49-F238E27FC236}">
                <a16:creationId xmlns:a16="http://schemas.microsoft.com/office/drawing/2014/main" id="{2E023EEC-A63F-AA5C-9AB2-6EFF1829842E}"/>
              </a:ext>
            </a:extLst>
          </p:cNvPr>
          <p:cNvGraphicFramePr>
            <a:graphicFrameLocks/>
          </p:cNvGraphicFramePr>
          <p:nvPr/>
        </p:nvGraphicFramePr>
        <p:xfrm>
          <a:off x="6918104" y="1557825"/>
          <a:ext cx="4339975" cy="259075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6780557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000E35"/>
        </a:solidFill>
        <a:effectLst/>
      </p:bgPr>
    </p:bg>
    <p:spTree>
      <p:nvGrpSpPr>
        <p:cNvPr id="1" name="">
          <a:extLst>
            <a:ext uri="{FF2B5EF4-FFF2-40B4-BE49-F238E27FC236}">
              <a16:creationId xmlns:a16="http://schemas.microsoft.com/office/drawing/2014/main" id="{321F238D-A3A5-FD71-64D6-A4E29ABAF5D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242AEE4-1E84-8D49-56ED-7970BFC4AD2E}"/>
              </a:ext>
            </a:extLst>
          </p:cNvPr>
          <p:cNvSpPr>
            <a:spLocks noGrp="1"/>
          </p:cNvSpPr>
          <p:nvPr>
            <p:ph type="title"/>
          </p:nvPr>
        </p:nvSpPr>
        <p:spPr>
          <a:xfrm>
            <a:off x="838200" y="365126"/>
            <a:ext cx="10515600" cy="947308"/>
          </a:xfrm>
        </p:spPr>
        <p:txBody>
          <a:bodyPr/>
          <a:lstStyle/>
          <a:p>
            <a:pPr algn="ctr"/>
            <a:r>
              <a:rPr lang="en-US">
                <a:solidFill>
                  <a:schemeClr val="bg1"/>
                </a:solidFill>
              </a:rPr>
              <a:t>Presentation Style Guide</a:t>
            </a:r>
            <a:br>
              <a:rPr lang="en-US">
                <a:solidFill>
                  <a:schemeClr val="bg1"/>
                </a:solidFill>
              </a:rPr>
            </a:br>
            <a:r>
              <a:rPr lang="en-US" sz="2000">
                <a:solidFill>
                  <a:schemeClr val="bg1"/>
                </a:solidFill>
              </a:rPr>
              <a:t>(Delete slides in presentation below before use)</a:t>
            </a:r>
          </a:p>
        </p:txBody>
      </p:sp>
      <p:sp>
        <p:nvSpPr>
          <p:cNvPr id="5" name="TextBox 4">
            <a:extLst>
              <a:ext uri="{FF2B5EF4-FFF2-40B4-BE49-F238E27FC236}">
                <a16:creationId xmlns:a16="http://schemas.microsoft.com/office/drawing/2014/main" id="{3816D632-77FA-EAEE-B82B-451C7B9DF226}"/>
              </a:ext>
            </a:extLst>
          </p:cNvPr>
          <p:cNvSpPr txBox="1"/>
          <p:nvPr/>
        </p:nvSpPr>
        <p:spPr>
          <a:xfrm>
            <a:off x="542167" y="5466889"/>
            <a:ext cx="9165516" cy="369332"/>
          </a:xfrm>
          <a:prstGeom prst="rect">
            <a:avLst/>
          </a:prstGeom>
          <a:noFill/>
        </p:spPr>
        <p:txBody>
          <a:bodyPr wrap="square" rtlCol="0">
            <a:spAutoFit/>
          </a:bodyPr>
          <a:lstStyle/>
          <a:p>
            <a:pPr algn="l"/>
            <a:r>
              <a:rPr lang="en-US" sz="1800" b="1" i="0">
                <a:solidFill>
                  <a:schemeClr val="bg1"/>
                </a:solidFill>
                <a:latin typeface="Montserrat Light" pitchFamily="2" charset="77"/>
              </a:rPr>
              <a:t>(Charts on </a:t>
            </a:r>
            <a:r>
              <a:rPr lang="en-US" b="1">
                <a:solidFill>
                  <a:schemeClr val="bg1"/>
                </a:solidFill>
                <a:latin typeface="Montserrat Light" pitchFamily="2" charset="77"/>
              </a:rPr>
              <a:t>Dark</a:t>
            </a:r>
            <a:r>
              <a:rPr lang="en-US" sz="1800" b="1" i="0">
                <a:solidFill>
                  <a:schemeClr val="bg1"/>
                </a:solidFill>
                <a:latin typeface="Montserrat Light" pitchFamily="2" charset="77"/>
              </a:rPr>
              <a:t> Background)</a:t>
            </a:r>
            <a:endParaRPr lang="en-US" b="0" i="0">
              <a:solidFill>
                <a:schemeClr val="bg1"/>
              </a:solidFill>
              <a:latin typeface="Montserrat Light" pitchFamily="2" charset="77"/>
            </a:endParaRPr>
          </a:p>
        </p:txBody>
      </p:sp>
      <p:graphicFrame>
        <p:nvGraphicFramePr>
          <p:cNvPr id="7" name="Chart 6">
            <a:extLst>
              <a:ext uri="{FF2B5EF4-FFF2-40B4-BE49-F238E27FC236}">
                <a16:creationId xmlns:a16="http://schemas.microsoft.com/office/drawing/2014/main" id="{81C14501-DA88-3025-21FC-531644800C11}"/>
              </a:ext>
            </a:extLst>
          </p:cNvPr>
          <p:cNvGraphicFramePr>
            <a:graphicFrameLocks/>
          </p:cNvGraphicFramePr>
          <p:nvPr>
            <p:extLst>
              <p:ext uri="{D42A27DB-BD31-4B8C-83A1-F6EECF244321}">
                <p14:modId xmlns:p14="http://schemas.microsoft.com/office/powerpoint/2010/main" val="406706537"/>
              </p:ext>
            </p:extLst>
          </p:nvPr>
        </p:nvGraphicFramePr>
        <p:xfrm>
          <a:off x="1893258" y="1557825"/>
          <a:ext cx="4339975" cy="259075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Chart 7">
            <a:extLst>
              <a:ext uri="{FF2B5EF4-FFF2-40B4-BE49-F238E27FC236}">
                <a16:creationId xmlns:a16="http://schemas.microsoft.com/office/drawing/2014/main" id="{9173802F-877A-FE3C-BEF1-548D69E84015}"/>
              </a:ext>
            </a:extLst>
          </p:cNvPr>
          <p:cNvGraphicFramePr>
            <a:graphicFrameLocks/>
          </p:cNvGraphicFramePr>
          <p:nvPr/>
        </p:nvGraphicFramePr>
        <p:xfrm>
          <a:off x="3926012" y="4148575"/>
          <a:ext cx="4339975" cy="259075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2" name="Chart 11">
            <a:extLst>
              <a:ext uri="{FF2B5EF4-FFF2-40B4-BE49-F238E27FC236}">
                <a16:creationId xmlns:a16="http://schemas.microsoft.com/office/drawing/2014/main" id="{F71E60B4-FCE9-C21D-1F4D-C2C195AEAEF6}"/>
              </a:ext>
            </a:extLst>
          </p:cNvPr>
          <p:cNvGraphicFramePr>
            <a:graphicFrameLocks/>
          </p:cNvGraphicFramePr>
          <p:nvPr>
            <p:extLst>
              <p:ext uri="{D42A27DB-BD31-4B8C-83A1-F6EECF244321}">
                <p14:modId xmlns:p14="http://schemas.microsoft.com/office/powerpoint/2010/main" val="2395341014"/>
              </p:ext>
            </p:extLst>
          </p:nvPr>
        </p:nvGraphicFramePr>
        <p:xfrm>
          <a:off x="6918104" y="1557825"/>
          <a:ext cx="4339975" cy="259075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41473312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8E47B04-4F7F-0FD7-0A52-4481A3991EBB}"/>
              </a:ext>
            </a:extLst>
          </p:cNvPr>
          <p:cNvSpPr>
            <a:spLocks noGrp="1"/>
          </p:cNvSpPr>
          <p:nvPr>
            <p:ph type="title"/>
          </p:nvPr>
        </p:nvSpPr>
        <p:spPr/>
        <p:txBody>
          <a:bodyPr anchor="ctr"/>
          <a:lstStyle/>
          <a:p>
            <a:pPr algn="ctr"/>
            <a:r>
              <a:rPr lang="en-US"/>
              <a:t>Presentation Style Guide</a:t>
            </a:r>
            <a:br>
              <a:rPr lang="en-US"/>
            </a:br>
            <a:r>
              <a:rPr lang="en-US" sz="2000"/>
              <a:t>(Use slides below for reference to build your deck)</a:t>
            </a:r>
          </a:p>
        </p:txBody>
      </p:sp>
    </p:spTree>
    <p:extLst>
      <p:ext uri="{BB962C8B-B14F-4D97-AF65-F5344CB8AC3E}">
        <p14:creationId xmlns:p14="http://schemas.microsoft.com/office/powerpoint/2010/main" val="274813861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4137A-D018-8569-DAAB-07A291215D07}"/>
              </a:ext>
            </a:extLst>
          </p:cNvPr>
          <p:cNvSpPr>
            <a:spLocks noGrp="1"/>
          </p:cNvSpPr>
          <p:nvPr>
            <p:ph type="title"/>
          </p:nvPr>
        </p:nvSpPr>
        <p:spPr/>
        <p:txBody>
          <a:bodyPr/>
          <a:lstStyle/>
          <a:p>
            <a:r>
              <a:rPr lang="en-US"/>
              <a:t>Thank You</a:t>
            </a:r>
          </a:p>
        </p:txBody>
      </p:sp>
      <p:sp>
        <p:nvSpPr>
          <p:cNvPr id="3" name="Text Placeholder 2">
            <a:extLst>
              <a:ext uri="{FF2B5EF4-FFF2-40B4-BE49-F238E27FC236}">
                <a16:creationId xmlns:a16="http://schemas.microsoft.com/office/drawing/2014/main" id="{2E501FD6-21D4-E138-40B8-CAAF42CCE81B}"/>
              </a:ext>
            </a:extLst>
          </p:cNvPr>
          <p:cNvSpPr>
            <a:spLocks noGrp="1"/>
          </p:cNvSpPr>
          <p:nvPr>
            <p:ph type="body" sz="quarter" idx="15"/>
          </p:nvPr>
        </p:nvSpPr>
        <p:spPr/>
        <p:txBody>
          <a:bodyPr/>
          <a:lstStyle/>
          <a:p>
            <a:r>
              <a:rPr lang="en-US"/>
              <a:t>US: This is not an offer of a franchise. Any franchise offer is made only after a Franchise Disclosure Document has been provided. New York residents: An offering is made by prospectus only. Minnesota Reg. No. F-9950. RE/MAX, LLC and RE/MAX Integrated Regions, LLC, 5075 S. Syracuse Street, Denver, CO 80237, 1.303.770.5531.</a:t>
            </a:r>
          </a:p>
          <a:p>
            <a:r>
              <a:rPr lang="en-US"/>
              <a:t>CAN: The information in this advertisement is not an offer to sell, or a solicitation of an offer to buy, a franchise; it is for informational purposes only. RE/MAX of Western Canada (1998), LLC and RE/MAX Ontario-Atlantic Canada, Inc. ©2025 RE/MAX, LLC. Each Office Independently Owned and Operated. 25_250</a:t>
            </a:r>
          </a:p>
        </p:txBody>
      </p:sp>
    </p:spTree>
    <p:extLst>
      <p:ext uri="{BB962C8B-B14F-4D97-AF65-F5344CB8AC3E}">
        <p14:creationId xmlns:p14="http://schemas.microsoft.com/office/powerpoint/2010/main" val="10232352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413F23-4FA9-7A17-52AD-59DCF1318D5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E953D33-1021-8EDD-4F9E-9C1B0D61734B}"/>
              </a:ext>
            </a:extLst>
          </p:cNvPr>
          <p:cNvSpPr>
            <a:spLocks noGrp="1"/>
          </p:cNvSpPr>
          <p:nvPr>
            <p:ph type="title"/>
          </p:nvPr>
        </p:nvSpPr>
        <p:spPr/>
        <p:txBody>
          <a:bodyPr/>
          <a:lstStyle/>
          <a:p>
            <a:r>
              <a:rPr lang="en-US" dirty="0"/>
              <a:t>November Work Anniversaries</a:t>
            </a:r>
          </a:p>
        </p:txBody>
      </p:sp>
      <p:sp>
        <p:nvSpPr>
          <p:cNvPr id="5" name="Text Placeholder 4">
            <a:extLst>
              <a:ext uri="{FF2B5EF4-FFF2-40B4-BE49-F238E27FC236}">
                <a16:creationId xmlns:a16="http://schemas.microsoft.com/office/drawing/2014/main" id="{85D2239C-9471-9B8D-3E0F-FF2A3CAF5CF5}"/>
              </a:ext>
            </a:extLst>
          </p:cNvPr>
          <p:cNvSpPr>
            <a:spLocks noGrp="1"/>
          </p:cNvSpPr>
          <p:nvPr>
            <p:ph type="body" sz="quarter" idx="15"/>
          </p:nvPr>
        </p:nvSpPr>
        <p:spPr/>
        <p:txBody>
          <a:bodyPr/>
          <a:lstStyle/>
          <a:p>
            <a:r>
              <a:rPr lang="en-US"/>
              <a:t>©2025 RE/MAX, LLC. Each Office Independently Owned and Operated. 25_250</a:t>
            </a:r>
          </a:p>
        </p:txBody>
      </p:sp>
      <p:sp>
        <p:nvSpPr>
          <p:cNvPr id="6" name="Slide Number Placeholder 5">
            <a:extLst>
              <a:ext uri="{FF2B5EF4-FFF2-40B4-BE49-F238E27FC236}">
                <a16:creationId xmlns:a16="http://schemas.microsoft.com/office/drawing/2014/main" id="{6CBF797B-D9F7-C463-4E7B-C728359680B8}"/>
              </a:ext>
            </a:extLst>
          </p:cNvPr>
          <p:cNvSpPr>
            <a:spLocks noGrp="1"/>
          </p:cNvSpPr>
          <p:nvPr>
            <p:ph type="sldNum" sz="quarter" idx="4"/>
          </p:nvPr>
        </p:nvSpPr>
        <p:spPr/>
        <p:txBody>
          <a:bodyPr/>
          <a:lstStyle/>
          <a:p>
            <a:fld id="{118FA9C5-EA5D-5745-9DC4-F40B5BE4446B}" type="slidenum">
              <a:rPr lang="en-US" smtClean="0"/>
              <a:pPr/>
              <a:t>4</a:t>
            </a:fld>
            <a:endParaRPr lang="en-US"/>
          </a:p>
        </p:txBody>
      </p:sp>
      <p:sp>
        <p:nvSpPr>
          <p:cNvPr id="4" name="Content Placeholder 2">
            <a:extLst>
              <a:ext uri="{FF2B5EF4-FFF2-40B4-BE49-F238E27FC236}">
                <a16:creationId xmlns:a16="http://schemas.microsoft.com/office/drawing/2014/main" id="{689CE255-8E81-1BB9-8FB0-5D2A94836A17}"/>
              </a:ext>
            </a:extLst>
          </p:cNvPr>
          <p:cNvSpPr txBox="1">
            <a:spLocks/>
          </p:cNvSpPr>
          <p:nvPr/>
        </p:nvSpPr>
        <p:spPr>
          <a:xfrm>
            <a:off x="6203950" y="1519310"/>
            <a:ext cx="5364162" cy="464731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1800" b="0" i="0" kern="1200">
                <a:solidFill>
                  <a:schemeClr val="tx1"/>
                </a:solidFill>
                <a:latin typeface="Montserrat Ligh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b="0" i="0" kern="1200">
                <a:solidFill>
                  <a:schemeClr val="tx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100" b="0" i="0" kern="1200">
                <a:solidFill>
                  <a:schemeClr val="tx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a:t>Full Name</a:t>
            </a:r>
          </a:p>
          <a:p>
            <a:pPr algn="r"/>
            <a:r>
              <a:rPr lang="en-US"/>
              <a:t>Full Name</a:t>
            </a:r>
          </a:p>
          <a:p>
            <a:pPr algn="r"/>
            <a:r>
              <a:rPr lang="en-US"/>
              <a:t>Full Name</a:t>
            </a:r>
            <a:endParaRPr lang="en-US" dirty="0"/>
          </a:p>
        </p:txBody>
      </p:sp>
      <p:pic>
        <p:nvPicPr>
          <p:cNvPr id="8" name="Picture 7" descr="Businesswomen celebrating in office">
            <a:extLst>
              <a:ext uri="{FF2B5EF4-FFF2-40B4-BE49-F238E27FC236}">
                <a16:creationId xmlns:a16="http://schemas.microsoft.com/office/drawing/2014/main" id="{7622E6F4-223D-058E-D826-1931EA0A361D}"/>
              </a:ext>
            </a:extLst>
          </p:cNvPr>
          <p:cNvPicPr>
            <a:picLocks noChangeAspect="1"/>
          </p:cNvPicPr>
          <p:nvPr/>
        </p:nvPicPr>
        <p:blipFill>
          <a:blip r:embed="rId2"/>
          <a:srcRect/>
          <a:stretch/>
        </p:blipFill>
        <p:spPr>
          <a:xfrm>
            <a:off x="617034" y="2323665"/>
            <a:ext cx="4685546" cy="2946532"/>
          </a:xfrm>
          <a:prstGeom prst="rect">
            <a:avLst/>
          </a:prstGeom>
        </p:spPr>
      </p:pic>
    </p:spTree>
    <p:extLst>
      <p:ext uri="{BB962C8B-B14F-4D97-AF65-F5344CB8AC3E}">
        <p14:creationId xmlns:p14="http://schemas.microsoft.com/office/powerpoint/2010/main" val="30335282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A548E9-5496-9477-2E46-52180E880F5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84290A6-1490-5377-B059-596D7E21DB5C}"/>
              </a:ext>
            </a:extLst>
          </p:cNvPr>
          <p:cNvSpPr>
            <a:spLocks noGrp="1"/>
          </p:cNvSpPr>
          <p:nvPr>
            <p:ph type="title"/>
          </p:nvPr>
        </p:nvSpPr>
        <p:spPr/>
        <p:txBody>
          <a:bodyPr/>
          <a:lstStyle/>
          <a:p>
            <a:r>
              <a:rPr lang="en-US" dirty="0"/>
              <a:t>November Newcomers</a:t>
            </a:r>
          </a:p>
        </p:txBody>
      </p:sp>
      <p:sp>
        <p:nvSpPr>
          <p:cNvPr id="3" name="Content Placeholder 2">
            <a:extLst>
              <a:ext uri="{FF2B5EF4-FFF2-40B4-BE49-F238E27FC236}">
                <a16:creationId xmlns:a16="http://schemas.microsoft.com/office/drawing/2014/main" id="{6ACF922D-80B2-700D-335A-CC841BD58935}"/>
              </a:ext>
            </a:extLst>
          </p:cNvPr>
          <p:cNvSpPr>
            <a:spLocks noGrp="1"/>
          </p:cNvSpPr>
          <p:nvPr>
            <p:ph sz="quarter" idx="12"/>
          </p:nvPr>
        </p:nvSpPr>
        <p:spPr/>
        <p:txBody>
          <a:bodyPr/>
          <a:lstStyle/>
          <a:p>
            <a:r>
              <a:rPr lang="en-US" dirty="0"/>
              <a:t>Full Name</a:t>
            </a:r>
          </a:p>
          <a:p>
            <a:r>
              <a:rPr lang="en-US" dirty="0"/>
              <a:t>Full Name</a:t>
            </a:r>
          </a:p>
          <a:p>
            <a:r>
              <a:rPr lang="en-US" dirty="0"/>
              <a:t>Full Name</a:t>
            </a:r>
          </a:p>
        </p:txBody>
      </p:sp>
      <p:sp>
        <p:nvSpPr>
          <p:cNvPr id="5" name="Text Placeholder 4">
            <a:extLst>
              <a:ext uri="{FF2B5EF4-FFF2-40B4-BE49-F238E27FC236}">
                <a16:creationId xmlns:a16="http://schemas.microsoft.com/office/drawing/2014/main" id="{EA803108-BD9E-99F2-38BC-0FA4B7CDCFCC}"/>
              </a:ext>
            </a:extLst>
          </p:cNvPr>
          <p:cNvSpPr>
            <a:spLocks noGrp="1"/>
          </p:cNvSpPr>
          <p:nvPr>
            <p:ph type="body" sz="quarter" idx="15"/>
          </p:nvPr>
        </p:nvSpPr>
        <p:spPr/>
        <p:txBody>
          <a:bodyPr/>
          <a:lstStyle/>
          <a:p>
            <a:r>
              <a:rPr lang="en-US"/>
              <a:t>©2025 RE/MAX, LLC. Each Office Independently Owned and Operated. 25_250</a:t>
            </a:r>
          </a:p>
        </p:txBody>
      </p:sp>
      <p:sp>
        <p:nvSpPr>
          <p:cNvPr id="6" name="Slide Number Placeholder 5">
            <a:extLst>
              <a:ext uri="{FF2B5EF4-FFF2-40B4-BE49-F238E27FC236}">
                <a16:creationId xmlns:a16="http://schemas.microsoft.com/office/drawing/2014/main" id="{42CA0295-68B8-13E7-F730-C1995C8EA432}"/>
              </a:ext>
            </a:extLst>
          </p:cNvPr>
          <p:cNvSpPr>
            <a:spLocks noGrp="1"/>
          </p:cNvSpPr>
          <p:nvPr>
            <p:ph type="sldNum" sz="quarter" idx="4"/>
          </p:nvPr>
        </p:nvSpPr>
        <p:spPr/>
        <p:txBody>
          <a:bodyPr/>
          <a:lstStyle/>
          <a:p>
            <a:fld id="{118FA9C5-EA5D-5745-9DC4-F40B5BE4446B}" type="slidenum">
              <a:rPr lang="en-US" smtClean="0"/>
              <a:pPr/>
              <a:t>5</a:t>
            </a:fld>
            <a:endParaRPr lang="en-US"/>
          </a:p>
        </p:txBody>
      </p:sp>
      <p:pic>
        <p:nvPicPr>
          <p:cNvPr id="4" name="Picture 3" descr="Person holding out hand">
            <a:extLst>
              <a:ext uri="{FF2B5EF4-FFF2-40B4-BE49-F238E27FC236}">
                <a16:creationId xmlns:a16="http://schemas.microsoft.com/office/drawing/2014/main" id="{D23B2A72-0D0F-7814-4C82-71A8120E25DF}"/>
              </a:ext>
            </a:extLst>
          </p:cNvPr>
          <p:cNvPicPr>
            <a:picLocks noChangeAspect="1"/>
          </p:cNvPicPr>
          <p:nvPr/>
        </p:nvPicPr>
        <p:blipFill>
          <a:blip r:embed="rId2"/>
          <a:srcRect/>
          <a:stretch/>
        </p:blipFill>
        <p:spPr>
          <a:xfrm>
            <a:off x="6937075" y="2235464"/>
            <a:ext cx="4576527" cy="3122935"/>
          </a:xfrm>
          <a:prstGeom prst="rect">
            <a:avLst/>
          </a:prstGeom>
        </p:spPr>
      </p:pic>
    </p:spTree>
    <p:extLst>
      <p:ext uri="{BB962C8B-B14F-4D97-AF65-F5344CB8AC3E}">
        <p14:creationId xmlns:p14="http://schemas.microsoft.com/office/powerpoint/2010/main" val="19748021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8654CD-A31D-71CF-C735-9597E317844C}"/>
              </a:ext>
            </a:extLst>
          </p:cNvPr>
          <p:cNvSpPr>
            <a:spLocks noGrp="1"/>
          </p:cNvSpPr>
          <p:nvPr>
            <p:ph type="title"/>
          </p:nvPr>
        </p:nvSpPr>
        <p:spPr/>
        <p:txBody>
          <a:bodyPr/>
          <a:lstStyle/>
          <a:p>
            <a:r>
              <a:rPr lang="en-US" sz="6000" dirty="0"/>
              <a:t>Achievements</a:t>
            </a:r>
          </a:p>
        </p:txBody>
      </p:sp>
      <p:sp>
        <p:nvSpPr>
          <p:cNvPr id="3" name="Text Placeholder 2">
            <a:extLst>
              <a:ext uri="{FF2B5EF4-FFF2-40B4-BE49-F238E27FC236}">
                <a16:creationId xmlns:a16="http://schemas.microsoft.com/office/drawing/2014/main" id="{D0D807C8-5C83-E379-A515-D07EE0A25BB2}"/>
              </a:ext>
            </a:extLst>
          </p:cNvPr>
          <p:cNvSpPr>
            <a:spLocks noGrp="1"/>
          </p:cNvSpPr>
          <p:nvPr>
            <p:ph type="body" sz="quarter" idx="15"/>
          </p:nvPr>
        </p:nvSpPr>
        <p:spPr/>
        <p:txBody>
          <a:bodyPr/>
          <a:lstStyle/>
          <a:p>
            <a:r>
              <a:rPr lang="en-US"/>
              <a:t>©2025 RE/MAX, LLC. Each Office Independently Owned and Operated. 25_250</a:t>
            </a:r>
          </a:p>
        </p:txBody>
      </p:sp>
      <p:sp>
        <p:nvSpPr>
          <p:cNvPr id="4" name="Slide Number Placeholder 3">
            <a:extLst>
              <a:ext uri="{FF2B5EF4-FFF2-40B4-BE49-F238E27FC236}">
                <a16:creationId xmlns:a16="http://schemas.microsoft.com/office/drawing/2014/main" id="{71EBE28F-806B-56B7-91C8-77F6F38CE7B3}"/>
              </a:ext>
            </a:extLst>
          </p:cNvPr>
          <p:cNvSpPr>
            <a:spLocks noGrp="1"/>
          </p:cNvSpPr>
          <p:nvPr>
            <p:ph type="sldNum" sz="quarter" idx="4"/>
          </p:nvPr>
        </p:nvSpPr>
        <p:spPr/>
        <p:txBody>
          <a:bodyPr/>
          <a:lstStyle/>
          <a:p>
            <a:fld id="{118FA9C5-EA5D-5745-9DC4-F40B5BE4446B}" type="slidenum">
              <a:rPr lang="en-US" smtClean="0"/>
              <a:pPr/>
              <a:t>6</a:t>
            </a:fld>
            <a:endParaRPr lang="en-US"/>
          </a:p>
        </p:txBody>
      </p:sp>
    </p:spTree>
    <p:extLst>
      <p:ext uri="{BB962C8B-B14F-4D97-AF65-F5344CB8AC3E}">
        <p14:creationId xmlns:p14="http://schemas.microsoft.com/office/powerpoint/2010/main" val="16114011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09DC0ECC-9F6C-4E49-E211-6A97ECEFA57C}"/>
              </a:ext>
            </a:extLst>
          </p:cNvPr>
          <p:cNvSpPr>
            <a:spLocks noGrp="1"/>
          </p:cNvSpPr>
          <p:nvPr>
            <p:ph type="pic" sz="quarter" idx="13"/>
          </p:nvPr>
        </p:nvSpPr>
        <p:spPr/>
        <p:txBody>
          <a:bodyPr/>
          <a:lstStyle/>
          <a:p>
            <a:endParaRPr lang="en-US"/>
          </a:p>
        </p:txBody>
      </p:sp>
      <p:sp>
        <p:nvSpPr>
          <p:cNvPr id="3" name="Title 2">
            <a:extLst>
              <a:ext uri="{FF2B5EF4-FFF2-40B4-BE49-F238E27FC236}">
                <a16:creationId xmlns:a16="http://schemas.microsoft.com/office/drawing/2014/main" id="{6798165C-5255-7AAE-43F3-37CB1FEAB627}"/>
              </a:ext>
            </a:extLst>
          </p:cNvPr>
          <p:cNvSpPr>
            <a:spLocks noGrp="1"/>
          </p:cNvSpPr>
          <p:nvPr>
            <p:ph type="title"/>
          </p:nvPr>
        </p:nvSpPr>
        <p:spPr/>
        <p:txBody>
          <a:bodyPr/>
          <a:lstStyle/>
          <a:p>
            <a:r>
              <a:rPr lang="en-US" dirty="0"/>
              <a:t>Top Listing Agent</a:t>
            </a:r>
          </a:p>
        </p:txBody>
      </p:sp>
      <p:sp>
        <p:nvSpPr>
          <p:cNvPr id="4" name="Text Placeholder 3">
            <a:extLst>
              <a:ext uri="{FF2B5EF4-FFF2-40B4-BE49-F238E27FC236}">
                <a16:creationId xmlns:a16="http://schemas.microsoft.com/office/drawing/2014/main" id="{A4CC6338-9F9E-3D16-61C5-CE59643AC1D3}"/>
              </a:ext>
            </a:extLst>
          </p:cNvPr>
          <p:cNvSpPr>
            <a:spLocks noGrp="1"/>
          </p:cNvSpPr>
          <p:nvPr>
            <p:ph type="body" sz="quarter" idx="14"/>
          </p:nvPr>
        </p:nvSpPr>
        <p:spPr/>
        <p:txBody>
          <a:bodyPr/>
          <a:lstStyle/>
          <a:p>
            <a:r>
              <a:rPr lang="en-US" dirty="0"/>
              <a:t>Agent Name</a:t>
            </a:r>
          </a:p>
        </p:txBody>
      </p:sp>
      <p:sp>
        <p:nvSpPr>
          <p:cNvPr id="5" name="Text Placeholder 4">
            <a:extLst>
              <a:ext uri="{FF2B5EF4-FFF2-40B4-BE49-F238E27FC236}">
                <a16:creationId xmlns:a16="http://schemas.microsoft.com/office/drawing/2014/main" id="{58DDE57C-62AC-DA5F-98C7-F2D53637F62E}"/>
              </a:ext>
            </a:extLst>
          </p:cNvPr>
          <p:cNvSpPr>
            <a:spLocks noGrp="1"/>
          </p:cNvSpPr>
          <p:nvPr>
            <p:ph type="body" sz="quarter" idx="15"/>
          </p:nvPr>
        </p:nvSpPr>
        <p:spPr/>
        <p:txBody>
          <a:bodyPr/>
          <a:lstStyle/>
          <a:p>
            <a:r>
              <a:rPr lang="en-US"/>
              <a:t>©2025 RE/MAX, LLC. Each Office Independently Owned and Operated. 25_250</a:t>
            </a:r>
          </a:p>
        </p:txBody>
      </p:sp>
      <p:sp>
        <p:nvSpPr>
          <p:cNvPr id="6" name="Slide Number Placeholder 5">
            <a:extLst>
              <a:ext uri="{FF2B5EF4-FFF2-40B4-BE49-F238E27FC236}">
                <a16:creationId xmlns:a16="http://schemas.microsoft.com/office/drawing/2014/main" id="{2ECCFBBF-8390-2E87-6E4E-E8F7C8F24F9F}"/>
              </a:ext>
            </a:extLst>
          </p:cNvPr>
          <p:cNvSpPr>
            <a:spLocks noGrp="1"/>
          </p:cNvSpPr>
          <p:nvPr>
            <p:ph type="sldNum" sz="quarter" idx="4"/>
          </p:nvPr>
        </p:nvSpPr>
        <p:spPr/>
        <p:txBody>
          <a:bodyPr/>
          <a:lstStyle/>
          <a:p>
            <a:fld id="{118FA9C5-EA5D-5745-9DC4-F40B5BE4446B}" type="slidenum">
              <a:rPr lang="en-US" smtClean="0"/>
              <a:pPr/>
              <a:t>7</a:t>
            </a:fld>
            <a:endParaRPr lang="en-US"/>
          </a:p>
        </p:txBody>
      </p:sp>
    </p:spTree>
    <p:extLst>
      <p:ext uri="{BB962C8B-B14F-4D97-AF65-F5344CB8AC3E}">
        <p14:creationId xmlns:p14="http://schemas.microsoft.com/office/powerpoint/2010/main" val="19200510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E330D2-DFE1-2867-DEDB-79E17F93CF82}"/>
            </a:ext>
          </a:extLst>
        </p:cNvPr>
        <p:cNvGrpSpPr/>
        <p:nvPr/>
      </p:nvGrpSpPr>
      <p:grpSpPr>
        <a:xfrm>
          <a:off x="0" y="0"/>
          <a:ext cx="0" cy="0"/>
          <a:chOff x="0" y="0"/>
          <a:chExt cx="0" cy="0"/>
        </a:xfrm>
      </p:grpSpPr>
      <p:sp>
        <p:nvSpPr>
          <p:cNvPr id="2" name="Picture Placeholder 1">
            <a:extLst>
              <a:ext uri="{FF2B5EF4-FFF2-40B4-BE49-F238E27FC236}">
                <a16:creationId xmlns:a16="http://schemas.microsoft.com/office/drawing/2014/main" id="{57D870AC-AD6B-408B-D370-6A8455A6A2DB}"/>
              </a:ext>
            </a:extLst>
          </p:cNvPr>
          <p:cNvSpPr>
            <a:spLocks noGrp="1"/>
          </p:cNvSpPr>
          <p:nvPr>
            <p:ph type="pic" sz="quarter" idx="13"/>
          </p:nvPr>
        </p:nvSpPr>
        <p:spPr/>
        <p:txBody>
          <a:bodyPr/>
          <a:lstStyle/>
          <a:p>
            <a:endParaRPr lang="en-US"/>
          </a:p>
        </p:txBody>
      </p:sp>
      <p:sp>
        <p:nvSpPr>
          <p:cNvPr id="3" name="Title 2">
            <a:extLst>
              <a:ext uri="{FF2B5EF4-FFF2-40B4-BE49-F238E27FC236}">
                <a16:creationId xmlns:a16="http://schemas.microsoft.com/office/drawing/2014/main" id="{5DE05155-5A03-91F3-75D2-9DE449B06256}"/>
              </a:ext>
            </a:extLst>
          </p:cNvPr>
          <p:cNvSpPr>
            <a:spLocks noGrp="1"/>
          </p:cNvSpPr>
          <p:nvPr>
            <p:ph type="title"/>
          </p:nvPr>
        </p:nvSpPr>
        <p:spPr/>
        <p:txBody>
          <a:bodyPr/>
          <a:lstStyle/>
          <a:p>
            <a:r>
              <a:rPr lang="en-US" dirty="0"/>
              <a:t>Top Listing Team</a:t>
            </a:r>
          </a:p>
        </p:txBody>
      </p:sp>
      <p:sp>
        <p:nvSpPr>
          <p:cNvPr id="4" name="Text Placeholder 3">
            <a:extLst>
              <a:ext uri="{FF2B5EF4-FFF2-40B4-BE49-F238E27FC236}">
                <a16:creationId xmlns:a16="http://schemas.microsoft.com/office/drawing/2014/main" id="{70DDD0CA-CF27-6A80-4275-062BFA4BB929}"/>
              </a:ext>
            </a:extLst>
          </p:cNvPr>
          <p:cNvSpPr>
            <a:spLocks noGrp="1"/>
          </p:cNvSpPr>
          <p:nvPr>
            <p:ph type="body" sz="quarter" idx="14"/>
          </p:nvPr>
        </p:nvSpPr>
        <p:spPr/>
        <p:txBody>
          <a:bodyPr/>
          <a:lstStyle/>
          <a:p>
            <a:r>
              <a:rPr lang="en-US" dirty="0"/>
              <a:t>Team Name</a:t>
            </a:r>
          </a:p>
        </p:txBody>
      </p:sp>
      <p:sp>
        <p:nvSpPr>
          <p:cNvPr id="5" name="Text Placeholder 4">
            <a:extLst>
              <a:ext uri="{FF2B5EF4-FFF2-40B4-BE49-F238E27FC236}">
                <a16:creationId xmlns:a16="http://schemas.microsoft.com/office/drawing/2014/main" id="{AAA764B4-BA68-83A0-08F0-89CF56AE04A8}"/>
              </a:ext>
            </a:extLst>
          </p:cNvPr>
          <p:cNvSpPr>
            <a:spLocks noGrp="1"/>
          </p:cNvSpPr>
          <p:nvPr>
            <p:ph type="body" sz="quarter" idx="15"/>
          </p:nvPr>
        </p:nvSpPr>
        <p:spPr/>
        <p:txBody>
          <a:bodyPr/>
          <a:lstStyle/>
          <a:p>
            <a:r>
              <a:rPr lang="en-US"/>
              <a:t>©2025 RE/MAX, LLC. Each Office Independently Owned and Operated. 25_250</a:t>
            </a:r>
          </a:p>
        </p:txBody>
      </p:sp>
      <p:sp>
        <p:nvSpPr>
          <p:cNvPr id="6" name="Slide Number Placeholder 5">
            <a:extLst>
              <a:ext uri="{FF2B5EF4-FFF2-40B4-BE49-F238E27FC236}">
                <a16:creationId xmlns:a16="http://schemas.microsoft.com/office/drawing/2014/main" id="{2A6C7742-9C4E-FF02-6A07-F176CC7BDB03}"/>
              </a:ext>
            </a:extLst>
          </p:cNvPr>
          <p:cNvSpPr>
            <a:spLocks noGrp="1"/>
          </p:cNvSpPr>
          <p:nvPr>
            <p:ph type="sldNum" sz="quarter" idx="4"/>
          </p:nvPr>
        </p:nvSpPr>
        <p:spPr/>
        <p:txBody>
          <a:bodyPr/>
          <a:lstStyle/>
          <a:p>
            <a:fld id="{118FA9C5-EA5D-5745-9DC4-F40B5BE4446B}" type="slidenum">
              <a:rPr lang="en-US" smtClean="0"/>
              <a:pPr/>
              <a:t>8</a:t>
            </a:fld>
            <a:endParaRPr lang="en-US"/>
          </a:p>
        </p:txBody>
      </p:sp>
    </p:spTree>
    <p:extLst>
      <p:ext uri="{BB962C8B-B14F-4D97-AF65-F5344CB8AC3E}">
        <p14:creationId xmlns:p14="http://schemas.microsoft.com/office/powerpoint/2010/main" val="25153454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6923CF-70D7-B318-798C-233BD9BAA034}"/>
            </a:ext>
          </a:extLst>
        </p:cNvPr>
        <p:cNvGrpSpPr/>
        <p:nvPr/>
      </p:nvGrpSpPr>
      <p:grpSpPr>
        <a:xfrm>
          <a:off x="0" y="0"/>
          <a:ext cx="0" cy="0"/>
          <a:chOff x="0" y="0"/>
          <a:chExt cx="0" cy="0"/>
        </a:xfrm>
      </p:grpSpPr>
      <p:sp>
        <p:nvSpPr>
          <p:cNvPr id="2" name="Picture Placeholder 1">
            <a:extLst>
              <a:ext uri="{FF2B5EF4-FFF2-40B4-BE49-F238E27FC236}">
                <a16:creationId xmlns:a16="http://schemas.microsoft.com/office/drawing/2014/main" id="{522DA294-59A3-5619-2E6F-2417A6C5CE3B}"/>
              </a:ext>
            </a:extLst>
          </p:cNvPr>
          <p:cNvSpPr>
            <a:spLocks noGrp="1"/>
          </p:cNvSpPr>
          <p:nvPr>
            <p:ph type="pic" sz="quarter" idx="13"/>
          </p:nvPr>
        </p:nvSpPr>
        <p:spPr/>
        <p:txBody>
          <a:bodyPr/>
          <a:lstStyle/>
          <a:p>
            <a:endParaRPr lang="en-US"/>
          </a:p>
        </p:txBody>
      </p:sp>
      <p:sp>
        <p:nvSpPr>
          <p:cNvPr id="3" name="Title 2">
            <a:extLst>
              <a:ext uri="{FF2B5EF4-FFF2-40B4-BE49-F238E27FC236}">
                <a16:creationId xmlns:a16="http://schemas.microsoft.com/office/drawing/2014/main" id="{D4F647F6-90AE-3D81-292B-8F99F22BA354}"/>
              </a:ext>
            </a:extLst>
          </p:cNvPr>
          <p:cNvSpPr>
            <a:spLocks noGrp="1"/>
          </p:cNvSpPr>
          <p:nvPr>
            <p:ph type="title"/>
          </p:nvPr>
        </p:nvSpPr>
        <p:spPr/>
        <p:txBody>
          <a:bodyPr/>
          <a:lstStyle/>
          <a:p>
            <a:r>
              <a:rPr lang="en-US" dirty="0"/>
              <a:t>Top Producing Agent</a:t>
            </a:r>
          </a:p>
        </p:txBody>
      </p:sp>
      <p:sp>
        <p:nvSpPr>
          <p:cNvPr id="4" name="Text Placeholder 3">
            <a:extLst>
              <a:ext uri="{FF2B5EF4-FFF2-40B4-BE49-F238E27FC236}">
                <a16:creationId xmlns:a16="http://schemas.microsoft.com/office/drawing/2014/main" id="{3AB5A879-833A-0B72-43D5-56CC7666DC6B}"/>
              </a:ext>
            </a:extLst>
          </p:cNvPr>
          <p:cNvSpPr>
            <a:spLocks noGrp="1"/>
          </p:cNvSpPr>
          <p:nvPr>
            <p:ph type="body" sz="quarter" idx="14"/>
          </p:nvPr>
        </p:nvSpPr>
        <p:spPr/>
        <p:txBody>
          <a:bodyPr/>
          <a:lstStyle/>
          <a:p>
            <a:r>
              <a:rPr lang="en-US" dirty="0"/>
              <a:t>Agent Name</a:t>
            </a:r>
          </a:p>
        </p:txBody>
      </p:sp>
      <p:sp>
        <p:nvSpPr>
          <p:cNvPr id="5" name="Text Placeholder 4">
            <a:extLst>
              <a:ext uri="{FF2B5EF4-FFF2-40B4-BE49-F238E27FC236}">
                <a16:creationId xmlns:a16="http://schemas.microsoft.com/office/drawing/2014/main" id="{0594E91E-B876-6925-89C6-0D94B86C7AAF}"/>
              </a:ext>
            </a:extLst>
          </p:cNvPr>
          <p:cNvSpPr>
            <a:spLocks noGrp="1"/>
          </p:cNvSpPr>
          <p:nvPr>
            <p:ph type="body" sz="quarter" idx="15"/>
          </p:nvPr>
        </p:nvSpPr>
        <p:spPr/>
        <p:txBody>
          <a:bodyPr/>
          <a:lstStyle/>
          <a:p>
            <a:r>
              <a:rPr lang="en-US"/>
              <a:t>©2025 RE/MAX, LLC. Each Office Independently Owned and Operated. 25_250</a:t>
            </a:r>
          </a:p>
        </p:txBody>
      </p:sp>
      <p:sp>
        <p:nvSpPr>
          <p:cNvPr id="6" name="Slide Number Placeholder 5">
            <a:extLst>
              <a:ext uri="{FF2B5EF4-FFF2-40B4-BE49-F238E27FC236}">
                <a16:creationId xmlns:a16="http://schemas.microsoft.com/office/drawing/2014/main" id="{28166E23-D6B4-5A35-28E1-CEA6971EE0BA}"/>
              </a:ext>
            </a:extLst>
          </p:cNvPr>
          <p:cNvSpPr>
            <a:spLocks noGrp="1"/>
          </p:cNvSpPr>
          <p:nvPr>
            <p:ph type="sldNum" sz="quarter" idx="4"/>
          </p:nvPr>
        </p:nvSpPr>
        <p:spPr/>
        <p:txBody>
          <a:bodyPr/>
          <a:lstStyle/>
          <a:p>
            <a:fld id="{118FA9C5-EA5D-5745-9DC4-F40B5BE4446B}" type="slidenum">
              <a:rPr lang="en-US" smtClean="0"/>
              <a:pPr/>
              <a:t>9</a:t>
            </a:fld>
            <a:endParaRPr lang="en-US"/>
          </a:p>
        </p:txBody>
      </p:sp>
    </p:spTree>
    <p:extLst>
      <p:ext uri="{BB962C8B-B14F-4D97-AF65-F5344CB8AC3E}">
        <p14:creationId xmlns:p14="http://schemas.microsoft.com/office/powerpoint/2010/main" val="2471407643"/>
      </p:ext>
    </p:extLst>
  </p:cSld>
  <p:clrMapOvr>
    <a:masterClrMapping/>
  </p:clrMapOvr>
</p:sld>
</file>

<file path=ppt/theme/theme1.xml><?xml version="1.0" encoding="utf-8"?>
<a:theme xmlns:a="http://schemas.openxmlformats.org/drawingml/2006/main" name="Office Theme">
  <a:themeElements>
    <a:clrScheme name="REMAX Colors 2025">
      <a:dk1>
        <a:srgbClr val="000000"/>
      </a:dk1>
      <a:lt1>
        <a:srgbClr val="FFFFFF"/>
      </a:lt1>
      <a:dk2>
        <a:srgbClr val="000E34"/>
      </a:dk2>
      <a:lt2>
        <a:srgbClr val="FFFFFF"/>
      </a:lt2>
      <a:accent1>
        <a:srgbClr val="FF1200"/>
      </a:accent1>
      <a:accent2>
        <a:srgbClr val="0043FF"/>
      </a:accent2>
      <a:accent3>
        <a:srgbClr val="000E34"/>
      </a:accent3>
      <a:accent4>
        <a:srgbClr val="FFFFFF"/>
      </a:accent4>
      <a:accent5>
        <a:srgbClr val="660000"/>
      </a:accent5>
      <a:accent6>
        <a:srgbClr val="F7F5EE"/>
      </a:accent6>
      <a:hlink>
        <a:srgbClr val="0043FF"/>
      </a:hlink>
      <a:folHlink>
        <a:srgbClr val="0043FF"/>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lgn="l">
          <a:defRPr b="0" i="0" dirty="0" smtClean="0">
            <a:latin typeface="Montserrat Light" pitchFamily="2" charset="77"/>
          </a:defRPr>
        </a:defPPr>
      </a:lstStyle>
    </a:tx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1576</TotalTime>
  <Words>2205</Words>
  <Application>Microsoft Macintosh PowerPoint</Application>
  <PresentationFormat>Widescreen</PresentationFormat>
  <Paragraphs>268</Paragraphs>
  <Slides>38</Slides>
  <Notes>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38</vt:i4>
      </vt:variant>
    </vt:vector>
  </HeadingPairs>
  <TitlesOfParts>
    <vt:vector size="45" baseType="lpstr">
      <vt:lpstr>Aptos</vt:lpstr>
      <vt:lpstr>Arial</vt:lpstr>
      <vt:lpstr>Montserrat</vt:lpstr>
      <vt:lpstr>Montserrat Light</vt:lpstr>
      <vt:lpstr>Montserrat Medium</vt:lpstr>
      <vt:lpstr>Roboto</vt:lpstr>
      <vt:lpstr>Office Theme</vt:lpstr>
      <vt:lpstr>Office Meeting</vt:lpstr>
      <vt:lpstr>[Office Name] Vision Mission Values</vt:lpstr>
      <vt:lpstr>November Birthdays</vt:lpstr>
      <vt:lpstr>November Work Anniversaries</vt:lpstr>
      <vt:lpstr>November Newcomers</vt:lpstr>
      <vt:lpstr>Achievements</vt:lpstr>
      <vt:lpstr>Top Listing Agent</vt:lpstr>
      <vt:lpstr>Top Listing Team</vt:lpstr>
      <vt:lpstr>Top Producing Agent</vt:lpstr>
      <vt:lpstr>Top Producing Team</vt:lpstr>
      <vt:lpstr>Market Numbers</vt:lpstr>
      <vt:lpstr>Local Market Numbers</vt:lpstr>
      <vt:lpstr>Our Story</vt:lpstr>
      <vt:lpstr>Our Story</vt:lpstr>
      <vt:lpstr>Broker Corner</vt:lpstr>
      <vt:lpstr>Mastermind</vt:lpstr>
      <vt:lpstr>Mastermind Topic</vt:lpstr>
      <vt:lpstr>RE/MAX EVENTS</vt:lpstr>
      <vt:lpstr>Holiday Marketing That Fills Your Pipeline!</vt:lpstr>
      <vt:lpstr>Education Partners</vt:lpstr>
      <vt:lpstr>Learn How to Better Serve Veterans With VREB</vt:lpstr>
      <vt:lpstr>Live Training:  Probate Specialist Certification</vt:lpstr>
      <vt:lpstr>Tech Tools and Tips</vt:lpstr>
      <vt:lpstr>Did You Know?</vt:lpstr>
      <vt:lpstr>New Agent Tech: Email Newsletter</vt:lpstr>
      <vt:lpstr>Office Events</vt:lpstr>
      <vt:lpstr>Click to add title</vt:lpstr>
      <vt:lpstr>New Listings</vt:lpstr>
      <vt:lpstr>PowerPoint Presentation</vt:lpstr>
      <vt:lpstr>Buyer Needs</vt:lpstr>
      <vt:lpstr>Thank You</vt:lpstr>
      <vt:lpstr>Presentation Style Guide (Use slides below for reference to build your deck) (Delete slides in presentation below before use)</vt:lpstr>
      <vt:lpstr>Presentation Style Guide (Delete slides in presentation below before use)</vt:lpstr>
      <vt:lpstr>Presentation Style Guide (Delete slides in presentation below before use)</vt:lpstr>
      <vt:lpstr>Presentation Style Guide (Delete slides in presentation below before use)</vt:lpstr>
      <vt:lpstr>Presentation Style Guide (Delete slides in presentation below before use)</vt:lpstr>
      <vt:lpstr>Presentation Style Guide (Use slides below for reference to build your deck)</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Pick the theme that suits your presentation best: Use a single color theme for the entire thing or highlight different sections with extra colors.</dc:title>
  <dc:creator>Williamson, Lindsey</dc:creator>
  <cp:lastModifiedBy>Reyes, Jeffrey</cp:lastModifiedBy>
  <cp:revision>7</cp:revision>
  <dcterms:created xsi:type="dcterms:W3CDTF">2025-04-04T20:26:21Z</dcterms:created>
  <dcterms:modified xsi:type="dcterms:W3CDTF">2025-11-03T17:43:19Z</dcterms:modified>
</cp:coreProperties>
</file>