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6" r:id="rId1"/>
  </p:sldMasterIdLst>
  <p:notesMasterIdLst>
    <p:notesMasterId r:id="rId12"/>
  </p:notesMasterIdLst>
  <p:handoutMasterIdLst>
    <p:handoutMasterId r:id="rId13"/>
  </p:handout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3" r:id="rId9"/>
    <p:sldId id="274" r:id="rId10"/>
    <p:sldId id="272" r:id="rId11"/>
  </p:sldIdLst>
  <p:sldSz cx="14630400" cy="8229600"/>
  <p:notesSz cx="6858000" cy="9144000"/>
  <p:embeddedFontLst>
    <p:embeddedFont>
      <p:font typeface="Montserrat" panose="02000505000000020004" pitchFamily="2" charset="77"/>
      <p:regular r:id="rId14"/>
      <p:bold r:id="rId15"/>
      <p:italic r:id="rId16"/>
      <p:boldItalic r:id="rId17"/>
    </p:embeddedFont>
    <p:embeddedFont>
      <p:font typeface="Montserrat ExtraBold" panose="02000505000000020004" pitchFamily="2" charset="77"/>
      <p:bold r:id="rId18"/>
      <p:italic r:id="rId19"/>
      <p:boldItalic r:id="rId20"/>
    </p:embeddedFont>
    <p:embeddedFont>
      <p:font typeface="Montserrat Light" pitchFamily="2" charset="77"/>
      <p:regular r:id="rId21"/>
      <p:italic r:id="rId22"/>
    </p:embeddedFont>
    <p:embeddedFont>
      <p:font typeface="Montserrat Medium" panose="02000505000000020004" pitchFamily="2" charset="77"/>
      <p:regular r:id="rId23"/>
      <p:bold r:id="rId24"/>
      <p:italic r:id="rId25"/>
      <p:boldItalic r:id="rId26"/>
    </p:embeddedFont>
    <p:embeddedFont>
      <p:font typeface="Montserrat SemiBold" panose="02000505000000020004" pitchFamily="2" charset="77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4608">
          <p15:clr>
            <a:srgbClr val="747775"/>
          </p15:clr>
        </p15:guide>
        <p15:guide id="2" orient="horz" pos="864">
          <p15:clr>
            <a:srgbClr val="747775"/>
          </p15:clr>
        </p15:guide>
        <p15:guide id="3" orient="horz" pos="1053">
          <p15:clr>
            <a:srgbClr val="747775"/>
          </p15:clr>
        </p15:guide>
        <p15:guide id="4" orient="horz" pos="2493">
          <p15:clr>
            <a:srgbClr val="747775"/>
          </p15:clr>
        </p15:guide>
        <p15:guide id="5" orient="horz" pos="4631">
          <p15:clr>
            <a:srgbClr val="747775"/>
          </p15:clr>
        </p15:guide>
        <p15:guide id="6" orient="horz" pos="2569">
          <p15:clr>
            <a:srgbClr val="747775"/>
          </p15:clr>
        </p15:guide>
        <p15:guide id="7">
          <p15:clr>
            <a:srgbClr val="747775"/>
          </p15:clr>
        </p15:guide>
        <p15:guide id="8" orient="horz" pos="3833">
          <p15:clr>
            <a:srgbClr val="747775"/>
          </p15:clr>
        </p15:guide>
        <p15:guide id="9" orient="horz" pos="3413">
          <p15:clr>
            <a:srgbClr val="747775"/>
          </p15:clr>
        </p15:guide>
        <p15:guide id="10" orient="horz" pos="2349">
          <p15:clr>
            <a:srgbClr val="747775"/>
          </p15:clr>
        </p15:guide>
        <p15:guide id="11" orient="horz" pos="1822">
          <p15:clr>
            <a:srgbClr val="747775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5EE"/>
    <a:srgbClr val="0C2549"/>
    <a:srgbClr val="0C27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650C20-80FB-314D-B253-BE85AB456A67}" v="10" dt="2025-11-02T19:22:22.518"/>
    <p1510:client id="{BC7507E8-53EA-3B44-9F1D-627C466AA192}" v="17" dt="2025-11-02T00:33:35.7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82"/>
    <p:restoredTop sz="94694"/>
  </p:normalViewPr>
  <p:slideViewPr>
    <p:cSldViewPr snapToGrid="0">
      <p:cViewPr varScale="1">
        <p:scale>
          <a:sx n="97" d="100"/>
          <a:sy n="97" d="100"/>
        </p:scale>
        <p:origin x="1208" y="208"/>
      </p:cViewPr>
      <p:guideLst>
        <p:guide pos="4608"/>
        <p:guide orient="horz" pos="864"/>
        <p:guide orient="horz" pos="1053"/>
        <p:guide orient="horz" pos="2493"/>
        <p:guide orient="horz" pos="4631"/>
        <p:guide orient="horz" pos="2569"/>
        <p:guide/>
        <p:guide orient="horz" pos="3833"/>
        <p:guide orient="horz" pos="3413"/>
        <p:guide orient="horz" pos="2349"/>
        <p:guide orient="horz" pos="182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312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linowski, Jackie" userId="80873aa5-d70a-4342-86d4-bf6e3c41f532" providerId="ADAL" clId="{4470DE82-D931-214E-9368-EE8DC447C8A4}"/>
    <pc:docChg chg="modSld modMainMaster">
      <pc:chgData name="Malinowski, Jackie" userId="80873aa5-d70a-4342-86d4-bf6e3c41f532" providerId="ADAL" clId="{4470DE82-D931-214E-9368-EE8DC447C8A4}" dt="2025-10-09T16:29:37.137" v="18" actId="1036"/>
      <pc:docMkLst>
        <pc:docMk/>
      </pc:docMkLst>
      <pc:sldChg chg="modSp mod">
        <pc:chgData name="Malinowski, Jackie" userId="80873aa5-d70a-4342-86d4-bf6e3c41f532" providerId="ADAL" clId="{4470DE82-D931-214E-9368-EE8DC447C8A4}" dt="2025-10-09T16:15:59.967" v="11" actId="404"/>
        <pc:sldMkLst>
          <pc:docMk/>
          <pc:sldMk cId="3359337785" sldId="265"/>
        </pc:sldMkLst>
        <pc:spChg chg="mod">
          <ac:chgData name="Malinowski, Jackie" userId="80873aa5-d70a-4342-86d4-bf6e3c41f532" providerId="ADAL" clId="{4470DE82-D931-214E-9368-EE8DC447C8A4}" dt="2025-10-09T16:15:59.967" v="11" actId="404"/>
          <ac:spMkLst>
            <pc:docMk/>
            <pc:sldMk cId="3359337785" sldId="265"/>
            <ac:spMk id="4" creationId="{3D165E62-CDAB-2F58-87E6-2683EC2BF41F}"/>
          </ac:spMkLst>
        </pc:spChg>
      </pc:sldChg>
      <pc:sldChg chg="modSp mod">
        <pc:chgData name="Malinowski, Jackie" userId="80873aa5-d70a-4342-86d4-bf6e3c41f532" providerId="ADAL" clId="{4470DE82-D931-214E-9368-EE8DC447C8A4}" dt="2025-10-09T16:17:26.574" v="12" actId="20577"/>
        <pc:sldMkLst>
          <pc:docMk/>
          <pc:sldMk cId="2887162952" sldId="266"/>
        </pc:sldMkLst>
        <pc:spChg chg="mod">
          <ac:chgData name="Malinowski, Jackie" userId="80873aa5-d70a-4342-86d4-bf6e3c41f532" providerId="ADAL" clId="{4470DE82-D931-214E-9368-EE8DC447C8A4}" dt="2025-10-09T16:17:26.574" v="12" actId="20577"/>
          <ac:spMkLst>
            <pc:docMk/>
            <pc:sldMk cId="2887162952" sldId="266"/>
            <ac:spMk id="7" creationId="{F3DE6C42-DA75-C804-85B6-5D8A16909AA7}"/>
          </ac:spMkLst>
        </pc:spChg>
      </pc:sldChg>
      <pc:sldChg chg="modSp mod">
        <pc:chgData name="Malinowski, Jackie" userId="80873aa5-d70a-4342-86d4-bf6e3c41f532" providerId="ADAL" clId="{4470DE82-D931-214E-9368-EE8DC447C8A4}" dt="2025-10-09T16:29:37.137" v="18" actId="1036"/>
        <pc:sldMkLst>
          <pc:docMk/>
          <pc:sldMk cId="277919879" sldId="267"/>
        </pc:sldMkLst>
        <pc:spChg chg="mod">
          <ac:chgData name="Malinowski, Jackie" userId="80873aa5-d70a-4342-86d4-bf6e3c41f532" providerId="ADAL" clId="{4470DE82-D931-214E-9368-EE8DC447C8A4}" dt="2025-10-09T16:29:37.137" v="18" actId="1036"/>
          <ac:spMkLst>
            <pc:docMk/>
            <pc:sldMk cId="277919879" sldId="267"/>
            <ac:spMk id="13" creationId="{4CC19E37-4A46-41BC-C259-159FB188E8B4}"/>
          </ac:spMkLst>
        </pc:spChg>
        <pc:spChg chg="mod">
          <ac:chgData name="Malinowski, Jackie" userId="80873aa5-d70a-4342-86d4-bf6e3c41f532" providerId="ADAL" clId="{4470DE82-D931-214E-9368-EE8DC447C8A4}" dt="2025-10-09T16:29:37.137" v="18" actId="1036"/>
          <ac:spMkLst>
            <pc:docMk/>
            <pc:sldMk cId="277919879" sldId="267"/>
            <ac:spMk id="14" creationId="{E55FC44B-1BC2-C900-02E2-C18458824574}"/>
          </ac:spMkLst>
        </pc:spChg>
        <pc:spChg chg="mod">
          <ac:chgData name="Malinowski, Jackie" userId="80873aa5-d70a-4342-86d4-bf6e3c41f532" providerId="ADAL" clId="{4470DE82-D931-214E-9368-EE8DC447C8A4}" dt="2025-10-09T16:17:40.933" v="15" actId="404"/>
          <ac:spMkLst>
            <pc:docMk/>
            <pc:sldMk cId="277919879" sldId="267"/>
            <ac:spMk id="22" creationId="{359FBBB1-6AD1-0784-545F-EBD488109C13}"/>
          </ac:spMkLst>
        </pc:spChg>
        <pc:spChg chg="mod">
          <ac:chgData name="Malinowski, Jackie" userId="80873aa5-d70a-4342-86d4-bf6e3c41f532" providerId="ADAL" clId="{4470DE82-D931-214E-9368-EE8DC447C8A4}" dt="2025-10-09T16:29:37.137" v="18" actId="1036"/>
          <ac:spMkLst>
            <pc:docMk/>
            <pc:sldMk cId="277919879" sldId="267"/>
            <ac:spMk id="23" creationId="{D35F5889-F0DD-0572-8552-8BB9AC3027AE}"/>
          </ac:spMkLst>
        </pc:spChg>
      </pc:sldChg>
      <pc:sldMasterChg chg="modSldLayout">
        <pc:chgData name="Malinowski, Jackie" userId="80873aa5-d70a-4342-86d4-bf6e3c41f532" providerId="ADAL" clId="{4470DE82-D931-214E-9368-EE8DC447C8A4}" dt="2025-09-26T17:39:45.968" v="9" actId="14826"/>
        <pc:sldMasterMkLst>
          <pc:docMk/>
          <pc:sldMasterMk cId="0" sldId="2147483666"/>
        </pc:sldMasterMkLst>
        <pc:sldLayoutChg chg="modSp">
          <pc:chgData name="Malinowski, Jackie" userId="80873aa5-d70a-4342-86d4-bf6e3c41f532" providerId="ADAL" clId="{4470DE82-D931-214E-9368-EE8DC447C8A4}" dt="2025-09-26T17:38:48.244" v="0" actId="14826"/>
          <pc:sldLayoutMkLst>
            <pc:docMk/>
            <pc:sldMasterMk cId="0" sldId="2147483666"/>
            <pc:sldLayoutMk cId="3760227382" sldId="2147483660"/>
          </pc:sldLayoutMkLst>
          <pc:picChg chg="mod">
            <ac:chgData name="Malinowski, Jackie" userId="80873aa5-d70a-4342-86d4-bf6e3c41f532" providerId="ADAL" clId="{4470DE82-D931-214E-9368-EE8DC447C8A4}" dt="2025-09-26T17:38:48.244" v="0" actId="14826"/>
            <ac:picMkLst>
              <pc:docMk/>
              <pc:sldMasterMk cId="0" sldId="2147483666"/>
              <pc:sldLayoutMk cId="3760227382" sldId="2147483660"/>
              <ac:picMk id="3" creationId="{113A4CA9-56ED-A10F-3D25-A94E67CCF560}"/>
            </ac:picMkLst>
          </pc:picChg>
        </pc:sldLayoutChg>
        <pc:sldLayoutChg chg="modSp">
          <pc:chgData name="Malinowski, Jackie" userId="80873aa5-d70a-4342-86d4-bf6e3c41f532" providerId="ADAL" clId="{4470DE82-D931-214E-9368-EE8DC447C8A4}" dt="2025-09-26T17:38:55.412" v="1" actId="14826"/>
          <pc:sldLayoutMkLst>
            <pc:docMk/>
            <pc:sldMasterMk cId="0" sldId="2147483666"/>
            <pc:sldLayoutMk cId="3654598665" sldId="2147483661"/>
          </pc:sldLayoutMkLst>
          <pc:picChg chg="mod">
            <ac:chgData name="Malinowski, Jackie" userId="80873aa5-d70a-4342-86d4-bf6e3c41f532" providerId="ADAL" clId="{4470DE82-D931-214E-9368-EE8DC447C8A4}" dt="2025-09-26T17:38:55.412" v="1" actId="14826"/>
            <ac:picMkLst>
              <pc:docMk/>
              <pc:sldMasterMk cId="0" sldId="2147483666"/>
              <pc:sldLayoutMk cId="3654598665" sldId="2147483661"/>
              <ac:picMk id="8" creationId="{EE37B77C-19AE-8183-FC5C-FBBBFA3CEE2C}"/>
            </ac:picMkLst>
          </pc:picChg>
        </pc:sldLayoutChg>
        <pc:sldLayoutChg chg="modSp">
          <pc:chgData name="Malinowski, Jackie" userId="80873aa5-d70a-4342-86d4-bf6e3c41f532" providerId="ADAL" clId="{4470DE82-D931-214E-9368-EE8DC447C8A4}" dt="2025-09-26T17:39:02.774" v="2" actId="14826"/>
          <pc:sldLayoutMkLst>
            <pc:docMk/>
            <pc:sldMasterMk cId="0" sldId="2147483666"/>
            <pc:sldLayoutMk cId="3217093235" sldId="2147483667"/>
          </pc:sldLayoutMkLst>
          <pc:picChg chg="mod">
            <ac:chgData name="Malinowski, Jackie" userId="80873aa5-d70a-4342-86d4-bf6e3c41f532" providerId="ADAL" clId="{4470DE82-D931-214E-9368-EE8DC447C8A4}" dt="2025-09-26T17:39:02.774" v="2" actId="14826"/>
            <ac:picMkLst>
              <pc:docMk/>
              <pc:sldMasterMk cId="0" sldId="2147483666"/>
              <pc:sldLayoutMk cId="3217093235" sldId="2147483667"/>
              <ac:picMk id="3" creationId="{E076376C-BF6A-8F64-0339-85CB5F2DDC13}"/>
            </ac:picMkLst>
          </pc:picChg>
        </pc:sldLayoutChg>
        <pc:sldLayoutChg chg="modSp">
          <pc:chgData name="Malinowski, Jackie" userId="80873aa5-d70a-4342-86d4-bf6e3c41f532" providerId="ADAL" clId="{4470DE82-D931-214E-9368-EE8DC447C8A4}" dt="2025-09-26T17:39:09.755" v="3" actId="14826"/>
          <pc:sldLayoutMkLst>
            <pc:docMk/>
            <pc:sldMasterMk cId="0" sldId="2147483666"/>
            <pc:sldLayoutMk cId="1603712020" sldId="2147483668"/>
          </pc:sldLayoutMkLst>
          <pc:picChg chg="mod">
            <ac:chgData name="Malinowski, Jackie" userId="80873aa5-d70a-4342-86d4-bf6e3c41f532" providerId="ADAL" clId="{4470DE82-D931-214E-9368-EE8DC447C8A4}" dt="2025-09-26T17:39:09.755" v="3" actId="14826"/>
            <ac:picMkLst>
              <pc:docMk/>
              <pc:sldMasterMk cId="0" sldId="2147483666"/>
              <pc:sldLayoutMk cId="1603712020" sldId="2147483668"/>
              <ac:picMk id="4" creationId="{C9BB8D01-678E-D7EA-9DDA-67E9CF86ED62}"/>
            </ac:picMkLst>
          </pc:picChg>
        </pc:sldLayoutChg>
        <pc:sldLayoutChg chg="modSp">
          <pc:chgData name="Malinowski, Jackie" userId="80873aa5-d70a-4342-86d4-bf6e3c41f532" providerId="ADAL" clId="{4470DE82-D931-214E-9368-EE8DC447C8A4}" dt="2025-09-26T17:39:17.324" v="4" actId="14826"/>
          <pc:sldLayoutMkLst>
            <pc:docMk/>
            <pc:sldMasterMk cId="0" sldId="2147483666"/>
            <pc:sldLayoutMk cId="3081508819" sldId="2147483669"/>
          </pc:sldLayoutMkLst>
          <pc:picChg chg="mod">
            <ac:chgData name="Malinowski, Jackie" userId="80873aa5-d70a-4342-86d4-bf6e3c41f532" providerId="ADAL" clId="{4470DE82-D931-214E-9368-EE8DC447C8A4}" dt="2025-09-26T17:39:17.324" v="4" actId="14826"/>
            <ac:picMkLst>
              <pc:docMk/>
              <pc:sldMasterMk cId="0" sldId="2147483666"/>
              <pc:sldLayoutMk cId="3081508819" sldId="2147483669"/>
              <ac:picMk id="4" creationId="{0209E92E-A902-0BBF-14D8-5E21F57F5347}"/>
            </ac:picMkLst>
          </pc:picChg>
        </pc:sldLayoutChg>
        <pc:sldLayoutChg chg="modSp">
          <pc:chgData name="Malinowski, Jackie" userId="80873aa5-d70a-4342-86d4-bf6e3c41f532" providerId="ADAL" clId="{4470DE82-D931-214E-9368-EE8DC447C8A4}" dt="2025-09-26T17:39:45.968" v="9" actId="14826"/>
          <pc:sldLayoutMkLst>
            <pc:docMk/>
            <pc:sldMasterMk cId="0" sldId="2147483666"/>
            <pc:sldLayoutMk cId="1139068717" sldId="2147483670"/>
          </pc:sldLayoutMkLst>
          <pc:picChg chg="mod">
            <ac:chgData name="Malinowski, Jackie" userId="80873aa5-d70a-4342-86d4-bf6e3c41f532" providerId="ADAL" clId="{4470DE82-D931-214E-9368-EE8DC447C8A4}" dt="2025-09-26T17:39:45.968" v="9" actId="14826"/>
            <ac:picMkLst>
              <pc:docMk/>
              <pc:sldMasterMk cId="0" sldId="2147483666"/>
              <pc:sldLayoutMk cId="1139068717" sldId="2147483670"/>
              <ac:picMk id="4" creationId="{040B6EFD-A811-5FA0-63F8-328DA5321128}"/>
            </ac:picMkLst>
          </pc:picChg>
        </pc:sldLayoutChg>
        <pc:sldLayoutChg chg="modSp">
          <pc:chgData name="Malinowski, Jackie" userId="80873aa5-d70a-4342-86d4-bf6e3c41f532" providerId="ADAL" clId="{4470DE82-D931-214E-9368-EE8DC447C8A4}" dt="2025-09-26T17:39:25.006" v="5" actId="14826"/>
          <pc:sldLayoutMkLst>
            <pc:docMk/>
            <pc:sldMasterMk cId="0" sldId="2147483666"/>
            <pc:sldLayoutMk cId="1968784495" sldId="2147483671"/>
          </pc:sldLayoutMkLst>
          <pc:picChg chg="mod">
            <ac:chgData name="Malinowski, Jackie" userId="80873aa5-d70a-4342-86d4-bf6e3c41f532" providerId="ADAL" clId="{4470DE82-D931-214E-9368-EE8DC447C8A4}" dt="2025-09-26T17:39:25.006" v="5" actId="14826"/>
            <ac:picMkLst>
              <pc:docMk/>
              <pc:sldMasterMk cId="0" sldId="2147483666"/>
              <pc:sldLayoutMk cId="1968784495" sldId="2147483671"/>
              <ac:picMk id="10" creationId="{2E87C296-CD03-8AA7-76E3-0B8F9C61044E}"/>
            </ac:picMkLst>
          </pc:picChg>
        </pc:sldLayoutChg>
        <pc:sldLayoutChg chg="modSp">
          <pc:chgData name="Malinowski, Jackie" userId="80873aa5-d70a-4342-86d4-bf6e3c41f532" providerId="ADAL" clId="{4470DE82-D931-214E-9368-EE8DC447C8A4}" dt="2025-09-26T17:39:33.721" v="6" actId="14826"/>
          <pc:sldLayoutMkLst>
            <pc:docMk/>
            <pc:sldMasterMk cId="0" sldId="2147483666"/>
            <pc:sldLayoutMk cId="2033897501" sldId="2147483672"/>
          </pc:sldLayoutMkLst>
          <pc:picChg chg="mod">
            <ac:chgData name="Malinowski, Jackie" userId="80873aa5-d70a-4342-86d4-bf6e3c41f532" providerId="ADAL" clId="{4470DE82-D931-214E-9368-EE8DC447C8A4}" dt="2025-09-26T17:39:33.721" v="6" actId="14826"/>
            <ac:picMkLst>
              <pc:docMk/>
              <pc:sldMasterMk cId="0" sldId="2147483666"/>
              <pc:sldLayoutMk cId="2033897501" sldId="2147483672"/>
              <ac:picMk id="4" creationId="{C45FC294-2DCA-2F9C-425E-6BF48480210D}"/>
            </ac:picMkLst>
          </pc:picChg>
        </pc:sldLayoutChg>
      </pc:sldMasterChg>
    </pc:docChg>
  </pc:docChgLst>
  <pc:docChgLst>
    <pc:chgData name="Malinowski, Jackie" userId="80873aa5-d70a-4342-86d4-bf6e3c41f532" providerId="ADAL" clId="{BC7507E8-53EA-3B44-9F1D-627C466AA192}"/>
    <pc:docChg chg="modSld modMainMaster">
      <pc:chgData name="Malinowski, Jackie" userId="80873aa5-d70a-4342-86d4-bf6e3c41f532" providerId="ADAL" clId="{BC7507E8-53EA-3B44-9F1D-627C466AA192}" dt="2025-11-02T00:33:42.515" v="67" actId="20577"/>
      <pc:docMkLst>
        <pc:docMk/>
      </pc:docMkLst>
      <pc:sldChg chg="modSp mod">
        <pc:chgData name="Malinowski, Jackie" userId="80873aa5-d70a-4342-86d4-bf6e3c41f532" providerId="ADAL" clId="{BC7507E8-53EA-3B44-9F1D-627C466AA192}" dt="2025-11-02T00:33:42.515" v="67" actId="20577"/>
        <pc:sldMkLst>
          <pc:docMk/>
          <pc:sldMk cId="2887162952" sldId="266"/>
        </pc:sldMkLst>
        <pc:spChg chg="mod">
          <ac:chgData name="Malinowski, Jackie" userId="80873aa5-d70a-4342-86d4-bf6e3c41f532" providerId="ADAL" clId="{BC7507E8-53EA-3B44-9F1D-627C466AA192}" dt="2025-11-02T00:33:42.515" v="67" actId="20577"/>
          <ac:spMkLst>
            <pc:docMk/>
            <pc:sldMk cId="2887162952" sldId="266"/>
            <ac:spMk id="6" creationId="{6C2469D6-B964-AA0F-0999-32E07A4FF737}"/>
          </ac:spMkLst>
        </pc:spChg>
        <pc:spChg chg="mod">
          <ac:chgData name="Malinowski, Jackie" userId="80873aa5-d70a-4342-86d4-bf6e3c41f532" providerId="ADAL" clId="{BC7507E8-53EA-3B44-9F1D-627C466AA192}" dt="2025-11-02T00:20:49.041" v="0" actId="6549"/>
          <ac:spMkLst>
            <pc:docMk/>
            <pc:sldMk cId="2887162952" sldId="266"/>
            <ac:spMk id="7" creationId="{F3DE6C42-DA75-C804-85B6-5D8A16909AA7}"/>
          </ac:spMkLst>
        </pc:spChg>
      </pc:sldChg>
      <pc:sldChg chg="modSp mod">
        <pc:chgData name="Malinowski, Jackie" userId="80873aa5-d70a-4342-86d4-bf6e3c41f532" providerId="ADAL" clId="{BC7507E8-53EA-3B44-9F1D-627C466AA192}" dt="2025-11-02T00:21:33.910" v="13" actId="20577"/>
        <pc:sldMkLst>
          <pc:docMk/>
          <pc:sldMk cId="277919879" sldId="267"/>
        </pc:sldMkLst>
        <pc:spChg chg="mod">
          <ac:chgData name="Malinowski, Jackie" userId="80873aa5-d70a-4342-86d4-bf6e3c41f532" providerId="ADAL" clId="{BC7507E8-53EA-3B44-9F1D-627C466AA192}" dt="2025-11-02T00:21:25.932" v="5" actId="20577"/>
          <ac:spMkLst>
            <pc:docMk/>
            <pc:sldMk cId="277919879" sldId="267"/>
            <ac:spMk id="3" creationId="{81F9B967-AEB1-732C-8DDB-834589A0270D}"/>
          </ac:spMkLst>
        </pc:spChg>
        <pc:spChg chg="mod">
          <ac:chgData name="Malinowski, Jackie" userId="80873aa5-d70a-4342-86d4-bf6e3c41f532" providerId="ADAL" clId="{BC7507E8-53EA-3B44-9F1D-627C466AA192}" dt="2025-11-02T00:21:11.062" v="1"/>
          <ac:spMkLst>
            <pc:docMk/>
            <pc:sldMk cId="277919879" sldId="267"/>
            <ac:spMk id="5" creationId="{40C1BE1C-ECEC-E680-356D-07C8F349B5DC}"/>
          </ac:spMkLst>
        </pc:spChg>
        <pc:spChg chg="mod">
          <ac:chgData name="Malinowski, Jackie" userId="80873aa5-d70a-4342-86d4-bf6e3c41f532" providerId="ADAL" clId="{BC7507E8-53EA-3B44-9F1D-627C466AA192}" dt="2025-11-02T00:21:32.968" v="11" actId="20577"/>
          <ac:spMkLst>
            <pc:docMk/>
            <pc:sldMk cId="277919879" sldId="267"/>
            <ac:spMk id="7" creationId="{C4E67E01-75A8-B879-34FD-4A485FDEACB1}"/>
          </ac:spMkLst>
        </pc:spChg>
        <pc:spChg chg="mod">
          <ac:chgData name="Malinowski, Jackie" userId="80873aa5-d70a-4342-86d4-bf6e3c41f532" providerId="ADAL" clId="{BC7507E8-53EA-3B44-9F1D-627C466AA192}" dt="2025-11-02T00:21:20.038" v="3"/>
          <ac:spMkLst>
            <pc:docMk/>
            <pc:sldMk cId="277919879" sldId="267"/>
            <ac:spMk id="8" creationId="{CB2C2A9F-FF5E-FDC0-B464-D0562ED8D1FB}"/>
          </ac:spMkLst>
        </pc:spChg>
        <pc:spChg chg="mod">
          <ac:chgData name="Malinowski, Jackie" userId="80873aa5-d70a-4342-86d4-bf6e3c41f532" providerId="ADAL" clId="{BC7507E8-53EA-3B44-9F1D-627C466AA192}" dt="2025-11-02T00:21:28.305" v="7" actId="20577"/>
          <ac:spMkLst>
            <pc:docMk/>
            <pc:sldMk cId="277919879" sldId="267"/>
            <ac:spMk id="10" creationId="{FBCBFA74-A352-E3BA-ABA3-2E1A6B3FCD7C}"/>
          </ac:spMkLst>
        </pc:spChg>
        <pc:spChg chg="mod">
          <ac:chgData name="Malinowski, Jackie" userId="80873aa5-d70a-4342-86d4-bf6e3c41f532" providerId="ADAL" clId="{BC7507E8-53EA-3B44-9F1D-627C466AA192}" dt="2025-11-02T00:21:15.295" v="2"/>
          <ac:spMkLst>
            <pc:docMk/>
            <pc:sldMk cId="277919879" sldId="267"/>
            <ac:spMk id="11" creationId="{93A4608E-A489-3DF6-C94E-0307002111E2}"/>
          </ac:spMkLst>
        </pc:spChg>
        <pc:spChg chg="mod">
          <ac:chgData name="Malinowski, Jackie" userId="80873aa5-d70a-4342-86d4-bf6e3c41f532" providerId="ADAL" clId="{BC7507E8-53EA-3B44-9F1D-627C466AA192}" dt="2025-11-02T00:21:30.244" v="9" actId="20577"/>
          <ac:spMkLst>
            <pc:docMk/>
            <pc:sldMk cId="277919879" sldId="267"/>
            <ac:spMk id="16" creationId="{5F0DB1F6-FE87-460B-0938-CB326DF16027}"/>
          </ac:spMkLst>
        </pc:spChg>
        <pc:spChg chg="mod">
          <ac:chgData name="Malinowski, Jackie" userId="80873aa5-d70a-4342-86d4-bf6e3c41f532" providerId="ADAL" clId="{BC7507E8-53EA-3B44-9F1D-627C466AA192}" dt="2025-11-02T00:21:33.910" v="13" actId="20577"/>
          <ac:spMkLst>
            <pc:docMk/>
            <pc:sldMk cId="277919879" sldId="267"/>
            <ac:spMk id="22" creationId="{359FBBB1-6AD1-0784-545F-EBD488109C13}"/>
          </ac:spMkLst>
        </pc:spChg>
      </pc:sldChg>
      <pc:sldChg chg="modSp mod">
        <pc:chgData name="Malinowski, Jackie" userId="80873aa5-d70a-4342-86d4-bf6e3c41f532" providerId="ADAL" clId="{BC7507E8-53EA-3B44-9F1D-627C466AA192}" dt="2025-11-02T00:21:56.957" v="15" actId="6549"/>
        <pc:sldMkLst>
          <pc:docMk/>
          <pc:sldMk cId="2420375757" sldId="268"/>
        </pc:sldMkLst>
        <pc:spChg chg="mod">
          <ac:chgData name="Malinowski, Jackie" userId="80873aa5-d70a-4342-86d4-bf6e3c41f532" providerId="ADAL" clId="{BC7507E8-53EA-3B44-9F1D-627C466AA192}" dt="2025-11-02T00:21:56.957" v="15" actId="6549"/>
          <ac:spMkLst>
            <pc:docMk/>
            <pc:sldMk cId="2420375757" sldId="268"/>
            <ac:spMk id="3" creationId="{41580AC1-5CF2-2963-C229-B06AD17002F7}"/>
          </ac:spMkLst>
        </pc:spChg>
      </pc:sldChg>
      <pc:sldChg chg="modSp mod">
        <pc:chgData name="Malinowski, Jackie" userId="80873aa5-d70a-4342-86d4-bf6e3c41f532" providerId="ADAL" clId="{BC7507E8-53EA-3B44-9F1D-627C466AA192}" dt="2025-11-02T00:23:34.229" v="48" actId="57"/>
        <pc:sldMkLst>
          <pc:docMk/>
          <pc:sldMk cId="804407063" sldId="271"/>
        </pc:sldMkLst>
        <pc:spChg chg="mod">
          <ac:chgData name="Malinowski, Jackie" userId="80873aa5-d70a-4342-86d4-bf6e3c41f532" providerId="ADAL" clId="{BC7507E8-53EA-3B44-9F1D-627C466AA192}" dt="2025-11-02T00:23:34.229" v="48" actId="57"/>
          <ac:spMkLst>
            <pc:docMk/>
            <pc:sldMk cId="804407063" sldId="271"/>
            <ac:spMk id="4" creationId="{A4FB604F-F9CA-3230-C1B5-05EF3D6A6568}"/>
          </ac:spMkLst>
        </pc:spChg>
      </pc:sldChg>
      <pc:sldMasterChg chg="setBg modSldLayout">
        <pc:chgData name="Malinowski, Jackie" userId="80873aa5-d70a-4342-86d4-bf6e3c41f532" providerId="ADAL" clId="{BC7507E8-53EA-3B44-9F1D-627C466AA192}" dt="2025-11-02T00:33:35.783" v="65" actId="207"/>
        <pc:sldMasterMkLst>
          <pc:docMk/>
          <pc:sldMasterMk cId="0" sldId="2147483666"/>
        </pc:sldMasterMkLst>
        <pc:sldLayoutChg chg="modSp">
          <pc:chgData name="Malinowski, Jackie" userId="80873aa5-d70a-4342-86d4-bf6e3c41f532" providerId="ADAL" clId="{BC7507E8-53EA-3B44-9F1D-627C466AA192}" dt="2025-11-02T00:30:46.498" v="49" actId="14826"/>
          <pc:sldLayoutMkLst>
            <pc:docMk/>
            <pc:sldMasterMk cId="0" sldId="2147483666"/>
            <pc:sldLayoutMk cId="3760227382" sldId="2147483660"/>
          </pc:sldLayoutMkLst>
          <pc:picChg chg="mod">
            <ac:chgData name="Malinowski, Jackie" userId="80873aa5-d70a-4342-86d4-bf6e3c41f532" providerId="ADAL" clId="{BC7507E8-53EA-3B44-9F1D-627C466AA192}" dt="2025-11-02T00:30:46.498" v="49" actId="14826"/>
            <ac:picMkLst>
              <pc:docMk/>
              <pc:sldMasterMk cId="0" sldId="2147483666"/>
              <pc:sldLayoutMk cId="3760227382" sldId="2147483660"/>
              <ac:picMk id="3" creationId="{113A4CA9-56ED-A10F-3D25-A94E67CCF560}"/>
            </ac:picMkLst>
          </pc:picChg>
        </pc:sldLayoutChg>
        <pc:sldLayoutChg chg="modSp">
          <pc:chgData name="Malinowski, Jackie" userId="80873aa5-d70a-4342-86d4-bf6e3c41f532" providerId="ADAL" clId="{BC7507E8-53EA-3B44-9F1D-627C466AA192}" dt="2025-11-02T00:30:56.256" v="50" actId="14826"/>
          <pc:sldLayoutMkLst>
            <pc:docMk/>
            <pc:sldMasterMk cId="0" sldId="2147483666"/>
            <pc:sldLayoutMk cId="3654598665" sldId="2147483661"/>
          </pc:sldLayoutMkLst>
          <pc:picChg chg="mod">
            <ac:chgData name="Malinowski, Jackie" userId="80873aa5-d70a-4342-86d4-bf6e3c41f532" providerId="ADAL" clId="{BC7507E8-53EA-3B44-9F1D-627C466AA192}" dt="2025-11-02T00:30:56.256" v="50" actId="14826"/>
            <ac:picMkLst>
              <pc:docMk/>
              <pc:sldMasterMk cId="0" sldId="2147483666"/>
              <pc:sldLayoutMk cId="3654598665" sldId="2147483661"/>
              <ac:picMk id="8" creationId="{EE37B77C-19AE-8183-FC5C-FBBBFA3CEE2C}"/>
            </ac:picMkLst>
          </pc:picChg>
        </pc:sldLayoutChg>
        <pc:sldLayoutChg chg="modSp">
          <pc:chgData name="Malinowski, Jackie" userId="80873aa5-d70a-4342-86d4-bf6e3c41f532" providerId="ADAL" clId="{BC7507E8-53EA-3B44-9F1D-627C466AA192}" dt="2025-11-02T00:31:02.827" v="51" actId="14826"/>
          <pc:sldLayoutMkLst>
            <pc:docMk/>
            <pc:sldMasterMk cId="0" sldId="2147483666"/>
            <pc:sldLayoutMk cId="3217093235" sldId="2147483667"/>
          </pc:sldLayoutMkLst>
          <pc:picChg chg="mod">
            <ac:chgData name="Malinowski, Jackie" userId="80873aa5-d70a-4342-86d4-bf6e3c41f532" providerId="ADAL" clId="{BC7507E8-53EA-3B44-9F1D-627C466AA192}" dt="2025-11-02T00:31:02.827" v="51" actId="14826"/>
            <ac:picMkLst>
              <pc:docMk/>
              <pc:sldMasterMk cId="0" sldId="2147483666"/>
              <pc:sldLayoutMk cId="3217093235" sldId="2147483667"/>
              <ac:picMk id="3" creationId="{E076376C-BF6A-8F64-0339-85CB5F2DDC13}"/>
            </ac:picMkLst>
          </pc:picChg>
        </pc:sldLayoutChg>
        <pc:sldLayoutChg chg="modSp">
          <pc:chgData name="Malinowski, Jackie" userId="80873aa5-d70a-4342-86d4-bf6e3c41f532" providerId="ADAL" clId="{BC7507E8-53EA-3B44-9F1D-627C466AA192}" dt="2025-11-02T00:31:12.497" v="52" actId="14826"/>
          <pc:sldLayoutMkLst>
            <pc:docMk/>
            <pc:sldMasterMk cId="0" sldId="2147483666"/>
            <pc:sldLayoutMk cId="1603712020" sldId="2147483668"/>
          </pc:sldLayoutMkLst>
          <pc:picChg chg="mod">
            <ac:chgData name="Malinowski, Jackie" userId="80873aa5-d70a-4342-86d4-bf6e3c41f532" providerId="ADAL" clId="{BC7507E8-53EA-3B44-9F1D-627C466AA192}" dt="2025-11-02T00:31:12.497" v="52" actId="14826"/>
            <ac:picMkLst>
              <pc:docMk/>
              <pc:sldMasterMk cId="0" sldId="2147483666"/>
              <pc:sldLayoutMk cId="1603712020" sldId="2147483668"/>
              <ac:picMk id="4" creationId="{C9BB8D01-678E-D7EA-9DDA-67E9CF86ED62}"/>
            </ac:picMkLst>
          </pc:picChg>
        </pc:sldLayoutChg>
        <pc:sldLayoutChg chg="modSp">
          <pc:chgData name="Malinowski, Jackie" userId="80873aa5-d70a-4342-86d4-bf6e3c41f532" providerId="ADAL" clId="{BC7507E8-53EA-3B44-9F1D-627C466AA192}" dt="2025-11-02T00:31:20.325" v="53" actId="14826"/>
          <pc:sldLayoutMkLst>
            <pc:docMk/>
            <pc:sldMasterMk cId="0" sldId="2147483666"/>
            <pc:sldLayoutMk cId="3081508819" sldId="2147483669"/>
          </pc:sldLayoutMkLst>
          <pc:picChg chg="mod">
            <ac:chgData name="Malinowski, Jackie" userId="80873aa5-d70a-4342-86d4-bf6e3c41f532" providerId="ADAL" clId="{BC7507E8-53EA-3B44-9F1D-627C466AA192}" dt="2025-11-02T00:31:20.325" v="53" actId="14826"/>
            <ac:picMkLst>
              <pc:docMk/>
              <pc:sldMasterMk cId="0" sldId="2147483666"/>
              <pc:sldLayoutMk cId="3081508819" sldId="2147483669"/>
              <ac:picMk id="4" creationId="{0209E92E-A902-0BBF-14D8-5E21F57F5347}"/>
            </ac:picMkLst>
          </pc:picChg>
        </pc:sldLayoutChg>
        <pc:sldLayoutChg chg="modSp">
          <pc:chgData name="Malinowski, Jackie" userId="80873aa5-d70a-4342-86d4-bf6e3c41f532" providerId="ADAL" clId="{BC7507E8-53EA-3B44-9F1D-627C466AA192}" dt="2025-11-02T00:31:48.473" v="56" actId="14826"/>
          <pc:sldLayoutMkLst>
            <pc:docMk/>
            <pc:sldMasterMk cId="0" sldId="2147483666"/>
            <pc:sldLayoutMk cId="1139068717" sldId="2147483670"/>
          </pc:sldLayoutMkLst>
          <pc:picChg chg="mod">
            <ac:chgData name="Malinowski, Jackie" userId="80873aa5-d70a-4342-86d4-bf6e3c41f532" providerId="ADAL" clId="{BC7507E8-53EA-3B44-9F1D-627C466AA192}" dt="2025-11-02T00:31:48.473" v="56" actId="14826"/>
            <ac:picMkLst>
              <pc:docMk/>
              <pc:sldMasterMk cId="0" sldId="2147483666"/>
              <pc:sldLayoutMk cId="1139068717" sldId="2147483670"/>
              <ac:picMk id="4" creationId="{040B6EFD-A811-5FA0-63F8-328DA5321128}"/>
            </ac:picMkLst>
          </pc:picChg>
        </pc:sldLayoutChg>
        <pc:sldLayoutChg chg="modSp">
          <pc:chgData name="Malinowski, Jackie" userId="80873aa5-d70a-4342-86d4-bf6e3c41f532" providerId="ADAL" clId="{BC7507E8-53EA-3B44-9F1D-627C466AA192}" dt="2025-11-02T00:31:30.518" v="54" actId="14826"/>
          <pc:sldLayoutMkLst>
            <pc:docMk/>
            <pc:sldMasterMk cId="0" sldId="2147483666"/>
            <pc:sldLayoutMk cId="1968784495" sldId="2147483671"/>
          </pc:sldLayoutMkLst>
          <pc:picChg chg="mod">
            <ac:chgData name="Malinowski, Jackie" userId="80873aa5-d70a-4342-86d4-bf6e3c41f532" providerId="ADAL" clId="{BC7507E8-53EA-3B44-9F1D-627C466AA192}" dt="2025-11-02T00:31:30.518" v="54" actId="14826"/>
            <ac:picMkLst>
              <pc:docMk/>
              <pc:sldMasterMk cId="0" sldId="2147483666"/>
              <pc:sldLayoutMk cId="1968784495" sldId="2147483671"/>
              <ac:picMk id="10" creationId="{2E87C296-CD03-8AA7-76E3-0B8F9C61044E}"/>
            </ac:picMkLst>
          </pc:picChg>
        </pc:sldLayoutChg>
        <pc:sldLayoutChg chg="modSp">
          <pc:chgData name="Malinowski, Jackie" userId="80873aa5-d70a-4342-86d4-bf6e3c41f532" providerId="ADAL" clId="{BC7507E8-53EA-3B44-9F1D-627C466AA192}" dt="2025-11-02T00:31:38.560" v="55" actId="14826"/>
          <pc:sldLayoutMkLst>
            <pc:docMk/>
            <pc:sldMasterMk cId="0" sldId="2147483666"/>
            <pc:sldLayoutMk cId="2033897501" sldId="2147483672"/>
          </pc:sldLayoutMkLst>
          <pc:picChg chg="mod">
            <ac:chgData name="Malinowski, Jackie" userId="80873aa5-d70a-4342-86d4-bf6e3c41f532" providerId="ADAL" clId="{BC7507E8-53EA-3B44-9F1D-627C466AA192}" dt="2025-11-02T00:31:38.560" v="55" actId="14826"/>
            <ac:picMkLst>
              <pc:docMk/>
              <pc:sldMasterMk cId="0" sldId="2147483666"/>
              <pc:sldLayoutMk cId="2033897501" sldId="2147483672"/>
              <ac:picMk id="4" creationId="{C45FC294-2DCA-2F9C-425E-6BF48480210D}"/>
            </ac:picMkLst>
          </pc:picChg>
        </pc:sldLayoutChg>
        <pc:sldLayoutChg chg="setBg">
          <pc:chgData name="Malinowski, Jackie" userId="80873aa5-d70a-4342-86d4-bf6e3c41f532" providerId="ADAL" clId="{BC7507E8-53EA-3B44-9F1D-627C466AA192}" dt="2025-11-02T00:32:10.867" v="58"/>
          <pc:sldLayoutMkLst>
            <pc:docMk/>
            <pc:sldMasterMk cId="0" sldId="2147483666"/>
            <pc:sldLayoutMk cId="2713681318" sldId="2147483675"/>
          </pc:sldLayoutMkLst>
        </pc:sldLayoutChg>
        <pc:sldLayoutChg chg="modSp">
          <pc:chgData name="Malinowski, Jackie" userId="80873aa5-d70a-4342-86d4-bf6e3c41f532" providerId="ADAL" clId="{BC7507E8-53EA-3B44-9F1D-627C466AA192}" dt="2025-11-02T00:33:25.992" v="64" actId="207"/>
          <pc:sldLayoutMkLst>
            <pc:docMk/>
            <pc:sldMasterMk cId="0" sldId="2147483666"/>
            <pc:sldLayoutMk cId="3486682726" sldId="2147483677"/>
          </pc:sldLayoutMkLst>
          <pc:spChg chg="mod">
            <ac:chgData name="Malinowski, Jackie" userId="80873aa5-d70a-4342-86d4-bf6e3c41f532" providerId="ADAL" clId="{BC7507E8-53EA-3B44-9F1D-627C466AA192}" dt="2025-11-02T00:33:25.992" v="64" actId="207"/>
            <ac:spMkLst>
              <pc:docMk/>
              <pc:sldMasterMk cId="0" sldId="2147483666"/>
              <pc:sldLayoutMk cId="3486682726" sldId="2147483677"/>
              <ac:spMk id="20" creationId="{F6502ED3-9D49-0535-DE14-7189A911874A}"/>
            </ac:spMkLst>
          </pc:spChg>
          <pc:picChg chg="mod">
            <ac:chgData name="Malinowski, Jackie" userId="80873aa5-d70a-4342-86d4-bf6e3c41f532" providerId="ADAL" clId="{BC7507E8-53EA-3B44-9F1D-627C466AA192}" dt="2025-11-02T00:33:06.488" v="63" actId="14826"/>
            <ac:picMkLst>
              <pc:docMk/>
              <pc:sldMasterMk cId="0" sldId="2147483666"/>
              <pc:sldLayoutMk cId="3486682726" sldId="2147483677"/>
              <ac:picMk id="3" creationId="{D23EDAA4-6067-D7F1-042B-6CE347C29A80}"/>
            </ac:picMkLst>
          </pc:picChg>
        </pc:sldLayoutChg>
        <pc:sldLayoutChg chg="modSp mod setBg">
          <pc:chgData name="Malinowski, Jackie" userId="80873aa5-d70a-4342-86d4-bf6e3c41f532" providerId="ADAL" clId="{BC7507E8-53EA-3B44-9F1D-627C466AA192}" dt="2025-11-02T00:33:35.783" v="65" actId="207"/>
          <pc:sldLayoutMkLst>
            <pc:docMk/>
            <pc:sldMasterMk cId="0" sldId="2147483666"/>
            <pc:sldLayoutMk cId="3038616057" sldId="2147483678"/>
          </pc:sldLayoutMkLst>
          <pc:spChg chg="mod">
            <ac:chgData name="Malinowski, Jackie" userId="80873aa5-d70a-4342-86d4-bf6e3c41f532" providerId="ADAL" clId="{BC7507E8-53EA-3B44-9F1D-627C466AA192}" dt="2025-11-02T00:32:24.239" v="62" actId="207"/>
            <ac:spMkLst>
              <pc:docMk/>
              <pc:sldMasterMk cId="0" sldId="2147483666"/>
              <pc:sldLayoutMk cId="3038616057" sldId="2147483678"/>
              <ac:spMk id="3" creationId="{30FD4FDF-ACB2-8718-EA97-492E065248FA}"/>
            </ac:spMkLst>
          </pc:spChg>
          <pc:spChg chg="mod">
            <ac:chgData name="Malinowski, Jackie" userId="80873aa5-d70a-4342-86d4-bf6e3c41f532" providerId="ADAL" clId="{BC7507E8-53EA-3B44-9F1D-627C466AA192}" dt="2025-11-02T00:33:35.783" v="65" actId="207"/>
            <ac:spMkLst>
              <pc:docMk/>
              <pc:sldMasterMk cId="0" sldId="2147483666"/>
              <pc:sldLayoutMk cId="3038616057" sldId="2147483678"/>
              <ac:spMk id="12" creationId="{E85A0794-1229-3070-B67C-0CC68197CEFB}"/>
            </ac:spMkLst>
          </pc:spChg>
        </pc:sldLayoutChg>
        <pc:sldLayoutChg chg="setBg">
          <pc:chgData name="Malinowski, Jackie" userId="80873aa5-d70a-4342-86d4-bf6e3c41f532" providerId="ADAL" clId="{BC7507E8-53EA-3B44-9F1D-627C466AA192}" dt="2025-11-02T00:32:14.582" v="59"/>
          <pc:sldLayoutMkLst>
            <pc:docMk/>
            <pc:sldMasterMk cId="0" sldId="2147483666"/>
            <pc:sldLayoutMk cId="1835664570" sldId="2147483681"/>
          </pc:sldLayoutMkLst>
        </pc:sldLayoutChg>
      </pc:sldMasterChg>
    </pc:docChg>
  </pc:docChgLst>
  <pc:docChgLst>
    <pc:chgData name="Malinowski, Jackie" userId="80873aa5-d70a-4342-86d4-bf6e3c41f532" providerId="ADAL" clId="{23650C20-80FB-314D-B253-BE85AB456A67}"/>
    <pc:docChg chg="custSel modSld modMainMaster">
      <pc:chgData name="Malinowski, Jackie" userId="80873aa5-d70a-4342-86d4-bf6e3c41f532" providerId="ADAL" clId="{23650C20-80FB-314D-B253-BE85AB456A67}" dt="2025-11-02T19:22:29.829" v="15" actId="20577"/>
      <pc:docMkLst>
        <pc:docMk/>
      </pc:docMkLst>
      <pc:sldChg chg="delSp modSp mod">
        <pc:chgData name="Malinowski, Jackie" userId="80873aa5-d70a-4342-86d4-bf6e3c41f532" providerId="ADAL" clId="{23650C20-80FB-314D-B253-BE85AB456A67}" dt="2025-11-02T19:22:29.829" v="15" actId="20577"/>
        <pc:sldMkLst>
          <pc:docMk/>
          <pc:sldMk cId="3359337785" sldId="265"/>
        </pc:sldMkLst>
        <pc:spChg chg="mod">
          <ac:chgData name="Malinowski, Jackie" userId="80873aa5-d70a-4342-86d4-bf6e3c41f532" providerId="ADAL" clId="{23650C20-80FB-314D-B253-BE85AB456A67}" dt="2025-11-02T19:22:29.829" v="15" actId="20577"/>
          <ac:spMkLst>
            <pc:docMk/>
            <pc:sldMk cId="3359337785" sldId="265"/>
            <ac:spMk id="3" creationId="{25EDD9EB-86F1-79D7-D06E-37BF12CD540B}"/>
          </ac:spMkLst>
        </pc:spChg>
        <pc:spChg chg="del">
          <ac:chgData name="Malinowski, Jackie" userId="80873aa5-d70a-4342-86d4-bf6e3c41f532" providerId="ADAL" clId="{23650C20-80FB-314D-B253-BE85AB456A67}" dt="2025-11-02T19:17:58.238" v="0" actId="478"/>
          <ac:spMkLst>
            <pc:docMk/>
            <pc:sldMk cId="3359337785" sldId="265"/>
            <ac:spMk id="4" creationId="{3D165E62-CDAB-2F58-87E6-2683EC2BF41F}"/>
          </ac:spMkLst>
        </pc:spChg>
      </pc:sldChg>
      <pc:sldMasterChg chg="modSldLayout">
        <pc:chgData name="Malinowski, Jackie" userId="80873aa5-d70a-4342-86d4-bf6e3c41f532" providerId="ADAL" clId="{23650C20-80FB-314D-B253-BE85AB456A67}" dt="2025-11-02T19:22:22.518" v="13" actId="14826"/>
        <pc:sldMasterMkLst>
          <pc:docMk/>
          <pc:sldMasterMk cId="0" sldId="2147483666"/>
        </pc:sldMasterMkLst>
        <pc:sldLayoutChg chg="modSp">
          <pc:chgData name="Malinowski, Jackie" userId="80873aa5-d70a-4342-86d4-bf6e3c41f532" providerId="ADAL" clId="{23650C20-80FB-314D-B253-BE85AB456A67}" dt="2025-11-02T19:20:56.685" v="1" actId="14826"/>
          <pc:sldLayoutMkLst>
            <pc:docMk/>
            <pc:sldMasterMk cId="0" sldId="2147483666"/>
            <pc:sldLayoutMk cId="3760227382" sldId="2147483660"/>
          </pc:sldLayoutMkLst>
          <pc:picChg chg="mod">
            <ac:chgData name="Malinowski, Jackie" userId="80873aa5-d70a-4342-86d4-bf6e3c41f532" providerId="ADAL" clId="{23650C20-80FB-314D-B253-BE85AB456A67}" dt="2025-11-02T19:20:56.685" v="1" actId="14826"/>
            <ac:picMkLst>
              <pc:docMk/>
              <pc:sldMasterMk cId="0" sldId="2147483666"/>
              <pc:sldLayoutMk cId="3760227382" sldId="2147483660"/>
              <ac:picMk id="3" creationId="{113A4CA9-56ED-A10F-3D25-A94E67CCF560}"/>
            </ac:picMkLst>
          </pc:picChg>
        </pc:sldLayoutChg>
        <pc:sldLayoutChg chg="modSp">
          <pc:chgData name="Malinowski, Jackie" userId="80873aa5-d70a-4342-86d4-bf6e3c41f532" providerId="ADAL" clId="{23650C20-80FB-314D-B253-BE85AB456A67}" dt="2025-11-02T19:21:20.016" v="2" actId="14826"/>
          <pc:sldLayoutMkLst>
            <pc:docMk/>
            <pc:sldMasterMk cId="0" sldId="2147483666"/>
            <pc:sldLayoutMk cId="1139068717" sldId="2147483670"/>
          </pc:sldLayoutMkLst>
          <pc:picChg chg="mod">
            <ac:chgData name="Malinowski, Jackie" userId="80873aa5-d70a-4342-86d4-bf6e3c41f532" providerId="ADAL" clId="{23650C20-80FB-314D-B253-BE85AB456A67}" dt="2025-11-02T19:21:20.016" v="2" actId="14826"/>
            <ac:picMkLst>
              <pc:docMk/>
              <pc:sldMasterMk cId="0" sldId="2147483666"/>
              <pc:sldLayoutMk cId="1139068717" sldId="2147483670"/>
              <ac:picMk id="4" creationId="{040B6EFD-A811-5FA0-63F8-328DA5321128}"/>
            </ac:picMkLst>
          </pc:picChg>
        </pc:sldLayoutChg>
        <pc:sldLayoutChg chg="modSp">
          <pc:chgData name="Malinowski, Jackie" userId="80873aa5-d70a-4342-86d4-bf6e3c41f532" providerId="ADAL" clId="{23650C20-80FB-314D-B253-BE85AB456A67}" dt="2025-11-02T19:21:40.108" v="3" actId="14826"/>
          <pc:sldLayoutMkLst>
            <pc:docMk/>
            <pc:sldMasterMk cId="0" sldId="2147483666"/>
            <pc:sldLayoutMk cId="3531083912" sldId="2147483673"/>
          </pc:sldLayoutMkLst>
          <pc:picChg chg="mod">
            <ac:chgData name="Malinowski, Jackie" userId="80873aa5-d70a-4342-86d4-bf6e3c41f532" providerId="ADAL" clId="{23650C20-80FB-314D-B253-BE85AB456A67}" dt="2025-11-02T19:21:40.108" v="3" actId="14826"/>
            <ac:picMkLst>
              <pc:docMk/>
              <pc:sldMasterMk cId="0" sldId="2147483666"/>
              <pc:sldLayoutMk cId="3531083912" sldId="2147483673"/>
              <ac:picMk id="3" creationId="{CC383D89-CAEF-6C97-8099-B935C1D37A3C}"/>
            </ac:picMkLst>
          </pc:picChg>
        </pc:sldLayoutChg>
        <pc:sldLayoutChg chg="modSp">
          <pc:chgData name="Malinowski, Jackie" userId="80873aa5-d70a-4342-86d4-bf6e3c41f532" providerId="ADAL" clId="{23650C20-80FB-314D-B253-BE85AB456A67}" dt="2025-11-02T19:21:50.785" v="4" actId="14826"/>
          <pc:sldLayoutMkLst>
            <pc:docMk/>
            <pc:sldMasterMk cId="0" sldId="2147483666"/>
            <pc:sldLayoutMk cId="1011200837" sldId="2147483674"/>
          </pc:sldLayoutMkLst>
          <pc:picChg chg="mod">
            <ac:chgData name="Malinowski, Jackie" userId="80873aa5-d70a-4342-86d4-bf6e3c41f532" providerId="ADAL" clId="{23650C20-80FB-314D-B253-BE85AB456A67}" dt="2025-11-02T19:21:50.785" v="4" actId="14826"/>
            <ac:picMkLst>
              <pc:docMk/>
              <pc:sldMasterMk cId="0" sldId="2147483666"/>
              <pc:sldLayoutMk cId="1011200837" sldId="2147483674"/>
              <ac:picMk id="6" creationId="{453A66AE-3089-8339-C7FB-E16FB3F35886}"/>
            </ac:picMkLst>
          </pc:picChg>
        </pc:sldLayoutChg>
        <pc:sldLayoutChg chg="addSp delSp modSp mod">
          <pc:chgData name="Malinowski, Jackie" userId="80873aa5-d70a-4342-86d4-bf6e3c41f532" providerId="ADAL" clId="{23650C20-80FB-314D-B253-BE85AB456A67}" dt="2025-11-02T19:21:54.493" v="6"/>
          <pc:sldLayoutMkLst>
            <pc:docMk/>
            <pc:sldMasterMk cId="0" sldId="2147483666"/>
            <pc:sldLayoutMk cId="2713681318" sldId="2147483675"/>
          </pc:sldLayoutMkLst>
          <pc:picChg chg="del">
            <ac:chgData name="Malinowski, Jackie" userId="80873aa5-d70a-4342-86d4-bf6e3c41f532" providerId="ADAL" clId="{23650C20-80FB-314D-B253-BE85AB456A67}" dt="2025-11-02T19:21:54.468" v="5" actId="478"/>
            <ac:picMkLst>
              <pc:docMk/>
              <pc:sldMasterMk cId="0" sldId="2147483666"/>
              <pc:sldLayoutMk cId="2713681318" sldId="2147483675"/>
              <ac:picMk id="2" creationId="{79F941A9-B3B6-D68C-F7BA-A12CD0B12156}"/>
            </ac:picMkLst>
          </pc:picChg>
          <pc:picChg chg="add mod">
            <ac:chgData name="Malinowski, Jackie" userId="80873aa5-d70a-4342-86d4-bf6e3c41f532" providerId="ADAL" clId="{23650C20-80FB-314D-B253-BE85AB456A67}" dt="2025-11-02T19:21:54.493" v="6"/>
            <ac:picMkLst>
              <pc:docMk/>
              <pc:sldMasterMk cId="0" sldId="2147483666"/>
              <pc:sldLayoutMk cId="2713681318" sldId="2147483675"/>
              <ac:picMk id="5" creationId="{56C78887-7901-4379-19B1-4BDA83EA3E39}"/>
            </ac:picMkLst>
          </pc:picChg>
        </pc:sldLayoutChg>
        <pc:sldLayoutChg chg="modSp">
          <pc:chgData name="Malinowski, Jackie" userId="80873aa5-d70a-4342-86d4-bf6e3c41f532" providerId="ADAL" clId="{23650C20-80FB-314D-B253-BE85AB456A67}" dt="2025-11-02T19:22:06.966" v="11" actId="14826"/>
          <pc:sldLayoutMkLst>
            <pc:docMk/>
            <pc:sldMasterMk cId="0" sldId="2147483666"/>
            <pc:sldLayoutMk cId="3486682726" sldId="2147483677"/>
          </pc:sldLayoutMkLst>
          <pc:picChg chg="mod">
            <ac:chgData name="Malinowski, Jackie" userId="80873aa5-d70a-4342-86d4-bf6e3c41f532" providerId="ADAL" clId="{23650C20-80FB-314D-B253-BE85AB456A67}" dt="2025-11-02T19:22:06.966" v="11" actId="14826"/>
            <ac:picMkLst>
              <pc:docMk/>
              <pc:sldMasterMk cId="0" sldId="2147483666"/>
              <pc:sldLayoutMk cId="3486682726" sldId="2147483677"/>
              <ac:picMk id="3" creationId="{D23EDAA4-6067-D7F1-042B-6CE347C29A80}"/>
            </ac:picMkLst>
          </pc:picChg>
        </pc:sldLayoutChg>
        <pc:sldLayoutChg chg="modSp">
          <pc:chgData name="Malinowski, Jackie" userId="80873aa5-d70a-4342-86d4-bf6e3c41f532" providerId="ADAL" clId="{23650C20-80FB-314D-B253-BE85AB456A67}" dt="2025-11-02T19:22:14.277" v="12" actId="14826"/>
          <pc:sldLayoutMkLst>
            <pc:docMk/>
            <pc:sldMasterMk cId="0" sldId="2147483666"/>
            <pc:sldLayoutMk cId="3038616057" sldId="2147483678"/>
          </pc:sldLayoutMkLst>
          <pc:picChg chg="mod">
            <ac:chgData name="Malinowski, Jackie" userId="80873aa5-d70a-4342-86d4-bf6e3c41f532" providerId="ADAL" clId="{23650C20-80FB-314D-B253-BE85AB456A67}" dt="2025-11-02T19:22:14.277" v="12" actId="14826"/>
            <ac:picMkLst>
              <pc:docMk/>
              <pc:sldMasterMk cId="0" sldId="2147483666"/>
              <pc:sldLayoutMk cId="3038616057" sldId="2147483678"/>
              <ac:picMk id="5" creationId="{5E9C54A5-6699-1870-2E31-D1C5AF0E4404}"/>
            </ac:picMkLst>
          </pc:picChg>
        </pc:sldLayoutChg>
        <pc:sldLayoutChg chg="modSp">
          <pc:chgData name="Malinowski, Jackie" userId="80873aa5-d70a-4342-86d4-bf6e3c41f532" providerId="ADAL" clId="{23650C20-80FB-314D-B253-BE85AB456A67}" dt="2025-11-02T19:22:22.518" v="13" actId="14826"/>
          <pc:sldLayoutMkLst>
            <pc:docMk/>
            <pc:sldMasterMk cId="0" sldId="2147483666"/>
            <pc:sldLayoutMk cId="3110333396" sldId="2147483679"/>
          </pc:sldLayoutMkLst>
          <pc:picChg chg="mod">
            <ac:chgData name="Malinowski, Jackie" userId="80873aa5-d70a-4342-86d4-bf6e3c41f532" providerId="ADAL" clId="{23650C20-80FB-314D-B253-BE85AB456A67}" dt="2025-11-02T19:22:22.518" v="13" actId="14826"/>
            <ac:picMkLst>
              <pc:docMk/>
              <pc:sldMasterMk cId="0" sldId="2147483666"/>
              <pc:sldLayoutMk cId="3110333396" sldId="2147483679"/>
              <ac:picMk id="5" creationId="{3B7FB907-996D-FE56-00F0-160D298D5914}"/>
            </ac:picMkLst>
          </pc:picChg>
        </pc:sldLayoutChg>
        <pc:sldLayoutChg chg="addSp delSp modSp mod">
          <pc:chgData name="Malinowski, Jackie" userId="80873aa5-d70a-4342-86d4-bf6e3c41f532" providerId="ADAL" clId="{23650C20-80FB-314D-B253-BE85AB456A67}" dt="2025-11-02T19:21:56.922" v="8"/>
          <pc:sldLayoutMkLst>
            <pc:docMk/>
            <pc:sldMasterMk cId="0" sldId="2147483666"/>
            <pc:sldLayoutMk cId="2802542083" sldId="2147483680"/>
          </pc:sldLayoutMkLst>
          <pc:picChg chg="del">
            <ac:chgData name="Malinowski, Jackie" userId="80873aa5-d70a-4342-86d4-bf6e3c41f532" providerId="ADAL" clId="{23650C20-80FB-314D-B253-BE85AB456A67}" dt="2025-11-02T19:21:56.734" v="7" actId="478"/>
            <ac:picMkLst>
              <pc:docMk/>
              <pc:sldMasterMk cId="0" sldId="2147483666"/>
              <pc:sldLayoutMk cId="2802542083" sldId="2147483680"/>
              <ac:picMk id="2" creationId="{C09B4AD0-6FA9-2F55-5F0A-E9EE137A81EE}"/>
            </ac:picMkLst>
          </pc:picChg>
          <pc:picChg chg="add mod">
            <ac:chgData name="Malinowski, Jackie" userId="80873aa5-d70a-4342-86d4-bf6e3c41f532" providerId="ADAL" clId="{23650C20-80FB-314D-B253-BE85AB456A67}" dt="2025-11-02T19:21:56.922" v="8"/>
            <ac:picMkLst>
              <pc:docMk/>
              <pc:sldMasterMk cId="0" sldId="2147483666"/>
              <pc:sldLayoutMk cId="2802542083" sldId="2147483680"/>
              <ac:picMk id="5" creationId="{EC207377-D2F0-DB83-AA57-8855C0C7FA47}"/>
            </ac:picMkLst>
          </pc:picChg>
        </pc:sldLayoutChg>
        <pc:sldLayoutChg chg="addSp delSp modSp mod">
          <pc:chgData name="Malinowski, Jackie" userId="80873aa5-d70a-4342-86d4-bf6e3c41f532" providerId="ADAL" clId="{23650C20-80FB-314D-B253-BE85AB456A67}" dt="2025-11-02T19:21:59.180" v="10"/>
          <pc:sldLayoutMkLst>
            <pc:docMk/>
            <pc:sldMasterMk cId="0" sldId="2147483666"/>
            <pc:sldLayoutMk cId="1835664570" sldId="2147483681"/>
          </pc:sldLayoutMkLst>
          <pc:picChg chg="del">
            <ac:chgData name="Malinowski, Jackie" userId="80873aa5-d70a-4342-86d4-bf6e3c41f532" providerId="ADAL" clId="{23650C20-80FB-314D-B253-BE85AB456A67}" dt="2025-11-02T19:21:58.989" v="9" actId="478"/>
            <ac:picMkLst>
              <pc:docMk/>
              <pc:sldMasterMk cId="0" sldId="2147483666"/>
              <pc:sldLayoutMk cId="1835664570" sldId="2147483681"/>
              <ac:picMk id="2" creationId="{6D767515-994C-C0B8-66DB-79B2C211E5FF}"/>
            </ac:picMkLst>
          </pc:picChg>
          <pc:picChg chg="add mod">
            <ac:chgData name="Malinowski, Jackie" userId="80873aa5-d70a-4342-86d4-bf6e3c41f532" providerId="ADAL" clId="{23650C20-80FB-314D-B253-BE85AB456A67}" dt="2025-11-02T19:21:59.180" v="10"/>
            <ac:picMkLst>
              <pc:docMk/>
              <pc:sldMasterMk cId="0" sldId="2147483666"/>
              <pc:sldLayoutMk cId="1835664570" sldId="2147483681"/>
              <ac:picMk id="5" creationId="{D8972928-3268-1D82-5DBC-C31A8C839B41}"/>
            </ac:picMkLst>
          </pc:picChg>
        </pc:sldLayoutChg>
      </pc:sldMasterChg>
    </pc:docChg>
  </pc:docChgLst>
  <pc:docChgLst>
    <pc:chgData name="Malinowski, Jackie" userId="80873aa5-d70a-4342-86d4-bf6e3c41f532" providerId="ADAL" clId="{40831889-C721-0C43-A353-5F338748C258}"/>
    <pc:docChg chg="custSel modSld modMainMaster">
      <pc:chgData name="Malinowski, Jackie" userId="80873aa5-d70a-4342-86d4-bf6e3c41f532" providerId="ADAL" clId="{40831889-C721-0C43-A353-5F338748C258}" dt="2025-08-07T16:34:18.486" v="89" actId="20577"/>
      <pc:docMkLst>
        <pc:docMk/>
      </pc:docMkLst>
      <pc:sldChg chg="modSp mod">
        <pc:chgData name="Malinowski, Jackie" userId="80873aa5-d70a-4342-86d4-bf6e3c41f532" providerId="ADAL" clId="{40831889-C721-0C43-A353-5F338748C258}" dt="2025-08-07T16:33:44.615" v="77" actId="313"/>
        <pc:sldMkLst>
          <pc:docMk/>
          <pc:sldMk cId="2887162952" sldId="266"/>
        </pc:sldMkLst>
        <pc:spChg chg="mod">
          <ac:chgData name="Malinowski, Jackie" userId="80873aa5-d70a-4342-86d4-bf6e3c41f532" providerId="ADAL" clId="{40831889-C721-0C43-A353-5F338748C258}" dt="2025-08-07T16:33:44.615" v="77" actId="313"/>
          <ac:spMkLst>
            <pc:docMk/>
            <pc:sldMk cId="2887162952" sldId="266"/>
            <ac:spMk id="7" creationId="{F3DE6C42-DA75-C804-85B6-5D8A16909AA7}"/>
          </ac:spMkLst>
        </pc:spChg>
      </pc:sldChg>
      <pc:sldChg chg="modSp mod">
        <pc:chgData name="Malinowski, Jackie" userId="80873aa5-d70a-4342-86d4-bf6e3c41f532" providerId="ADAL" clId="{40831889-C721-0C43-A353-5F338748C258}" dt="2025-08-07T16:33:46.650" v="79" actId="313"/>
        <pc:sldMkLst>
          <pc:docMk/>
          <pc:sldMk cId="277919879" sldId="267"/>
        </pc:sldMkLst>
        <pc:spChg chg="mod">
          <ac:chgData name="Malinowski, Jackie" userId="80873aa5-d70a-4342-86d4-bf6e3c41f532" providerId="ADAL" clId="{40831889-C721-0C43-A353-5F338748C258}" dt="2025-08-07T16:33:45.616" v="78" actId="313"/>
          <ac:spMkLst>
            <pc:docMk/>
            <pc:sldMk cId="277919879" sldId="267"/>
            <ac:spMk id="3" creationId="{81F9B967-AEB1-732C-8DDB-834589A0270D}"/>
          </ac:spMkLst>
        </pc:spChg>
        <pc:spChg chg="mod">
          <ac:chgData name="Malinowski, Jackie" userId="80873aa5-d70a-4342-86d4-bf6e3c41f532" providerId="ADAL" clId="{40831889-C721-0C43-A353-5F338748C258}" dt="2025-08-07T16:33:46.650" v="79" actId="313"/>
          <ac:spMkLst>
            <pc:docMk/>
            <pc:sldMk cId="277919879" sldId="267"/>
            <ac:spMk id="7" creationId="{C4E67E01-75A8-B879-34FD-4A485FDEACB1}"/>
          </ac:spMkLst>
        </pc:spChg>
      </pc:sldChg>
      <pc:sldChg chg="modSp mod">
        <pc:chgData name="Malinowski, Jackie" userId="80873aa5-d70a-4342-86d4-bf6e3c41f532" providerId="ADAL" clId="{40831889-C721-0C43-A353-5F338748C258}" dt="2025-08-07T16:33:49.307" v="82" actId="313"/>
        <pc:sldMkLst>
          <pc:docMk/>
          <pc:sldMk cId="2420375757" sldId="268"/>
        </pc:sldMkLst>
        <pc:spChg chg="mod">
          <ac:chgData name="Malinowski, Jackie" userId="80873aa5-d70a-4342-86d4-bf6e3c41f532" providerId="ADAL" clId="{40831889-C721-0C43-A353-5F338748C258}" dt="2025-08-07T16:33:49.307" v="82" actId="313"/>
          <ac:spMkLst>
            <pc:docMk/>
            <pc:sldMk cId="2420375757" sldId="268"/>
            <ac:spMk id="3" creationId="{41580AC1-5CF2-2963-C229-B06AD17002F7}"/>
          </ac:spMkLst>
        </pc:spChg>
      </pc:sldChg>
      <pc:sldChg chg="modSp mod">
        <pc:chgData name="Malinowski, Jackie" userId="80873aa5-d70a-4342-86d4-bf6e3c41f532" providerId="ADAL" clId="{40831889-C721-0C43-A353-5F338748C258}" dt="2025-08-07T16:33:50.274" v="83" actId="313"/>
        <pc:sldMkLst>
          <pc:docMk/>
          <pc:sldMk cId="2615643504" sldId="269"/>
        </pc:sldMkLst>
        <pc:spChg chg="mod">
          <ac:chgData name="Malinowski, Jackie" userId="80873aa5-d70a-4342-86d4-bf6e3c41f532" providerId="ADAL" clId="{40831889-C721-0C43-A353-5F338748C258}" dt="2025-08-07T16:33:50.274" v="83" actId="313"/>
          <ac:spMkLst>
            <pc:docMk/>
            <pc:sldMk cId="2615643504" sldId="269"/>
            <ac:spMk id="5" creationId="{21C725F4-30D7-6B3D-21DB-9198ADEAF6FB}"/>
          </ac:spMkLst>
        </pc:spChg>
      </pc:sldChg>
      <pc:sldChg chg="modSp mod">
        <pc:chgData name="Malinowski, Jackie" userId="80873aa5-d70a-4342-86d4-bf6e3c41f532" providerId="ADAL" clId="{40831889-C721-0C43-A353-5F338748C258}" dt="2025-08-07T16:33:53.591" v="85" actId="313"/>
        <pc:sldMkLst>
          <pc:docMk/>
          <pc:sldMk cId="2424387261" sldId="270"/>
        </pc:sldMkLst>
        <pc:spChg chg="mod">
          <ac:chgData name="Malinowski, Jackie" userId="80873aa5-d70a-4342-86d4-bf6e3c41f532" providerId="ADAL" clId="{40831889-C721-0C43-A353-5F338748C258}" dt="2025-08-07T16:33:53.591" v="85" actId="313"/>
          <ac:spMkLst>
            <pc:docMk/>
            <pc:sldMk cId="2424387261" sldId="270"/>
            <ac:spMk id="2" creationId="{BB5191F7-ADC6-FEA9-9DC3-DB3D60A50B77}"/>
          </ac:spMkLst>
        </pc:spChg>
        <pc:spChg chg="mod">
          <ac:chgData name="Malinowski, Jackie" userId="80873aa5-d70a-4342-86d4-bf6e3c41f532" providerId="ADAL" clId="{40831889-C721-0C43-A353-5F338748C258}" dt="2025-08-07T16:33:51.454" v="84" actId="313"/>
          <ac:spMkLst>
            <pc:docMk/>
            <pc:sldMk cId="2424387261" sldId="270"/>
            <ac:spMk id="5" creationId="{3DAF2F46-EEA1-1CCC-739B-4528594C8089}"/>
          </ac:spMkLst>
        </pc:spChg>
      </pc:sldChg>
      <pc:sldChg chg="modSp mod">
        <pc:chgData name="Malinowski, Jackie" userId="80873aa5-d70a-4342-86d4-bf6e3c41f532" providerId="ADAL" clId="{40831889-C721-0C43-A353-5F338748C258}" dt="2025-08-07T16:33:55.696" v="87" actId="313"/>
        <pc:sldMkLst>
          <pc:docMk/>
          <pc:sldMk cId="804407063" sldId="271"/>
        </pc:sldMkLst>
        <pc:spChg chg="mod">
          <ac:chgData name="Malinowski, Jackie" userId="80873aa5-d70a-4342-86d4-bf6e3c41f532" providerId="ADAL" clId="{40831889-C721-0C43-A353-5F338748C258}" dt="2025-08-07T16:33:55.696" v="87" actId="313"/>
          <ac:spMkLst>
            <pc:docMk/>
            <pc:sldMk cId="804407063" sldId="271"/>
            <ac:spMk id="4" creationId="{A4FB604F-F9CA-3230-C1B5-05EF3D6A6568}"/>
          </ac:spMkLst>
        </pc:spChg>
      </pc:sldChg>
      <pc:sldMasterChg chg="modSldLayout">
        <pc:chgData name="Malinowski, Jackie" userId="80873aa5-d70a-4342-86d4-bf6e3c41f532" providerId="ADAL" clId="{40831889-C721-0C43-A353-5F338748C258}" dt="2025-08-07T16:34:18.486" v="89" actId="20577"/>
        <pc:sldMasterMkLst>
          <pc:docMk/>
          <pc:sldMasterMk cId="0" sldId="2147483666"/>
        </pc:sldMasterMkLst>
        <pc:sldLayoutChg chg="addSp modSp mod">
          <pc:chgData name="Malinowski, Jackie" userId="80873aa5-d70a-4342-86d4-bf6e3c41f532" providerId="ADAL" clId="{40831889-C721-0C43-A353-5F338748C258}" dt="2025-08-07T16:21:55.019" v="34" actId="14826"/>
          <pc:sldLayoutMkLst>
            <pc:docMk/>
            <pc:sldMasterMk cId="0" sldId="2147483666"/>
            <pc:sldLayoutMk cId="3760227382" sldId="2147483660"/>
          </pc:sldLayoutMkLst>
          <pc:spChg chg="add mod">
            <ac:chgData name="Malinowski, Jackie" userId="80873aa5-d70a-4342-86d4-bf6e3c41f532" providerId="ADAL" clId="{40831889-C721-0C43-A353-5F338748C258}" dt="2025-08-07T16:20:56.834" v="24" actId="1038"/>
            <ac:spMkLst>
              <pc:docMk/>
              <pc:sldMasterMk cId="0" sldId="2147483666"/>
              <pc:sldLayoutMk cId="3760227382" sldId="2147483660"/>
              <ac:spMk id="2" creationId="{C16193D5-3DE3-409B-E33F-B59BFBF4AC13}"/>
            </ac:spMkLst>
          </pc:spChg>
          <pc:picChg chg="mod">
            <ac:chgData name="Malinowski, Jackie" userId="80873aa5-d70a-4342-86d4-bf6e3c41f532" providerId="ADAL" clId="{40831889-C721-0C43-A353-5F338748C258}" dt="2025-08-07T16:21:55.019" v="34" actId="14826"/>
            <ac:picMkLst>
              <pc:docMk/>
              <pc:sldMasterMk cId="0" sldId="2147483666"/>
              <pc:sldLayoutMk cId="3760227382" sldId="2147483660"/>
              <ac:picMk id="3" creationId="{113A4CA9-56ED-A10F-3D25-A94E67CCF560}"/>
            </ac:picMkLst>
          </pc:picChg>
        </pc:sldLayoutChg>
        <pc:sldLayoutChg chg="modSp">
          <pc:chgData name="Malinowski, Jackie" userId="80873aa5-d70a-4342-86d4-bf6e3c41f532" providerId="ADAL" clId="{40831889-C721-0C43-A353-5F338748C258}" dt="2025-08-07T16:22:08.369" v="35" actId="14826"/>
          <pc:sldLayoutMkLst>
            <pc:docMk/>
            <pc:sldMasterMk cId="0" sldId="2147483666"/>
            <pc:sldLayoutMk cId="3654598665" sldId="2147483661"/>
          </pc:sldLayoutMkLst>
          <pc:picChg chg="mod">
            <ac:chgData name="Malinowski, Jackie" userId="80873aa5-d70a-4342-86d4-bf6e3c41f532" providerId="ADAL" clId="{40831889-C721-0C43-A353-5F338748C258}" dt="2025-08-07T16:22:08.369" v="35" actId="14826"/>
            <ac:picMkLst>
              <pc:docMk/>
              <pc:sldMasterMk cId="0" sldId="2147483666"/>
              <pc:sldLayoutMk cId="3654598665" sldId="2147483661"/>
              <ac:picMk id="8" creationId="{EE37B77C-19AE-8183-FC5C-FBBBFA3CEE2C}"/>
            </ac:picMkLst>
          </pc:picChg>
        </pc:sldLayoutChg>
        <pc:sldLayoutChg chg="addSp modSp mod">
          <pc:chgData name="Malinowski, Jackie" userId="80873aa5-d70a-4342-86d4-bf6e3c41f532" providerId="ADAL" clId="{40831889-C721-0C43-A353-5F338748C258}" dt="2025-08-07T16:22:17.674" v="36" actId="14826"/>
          <pc:sldLayoutMkLst>
            <pc:docMk/>
            <pc:sldMasterMk cId="0" sldId="2147483666"/>
            <pc:sldLayoutMk cId="3217093235" sldId="2147483667"/>
          </pc:sldLayoutMkLst>
          <pc:spChg chg="add mod">
            <ac:chgData name="Malinowski, Jackie" userId="80873aa5-d70a-4342-86d4-bf6e3c41f532" providerId="ADAL" clId="{40831889-C721-0C43-A353-5F338748C258}" dt="2025-08-07T16:21:33.562" v="30" actId="207"/>
            <ac:spMkLst>
              <pc:docMk/>
              <pc:sldMasterMk cId="0" sldId="2147483666"/>
              <pc:sldLayoutMk cId="3217093235" sldId="2147483667"/>
              <ac:spMk id="2" creationId="{E05B85E9-121E-CB80-5D40-7A706363655C}"/>
            </ac:spMkLst>
          </pc:spChg>
          <pc:picChg chg="mod">
            <ac:chgData name="Malinowski, Jackie" userId="80873aa5-d70a-4342-86d4-bf6e3c41f532" providerId="ADAL" clId="{40831889-C721-0C43-A353-5F338748C258}" dt="2025-08-07T16:22:17.674" v="36" actId="14826"/>
            <ac:picMkLst>
              <pc:docMk/>
              <pc:sldMasterMk cId="0" sldId="2147483666"/>
              <pc:sldLayoutMk cId="3217093235" sldId="2147483667"/>
              <ac:picMk id="3" creationId="{E076376C-BF6A-8F64-0339-85CB5F2DDC13}"/>
            </ac:picMkLst>
          </pc:picChg>
        </pc:sldLayoutChg>
        <pc:sldLayoutChg chg="modSp">
          <pc:chgData name="Malinowski, Jackie" userId="80873aa5-d70a-4342-86d4-bf6e3c41f532" providerId="ADAL" clId="{40831889-C721-0C43-A353-5F338748C258}" dt="2025-08-07T16:22:24.359" v="37" actId="14826"/>
          <pc:sldLayoutMkLst>
            <pc:docMk/>
            <pc:sldMasterMk cId="0" sldId="2147483666"/>
            <pc:sldLayoutMk cId="1603712020" sldId="2147483668"/>
          </pc:sldLayoutMkLst>
          <pc:picChg chg="mod">
            <ac:chgData name="Malinowski, Jackie" userId="80873aa5-d70a-4342-86d4-bf6e3c41f532" providerId="ADAL" clId="{40831889-C721-0C43-A353-5F338748C258}" dt="2025-08-07T16:22:24.359" v="37" actId="14826"/>
            <ac:picMkLst>
              <pc:docMk/>
              <pc:sldMasterMk cId="0" sldId="2147483666"/>
              <pc:sldLayoutMk cId="1603712020" sldId="2147483668"/>
              <ac:picMk id="4" creationId="{C9BB8D01-678E-D7EA-9DDA-67E9CF86ED62}"/>
            </ac:picMkLst>
          </pc:picChg>
        </pc:sldLayoutChg>
        <pc:sldLayoutChg chg="addSp modSp">
          <pc:chgData name="Malinowski, Jackie" userId="80873aa5-d70a-4342-86d4-bf6e3c41f532" providerId="ADAL" clId="{40831889-C721-0C43-A353-5F338748C258}" dt="2025-08-07T16:22:32.384" v="38" actId="14826"/>
          <pc:sldLayoutMkLst>
            <pc:docMk/>
            <pc:sldMasterMk cId="0" sldId="2147483666"/>
            <pc:sldLayoutMk cId="3081508819" sldId="2147483669"/>
          </pc:sldLayoutMkLst>
          <pc:spChg chg="add mod">
            <ac:chgData name="Malinowski, Jackie" userId="80873aa5-d70a-4342-86d4-bf6e3c41f532" providerId="ADAL" clId="{40831889-C721-0C43-A353-5F338748C258}" dt="2025-08-07T16:21:36.696" v="31"/>
            <ac:spMkLst>
              <pc:docMk/>
              <pc:sldMasterMk cId="0" sldId="2147483666"/>
              <pc:sldLayoutMk cId="3081508819" sldId="2147483669"/>
              <ac:spMk id="2" creationId="{4F701120-4354-BFE0-D0D8-9C7DEBEF4D1B}"/>
            </ac:spMkLst>
          </pc:spChg>
          <pc:picChg chg="mod">
            <ac:chgData name="Malinowski, Jackie" userId="80873aa5-d70a-4342-86d4-bf6e3c41f532" providerId="ADAL" clId="{40831889-C721-0C43-A353-5F338748C258}" dt="2025-08-07T16:22:32.384" v="38" actId="14826"/>
            <ac:picMkLst>
              <pc:docMk/>
              <pc:sldMasterMk cId="0" sldId="2147483666"/>
              <pc:sldLayoutMk cId="3081508819" sldId="2147483669"/>
              <ac:picMk id="4" creationId="{0209E92E-A902-0BBF-14D8-5E21F57F5347}"/>
            </ac:picMkLst>
          </pc:picChg>
        </pc:sldLayoutChg>
        <pc:sldLayoutChg chg="addSp modSp mod">
          <pc:chgData name="Malinowski, Jackie" userId="80873aa5-d70a-4342-86d4-bf6e3c41f532" providerId="ADAL" clId="{40831889-C721-0C43-A353-5F338748C258}" dt="2025-08-07T16:34:13.751" v="88" actId="20577"/>
          <pc:sldLayoutMkLst>
            <pc:docMk/>
            <pc:sldMasterMk cId="0" sldId="2147483666"/>
            <pc:sldLayoutMk cId="1139068717" sldId="2147483670"/>
          </pc:sldLayoutMkLst>
          <pc:spChg chg="mod">
            <ac:chgData name="Malinowski, Jackie" userId="80873aa5-d70a-4342-86d4-bf6e3c41f532" providerId="ADAL" clId="{40831889-C721-0C43-A353-5F338748C258}" dt="2025-08-07T16:34:13.751" v="88" actId="20577"/>
            <ac:spMkLst>
              <pc:docMk/>
              <pc:sldMasterMk cId="0" sldId="2147483666"/>
              <pc:sldLayoutMk cId="1139068717" sldId="2147483670"/>
              <ac:spMk id="5" creationId="{908492AB-7443-083C-586E-54C167FD1DB4}"/>
            </ac:spMkLst>
          </pc:spChg>
          <pc:spChg chg="add mod">
            <ac:chgData name="Malinowski, Jackie" userId="80873aa5-d70a-4342-86d4-bf6e3c41f532" providerId="ADAL" clId="{40831889-C721-0C43-A353-5F338748C258}" dt="2025-08-07T16:21:11.895" v="28" actId="1076"/>
            <ac:spMkLst>
              <pc:docMk/>
              <pc:sldMasterMk cId="0" sldId="2147483666"/>
              <pc:sldLayoutMk cId="1139068717" sldId="2147483670"/>
              <ac:spMk id="9" creationId="{6BB0FB4D-EEB7-CF7E-31F6-1832C6B542E3}"/>
            </ac:spMkLst>
          </pc:spChg>
          <pc:picChg chg="mod">
            <ac:chgData name="Malinowski, Jackie" userId="80873aa5-d70a-4342-86d4-bf6e3c41f532" providerId="ADAL" clId="{40831889-C721-0C43-A353-5F338748C258}" dt="2025-08-07T16:22:57.527" v="41" actId="14826"/>
            <ac:picMkLst>
              <pc:docMk/>
              <pc:sldMasterMk cId="0" sldId="2147483666"/>
              <pc:sldLayoutMk cId="1139068717" sldId="2147483670"/>
              <ac:picMk id="4" creationId="{040B6EFD-A811-5FA0-63F8-328DA5321128}"/>
            </ac:picMkLst>
          </pc:picChg>
        </pc:sldLayoutChg>
        <pc:sldLayoutChg chg="modSp">
          <pc:chgData name="Malinowski, Jackie" userId="80873aa5-d70a-4342-86d4-bf6e3c41f532" providerId="ADAL" clId="{40831889-C721-0C43-A353-5F338748C258}" dt="2025-08-07T16:22:43.294" v="39" actId="14826"/>
          <pc:sldLayoutMkLst>
            <pc:docMk/>
            <pc:sldMasterMk cId="0" sldId="2147483666"/>
            <pc:sldLayoutMk cId="1968784495" sldId="2147483671"/>
          </pc:sldLayoutMkLst>
          <pc:picChg chg="mod">
            <ac:chgData name="Malinowski, Jackie" userId="80873aa5-d70a-4342-86d4-bf6e3c41f532" providerId="ADAL" clId="{40831889-C721-0C43-A353-5F338748C258}" dt="2025-08-07T16:22:43.294" v="39" actId="14826"/>
            <ac:picMkLst>
              <pc:docMk/>
              <pc:sldMasterMk cId="0" sldId="2147483666"/>
              <pc:sldLayoutMk cId="1968784495" sldId="2147483671"/>
              <ac:picMk id="10" creationId="{2E87C296-CD03-8AA7-76E3-0B8F9C61044E}"/>
            </ac:picMkLst>
          </pc:picChg>
        </pc:sldLayoutChg>
        <pc:sldLayoutChg chg="addSp modSp mod">
          <pc:chgData name="Malinowski, Jackie" userId="80873aa5-d70a-4342-86d4-bf6e3c41f532" providerId="ADAL" clId="{40831889-C721-0C43-A353-5F338748C258}" dt="2025-08-07T16:30:27.208" v="42" actId="14826"/>
          <pc:sldLayoutMkLst>
            <pc:docMk/>
            <pc:sldMasterMk cId="0" sldId="2147483666"/>
            <pc:sldLayoutMk cId="2033897501" sldId="2147483672"/>
          </pc:sldLayoutMkLst>
          <pc:spChg chg="add mod">
            <ac:chgData name="Malinowski, Jackie" userId="80873aa5-d70a-4342-86d4-bf6e3c41f532" providerId="ADAL" clId="{40831889-C721-0C43-A353-5F338748C258}" dt="2025-08-07T16:21:41.932" v="33" actId="207"/>
            <ac:spMkLst>
              <pc:docMk/>
              <pc:sldMasterMk cId="0" sldId="2147483666"/>
              <pc:sldLayoutMk cId="2033897501" sldId="2147483672"/>
              <ac:spMk id="2" creationId="{10F03215-A4EF-F580-272F-337011DFE2C0}"/>
            </ac:spMkLst>
          </pc:spChg>
          <pc:picChg chg="mod">
            <ac:chgData name="Malinowski, Jackie" userId="80873aa5-d70a-4342-86d4-bf6e3c41f532" providerId="ADAL" clId="{40831889-C721-0C43-A353-5F338748C258}" dt="2025-08-07T16:30:27.208" v="42" actId="14826"/>
            <ac:picMkLst>
              <pc:docMk/>
              <pc:sldMasterMk cId="0" sldId="2147483666"/>
              <pc:sldLayoutMk cId="2033897501" sldId="2147483672"/>
              <ac:picMk id="4" creationId="{C45FC294-2DCA-2F9C-425E-6BF48480210D}"/>
            </ac:picMkLst>
          </pc:picChg>
        </pc:sldLayoutChg>
        <pc:sldLayoutChg chg="addSp delSp modSp mod">
          <pc:chgData name="Malinowski, Jackie" userId="80873aa5-d70a-4342-86d4-bf6e3c41f532" providerId="ADAL" clId="{40831889-C721-0C43-A353-5F338748C258}" dt="2025-08-07T16:33:17.067" v="75"/>
          <pc:sldLayoutMkLst>
            <pc:docMk/>
            <pc:sldMasterMk cId="0" sldId="2147483666"/>
            <pc:sldLayoutMk cId="3531083912" sldId="2147483673"/>
          </pc:sldLayoutMkLst>
          <pc:spChg chg="mod">
            <ac:chgData name="Malinowski, Jackie" userId="80873aa5-d70a-4342-86d4-bf6e3c41f532" providerId="ADAL" clId="{40831889-C721-0C43-A353-5F338748C258}" dt="2025-08-07T16:33:17.067" v="75"/>
            <ac:spMkLst>
              <pc:docMk/>
              <pc:sldMasterMk cId="0" sldId="2147483666"/>
              <pc:sldLayoutMk cId="3531083912" sldId="2147483673"/>
              <ac:spMk id="5" creationId="{9B120AC0-4C28-C7EA-0FF0-34C5232538CD}"/>
            </ac:spMkLst>
          </pc:spChg>
          <pc:spChg chg="add del mod">
            <ac:chgData name="Malinowski, Jackie" userId="80873aa5-d70a-4342-86d4-bf6e3c41f532" providerId="ADAL" clId="{40831889-C721-0C43-A353-5F338748C258}" dt="2025-08-07T16:32:12.741" v="61" actId="478"/>
            <ac:spMkLst>
              <pc:docMk/>
              <pc:sldMasterMk cId="0" sldId="2147483666"/>
              <pc:sldLayoutMk cId="3531083912" sldId="2147483673"/>
              <ac:spMk id="6" creationId="{D4DE33C2-A669-D0DE-B274-0DDFE92032A3}"/>
            </ac:spMkLst>
          </pc:spChg>
          <pc:picChg chg="mod">
            <ac:chgData name="Malinowski, Jackie" userId="80873aa5-d70a-4342-86d4-bf6e3c41f532" providerId="ADAL" clId="{40831889-C721-0C43-A353-5F338748C258}" dt="2025-08-07T16:31:32.778" v="44" actId="14826"/>
            <ac:picMkLst>
              <pc:docMk/>
              <pc:sldMasterMk cId="0" sldId="2147483666"/>
              <pc:sldLayoutMk cId="3531083912" sldId="2147483673"/>
              <ac:picMk id="3" creationId="{CC383D89-CAEF-6C97-8099-B935C1D37A3C}"/>
            </ac:picMkLst>
          </pc:picChg>
          <pc:picChg chg="add del mod">
            <ac:chgData name="Malinowski, Jackie" userId="80873aa5-d70a-4342-86d4-bf6e3c41f532" providerId="ADAL" clId="{40831889-C721-0C43-A353-5F338748C258}" dt="2025-08-07T16:32:12.741" v="61" actId="478"/>
            <ac:picMkLst>
              <pc:docMk/>
              <pc:sldMasterMk cId="0" sldId="2147483666"/>
              <pc:sldLayoutMk cId="3531083912" sldId="2147483673"/>
              <ac:picMk id="4" creationId="{8BFC9021-815A-DA05-32B1-DEC91FFAF28B}"/>
            </ac:picMkLst>
          </pc:picChg>
        </pc:sldLayoutChg>
        <pc:sldLayoutChg chg="modSp mod">
          <pc:chgData name="Malinowski, Jackie" userId="80873aa5-d70a-4342-86d4-bf6e3c41f532" providerId="ADAL" clId="{40831889-C721-0C43-A353-5F338748C258}" dt="2025-08-07T16:32:02.989" v="59" actId="20577"/>
          <pc:sldLayoutMkLst>
            <pc:docMk/>
            <pc:sldMasterMk cId="0" sldId="2147483666"/>
            <pc:sldLayoutMk cId="1011200837" sldId="2147483674"/>
          </pc:sldLayoutMkLst>
          <pc:spChg chg="mod">
            <ac:chgData name="Malinowski, Jackie" userId="80873aa5-d70a-4342-86d4-bf6e3c41f532" providerId="ADAL" clId="{40831889-C721-0C43-A353-5F338748C258}" dt="2025-08-07T16:32:02.989" v="59" actId="20577"/>
            <ac:spMkLst>
              <pc:docMk/>
              <pc:sldMasterMk cId="0" sldId="2147483666"/>
              <pc:sldLayoutMk cId="1011200837" sldId="2147483674"/>
              <ac:spMk id="7" creationId="{AC55A417-1E97-F4D4-6BFC-FBB39895584F}"/>
            </ac:spMkLst>
          </pc:spChg>
          <pc:picChg chg="mod">
            <ac:chgData name="Malinowski, Jackie" userId="80873aa5-d70a-4342-86d4-bf6e3c41f532" providerId="ADAL" clId="{40831889-C721-0C43-A353-5F338748C258}" dt="2025-08-07T16:31:45.996" v="45" actId="14826"/>
            <ac:picMkLst>
              <pc:docMk/>
              <pc:sldMasterMk cId="0" sldId="2147483666"/>
              <pc:sldLayoutMk cId="1011200837" sldId="2147483674"/>
              <ac:picMk id="6" creationId="{453A66AE-3089-8339-C7FB-E16FB3F35886}"/>
            </ac:picMkLst>
          </pc:picChg>
        </pc:sldLayoutChg>
        <pc:sldLayoutChg chg="addSp delSp modSp mod">
          <pc:chgData name="Malinowski, Jackie" userId="80873aa5-d70a-4342-86d4-bf6e3c41f532" providerId="ADAL" clId="{40831889-C721-0C43-A353-5F338748C258}" dt="2025-08-07T16:32:17.947" v="63"/>
          <pc:sldLayoutMkLst>
            <pc:docMk/>
            <pc:sldMasterMk cId="0" sldId="2147483666"/>
            <pc:sldLayoutMk cId="2713681318" sldId="2147483675"/>
          </pc:sldLayoutMkLst>
          <pc:spChg chg="add mod">
            <ac:chgData name="Malinowski, Jackie" userId="80873aa5-d70a-4342-86d4-bf6e3c41f532" providerId="ADAL" clId="{40831889-C721-0C43-A353-5F338748C258}" dt="2025-08-07T16:32:17.947" v="63"/>
            <ac:spMkLst>
              <pc:docMk/>
              <pc:sldMasterMk cId="0" sldId="2147483666"/>
              <pc:sldLayoutMk cId="2713681318" sldId="2147483675"/>
              <ac:spMk id="4" creationId="{ABE85956-EF8D-BE1F-E2A0-89B1E76AD9B8}"/>
            </ac:spMkLst>
          </pc:spChg>
          <pc:spChg chg="del">
            <ac:chgData name="Malinowski, Jackie" userId="80873aa5-d70a-4342-86d4-bf6e3c41f532" providerId="ADAL" clId="{40831889-C721-0C43-A353-5F338748C258}" dt="2025-08-07T16:32:17.668" v="62" actId="478"/>
            <ac:spMkLst>
              <pc:docMk/>
              <pc:sldMasterMk cId="0" sldId="2147483666"/>
              <pc:sldLayoutMk cId="2713681318" sldId="2147483675"/>
              <ac:spMk id="12" creationId="{B87C70D8-51B4-C2F2-3DFC-15B38BF2083F}"/>
            </ac:spMkLst>
          </pc:spChg>
          <pc:picChg chg="add mod">
            <ac:chgData name="Malinowski, Jackie" userId="80873aa5-d70a-4342-86d4-bf6e3c41f532" providerId="ADAL" clId="{40831889-C721-0C43-A353-5F338748C258}" dt="2025-08-07T16:32:17.947" v="63"/>
            <ac:picMkLst>
              <pc:docMk/>
              <pc:sldMasterMk cId="0" sldId="2147483666"/>
              <pc:sldLayoutMk cId="2713681318" sldId="2147483675"/>
              <ac:picMk id="2" creationId="{79F941A9-B3B6-D68C-F7BA-A12CD0B12156}"/>
            </ac:picMkLst>
          </pc:picChg>
          <pc:picChg chg="del">
            <ac:chgData name="Malinowski, Jackie" userId="80873aa5-d70a-4342-86d4-bf6e3c41f532" providerId="ADAL" clId="{40831889-C721-0C43-A353-5F338748C258}" dt="2025-08-07T16:32:17.668" v="62" actId="478"/>
            <ac:picMkLst>
              <pc:docMk/>
              <pc:sldMasterMk cId="0" sldId="2147483666"/>
              <pc:sldLayoutMk cId="2713681318" sldId="2147483675"/>
              <ac:picMk id="16" creationId="{67B6A0D7-5D12-9198-B19F-C018F6887C6D}"/>
            </ac:picMkLst>
          </pc:picChg>
        </pc:sldLayoutChg>
        <pc:sldLayoutChg chg="addSp delSp modSp mod">
          <pc:chgData name="Malinowski, Jackie" userId="80873aa5-d70a-4342-86d4-bf6e3c41f532" providerId="ADAL" clId="{40831889-C721-0C43-A353-5F338748C258}" dt="2025-08-07T16:32:41.881" v="70" actId="14826"/>
          <pc:sldLayoutMkLst>
            <pc:docMk/>
            <pc:sldMasterMk cId="0" sldId="2147483666"/>
            <pc:sldLayoutMk cId="3486682726" sldId="2147483677"/>
          </pc:sldLayoutMkLst>
          <pc:spChg chg="add mod">
            <ac:chgData name="Malinowski, Jackie" userId="80873aa5-d70a-4342-86d4-bf6e3c41f532" providerId="ADAL" clId="{40831889-C721-0C43-A353-5F338748C258}" dt="2025-08-07T16:32:32.726" v="69"/>
            <ac:spMkLst>
              <pc:docMk/>
              <pc:sldMasterMk cId="0" sldId="2147483666"/>
              <pc:sldLayoutMk cId="3486682726" sldId="2147483677"/>
              <ac:spMk id="4" creationId="{799AAEB3-DC96-7F18-5E86-2E9FCF6B0BCE}"/>
            </ac:spMkLst>
          </pc:spChg>
          <pc:spChg chg="del">
            <ac:chgData name="Malinowski, Jackie" userId="80873aa5-d70a-4342-86d4-bf6e3c41f532" providerId="ADAL" clId="{40831889-C721-0C43-A353-5F338748C258}" dt="2025-08-07T16:32:32.295" v="68" actId="478"/>
            <ac:spMkLst>
              <pc:docMk/>
              <pc:sldMasterMk cId="0" sldId="2147483666"/>
              <pc:sldLayoutMk cId="3486682726" sldId="2147483677"/>
              <ac:spMk id="12" creationId="{2AB37774-D859-DC34-17EF-D1F59E287837}"/>
            </ac:spMkLst>
          </pc:spChg>
          <pc:picChg chg="add mod">
            <ac:chgData name="Malinowski, Jackie" userId="80873aa5-d70a-4342-86d4-bf6e3c41f532" providerId="ADAL" clId="{40831889-C721-0C43-A353-5F338748C258}" dt="2025-08-07T16:32:41.881" v="70" actId="14826"/>
            <ac:picMkLst>
              <pc:docMk/>
              <pc:sldMasterMk cId="0" sldId="2147483666"/>
              <pc:sldLayoutMk cId="3486682726" sldId="2147483677"/>
              <ac:picMk id="3" creationId="{D23EDAA4-6067-D7F1-042B-6CE347C29A80}"/>
            </ac:picMkLst>
          </pc:picChg>
          <pc:picChg chg="del">
            <ac:chgData name="Malinowski, Jackie" userId="80873aa5-d70a-4342-86d4-bf6e3c41f532" providerId="ADAL" clId="{40831889-C721-0C43-A353-5F338748C258}" dt="2025-08-07T16:32:32.295" v="68" actId="478"/>
            <ac:picMkLst>
              <pc:docMk/>
              <pc:sldMasterMk cId="0" sldId="2147483666"/>
              <pc:sldLayoutMk cId="3486682726" sldId="2147483677"/>
              <ac:picMk id="11" creationId="{40818072-23DC-CDED-4E5F-DFE26D87705E}"/>
            </ac:picMkLst>
          </pc:picChg>
        </pc:sldLayoutChg>
        <pc:sldLayoutChg chg="modSp mod">
          <pc:chgData name="Malinowski, Jackie" userId="80873aa5-d70a-4342-86d4-bf6e3c41f532" providerId="ADAL" clId="{40831889-C721-0C43-A353-5F338748C258}" dt="2025-08-07T16:33:01.257" v="72"/>
          <pc:sldLayoutMkLst>
            <pc:docMk/>
            <pc:sldMasterMk cId="0" sldId="2147483666"/>
            <pc:sldLayoutMk cId="3038616057" sldId="2147483678"/>
          </pc:sldLayoutMkLst>
          <pc:spChg chg="mod">
            <ac:chgData name="Malinowski, Jackie" userId="80873aa5-d70a-4342-86d4-bf6e3c41f532" providerId="ADAL" clId="{40831889-C721-0C43-A353-5F338748C258}" dt="2025-08-07T16:33:01.257" v="72"/>
            <ac:spMkLst>
              <pc:docMk/>
              <pc:sldMasterMk cId="0" sldId="2147483666"/>
              <pc:sldLayoutMk cId="3038616057" sldId="2147483678"/>
              <ac:spMk id="6" creationId="{F9733655-F1E5-8D87-7026-50F00EE73B6B}"/>
            </ac:spMkLst>
          </pc:spChg>
          <pc:picChg chg="mod">
            <ac:chgData name="Malinowski, Jackie" userId="80873aa5-d70a-4342-86d4-bf6e3c41f532" providerId="ADAL" clId="{40831889-C721-0C43-A353-5F338748C258}" dt="2025-08-07T16:32:54.360" v="71" actId="14826"/>
            <ac:picMkLst>
              <pc:docMk/>
              <pc:sldMasterMk cId="0" sldId="2147483666"/>
              <pc:sldLayoutMk cId="3038616057" sldId="2147483678"/>
              <ac:picMk id="5" creationId="{5E9C54A5-6699-1870-2E31-D1C5AF0E4404}"/>
            </ac:picMkLst>
          </pc:picChg>
        </pc:sldLayoutChg>
        <pc:sldLayoutChg chg="modSp mod">
          <pc:chgData name="Malinowski, Jackie" userId="80873aa5-d70a-4342-86d4-bf6e3c41f532" providerId="ADAL" clId="{40831889-C721-0C43-A353-5F338748C258}" dt="2025-08-07T16:34:18.486" v="89" actId="20577"/>
          <pc:sldLayoutMkLst>
            <pc:docMk/>
            <pc:sldMasterMk cId="0" sldId="2147483666"/>
            <pc:sldLayoutMk cId="3110333396" sldId="2147483679"/>
          </pc:sldLayoutMkLst>
          <pc:spChg chg="mod">
            <ac:chgData name="Malinowski, Jackie" userId="80873aa5-d70a-4342-86d4-bf6e3c41f532" providerId="ADAL" clId="{40831889-C721-0C43-A353-5F338748C258}" dt="2025-08-07T16:33:04.428" v="73"/>
            <ac:spMkLst>
              <pc:docMk/>
              <pc:sldMasterMk cId="0" sldId="2147483666"/>
              <pc:sldLayoutMk cId="3110333396" sldId="2147483679"/>
              <ac:spMk id="6" creationId="{C096AA9D-8CAA-6982-2A30-BA83B747F69D}"/>
            </ac:spMkLst>
          </pc:spChg>
          <pc:spChg chg="mod">
            <ac:chgData name="Malinowski, Jackie" userId="80873aa5-d70a-4342-86d4-bf6e3c41f532" providerId="ADAL" clId="{40831889-C721-0C43-A353-5F338748C258}" dt="2025-08-07T16:34:18.486" v="89" actId="20577"/>
            <ac:spMkLst>
              <pc:docMk/>
              <pc:sldMasterMk cId="0" sldId="2147483666"/>
              <pc:sldLayoutMk cId="3110333396" sldId="2147483679"/>
              <ac:spMk id="8" creationId="{CA2A5FB0-3B46-E26A-C157-EA2342F12239}"/>
            </ac:spMkLst>
          </pc:spChg>
          <pc:picChg chg="mod">
            <ac:chgData name="Malinowski, Jackie" userId="80873aa5-d70a-4342-86d4-bf6e3c41f532" providerId="ADAL" clId="{40831889-C721-0C43-A353-5F338748C258}" dt="2025-08-07T16:33:10.943" v="74" actId="14826"/>
            <ac:picMkLst>
              <pc:docMk/>
              <pc:sldMasterMk cId="0" sldId="2147483666"/>
              <pc:sldLayoutMk cId="3110333396" sldId="2147483679"/>
              <ac:picMk id="5" creationId="{3B7FB907-996D-FE56-00F0-160D298D5914}"/>
            </ac:picMkLst>
          </pc:picChg>
        </pc:sldLayoutChg>
        <pc:sldLayoutChg chg="addSp delSp modSp mod">
          <pc:chgData name="Malinowski, Jackie" userId="80873aa5-d70a-4342-86d4-bf6e3c41f532" providerId="ADAL" clId="{40831889-C721-0C43-A353-5F338748C258}" dt="2025-08-07T16:32:22.960" v="65"/>
          <pc:sldLayoutMkLst>
            <pc:docMk/>
            <pc:sldMasterMk cId="0" sldId="2147483666"/>
            <pc:sldLayoutMk cId="2802542083" sldId="2147483680"/>
          </pc:sldLayoutMkLst>
          <pc:spChg chg="add mod">
            <ac:chgData name="Malinowski, Jackie" userId="80873aa5-d70a-4342-86d4-bf6e3c41f532" providerId="ADAL" clId="{40831889-C721-0C43-A353-5F338748C258}" dt="2025-08-07T16:32:22.960" v="65"/>
            <ac:spMkLst>
              <pc:docMk/>
              <pc:sldMasterMk cId="0" sldId="2147483666"/>
              <pc:sldLayoutMk cId="2802542083" sldId="2147483680"/>
              <ac:spMk id="4" creationId="{5D2CA815-3BAF-CEF2-76FB-3429FA2399D9}"/>
            </ac:spMkLst>
          </pc:spChg>
          <pc:spChg chg="del">
            <ac:chgData name="Malinowski, Jackie" userId="80873aa5-d70a-4342-86d4-bf6e3c41f532" providerId="ADAL" clId="{40831889-C721-0C43-A353-5F338748C258}" dt="2025-08-07T16:32:22.460" v="64" actId="478"/>
            <ac:spMkLst>
              <pc:docMk/>
              <pc:sldMasterMk cId="0" sldId="2147483666"/>
              <pc:sldLayoutMk cId="2802542083" sldId="2147483680"/>
              <ac:spMk id="7" creationId="{AC55A417-1E97-F4D4-6BFC-FBB39895584F}"/>
            </ac:spMkLst>
          </pc:spChg>
          <pc:picChg chg="add mod">
            <ac:chgData name="Malinowski, Jackie" userId="80873aa5-d70a-4342-86d4-bf6e3c41f532" providerId="ADAL" clId="{40831889-C721-0C43-A353-5F338748C258}" dt="2025-08-07T16:32:22.960" v="65"/>
            <ac:picMkLst>
              <pc:docMk/>
              <pc:sldMasterMk cId="0" sldId="2147483666"/>
              <pc:sldLayoutMk cId="2802542083" sldId="2147483680"/>
              <ac:picMk id="2" creationId="{C09B4AD0-6FA9-2F55-5F0A-E9EE137A81EE}"/>
            </ac:picMkLst>
          </pc:picChg>
          <pc:picChg chg="del">
            <ac:chgData name="Malinowski, Jackie" userId="80873aa5-d70a-4342-86d4-bf6e3c41f532" providerId="ADAL" clId="{40831889-C721-0C43-A353-5F338748C258}" dt="2025-08-07T16:32:22.460" v="64" actId="478"/>
            <ac:picMkLst>
              <pc:docMk/>
              <pc:sldMasterMk cId="0" sldId="2147483666"/>
              <pc:sldLayoutMk cId="2802542083" sldId="2147483680"/>
              <ac:picMk id="6" creationId="{453A66AE-3089-8339-C7FB-E16FB3F35886}"/>
            </ac:picMkLst>
          </pc:picChg>
        </pc:sldLayoutChg>
        <pc:sldLayoutChg chg="addSp delSp modSp mod">
          <pc:chgData name="Malinowski, Jackie" userId="80873aa5-d70a-4342-86d4-bf6e3c41f532" providerId="ADAL" clId="{40831889-C721-0C43-A353-5F338748C258}" dt="2025-08-07T16:32:26.563" v="67"/>
          <pc:sldLayoutMkLst>
            <pc:docMk/>
            <pc:sldMasterMk cId="0" sldId="2147483666"/>
            <pc:sldLayoutMk cId="1835664570" sldId="2147483681"/>
          </pc:sldLayoutMkLst>
          <pc:spChg chg="add mod">
            <ac:chgData name="Malinowski, Jackie" userId="80873aa5-d70a-4342-86d4-bf6e3c41f532" providerId="ADAL" clId="{40831889-C721-0C43-A353-5F338748C258}" dt="2025-08-07T16:32:26.563" v="67"/>
            <ac:spMkLst>
              <pc:docMk/>
              <pc:sldMasterMk cId="0" sldId="2147483666"/>
              <pc:sldLayoutMk cId="1835664570" sldId="2147483681"/>
              <ac:spMk id="4" creationId="{EE63DB99-7BD6-F09C-86DE-1F67648BFE1C}"/>
            </ac:spMkLst>
          </pc:spChg>
          <pc:spChg chg="del">
            <ac:chgData name="Malinowski, Jackie" userId="80873aa5-d70a-4342-86d4-bf6e3c41f532" providerId="ADAL" clId="{40831889-C721-0C43-A353-5F338748C258}" dt="2025-08-07T16:32:26.253" v="66" actId="478"/>
            <ac:spMkLst>
              <pc:docMk/>
              <pc:sldMasterMk cId="0" sldId="2147483666"/>
              <pc:sldLayoutMk cId="1835664570" sldId="2147483681"/>
              <ac:spMk id="12" creationId="{B87C70D8-51B4-C2F2-3DFC-15B38BF2083F}"/>
            </ac:spMkLst>
          </pc:spChg>
          <pc:picChg chg="add mod">
            <ac:chgData name="Malinowski, Jackie" userId="80873aa5-d70a-4342-86d4-bf6e3c41f532" providerId="ADAL" clId="{40831889-C721-0C43-A353-5F338748C258}" dt="2025-08-07T16:32:26.563" v="67"/>
            <ac:picMkLst>
              <pc:docMk/>
              <pc:sldMasterMk cId="0" sldId="2147483666"/>
              <pc:sldLayoutMk cId="1835664570" sldId="2147483681"/>
              <ac:picMk id="2" creationId="{6D767515-994C-C0B8-66DB-79B2C211E5FF}"/>
            </ac:picMkLst>
          </pc:picChg>
          <pc:picChg chg="del">
            <ac:chgData name="Malinowski, Jackie" userId="80873aa5-d70a-4342-86d4-bf6e3c41f532" providerId="ADAL" clId="{40831889-C721-0C43-A353-5F338748C258}" dt="2025-08-07T16:32:26.253" v="66" actId="478"/>
            <ac:picMkLst>
              <pc:docMk/>
              <pc:sldMasterMk cId="0" sldId="2147483666"/>
              <pc:sldLayoutMk cId="1835664570" sldId="2147483681"/>
              <ac:picMk id="16" creationId="{67B6A0D7-5D12-9198-B19F-C018F6887C6D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5A4671-1B58-54C0-F777-4C0742CC56F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67C7F2-333F-6540-032C-1C6B5B9986B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6824BE-7FFD-A040-896D-0708BC97362D}" type="datetimeFigureOut">
              <a:rPr lang="en-US" smtClean="0"/>
              <a:t>11/2/25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550AA4-D9ED-A8FA-DCDA-BEEF804648F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DCF6FA-ECF0-B9A6-2C68-48B883A5520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85CF3A-DEF8-5549-AD18-E60F12B99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120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3A4CA9-56ED-A10F-3D25-A94E67CCF5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16193D5-3DE3-409B-E33F-B59BFBF4AC13}"/>
              </a:ext>
            </a:extLst>
          </p:cNvPr>
          <p:cNvSpPr txBox="1"/>
          <p:nvPr userDrawn="1"/>
        </p:nvSpPr>
        <p:spPr>
          <a:xfrm>
            <a:off x="1071043" y="6443598"/>
            <a:ext cx="3159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6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6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</p:spTree>
    <p:extLst>
      <p:ext uri="{BB962C8B-B14F-4D97-AF65-F5344CB8AC3E}">
        <p14:creationId xmlns:p14="http://schemas.microsoft.com/office/powerpoint/2010/main" val="3760227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A69B1B85-223E-EC17-F6F8-EE84E849DC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8935" y="1"/>
            <a:ext cx="10391466" cy="8229600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5800" h="4138612">
                <a:moveTo>
                  <a:pt x="2143862" y="0"/>
                </a:moveTo>
                <a:lnTo>
                  <a:pt x="5225800" y="0"/>
                </a:lnTo>
                <a:lnTo>
                  <a:pt x="5225800" y="4138612"/>
                </a:lnTo>
                <a:lnTo>
                  <a:pt x="0" y="4138612"/>
                </a:lnTo>
                <a:lnTo>
                  <a:pt x="2143862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3A66AE-3089-8339-C7FB-E16FB3F358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3347" y="6955175"/>
            <a:ext cx="2079549" cy="10058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C55A417-1E97-F4D4-6BFC-FBB39895584F}"/>
              </a:ext>
            </a:extLst>
          </p:cNvPr>
          <p:cNvSpPr txBox="1"/>
          <p:nvPr userDrawn="1"/>
        </p:nvSpPr>
        <p:spPr>
          <a:xfrm>
            <a:off x="5644089" y="7667919"/>
            <a:ext cx="4971233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BCA79C2-04FF-72AE-97B9-54FF8B2EDF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5434" y="2522404"/>
            <a:ext cx="5659437" cy="4329113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8071C74-1114-B679-5044-FF99D0F7530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7388225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EAA7551F-A3D6-4F96-8876-7BF259311053}"/>
              </a:ext>
            </a:extLst>
          </p:cNvPr>
          <p:cNvSpPr/>
          <p:nvPr userDrawn="1"/>
        </p:nvSpPr>
        <p:spPr>
          <a:xfrm rot="5400000">
            <a:off x="-520998" y="6842509"/>
            <a:ext cx="2240599" cy="1198604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outerShdw blurRad="2540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30E839-5990-8ACC-EC08-EFE9504DC271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</p:spTree>
    <p:extLst>
      <p:ext uri="{BB962C8B-B14F-4D97-AF65-F5344CB8AC3E}">
        <p14:creationId xmlns:p14="http://schemas.microsoft.com/office/powerpoint/2010/main" val="1011200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 Light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53D5568A-A6EC-C413-6BFB-7DBAC1A08A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30840" y="0"/>
            <a:ext cx="6903511" cy="2493818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  <a:gd name="connsiteX0" fmla="*/ 2143862 w 11456710"/>
              <a:gd name="connsiteY0" fmla="*/ 0 h 4138612"/>
              <a:gd name="connsiteX1" fmla="*/ 11456710 w 11456710"/>
              <a:gd name="connsiteY1" fmla="*/ 0 h 4138612"/>
              <a:gd name="connsiteX2" fmla="*/ 5225800 w 11456710"/>
              <a:gd name="connsiteY2" fmla="*/ 4138612 h 4138612"/>
              <a:gd name="connsiteX3" fmla="*/ 0 w 11456710"/>
              <a:gd name="connsiteY3" fmla="*/ 4138612 h 4138612"/>
              <a:gd name="connsiteX4" fmla="*/ 2143862 w 11456710"/>
              <a:gd name="connsiteY4" fmla="*/ 0 h 4138612"/>
              <a:gd name="connsiteX0" fmla="*/ 2143862 w 11456710"/>
              <a:gd name="connsiteY0" fmla="*/ 0 h 4138612"/>
              <a:gd name="connsiteX1" fmla="*/ 11456710 w 11456710"/>
              <a:gd name="connsiteY1" fmla="*/ 0 h 4138612"/>
              <a:gd name="connsiteX2" fmla="*/ 11456710 w 11456710"/>
              <a:gd name="connsiteY2" fmla="*/ 4138612 h 4138612"/>
              <a:gd name="connsiteX3" fmla="*/ 0 w 11456710"/>
              <a:gd name="connsiteY3" fmla="*/ 4138612 h 4138612"/>
              <a:gd name="connsiteX4" fmla="*/ 2143862 w 11456710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56710" h="4138612">
                <a:moveTo>
                  <a:pt x="2143862" y="0"/>
                </a:moveTo>
                <a:lnTo>
                  <a:pt x="11456710" y="0"/>
                </a:lnTo>
                <a:lnTo>
                  <a:pt x="11456710" y="4138612"/>
                </a:lnTo>
                <a:lnTo>
                  <a:pt x="0" y="4138612"/>
                </a:lnTo>
                <a:lnTo>
                  <a:pt x="2143862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D564F81A-8309-E87F-1B52-4CFC00DC8499}"/>
              </a:ext>
            </a:extLst>
          </p:cNvPr>
          <p:cNvSpPr/>
          <p:nvPr userDrawn="1"/>
        </p:nvSpPr>
        <p:spPr>
          <a:xfrm>
            <a:off x="6913426" y="0"/>
            <a:ext cx="2092037" cy="2493818"/>
          </a:xfrm>
          <a:prstGeom prst="parallelogram">
            <a:avLst>
              <a:gd name="adj" fmla="val 61533"/>
            </a:avLst>
          </a:prstGeom>
          <a:solidFill>
            <a:schemeClr val="tx1"/>
          </a:solidFill>
          <a:ln>
            <a:noFill/>
          </a:ln>
          <a:effectLst>
            <a:outerShdw blurRad="254000" dist="88900" algn="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36AFB897-4D31-E72E-4ACE-1644DA7752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5434" y="3602182"/>
            <a:ext cx="5659437" cy="324933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32592B18-8B70-393C-9BA5-BC4A37DBAF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30840" y="3602182"/>
            <a:ext cx="5659437" cy="324933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CCB7736C-BFEA-BD38-D8A0-7753A331212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5434" y="3048001"/>
            <a:ext cx="5659437" cy="554181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2pPr>
            <a:lvl3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3pPr>
            <a:lvl4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4pPr>
            <a:lvl5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5pPr>
          </a:lstStyle>
          <a:p>
            <a:pPr lvl="0"/>
            <a:r>
              <a:rPr lang="en-US" dirty="0"/>
              <a:t>SECTION HEADING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F32DAFD2-7799-385B-2619-B26F2B3D68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30840" y="3048001"/>
            <a:ext cx="5659437" cy="554181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2pPr>
            <a:lvl3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3pPr>
            <a:lvl4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4pPr>
            <a:lvl5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5pPr>
          </a:lstStyle>
          <a:p>
            <a:pPr lvl="0"/>
            <a:r>
              <a:rPr lang="en-US" dirty="0"/>
              <a:t>SECTION HEADING</a:t>
            </a:r>
          </a:p>
        </p:txBody>
      </p:sp>
      <p:sp>
        <p:nvSpPr>
          <p:cNvPr id="20" name="Text Placeholder 12">
            <a:extLst>
              <a:ext uri="{FF2B5EF4-FFF2-40B4-BE49-F238E27FC236}">
                <a16:creationId xmlns:a16="http://schemas.microsoft.com/office/drawing/2014/main" id="{60111FB2-6208-E196-D5F1-F7D388743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5839557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23982D-2FFA-FA9D-DC54-3AA6688429B9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E85956-EF8D-BE1F-E2A0-89B1E76AD9B8}"/>
              </a:ext>
            </a:extLst>
          </p:cNvPr>
          <p:cNvSpPr txBox="1"/>
          <p:nvPr userDrawn="1"/>
        </p:nvSpPr>
        <p:spPr>
          <a:xfrm>
            <a:off x="5644089" y="7667919"/>
            <a:ext cx="4971233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C78887-7901-4379-19B1-4BDA83EA3E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3347" y="6955175"/>
            <a:ext cx="2079549" cy="100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681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1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8071C74-1114-B679-5044-FF99D0F7530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12333212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EAA7551F-A3D6-4F96-8876-7BF259311053}"/>
              </a:ext>
            </a:extLst>
          </p:cNvPr>
          <p:cNvSpPr/>
          <p:nvPr userDrawn="1"/>
        </p:nvSpPr>
        <p:spPr>
          <a:xfrm rot="5400000">
            <a:off x="-520998" y="6842509"/>
            <a:ext cx="2240599" cy="1198604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outerShdw blurRad="2540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30E839-5990-8ACC-EC08-EFE9504DC271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2CA815-3BAF-CEF2-76FB-3429FA2399D9}"/>
              </a:ext>
            </a:extLst>
          </p:cNvPr>
          <p:cNvSpPr txBox="1"/>
          <p:nvPr userDrawn="1"/>
        </p:nvSpPr>
        <p:spPr>
          <a:xfrm>
            <a:off x="5644089" y="7667919"/>
            <a:ext cx="4971233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207377-D2F0-DB83-AA57-8855C0C7FA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3347" y="6955175"/>
            <a:ext cx="2079549" cy="100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5420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2 Light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rallelogram 10">
            <a:extLst>
              <a:ext uri="{FF2B5EF4-FFF2-40B4-BE49-F238E27FC236}">
                <a16:creationId xmlns:a16="http://schemas.microsoft.com/office/drawing/2014/main" id="{D564F81A-8309-E87F-1B52-4CFC00DC8499}"/>
              </a:ext>
            </a:extLst>
          </p:cNvPr>
          <p:cNvSpPr/>
          <p:nvPr userDrawn="1"/>
        </p:nvSpPr>
        <p:spPr>
          <a:xfrm>
            <a:off x="6913426" y="0"/>
            <a:ext cx="2092037" cy="2493818"/>
          </a:xfrm>
          <a:prstGeom prst="parallelogram">
            <a:avLst>
              <a:gd name="adj" fmla="val 61533"/>
            </a:avLst>
          </a:prstGeom>
          <a:solidFill>
            <a:schemeClr val="tx1"/>
          </a:solidFill>
          <a:ln>
            <a:noFill/>
          </a:ln>
          <a:effectLst>
            <a:outerShdw blurRad="254000" dist="88900" algn="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20" name="Text Placeholder 12">
            <a:extLst>
              <a:ext uri="{FF2B5EF4-FFF2-40B4-BE49-F238E27FC236}">
                <a16:creationId xmlns:a16="http://schemas.microsoft.com/office/drawing/2014/main" id="{60111FB2-6208-E196-D5F1-F7D388743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5839557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23982D-2FFA-FA9D-DC54-3AA6688429B9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63DB99-7BD6-F09C-86DE-1F67648BFE1C}"/>
              </a:ext>
            </a:extLst>
          </p:cNvPr>
          <p:cNvSpPr txBox="1"/>
          <p:nvPr userDrawn="1"/>
        </p:nvSpPr>
        <p:spPr>
          <a:xfrm>
            <a:off x="5644089" y="7667919"/>
            <a:ext cx="4971233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972928-3268-1D82-5DBC-C31A8C839B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3347" y="6955175"/>
            <a:ext cx="2079549" cy="100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64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EB67F872-676D-D360-78E7-39807A0EB5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97236" y="1"/>
            <a:ext cx="9033164" cy="4871663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  <a:gd name="connsiteX0" fmla="*/ 0 w 5565370"/>
              <a:gd name="connsiteY0" fmla="*/ 0 h 4138612"/>
              <a:gd name="connsiteX1" fmla="*/ 5565370 w 5565370"/>
              <a:gd name="connsiteY1" fmla="*/ 0 h 4138612"/>
              <a:gd name="connsiteX2" fmla="*/ 5565370 w 5565370"/>
              <a:gd name="connsiteY2" fmla="*/ 4138612 h 4138612"/>
              <a:gd name="connsiteX3" fmla="*/ 339570 w 5565370"/>
              <a:gd name="connsiteY3" fmla="*/ 4138612 h 4138612"/>
              <a:gd name="connsiteX4" fmla="*/ 0 w 5565370"/>
              <a:gd name="connsiteY4" fmla="*/ 0 h 4138612"/>
              <a:gd name="connsiteX0" fmla="*/ 2108552 w 7673922"/>
              <a:gd name="connsiteY0" fmla="*/ 0 h 4138612"/>
              <a:gd name="connsiteX1" fmla="*/ 7673922 w 7673922"/>
              <a:gd name="connsiteY1" fmla="*/ 0 h 4138612"/>
              <a:gd name="connsiteX2" fmla="*/ 7673922 w 7673922"/>
              <a:gd name="connsiteY2" fmla="*/ 4138612 h 4138612"/>
              <a:gd name="connsiteX3" fmla="*/ 0 w 7673922"/>
              <a:gd name="connsiteY3" fmla="*/ 4138612 h 4138612"/>
              <a:gd name="connsiteX4" fmla="*/ 2108552 w 7673922"/>
              <a:gd name="connsiteY4" fmla="*/ 0 h 4138612"/>
              <a:gd name="connsiteX0" fmla="*/ 2155631 w 7673922"/>
              <a:gd name="connsiteY0" fmla="*/ 0 h 4138612"/>
              <a:gd name="connsiteX1" fmla="*/ 7673922 w 7673922"/>
              <a:gd name="connsiteY1" fmla="*/ 0 h 4138612"/>
              <a:gd name="connsiteX2" fmla="*/ 7673922 w 7673922"/>
              <a:gd name="connsiteY2" fmla="*/ 4138612 h 4138612"/>
              <a:gd name="connsiteX3" fmla="*/ 0 w 7673922"/>
              <a:gd name="connsiteY3" fmla="*/ 4138612 h 4138612"/>
              <a:gd name="connsiteX4" fmla="*/ 2155631 w 7673922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922" h="4138612">
                <a:moveTo>
                  <a:pt x="2155631" y="0"/>
                </a:moveTo>
                <a:lnTo>
                  <a:pt x="7673922" y="0"/>
                </a:lnTo>
                <a:lnTo>
                  <a:pt x="7673922" y="4138612"/>
                </a:lnTo>
                <a:lnTo>
                  <a:pt x="0" y="4138612"/>
                </a:lnTo>
                <a:lnTo>
                  <a:pt x="2155631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41D7F2-D302-A88C-6E95-03E18D7B67D6}"/>
              </a:ext>
            </a:extLst>
          </p:cNvPr>
          <p:cNvSpPr/>
          <p:nvPr userDrawn="1"/>
        </p:nvSpPr>
        <p:spPr>
          <a:xfrm>
            <a:off x="0" y="0"/>
            <a:ext cx="8118763" cy="8229600"/>
          </a:xfrm>
          <a:custGeom>
            <a:avLst/>
            <a:gdLst>
              <a:gd name="connsiteX0" fmla="*/ 0 w 3865418"/>
              <a:gd name="connsiteY0" fmla="*/ 0 h 8229600"/>
              <a:gd name="connsiteX1" fmla="*/ 3865418 w 3865418"/>
              <a:gd name="connsiteY1" fmla="*/ 0 h 8229600"/>
              <a:gd name="connsiteX2" fmla="*/ 3865418 w 3865418"/>
              <a:gd name="connsiteY2" fmla="*/ 8229600 h 8229600"/>
              <a:gd name="connsiteX3" fmla="*/ 0 w 3865418"/>
              <a:gd name="connsiteY3" fmla="*/ 8229600 h 8229600"/>
              <a:gd name="connsiteX4" fmla="*/ 0 w 3865418"/>
              <a:gd name="connsiteY4" fmla="*/ 0 h 8229600"/>
              <a:gd name="connsiteX0" fmla="*/ 0 w 8118763"/>
              <a:gd name="connsiteY0" fmla="*/ 0 h 8229600"/>
              <a:gd name="connsiteX1" fmla="*/ 8118763 w 8118763"/>
              <a:gd name="connsiteY1" fmla="*/ 0 h 8229600"/>
              <a:gd name="connsiteX2" fmla="*/ 3865418 w 8118763"/>
              <a:gd name="connsiteY2" fmla="*/ 8229600 h 8229600"/>
              <a:gd name="connsiteX3" fmla="*/ 0 w 8118763"/>
              <a:gd name="connsiteY3" fmla="*/ 8229600 h 8229600"/>
              <a:gd name="connsiteX4" fmla="*/ 0 w 8118763"/>
              <a:gd name="connsiteY4" fmla="*/ 0 h 822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18763" h="8229600">
                <a:moveTo>
                  <a:pt x="0" y="0"/>
                </a:moveTo>
                <a:lnTo>
                  <a:pt x="8118763" y="0"/>
                </a:lnTo>
                <a:lnTo>
                  <a:pt x="386541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1D830A0-BD7F-2C4C-1494-DCB95262A1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38585" y="5902805"/>
            <a:ext cx="7319962" cy="1358344"/>
          </a:xfrm>
          <a:prstGeom prst="rect">
            <a:avLst/>
          </a:prstGeom>
        </p:spPr>
      </p:pic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9993F18E-1ABB-09F0-2843-C963B846F9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5434" y="2522404"/>
            <a:ext cx="4703475" cy="4329113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2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2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2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2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 Placeholder 12">
            <a:extLst>
              <a:ext uri="{FF2B5EF4-FFF2-40B4-BE49-F238E27FC236}">
                <a16:creationId xmlns:a16="http://schemas.microsoft.com/office/drawing/2014/main" id="{F6502ED3-9D49-0535-DE14-7189A91187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5839557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B8986C-42EA-FC1D-A5C9-E19B2E7B07FA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3EDAA4-6067-D7F1-042B-6CE347C29A8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3348" y="6955175"/>
            <a:ext cx="2079547" cy="10058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9AAEB3-DC96-7F18-5E86-2E9FCF6B0BCE}"/>
              </a:ext>
            </a:extLst>
          </p:cNvPr>
          <p:cNvSpPr txBox="1"/>
          <p:nvPr userDrawn="1"/>
        </p:nvSpPr>
        <p:spPr>
          <a:xfrm>
            <a:off x="5644089" y="7667919"/>
            <a:ext cx="4971233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</p:spTree>
    <p:extLst>
      <p:ext uri="{BB962C8B-B14F-4D97-AF65-F5344CB8AC3E}">
        <p14:creationId xmlns:p14="http://schemas.microsoft.com/office/powerpoint/2010/main" val="3486682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22267DDF-B718-E56C-0A1F-66C2AFB764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15200" y="4284450"/>
            <a:ext cx="7315200" cy="3945150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  <a:gd name="connsiteX0" fmla="*/ 0 w 5565370"/>
              <a:gd name="connsiteY0" fmla="*/ 0 h 4138612"/>
              <a:gd name="connsiteX1" fmla="*/ 5565370 w 5565370"/>
              <a:gd name="connsiteY1" fmla="*/ 0 h 4138612"/>
              <a:gd name="connsiteX2" fmla="*/ 5565370 w 5565370"/>
              <a:gd name="connsiteY2" fmla="*/ 4138612 h 4138612"/>
              <a:gd name="connsiteX3" fmla="*/ 339570 w 5565370"/>
              <a:gd name="connsiteY3" fmla="*/ 4138612 h 4138612"/>
              <a:gd name="connsiteX4" fmla="*/ 0 w 5565370"/>
              <a:gd name="connsiteY4" fmla="*/ 0 h 4138612"/>
              <a:gd name="connsiteX0" fmla="*/ 2108552 w 7673922"/>
              <a:gd name="connsiteY0" fmla="*/ 0 h 4138612"/>
              <a:gd name="connsiteX1" fmla="*/ 7673922 w 7673922"/>
              <a:gd name="connsiteY1" fmla="*/ 0 h 4138612"/>
              <a:gd name="connsiteX2" fmla="*/ 7673922 w 7673922"/>
              <a:gd name="connsiteY2" fmla="*/ 4138612 h 4138612"/>
              <a:gd name="connsiteX3" fmla="*/ 0 w 7673922"/>
              <a:gd name="connsiteY3" fmla="*/ 4138612 h 4138612"/>
              <a:gd name="connsiteX4" fmla="*/ 2108552 w 7673922"/>
              <a:gd name="connsiteY4" fmla="*/ 0 h 4138612"/>
              <a:gd name="connsiteX0" fmla="*/ 2155631 w 7673922"/>
              <a:gd name="connsiteY0" fmla="*/ 0 h 4138612"/>
              <a:gd name="connsiteX1" fmla="*/ 7673922 w 7673922"/>
              <a:gd name="connsiteY1" fmla="*/ 0 h 4138612"/>
              <a:gd name="connsiteX2" fmla="*/ 7673922 w 7673922"/>
              <a:gd name="connsiteY2" fmla="*/ 4138612 h 4138612"/>
              <a:gd name="connsiteX3" fmla="*/ 0 w 7673922"/>
              <a:gd name="connsiteY3" fmla="*/ 4138612 h 4138612"/>
              <a:gd name="connsiteX4" fmla="*/ 2155631 w 7673922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922" h="4138612">
                <a:moveTo>
                  <a:pt x="2155631" y="0"/>
                </a:moveTo>
                <a:lnTo>
                  <a:pt x="7673922" y="0"/>
                </a:lnTo>
                <a:lnTo>
                  <a:pt x="7673922" y="4138612"/>
                </a:lnTo>
                <a:lnTo>
                  <a:pt x="0" y="4138612"/>
                </a:lnTo>
                <a:lnTo>
                  <a:pt x="2155631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FD4FDF-ACB2-8718-EA97-492E065248FA}"/>
              </a:ext>
            </a:extLst>
          </p:cNvPr>
          <p:cNvSpPr/>
          <p:nvPr userDrawn="1"/>
        </p:nvSpPr>
        <p:spPr>
          <a:xfrm>
            <a:off x="0" y="0"/>
            <a:ext cx="14630400" cy="4284450"/>
          </a:xfrm>
          <a:prstGeom prst="rect">
            <a:avLst/>
          </a:prstGeom>
          <a:solidFill>
            <a:srgbClr val="F7F5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9C54A5-6699-1870-2E31-D1C5AF0E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3869" y="2984476"/>
            <a:ext cx="2079545" cy="10058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733655-F1E5-8D87-7026-50F00EE73B6B}"/>
              </a:ext>
            </a:extLst>
          </p:cNvPr>
          <p:cNvSpPr txBox="1"/>
          <p:nvPr userDrawn="1"/>
        </p:nvSpPr>
        <p:spPr>
          <a:xfrm>
            <a:off x="1099563" y="7667919"/>
            <a:ext cx="4998484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6F8A6946-846A-98AB-9232-1F7875D99B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6393731" cy="2354839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CFF9A212-2C64-D99C-40E0-74FF0D4745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5527" y="443779"/>
            <a:ext cx="6026728" cy="347366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C009B7D-6BCD-DAA3-183B-D82607CCA6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5434" y="5472556"/>
            <a:ext cx="7183439" cy="1901894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2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2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2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2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E85A0794-1229-3070-B67C-0CC68197CE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5434" y="4918374"/>
            <a:ext cx="7183439" cy="554181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2pPr>
            <a:lvl3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3pPr>
            <a:lvl4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4pPr>
            <a:lvl5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48E5E7-F01D-DEF9-402F-AF9ED4BD504D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2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tx2"/>
                </a:solidFill>
                <a:latin typeface="Montserrat" panose="02000505000000020004" pitchFamily="2" charset="77"/>
              </a:rPr>
              <a:t>/commercial</a:t>
            </a:r>
          </a:p>
        </p:txBody>
      </p:sp>
    </p:spTree>
    <p:extLst>
      <p:ext uri="{BB962C8B-B14F-4D97-AF65-F5344CB8AC3E}">
        <p14:creationId xmlns:p14="http://schemas.microsoft.com/office/powerpoint/2010/main" val="30386160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7BC23B4-78DA-8091-BB4E-08240A3931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82426" y="1"/>
            <a:ext cx="12247977" cy="8229600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  <a:gd name="connsiteX0" fmla="*/ 2143862 w 6159426"/>
              <a:gd name="connsiteY0" fmla="*/ 0 h 4138612"/>
              <a:gd name="connsiteX1" fmla="*/ 6159426 w 6159426"/>
              <a:gd name="connsiteY1" fmla="*/ 0 h 4138612"/>
              <a:gd name="connsiteX2" fmla="*/ 5225800 w 6159426"/>
              <a:gd name="connsiteY2" fmla="*/ 4138612 h 4138612"/>
              <a:gd name="connsiteX3" fmla="*/ 0 w 6159426"/>
              <a:gd name="connsiteY3" fmla="*/ 4138612 h 4138612"/>
              <a:gd name="connsiteX4" fmla="*/ 2143862 w 6159426"/>
              <a:gd name="connsiteY4" fmla="*/ 0 h 4138612"/>
              <a:gd name="connsiteX0" fmla="*/ 2143862 w 6159427"/>
              <a:gd name="connsiteY0" fmla="*/ 0 h 4138612"/>
              <a:gd name="connsiteX1" fmla="*/ 6159426 w 6159427"/>
              <a:gd name="connsiteY1" fmla="*/ 0 h 4138612"/>
              <a:gd name="connsiteX2" fmla="*/ 6159427 w 6159427"/>
              <a:gd name="connsiteY2" fmla="*/ 4138612 h 4138612"/>
              <a:gd name="connsiteX3" fmla="*/ 0 w 6159427"/>
              <a:gd name="connsiteY3" fmla="*/ 4138612 h 4138612"/>
              <a:gd name="connsiteX4" fmla="*/ 2143862 w 6159427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9427" h="4138612">
                <a:moveTo>
                  <a:pt x="2143862" y="0"/>
                </a:moveTo>
                <a:lnTo>
                  <a:pt x="6159426" y="0"/>
                </a:lnTo>
                <a:cubicBezTo>
                  <a:pt x="6159426" y="1379537"/>
                  <a:pt x="6159427" y="2759075"/>
                  <a:pt x="6159427" y="4138612"/>
                </a:cubicBezTo>
                <a:lnTo>
                  <a:pt x="0" y="4138612"/>
                </a:lnTo>
                <a:lnTo>
                  <a:pt x="2143862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7FB907-996D-FE56-00F0-160D298D59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666" y="679082"/>
            <a:ext cx="2516255" cy="12170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096AA9D-8CAA-6982-2A30-BA83B747F69D}"/>
              </a:ext>
            </a:extLst>
          </p:cNvPr>
          <p:cNvSpPr txBox="1"/>
          <p:nvPr userDrawn="1"/>
        </p:nvSpPr>
        <p:spPr>
          <a:xfrm>
            <a:off x="1095666" y="7033944"/>
            <a:ext cx="1522843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EA631D-4114-C124-4972-A6E8DC6AF9DB}"/>
              </a:ext>
            </a:extLst>
          </p:cNvPr>
          <p:cNvSpPr txBox="1"/>
          <p:nvPr userDrawn="1"/>
        </p:nvSpPr>
        <p:spPr>
          <a:xfrm>
            <a:off x="1095757" y="2037084"/>
            <a:ext cx="3159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6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6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  <p:sp>
        <p:nvSpPr>
          <p:cNvPr id="17" name="Right Triangle 16">
            <a:extLst>
              <a:ext uri="{FF2B5EF4-FFF2-40B4-BE49-F238E27FC236}">
                <a16:creationId xmlns:a16="http://schemas.microsoft.com/office/drawing/2014/main" id="{A23675CF-177B-177C-7592-32CE55F4939C}"/>
              </a:ext>
            </a:extLst>
          </p:cNvPr>
          <p:cNvSpPr/>
          <p:nvPr userDrawn="1"/>
        </p:nvSpPr>
        <p:spPr>
          <a:xfrm rot="5400000">
            <a:off x="-476256" y="3041555"/>
            <a:ext cx="2048173" cy="1095666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outerShdw blurRad="2540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918FCD96-7617-C924-1534-2931D228B65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93031" y="4905637"/>
            <a:ext cx="1177038" cy="1497090"/>
          </a:xfrm>
          <a:prstGeom prst="rect">
            <a:avLst/>
          </a:prstGeom>
        </p:spPr>
        <p:txBody>
          <a:bodyPr anchor="ctr"/>
          <a:lstStyle>
            <a:lvl1pPr algn="ctr">
              <a:defRPr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Headshot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E53D08A-790A-C2E0-3CD2-D6CD18A200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5666" y="2915521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6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Full Name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CA2A5FB0-3B46-E26A-C157-EA2342F122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5666" y="3196728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REMAX Office Name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7F67E44F-D183-E6E4-67B0-56182F7313A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5666" y="3846142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accent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Website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6FE57BB4-AE5C-D696-6A50-4D50967A71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5666" y="4103510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accent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Email</a:t>
            </a: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152C2CF6-ED54-08CA-C41C-30B66194386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5666" y="3588774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accent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Address</a:t>
            </a:r>
          </a:p>
        </p:txBody>
      </p:sp>
      <p:sp>
        <p:nvSpPr>
          <p:cNvPr id="19" name="Text Placeholder 12">
            <a:extLst>
              <a:ext uri="{FF2B5EF4-FFF2-40B4-BE49-F238E27FC236}">
                <a16:creationId xmlns:a16="http://schemas.microsoft.com/office/drawing/2014/main" id="{0B5FB152-85BC-CC94-BF8D-4AF94B41FB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5666" y="4360878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accent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Phone</a:t>
            </a:r>
          </a:p>
        </p:txBody>
      </p:sp>
    </p:spTree>
    <p:extLst>
      <p:ext uri="{BB962C8B-B14F-4D97-AF65-F5344CB8AC3E}">
        <p14:creationId xmlns:p14="http://schemas.microsoft.com/office/powerpoint/2010/main" val="3110333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E37B77C-19AE-8183-FC5C-FBBBFA3CEE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598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76376C-BF6A-8F64-0339-85CB5F2DDC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5B85E9-121E-CB80-5D40-7A706363655C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bg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bg1"/>
                </a:solidFill>
                <a:latin typeface="Montserrat" panose="02000505000000020004" pitchFamily="2" charset="77"/>
              </a:rPr>
              <a:t>/commercial</a:t>
            </a:r>
          </a:p>
        </p:txBody>
      </p:sp>
    </p:spTree>
    <p:extLst>
      <p:ext uri="{BB962C8B-B14F-4D97-AF65-F5344CB8AC3E}">
        <p14:creationId xmlns:p14="http://schemas.microsoft.com/office/powerpoint/2010/main" val="3217093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9BB8D01-678E-D7EA-9DDA-67E9CF86ED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712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209E92E-A902-0BBF-14D8-5E21F57F53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701120-4354-BFE0-D0D8-9C7DEBEF4D1B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</p:spTree>
    <p:extLst>
      <p:ext uri="{BB962C8B-B14F-4D97-AF65-F5344CB8AC3E}">
        <p14:creationId xmlns:p14="http://schemas.microsoft.com/office/powerpoint/2010/main" val="3081508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E87C296-CD03-8AA7-76E3-0B8F9C6104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784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45FC294-2DCA-2F9C-425E-6BF4848021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F03215-A4EF-F580-272F-337011DFE2C0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bg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bg1"/>
                </a:solidFill>
                <a:latin typeface="Montserrat" panose="02000505000000020004" pitchFamily="2" charset="77"/>
              </a:rPr>
              <a:t>/commercial</a:t>
            </a:r>
          </a:p>
        </p:txBody>
      </p:sp>
    </p:spTree>
    <p:extLst>
      <p:ext uri="{BB962C8B-B14F-4D97-AF65-F5344CB8AC3E}">
        <p14:creationId xmlns:p14="http://schemas.microsoft.com/office/powerpoint/2010/main" val="2033897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0B6EFD-A811-5FA0-63F8-328DA53211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FF260543-FC9D-157D-7C1A-15573A103AB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93031" y="4015945"/>
            <a:ext cx="1177038" cy="1497090"/>
          </a:xfrm>
          <a:prstGeom prst="rect">
            <a:avLst/>
          </a:prstGeom>
        </p:spPr>
        <p:txBody>
          <a:bodyPr anchor="ctr"/>
          <a:lstStyle>
            <a:lvl1pPr algn="ctr">
              <a:defRPr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Headshot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8DC10979-F2E5-6E89-3F0F-7BB79C586A0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5666" y="2025829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6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Full Name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908492AB-7443-083C-586E-54C167FD1D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5666" y="2307036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REMAX Office Name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E4972D7E-6F6E-346B-CFD5-2FE80B3CDE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5666" y="2956450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accent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Website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4CA72368-ACCA-A5FD-99CE-7881FB9862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5666" y="3213818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accent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Email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7D26F8A9-2FA0-61A4-D21B-066D4915AC3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5666" y="3471186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accent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Phone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BBACCF6-7241-C204-8902-C05C72999E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5666" y="2699082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accent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Address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0FB4D-EEB7-CF7E-31F6-1832C6B542E3}"/>
              </a:ext>
            </a:extLst>
          </p:cNvPr>
          <p:cNvSpPr txBox="1"/>
          <p:nvPr userDrawn="1"/>
        </p:nvSpPr>
        <p:spPr>
          <a:xfrm>
            <a:off x="10375681" y="7049083"/>
            <a:ext cx="3159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600" b="1" i="0" dirty="0" err="1">
                <a:solidFill>
                  <a:schemeClr val="bg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600" b="1" i="0" dirty="0">
                <a:solidFill>
                  <a:schemeClr val="bg1"/>
                </a:solidFill>
                <a:latin typeface="Montserrat" panose="02000505000000020004" pitchFamily="2" charset="77"/>
              </a:rPr>
              <a:t>/commercial</a:t>
            </a:r>
          </a:p>
        </p:txBody>
      </p:sp>
    </p:spTree>
    <p:extLst>
      <p:ext uri="{BB962C8B-B14F-4D97-AF65-F5344CB8AC3E}">
        <p14:creationId xmlns:p14="http://schemas.microsoft.com/office/powerpoint/2010/main" val="113906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A69B1B85-223E-EC17-F6F8-EE84E849DC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8935" y="1"/>
            <a:ext cx="10391466" cy="8229600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5800" h="4138612">
                <a:moveTo>
                  <a:pt x="2143862" y="0"/>
                </a:moveTo>
                <a:lnTo>
                  <a:pt x="5225800" y="0"/>
                </a:lnTo>
                <a:lnTo>
                  <a:pt x="5225800" y="4138612"/>
                </a:lnTo>
                <a:lnTo>
                  <a:pt x="0" y="4138612"/>
                </a:lnTo>
                <a:lnTo>
                  <a:pt x="2143862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8071C74-1114-B679-5044-FF99D0F7530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1014132"/>
            <a:ext cx="7388225" cy="3294625"/>
          </a:xfrm>
          <a:prstGeom prst="rect">
            <a:avLst/>
          </a:prstGeom>
        </p:spPr>
        <p:txBody>
          <a:bodyPr anchor="ctr"/>
          <a:lstStyle>
            <a:lvl1pPr>
              <a:lnSpc>
                <a:spcPts val="5000"/>
              </a:lnSpc>
              <a:defRPr sz="54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383D89-CAEF-6C97-8099-B935C1D37A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666" y="5604583"/>
            <a:ext cx="2516255" cy="12170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120AC0-4C28-C7EA-0FF0-34C5232538CD}"/>
              </a:ext>
            </a:extLst>
          </p:cNvPr>
          <p:cNvSpPr txBox="1"/>
          <p:nvPr userDrawn="1"/>
        </p:nvSpPr>
        <p:spPr>
          <a:xfrm>
            <a:off x="1095666" y="7615840"/>
            <a:ext cx="326800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84B29C-3932-8CDB-DC7F-73CD5E6720E6}"/>
              </a:ext>
            </a:extLst>
          </p:cNvPr>
          <p:cNvSpPr txBox="1"/>
          <p:nvPr userDrawn="1"/>
        </p:nvSpPr>
        <p:spPr>
          <a:xfrm>
            <a:off x="1095757" y="6962585"/>
            <a:ext cx="3159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6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6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B016D1FF-2CA2-672A-29F5-1F74C56493BB}"/>
              </a:ext>
            </a:extLst>
          </p:cNvPr>
          <p:cNvSpPr/>
          <p:nvPr userDrawn="1"/>
        </p:nvSpPr>
        <p:spPr>
          <a:xfrm rot="5400000">
            <a:off x="-476256" y="5535463"/>
            <a:ext cx="2048173" cy="1095666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outerShdw blurRad="2540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083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7F5EE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7" r:id="rId3"/>
    <p:sldLayoutId id="2147483668" r:id="rId4"/>
    <p:sldLayoutId id="2147483669" r:id="rId5"/>
    <p:sldLayoutId id="2147483671" r:id="rId6"/>
    <p:sldLayoutId id="2147483672" r:id="rId7"/>
    <p:sldLayoutId id="2147483670" r:id="rId8"/>
    <p:sldLayoutId id="2147483673" r:id="rId9"/>
    <p:sldLayoutId id="2147483674" r:id="rId10"/>
    <p:sldLayoutId id="2147483675" r:id="rId11"/>
    <p:sldLayoutId id="2147483680" r:id="rId12"/>
    <p:sldLayoutId id="2147483681" r:id="rId13"/>
    <p:sldLayoutId id="2147483677" r:id="rId14"/>
    <p:sldLayoutId id="2147483678" r:id="rId15"/>
    <p:sldLayoutId id="2147483679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2">
          <p15:clr>
            <a:srgbClr val="E46962"/>
          </p15:clr>
        </p15:guide>
        <p15:guide id="2" pos="4608">
          <p15:clr>
            <a:srgbClr val="E46962"/>
          </p15:clr>
        </p15:guide>
        <p15:guide id="3" pos="288">
          <p15:clr>
            <a:srgbClr val="E46962"/>
          </p15:clr>
        </p15:guide>
        <p15:guide id="4" pos="8928">
          <p15:clr>
            <a:srgbClr val="E46962"/>
          </p15:clr>
        </p15:guide>
        <p15:guide id="5" orient="horz" pos="576">
          <p15:clr>
            <a:srgbClr val="E46962"/>
          </p15:clr>
        </p15:guide>
        <p15:guide id="6" orient="horz" pos="4886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61;p20">
            <a:extLst>
              <a:ext uri="{FF2B5EF4-FFF2-40B4-BE49-F238E27FC236}">
                <a16:creationId xmlns:a16="http://schemas.microsoft.com/office/drawing/2014/main" id="{25EDD9EB-86F1-79D7-D06E-37BF12CD540B}"/>
              </a:ext>
            </a:extLst>
          </p:cNvPr>
          <p:cNvSpPr txBox="1">
            <a:spLocks/>
          </p:cNvSpPr>
          <p:nvPr/>
        </p:nvSpPr>
        <p:spPr>
          <a:xfrm>
            <a:off x="1139687" y="1244075"/>
            <a:ext cx="7434469" cy="1556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5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THE NAME TO BUILD ON.</a:t>
            </a:r>
          </a:p>
        </p:txBody>
      </p:sp>
    </p:spTree>
    <p:extLst>
      <p:ext uri="{BB962C8B-B14F-4D97-AF65-F5344CB8AC3E}">
        <p14:creationId xmlns:p14="http://schemas.microsoft.com/office/powerpoint/2010/main" val="3359337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8FE9112-0E00-3401-6041-721987268F6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929949-2A7D-47AC-0D5B-A9004CF4EA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25FED4-6D88-082E-E8FC-813C6106A1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0CF2F6-6933-53D1-16DD-B91E95043D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9A0EC8-7EF6-B4FE-7745-AFD0A54DB2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BB9CAFC-2203-1D15-B47F-2A194DBEBC8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4A658B1-658C-3D45-D585-6E0DB05A89F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875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61;p20">
            <a:extLst>
              <a:ext uri="{FF2B5EF4-FFF2-40B4-BE49-F238E27FC236}">
                <a16:creationId xmlns:a16="http://schemas.microsoft.com/office/drawing/2014/main" id="{6C2469D6-B964-AA0F-0999-32E07A4FF737}"/>
              </a:ext>
            </a:extLst>
          </p:cNvPr>
          <p:cNvSpPr txBox="1">
            <a:spLocks/>
          </p:cNvSpPr>
          <p:nvPr/>
        </p:nvSpPr>
        <p:spPr>
          <a:xfrm>
            <a:off x="1099932" y="886268"/>
            <a:ext cx="8058355" cy="2228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CONNECTED </a:t>
            </a:r>
            <a:r>
              <a:rPr lang="en-US" sz="4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GLOBALLY.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EXPERIENCED LOCALLY.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DE6C42-DA75-C804-85B6-5D8A16909AA7}"/>
              </a:ext>
            </a:extLst>
          </p:cNvPr>
          <p:cNvSpPr txBox="1"/>
          <p:nvPr/>
        </p:nvSpPr>
        <p:spPr>
          <a:xfrm>
            <a:off x="1073425" y="2421229"/>
            <a:ext cx="6899000" cy="4378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Backed by over 50 years of REMAX</a:t>
            </a:r>
            <a:r>
              <a:rPr lang="en-US" baseline="30000" dirty="0">
                <a:solidFill>
                  <a:schemeClr val="tx1"/>
                </a:solidFill>
                <a:latin typeface="Montserrat Light" pitchFamily="2" charset="77"/>
              </a:rPr>
              <a:t>®</a:t>
            </a: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 expertise, REMAX Commercial</a:t>
            </a:r>
            <a:r>
              <a:rPr lang="en-US" baseline="30000" dirty="0">
                <a:solidFill>
                  <a:schemeClr val="tx1"/>
                </a:solidFill>
                <a:latin typeface="Montserrat Light" pitchFamily="2" charset="77"/>
              </a:rPr>
              <a:t>®</a:t>
            </a: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offers brokers significant brand leverage and access to a vast global network, helping to amplify your referral opportunities.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With industry-leading technology and professional marketing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resources, brokers are equipped to adapt, innovate and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compete on the global stage.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To stay ahead of the competition and market shifts, we’ve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invested in </a:t>
            </a:r>
            <a:r>
              <a:rPr lang="en-US" dirty="0" err="1">
                <a:solidFill>
                  <a:schemeClr val="tx1"/>
                </a:solidFill>
                <a:latin typeface="Montserrat Light" pitchFamily="2" charset="77"/>
              </a:rPr>
              <a:t>MAXTech</a:t>
            </a:r>
            <a:r>
              <a:rPr lang="en-US" baseline="30000" dirty="0" err="1">
                <a:solidFill>
                  <a:schemeClr val="tx1"/>
                </a:solidFill>
                <a:latin typeface="Montserrat Light" pitchFamily="2" charset="77"/>
              </a:rPr>
              <a:t>SM</a:t>
            </a: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 Commercial — an exclusive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listing and productivity suite powered by </a:t>
            </a:r>
            <a:r>
              <a:rPr lang="en-US" dirty="0" err="1">
                <a:solidFill>
                  <a:schemeClr val="tx1"/>
                </a:solidFill>
                <a:latin typeface="Montserrat Light" pitchFamily="2" charset="77"/>
              </a:rPr>
              <a:t>RealNex</a:t>
            </a: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 — to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elevate your commercial business to new heights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at no additional cost to you.</a:t>
            </a:r>
          </a:p>
          <a:p>
            <a:pPr>
              <a:lnSpc>
                <a:spcPct val="125000"/>
              </a:lnSpc>
            </a:pPr>
            <a:endParaRPr lang="en-US" dirty="0">
              <a:solidFill>
                <a:schemeClr val="tx1"/>
              </a:solidFill>
              <a:latin typeface="Montserrat Light" pitchFamily="2" charset="77"/>
            </a:endParaRP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Medium" panose="02000505000000020004" pitchFamily="2" charset="77"/>
              </a:rPr>
              <a:t>Put your face to our name at </a:t>
            </a:r>
          </a:p>
          <a:p>
            <a:pPr>
              <a:lnSpc>
                <a:spcPct val="125000"/>
              </a:lnSpc>
            </a:pPr>
            <a:r>
              <a:rPr lang="en-US" dirty="0" err="1">
                <a:solidFill>
                  <a:schemeClr val="tx1"/>
                </a:solidFill>
                <a:latin typeface="Montserrat Medium" panose="02000505000000020004" pitchFamily="2" charset="77"/>
              </a:rPr>
              <a:t>join.remax.com</a:t>
            </a:r>
            <a:r>
              <a:rPr lang="en-US" dirty="0">
                <a:solidFill>
                  <a:schemeClr val="tx1"/>
                </a:solidFill>
                <a:latin typeface="Montserrat Medium" panose="02000505000000020004" pitchFamily="2" charset="77"/>
              </a:rPr>
              <a:t>/commercial</a:t>
            </a:r>
          </a:p>
        </p:txBody>
      </p:sp>
    </p:spTree>
    <p:extLst>
      <p:ext uri="{BB962C8B-B14F-4D97-AF65-F5344CB8AC3E}">
        <p14:creationId xmlns:p14="http://schemas.microsoft.com/office/powerpoint/2010/main" val="2887162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1;p20">
            <a:extLst>
              <a:ext uri="{FF2B5EF4-FFF2-40B4-BE49-F238E27FC236}">
                <a16:creationId xmlns:a16="http://schemas.microsoft.com/office/drawing/2014/main" id="{88F90621-0724-02A3-CA55-61E6D5581AC3}"/>
              </a:ext>
            </a:extLst>
          </p:cNvPr>
          <p:cNvSpPr txBox="1">
            <a:spLocks/>
          </p:cNvSpPr>
          <p:nvPr/>
        </p:nvSpPr>
        <p:spPr>
          <a:xfrm>
            <a:off x="1099933" y="886269"/>
            <a:ext cx="6175512" cy="1260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2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STATISTICALLY SPEAKING.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F9B967-AEB1-732C-8DDB-834589A0270D}"/>
              </a:ext>
            </a:extLst>
          </p:cNvPr>
          <p:cNvSpPr txBox="1"/>
          <p:nvPr/>
        </p:nvSpPr>
        <p:spPr>
          <a:xfrm>
            <a:off x="1007166" y="4050956"/>
            <a:ext cx="3816626" cy="1146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REMAX Commercial brokers in all market segments (agents with COMM or COMRES as primary specialty for YE2024)</a:t>
            </a:r>
            <a:endParaRPr lang="en-US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0E7CE4-46B6-8A1D-4980-DB64FD63689D}"/>
              </a:ext>
            </a:extLst>
          </p:cNvPr>
          <p:cNvSpPr txBox="1"/>
          <p:nvPr/>
        </p:nvSpPr>
        <p:spPr>
          <a:xfrm>
            <a:off x="1007165" y="2409477"/>
            <a:ext cx="4903305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b="1" dirty="0">
                <a:solidFill>
                  <a:schemeClr val="tx2"/>
                </a:solidFill>
                <a:latin typeface="Montserrat" panose="02000505000000020004" pitchFamily="2" charset="77"/>
              </a:rPr>
              <a:t>BY THE NUMBERS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C1BE1C-ECEC-E680-356D-07C8F349B5DC}"/>
              </a:ext>
            </a:extLst>
          </p:cNvPr>
          <p:cNvSpPr txBox="1"/>
          <p:nvPr/>
        </p:nvSpPr>
        <p:spPr>
          <a:xfrm>
            <a:off x="1007165" y="3372935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chemeClr val="tx2"/>
                </a:solidFill>
                <a:latin typeface="Montserrat ExtraBold" panose="02000505000000020004" pitchFamily="2" charset="77"/>
              </a:rPr>
              <a:t>15,560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85160FA-64FD-82C1-C297-3AFEF1FD8ECA}"/>
              </a:ext>
            </a:extLst>
          </p:cNvPr>
          <p:cNvSpPr/>
          <p:nvPr/>
        </p:nvSpPr>
        <p:spPr>
          <a:xfrm>
            <a:off x="1099933" y="3191827"/>
            <a:ext cx="520217" cy="357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E67E01-75A8-B879-34FD-4A485FDEACB1}"/>
              </a:ext>
            </a:extLst>
          </p:cNvPr>
          <p:cNvSpPr txBox="1"/>
          <p:nvPr/>
        </p:nvSpPr>
        <p:spPr>
          <a:xfrm>
            <a:off x="1007165" y="6396593"/>
            <a:ext cx="4147931" cy="877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REMAX Commercial offices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and divisions (with COMM or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RESCOM specialty for YE2024)</a:t>
            </a:r>
            <a:endParaRPr lang="en-US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2C2A9F-FF5E-FDC0-B464-D0562ED8D1FB}"/>
              </a:ext>
            </a:extLst>
          </p:cNvPr>
          <p:cNvSpPr txBox="1"/>
          <p:nvPr/>
        </p:nvSpPr>
        <p:spPr>
          <a:xfrm>
            <a:off x="1007165" y="5718572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chemeClr val="tx2"/>
                </a:solidFill>
                <a:latin typeface="Montserrat ExtraBold" panose="02000505000000020004" pitchFamily="2" charset="77"/>
              </a:rPr>
              <a:t>585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D646C-26B0-F045-491A-8EB849471643}"/>
              </a:ext>
            </a:extLst>
          </p:cNvPr>
          <p:cNvSpPr/>
          <p:nvPr/>
        </p:nvSpPr>
        <p:spPr>
          <a:xfrm>
            <a:off x="1099933" y="5537464"/>
            <a:ext cx="520217" cy="357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CBFA74-A352-E3BA-ABA3-2E1A6B3FCD7C}"/>
              </a:ext>
            </a:extLst>
          </p:cNvPr>
          <p:cNvSpPr txBox="1"/>
          <p:nvPr/>
        </p:nvSpPr>
        <p:spPr>
          <a:xfrm>
            <a:off x="5539410" y="4050956"/>
            <a:ext cx="2928731" cy="607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Commercial sales and lease volume as of year 2024</a:t>
            </a:r>
            <a:r>
              <a:rPr lang="en-US" baseline="30000" dirty="0">
                <a:solidFill>
                  <a:schemeClr val="tx2"/>
                </a:solidFill>
                <a:latin typeface="Montserrat Light" pitchFamily="2" charset="77"/>
              </a:rPr>
              <a:t>1</a:t>
            </a:r>
            <a:endParaRPr lang="en-US" baseline="30000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A4608E-A489-3DF6-C94E-0307002111E2}"/>
              </a:ext>
            </a:extLst>
          </p:cNvPr>
          <p:cNvSpPr txBox="1"/>
          <p:nvPr/>
        </p:nvSpPr>
        <p:spPr>
          <a:xfrm>
            <a:off x="5539410" y="3372935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chemeClr val="tx2"/>
                </a:solidFill>
                <a:latin typeface="Montserrat ExtraBold" panose="02000505000000020004" pitchFamily="2" charset="77"/>
              </a:rPr>
              <a:t>$16B+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44D322-8533-5295-8761-C1222F8858A7}"/>
              </a:ext>
            </a:extLst>
          </p:cNvPr>
          <p:cNvSpPr/>
          <p:nvPr/>
        </p:nvSpPr>
        <p:spPr>
          <a:xfrm>
            <a:off x="5632178" y="3191827"/>
            <a:ext cx="520217" cy="357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C19E37-4A46-41BC-C259-159FB188E8B4}"/>
              </a:ext>
            </a:extLst>
          </p:cNvPr>
          <p:cNvSpPr txBox="1"/>
          <p:nvPr/>
        </p:nvSpPr>
        <p:spPr>
          <a:xfrm>
            <a:off x="5539410" y="6684827"/>
            <a:ext cx="4147931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countries and territories</a:t>
            </a:r>
            <a:r>
              <a:rPr lang="en-US" baseline="30000" dirty="0">
                <a:solidFill>
                  <a:schemeClr val="tx2"/>
                </a:solidFill>
                <a:latin typeface="Montserrat Light" pitchFamily="2" charset="77"/>
              </a:rPr>
              <a:t>2</a:t>
            </a:r>
            <a:endParaRPr lang="en-US" baseline="30000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5FC44B-1BC2-C900-02E2-C18458824574}"/>
              </a:ext>
            </a:extLst>
          </p:cNvPr>
          <p:cNvSpPr txBox="1"/>
          <p:nvPr/>
        </p:nvSpPr>
        <p:spPr>
          <a:xfrm>
            <a:off x="5539410" y="6086318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chemeClr val="tx2"/>
                </a:solidFill>
                <a:latin typeface="Montserrat ExtraBold" panose="02000505000000020004" pitchFamily="2" charset="77"/>
              </a:rPr>
              <a:t>110+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B942E6A-5B1C-BD9E-4BF4-F355E7A0B952}"/>
              </a:ext>
            </a:extLst>
          </p:cNvPr>
          <p:cNvSpPr/>
          <p:nvPr/>
        </p:nvSpPr>
        <p:spPr>
          <a:xfrm>
            <a:off x="5632178" y="5537464"/>
            <a:ext cx="520217" cy="357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0DB1F6-FE87-460B-0938-CB326DF16027}"/>
              </a:ext>
            </a:extLst>
          </p:cNvPr>
          <p:cNvSpPr txBox="1"/>
          <p:nvPr/>
        </p:nvSpPr>
        <p:spPr>
          <a:xfrm>
            <a:off x="10071655" y="4050956"/>
            <a:ext cx="4147931" cy="607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Worldwide commercial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transactions as of year 2024</a:t>
            </a:r>
            <a:endParaRPr lang="en-US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D09985-700A-88A1-70FE-577E6F37B050}"/>
              </a:ext>
            </a:extLst>
          </p:cNvPr>
          <p:cNvSpPr txBox="1"/>
          <p:nvPr/>
        </p:nvSpPr>
        <p:spPr>
          <a:xfrm>
            <a:off x="10071655" y="3372935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chemeClr val="tx2"/>
                </a:solidFill>
                <a:latin typeface="Montserrat ExtraBold" panose="02000505000000020004" pitchFamily="2" charset="77"/>
              </a:rPr>
              <a:t>60,000+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5FF6595-23CB-807A-35DC-ACA64AC887EB}"/>
              </a:ext>
            </a:extLst>
          </p:cNvPr>
          <p:cNvSpPr/>
          <p:nvPr/>
        </p:nvSpPr>
        <p:spPr>
          <a:xfrm>
            <a:off x="10164423" y="3191827"/>
            <a:ext cx="520217" cy="357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C56455-7878-BE35-3626-0BB5478533B7}"/>
              </a:ext>
            </a:extLst>
          </p:cNvPr>
          <p:cNvSpPr txBox="1"/>
          <p:nvPr/>
        </p:nvSpPr>
        <p:spPr>
          <a:xfrm>
            <a:off x="10071655" y="6396593"/>
            <a:ext cx="4147931" cy="607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Countries with at least one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commercial transaction</a:t>
            </a:r>
            <a:r>
              <a:rPr lang="en-US" baseline="30000" dirty="0">
                <a:solidFill>
                  <a:schemeClr val="tx2"/>
                </a:solidFill>
                <a:latin typeface="Montserrat Light" pitchFamily="2" charset="77"/>
              </a:rPr>
              <a:t>3</a:t>
            </a:r>
            <a:endParaRPr lang="en-US" baseline="30000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8338F2-D45C-4DC0-E3A6-E9D66FB54880}"/>
              </a:ext>
            </a:extLst>
          </p:cNvPr>
          <p:cNvSpPr txBox="1"/>
          <p:nvPr/>
        </p:nvSpPr>
        <p:spPr>
          <a:xfrm>
            <a:off x="10071655" y="5718572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chemeClr val="tx2"/>
                </a:solidFill>
                <a:latin typeface="Montserrat ExtraBold" panose="02000505000000020004" pitchFamily="2" charset="77"/>
              </a:rPr>
              <a:t>73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A75EA92-4191-9981-F553-A6255A4851A3}"/>
              </a:ext>
            </a:extLst>
          </p:cNvPr>
          <p:cNvSpPr/>
          <p:nvPr/>
        </p:nvSpPr>
        <p:spPr>
          <a:xfrm>
            <a:off x="10164423" y="5537464"/>
            <a:ext cx="520217" cy="357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9FBBB1-6AD1-0784-545F-EBD488109C13}"/>
              </a:ext>
            </a:extLst>
          </p:cNvPr>
          <p:cNvSpPr txBox="1"/>
          <p:nvPr/>
        </p:nvSpPr>
        <p:spPr>
          <a:xfrm>
            <a:off x="1007164" y="7708553"/>
            <a:ext cx="12099235" cy="25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900" baseline="30000" dirty="0">
                <a:solidFill>
                  <a:schemeClr val="tx2"/>
                </a:solidFill>
                <a:latin typeface="Montserrat Light" pitchFamily="2" charset="77"/>
              </a:rPr>
              <a:t>1</a:t>
            </a:r>
            <a:r>
              <a:rPr lang="en-US" sz="900" dirty="0">
                <a:solidFill>
                  <a:schemeClr val="tx2"/>
                </a:solidFill>
                <a:latin typeface="Montserrat Light" pitchFamily="2" charset="77"/>
              </a:rPr>
              <a:t>Global commercial Sales and Lease Volume. </a:t>
            </a:r>
            <a:r>
              <a:rPr lang="en-US" sz="900" baseline="30000" dirty="0">
                <a:solidFill>
                  <a:schemeClr val="tx2"/>
                </a:solidFill>
                <a:latin typeface="Montserrat Light" pitchFamily="2" charset="77"/>
              </a:rPr>
              <a:t>2</a:t>
            </a:r>
            <a:r>
              <a:rPr lang="en-US" sz="900" dirty="0">
                <a:solidFill>
                  <a:schemeClr val="tx2"/>
                </a:solidFill>
                <a:latin typeface="Montserrat Light" pitchFamily="2" charset="77"/>
              </a:rPr>
              <a:t>Network-wide, including residential. </a:t>
            </a:r>
            <a:r>
              <a:rPr lang="en-US" sz="900" baseline="30000" dirty="0">
                <a:solidFill>
                  <a:schemeClr val="tx2"/>
                </a:solidFill>
                <a:latin typeface="Montserrat Light" pitchFamily="2" charset="77"/>
              </a:rPr>
              <a:t>3</a:t>
            </a:r>
            <a:r>
              <a:rPr lang="en-US" sz="900" dirty="0">
                <a:solidFill>
                  <a:schemeClr val="tx2"/>
                </a:solidFill>
                <a:latin typeface="Montserrat Light" pitchFamily="2" charset="77"/>
              </a:rPr>
              <a:t>Number of countries reporting 1+ commercial transaction for YE2024.</a:t>
            </a:r>
            <a:endParaRPr lang="en-US" sz="900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5F5889-F0DD-0572-8552-8BB9AC3027AE}"/>
              </a:ext>
            </a:extLst>
          </p:cNvPr>
          <p:cNvSpPr txBox="1"/>
          <p:nvPr/>
        </p:nvSpPr>
        <p:spPr>
          <a:xfrm>
            <a:off x="5539410" y="5848370"/>
            <a:ext cx="4147931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A presence in</a:t>
            </a:r>
            <a:endParaRPr lang="en-US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7919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1;p20">
            <a:extLst>
              <a:ext uri="{FF2B5EF4-FFF2-40B4-BE49-F238E27FC236}">
                <a16:creationId xmlns:a16="http://schemas.microsoft.com/office/drawing/2014/main" id="{67BB803E-2D83-855F-B513-AD7736839E8C}"/>
              </a:ext>
            </a:extLst>
          </p:cNvPr>
          <p:cNvSpPr txBox="1">
            <a:spLocks/>
          </p:cNvSpPr>
          <p:nvPr/>
        </p:nvSpPr>
        <p:spPr>
          <a:xfrm>
            <a:off x="1099933" y="886268"/>
            <a:ext cx="6175512" cy="2387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PUT YOUR FACE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TO OUR NAME.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580AC1-5CF2-2963-C229-B06AD17002F7}"/>
              </a:ext>
            </a:extLst>
          </p:cNvPr>
          <p:cNvSpPr txBox="1"/>
          <p:nvPr/>
        </p:nvSpPr>
        <p:spPr>
          <a:xfrm>
            <a:off x="1073425" y="2416865"/>
            <a:ext cx="4903305" cy="3031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As the most recognized name in real estate</a:t>
            </a:r>
            <a:r>
              <a:rPr lang="en-US" baseline="30000" dirty="0">
                <a:solidFill>
                  <a:schemeClr val="tx1"/>
                </a:solidFill>
                <a:latin typeface="Montserrat Light" pitchFamily="2" charset="77"/>
              </a:rPr>
              <a:t>1</a:t>
            </a: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,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REMAX instantly adds credibility to your name, helping to build trust with potential clients. </a:t>
            </a:r>
            <a:br>
              <a:rPr lang="en-US" dirty="0">
                <a:solidFill>
                  <a:schemeClr val="tx1"/>
                </a:solidFill>
                <a:latin typeface="Montserrat Light" pitchFamily="2" charset="77"/>
              </a:rPr>
            </a:b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Joining the REMAX network opens doors to worldwide connections, allowing you to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expand opportunities.</a:t>
            </a:r>
          </a:p>
          <a:p>
            <a:pPr>
              <a:lnSpc>
                <a:spcPct val="125000"/>
              </a:lnSpc>
            </a:pPr>
            <a:endParaRPr lang="en-US" dirty="0">
              <a:solidFill>
                <a:schemeClr val="tx1"/>
              </a:solidFill>
              <a:latin typeface="Montserrat Light" pitchFamily="2" charset="77"/>
            </a:endParaRP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Medium" panose="02000505000000020004" pitchFamily="2" charset="77"/>
              </a:rPr>
              <a:t>With more than 145,000 agents and a presence in over 110 countries and territories, joining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Medium" panose="02000505000000020004" pitchFamily="2" charset="77"/>
              </a:rPr>
              <a:t>REMAX could unlock vast referral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Medium" panose="02000505000000020004" pitchFamily="2" charset="77"/>
              </a:rPr>
              <a:t>opportunities on a global scale.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10CD11-BB5C-4D8D-68DF-00F8D73A1609}"/>
              </a:ext>
            </a:extLst>
          </p:cNvPr>
          <p:cNvSpPr txBox="1"/>
          <p:nvPr/>
        </p:nvSpPr>
        <p:spPr>
          <a:xfrm>
            <a:off x="1099933" y="7194203"/>
            <a:ext cx="2650436" cy="709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100" baseline="30000" dirty="0">
                <a:solidFill>
                  <a:schemeClr val="tx1"/>
                </a:solidFill>
                <a:latin typeface="Montserrat Light" pitchFamily="2" charset="77"/>
              </a:rPr>
              <a:t>1</a:t>
            </a:r>
            <a:r>
              <a:rPr lang="en-US" sz="1100" dirty="0">
                <a:solidFill>
                  <a:schemeClr val="tx1"/>
                </a:solidFill>
                <a:latin typeface="Montserrat Light" pitchFamily="2" charset="77"/>
              </a:rPr>
              <a:t>Source: MMR Strategy Group study of unaided awareness (first mention recorded).</a:t>
            </a:r>
            <a:endParaRPr lang="en-US" sz="1100" dirty="0">
              <a:solidFill>
                <a:schemeClr val="tx1"/>
              </a:solidFill>
              <a:latin typeface="Montserrat Medium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20375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1;p20">
            <a:extLst>
              <a:ext uri="{FF2B5EF4-FFF2-40B4-BE49-F238E27FC236}">
                <a16:creationId xmlns:a16="http://schemas.microsoft.com/office/drawing/2014/main" id="{505D48E1-926C-AE14-B474-77F5365A7AD5}"/>
              </a:ext>
            </a:extLst>
          </p:cNvPr>
          <p:cNvSpPr txBox="1">
            <a:spLocks/>
          </p:cNvSpPr>
          <p:nvPr/>
        </p:nvSpPr>
        <p:spPr>
          <a:xfrm>
            <a:off x="1099933" y="886268"/>
            <a:ext cx="5446641" cy="15568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2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EXPAND WITH 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2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EXPERTISE.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E2AA71-674C-0297-7254-6D168A39886A}"/>
              </a:ext>
            </a:extLst>
          </p:cNvPr>
          <p:cNvSpPr txBox="1"/>
          <p:nvPr/>
        </p:nvSpPr>
        <p:spPr>
          <a:xfrm>
            <a:off x="6136377" y="5336249"/>
            <a:ext cx="7394091" cy="338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b="1" dirty="0">
                <a:solidFill>
                  <a:srgbClr val="0C2549"/>
                </a:solidFill>
                <a:latin typeface="Montserrat" panose="02000505000000020004" pitchFamily="2" charset="77"/>
              </a:rPr>
              <a:t>OUR PROPERTY REACH GIVES YOU MORE CHOICE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C725F4-30D7-6B3D-21DB-9198ADEAF6FB}"/>
              </a:ext>
            </a:extLst>
          </p:cNvPr>
          <p:cNvSpPr txBox="1"/>
          <p:nvPr/>
        </p:nvSpPr>
        <p:spPr>
          <a:xfrm>
            <a:off x="1073425" y="2659766"/>
            <a:ext cx="5184500" cy="1954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You won’t be siloed into one commercial sector here.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We have the tenure, tools and education to help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you grow your practice across multiple property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types — entrepreneurially.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Medium" panose="02000505000000020004" pitchFamily="2" charset="77"/>
              </a:rPr>
              <a:t>Empower your inner entrepreneur with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Medium" panose="02000505000000020004" pitchFamily="2" charset="77"/>
              </a:rPr>
              <a:t>REMAX Commercial.</a:t>
            </a:r>
          </a:p>
        </p:txBody>
      </p:sp>
    </p:spTree>
    <p:extLst>
      <p:ext uri="{BB962C8B-B14F-4D97-AF65-F5344CB8AC3E}">
        <p14:creationId xmlns:p14="http://schemas.microsoft.com/office/powerpoint/2010/main" val="2615643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61;p20">
            <a:extLst>
              <a:ext uri="{FF2B5EF4-FFF2-40B4-BE49-F238E27FC236}">
                <a16:creationId xmlns:a16="http://schemas.microsoft.com/office/drawing/2014/main" id="{6594A669-9443-023F-0379-6FC55C795CB7}"/>
              </a:ext>
            </a:extLst>
          </p:cNvPr>
          <p:cNvSpPr txBox="1">
            <a:spLocks/>
          </p:cNvSpPr>
          <p:nvPr/>
        </p:nvSpPr>
        <p:spPr>
          <a:xfrm>
            <a:off x="1099933" y="886268"/>
            <a:ext cx="6175512" cy="1556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TOOLS FOR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YOUR TRADE.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AF2F46-EEA1-1CCC-739B-4528594C8089}"/>
              </a:ext>
            </a:extLst>
          </p:cNvPr>
          <p:cNvSpPr txBox="1"/>
          <p:nvPr/>
        </p:nvSpPr>
        <p:spPr>
          <a:xfrm>
            <a:off x="1073425" y="2358889"/>
            <a:ext cx="5605670" cy="2762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One step ahead of the competition is always the best place to be. REMAX Commercial provides brokers with tools to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help you master the market, from in-person office visits, coaching and webinars to customizable marketing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materials, on-demand education and market research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reports. Follow the blueprint, and it’ll guide you in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the right direction.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Medium" panose="02000505000000020004" pitchFamily="2" charset="77"/>
              </a:rPr>
              <a:t>We stay cutting-edge so that you’ll always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Medium" panose="02000505000000020004" pitchFamily="2" charset="77"/>
              </a:rPr>
              <a:t>have one.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5191F7-ADC6-FEA9-9DC3-DB3D60A50B77}"/>
              </a:ext>
            </a:extLst>
          </p:cNvPr>
          <p:cNvSpPr txBox="1"/>
          <p:nvPr/>
        </p:nvSpPr>
        <p:spPr>
          <a:xfrm>
            <a:off x="1073425" y="5791199"/>
            <a:ext cx="3313045" cy="1723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600" b="1" dirty="0" err="1">
                <a:solidFill>
                  <a:schemeClr val="tx1"/>
                </a:solidFill>
                <a:latin typeface="Montserrat" panose="02000505000000020004" pitchFamily="2" charset="77"/>
              </a:rPr>
              <a:t>remaxcommercial.com</a:t>
            </a:r>
            <a:endParaRPr lang="en-US" sz="1600" b="1" dirty="0">
              <a:solidFill>
                <a:schemeClr val="tx1"/>
              </a:solidFill>
              <a:latin typeface="Montserrat" panose="02000505000000020004" pitchFamily="2" charset="77"/>
            </a:endParaRPr>
          </a:p>
          <a:p>
            <a:pPr>
              <a:lnSpc>
                <a:spcPct val="125000"/>
              </a:lnSpc>
            </a:pPr>
            <a:endParaRPr lang="en-US" dirty="0">
              <a:solidFill>
                <a:schemeClr val="tx1"/>
              </a:solidFill>
              <a:latin typeface="Montserrat Light" pitchFamily="2" charset="77"/>
            </a:endParaRP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The REMAX Commercial website features thousands of commercial listings across all asset types from around the globe.</a:t>
            </a:r>
            <a:endParaRPr lang="en-US" dirty="0">
              <a:solidFill>
                <a:schemeClr val="tx1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A694B3E-1863-D48F-131C-827B7A9163C0}"/>
              </a:ext>
            </a:extLst>
          </p:cNvPr>
          <p:cNvSpPr/>
          <p:nvPr/>
        </p:nvSpPr>
        <p:spPr>
          <a:xfrm>
            <a:off x="1166189" y="5583158"/>
            <a:ext cx="3181606" cy="357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917805-14DC-5FAB-A151-B7CDD1AC6C83}"/>
              </a:ext>
            </a:extLst>
          </p:cNvPr>
          <p:cNvSpPr/>
          <p:nvPr/>
        </p:nvSpPr>
        <p:spPr>
          <a:xfrm>
            <a:off x="1166189" y="7730010"/>
            <a:ext cx="2629426" cy="357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387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61;p20">
            <a:extLst>
              <a:ext uri="{FF2B5EF4-FFF2-40B4-BE49-F238E27FC236}">
                <a16:creationId xmlns:a16="http://schemas.microsoft.com/office/drawing/2014/main" id="{3A31C9DA-DA7B-2BB5-56C8-C9DAD1AE0AB8}"/>
              </a:ext>
            </a:extLst>
          </p:cNvPr>
          <p:cNvSpPr txBox="1">
            <a:spLocks/>
          </p:cNvSpPr>
          <p:nvPr/>
        </p:nvSpPr>
        <p:spPr>
          <a:xfrm>
            <a:off x="1099933" y="767000"/>
            <a:ext cx="4863545" cy="2360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COMMERCIAL FOCUSED. 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COMMUNITY MINDED.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FB604F-F9CA-3230-C1B5-05EF3D6A6568}"/>
              </a:ext>
            </a:extLst>
          </p:cNvPr>
          <p:cNvSpPr txBox="1"/>
          <p:nvPr/>
        </p:nvSpPr>
        <p:spPr>
          <a:xfrm>
            <a:off x="6185656" y="767000"/>
            <a:ext cx="8129810" cy="2762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For over 30 years, REMAX has proudly partnered with Children’s Miracle Network Hospitals® to change kids’ health and future. Each year, the lives of over 12 million children are positively impacted by this partnership. REMAX commercial brokers and residential agents have raised over $218 million through the Miracle Commercial Property and Miracle Home programs to support the 170 CMN Hospitals throughout the U.S. and Canada.</a:t>
            </a:r>
            <a:r>
              <a:rPr lang="en-US" baseline="30000" dirty="0">
                <a:solidFill>
                  <a:schemeClr val="tx1"/>
                </a:solidFill>
                <a:latin typeface="Montserrat Light" pitchFamily="2" charset="77"/>
              </a:rPr>
              <a:t>1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chemeClr val="tx1"/>
                </a:solidFill>
                <a:latin typeface="Montserrat SemiBold" panose="02000505000000020004" pitchFamily="2" charset="77"/>
              </a:rPr>
              <a:t>Visit </a:t>
            </a:r>
            <a:r>
              <a:rPr lang="en-US" b="1" dirty="0" err="1">
                <a:solidFill>
                  <a:schemeClr val="tx1"/>
                </a:solidFill>
                <a:latin typeface="Montserrat SemiBold" panose="02000505000000020004" pitchFamily="2" charset="77"/>
              </a:rPr>
              <a:t>cmn.org</a:t>
            </a:r>
            <a:r>
              <a:rPr lang="en-US" b="1" dirty="0">
                <a:solidFill>
                  <a:schemeClr val="tx1"/>
                </a:solidFill>
                <a:latin typeface="Montserrat SemiBold" panose="02000505000000020004" pitchFamily="2" charset="77"/>
              </a:rPr>
              <a:t> to learn more.</a:t>
            </a:r>
          </a:p>
          <a:p>
            <a:pPr>
              <a:lnSpc>
                <a:spcPct val="125000"/>
              </a:lnSpc>
            </a:pPr>
            <a:endParaRPr lang="en-US" b="1" dirty="0">
              <a:solidFill>
                <a:schemeClr val="tx1"/>
              </a:solidFill>
              <a:latin typeface="Montserrat SemiBold" panose="02000505000000020004" pitchFamily="2" charset="77"/>
            </a:endParaRP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chemeClr val="tx1"/>
                </a:solidFill>
                <a:latin typeface="Montserrat SemiBold" panose="02000505000000020004" pitchFamily="2" charset="77"/>
              </a:rPr>
              <a:t>WE PUT OUR MONEY WHERE THE MIRACLES ARE — AND GIVE BACK IN A BIG WAY.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DED66B6-763C-F9DA-C4ED-1DA88F7D0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921780"/>
              </p:ext>
            </p:extLst>
          </p:nvPr>
        </p:nvGraphicFramePr>
        <p:xfrm>
          <a:off x="1099933" y="5546698"/>
          <a:ext cx="2438400" cy="1456776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4191659257"/>
                    </a:ext>
                  </a:extLst>
                </a:gridCol>
              </a:tblGrid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" panose="02000505000000020004" pitchFamily="2" charset="77"/>
                          <a:cs typeface="Arial"/>
                          <a:sym typeface="Arial"/>
                        </a:rPr>
                        <a:t>TOP 10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499633"/>
                  </a:ext>
                </a:extLst>
              </a:tr>
              <a:tr h="9803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Companies with the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most CCIM Designees</a:t>
                      </a:r>
                      <a:r>
                        <a:rPr kumimoji="0" lang="en-US" sz="1400" b="0" i="0" u="none" strike="noStrike" kern="0" cap="none" spc="0" normalizeH="0" baseline="3000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7151858"/>
                  </a:ext>
                </a:extLst>
              </a:tr>
            </a:tbl>
          </a:graphicData>
        </a:graphic>
      </p:graphicFrame>
      <p:sp>
        <p:nvSpPr>
          <p:cNvPr id="7" name="Google Shape;161;p20">
            <a:extLst>
              <a:ext uri="{FF2B5EF4-FFF2-40B4-BE49-F238E27FC236}">
                <a16:creationId xmlns:a16="http://schemas.microsoft.com/office/drawing/2014/main" id="{5016FC5D-501C-FF89-33DF-83E5D08A20FE}"/>
              </a:ext>
            </a:extLst>
          </p:cNvPr>
          <p:cNvSpPr txBox="1">
            <a:spLocks/>
          </p:cNvSpPr>
          <p:nvPr/>
        </p:nvSpPr>
        <p:spPr>
          <a:xfrm>
            <a:off x="1099933" y="4830421"/>
            <a:ext cx="6612832" cy="527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2800" dirty="0">
                <a:solidFill>
                  <a:schemeClr val="tx2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WE ARE INDUSTRY LEADERS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9FC50C4-053F-9722-C3E0-5179248371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688450"/>
              </p:ext>
            </p:extLst>
          </p:nvPr>
        </p:nvGraphicFramePr>
        <p:xfrm>
          <a:off x="3988906" y="5546698"/>
          <a:ext cx="2438400" cy="1456776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4191659257"/>
                    </a:ext>
                  </a:extLst>
                </a:gridCol>
              </a:tblGrid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" panose="02000505000000020004" pitchFamily="2" charset="77"/>
                          <a:cs typeface="Arial"/>
                          <a:sym typeface="Arial"/>
                        </a:rPr>
                        <a:t>TOP 25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499633"/>
                  </a:ext>
                </a:extLst>
              </a:tr>
              <a:tr h="9803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Lipsey Company’s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Top Brand Survey</a:t>
                      </a:r>
                      <a:r>
                        <a:rPr kumimoji="0" lang="en-US" sz="1400" b="0" i="0" u="none" strike="noStrike" kern="0" cap="none" spc="0" normalizeH="0" baseline="3000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715185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7C5D5E45-B1A9-CF13-ADEA-0E8660030AE1}"/>
              </a:ext>
            </a:extLst>
          </p:cNvPr>
          <p:cNvSpPr txBox="1"/>
          <p:nvPr/>
        </p:nvSpPr>
        <p:spPr>
          <a:xfrm>
            <a:off x="993914" y="7486897"/>
            <a:ext cx="5552660" cy="497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100" baseline="30000" dirty="0">
                <a:solidFill>
                  <a:schemeClr val="tx2"/>
                </a:solidFill>
                <a:latin typeface="Montserrat Light" pitchFamily="2" charset="77"/>
              </a:rPr>
              <a:t>1</a:t>
            </a:r>
            <a:r>
              <a:rPr lang="en-US" sz="1100" dirty="0">
                <a:solidFill>
                  <a:schemeClr val="tx2"/>
                </a:solidFill>
                <a:latin typeface="Montserrat Light" pitchFamily="2" charset="77"/>
              </a:rPr>
              <a:t>U.S. and Canada combined. </a:t>
            </a:r>
            <a:r>
              <a:rPr lang="en-US" sz="1100" baseline="30000" dirty="0">
                <a:solidFill>
                  <a:schemeClr val="tx2"/>
                </a:solidFill>
                <a:latin typeface="Montserrat Light" pitchFamily="2" charset="77"/>
              </a:rPr>
              <a:t>2</a:t>
            </a:r>
            <a:r>
              <a:rPr lang="en-US" sz="1100" dirty="0">
                <a:solidFill>
                  <a:schemeClr val="tx2"/>
                </a:solidFill>
                <a:latin typeface="Montserrat Light" pitchFamily="2" charset="77"/>
              </a:rPr>
              <a:t>According to The CCIM Institute, as of December 2023. </a:t>
            </a:r>
            <a:r>
              <a:rPr lang="en-US" sz="1100" baseline="30000" dirty="0">
                <a:solidFill>
                  <a:schemeClr val="tx2"/>
                </a:solidFill>
                <a:latin typeface="Montserrat Light" pitchFamily="2" charset="77"/>
              </a:rPr>
              <a:t>3</a:t>
            </a:r>
            <a:r>
              <a:rPr lang="en-US" sz="1100" dirty="0">
                <a:solidFill>
                  <a:schemeClr val="tx2"/>
                </a:solidFill>
                <a:latin typeface="Montserrat Light" pitchFamily="2" charset="77"/>
              </a:rPr>
              <a:t>Lipsey’s 2023 Top 25 Commercial Real Estate Brand Survey</a:t>
            </a:r>
            <a:endParaRPr lang="en-US" sz="1100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04407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926776D-AA4A-3C2C-E4AB-A3CF7BCB68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979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E73C179-EC20-8919-A1FB-6E9052280A1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814611"/>
      </p:ext>
    </p:extLst>
  </p:cSld>
  <p:clrMapOvr>
    <a:masterClrMapping/>
  </p:clrMapOvr>
</p:sld>
</file>

<file path=ppt/theme/theme1.xml><?xml version="1.0" encoding="utf-8"?>
<a:theme xmlns:a="http://schemas.openxmlformats.org/drawingml/2006/main" name="2024 RE/MAX Commercial">
  <a:themeElements>
    <a:clrScheme name="Custom 5">
      <a:dk1>
        <a:srgbClr val="000E34"/>
      </a:dk1>
      <a:lt1>
        <a:srgbClr val="FFFFFF"/>
      </a:lt1>
      <a:dk2>
        <a:srgbClr val="000E34"/>
      </a:dk2>
      <a:lt2>
        <a:srgbClr val="FFFFFF"/>
      </a:lt2>
      <a:accent1>
        <a:srgbClr val="424042"/>
      </a:accent1>
      <a:accent2>
        <a:srgbClr val="7D868B"/>
      </a:accent2>
      <a:accent3>
        <a:srgbClr val="C6CACC"/>
      </a:accent3>
      <a:accent4>
        <a:srgbClr val="EDEFEE"/>
      </a:accent4>
      <a:accent5>
        <a:srgbClr val="DD1E2F"/>
      </a:accent5>
      <a:accent6>
        <a:srgbClr val="232223"/>
      </a:accent6>
      <a:hlink>
        <a:srgbClr val="425C79"/>
      </a:hlink>
      <a:folHlink>
        <a:srgbClr val="485C7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619</Words>
  <Application>Microsoft Macintosh PowerPoint</Application>
  <PresentationFormat>Custom</PresentationFormat>
  <Paragraphs>86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Montserrat ExtraBold</vt:lpstr>
      <vt:lpstr>Montserrat</vt:lpstr>
      <vt:lpstr>Montserrat Light</vt:lpstr>
      <vt:lpstr>Arial</vt:lpstr>
      <vt:lpstr>Montserrat Medium</vt:lpstr>
      <vt:lpstr>Montserrat SemiBold</vt:lpstr>
      <vt:lpstr>2024 RE/MAX Commercial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14</cp:revision>
  <dcterms:modified xsi:type="dcterms:W3CDTF">2025-11-02T19:22:39Z</dcterms:modified>
</cp:coreProperties>
</file>