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embedTrueTypeFonts="1" saveSubsetFonts="1" autoCompressPictures="0">
  <p:sldMasterIdLst>
    <p:sldMasterId id="2147483666" r:id="rId1"/>
  </p:sldMasterIdLst>
  <p:notesMasterIdLst>
    <p:notesMasterId r:id="rId12"/>
  </p:notesMasterIdLst>
  <p:sldIdLst>
    <p:sldId id="265" r:id="rId2"/>
    <p:sldId id="266" r:id="rId3"/>
    <p:sldId id="267" r:id="rId4"/>
    <p:sldId id="268" r:id="rId5"/>
    <p:sldId id="269" r:id="rId6"/>
    <p:sldId id="270" r:id="rId7"/>
    <p:sldId id="271" r:id="rId8"/>
    <p:sldId id="273" r:id="rId9"/>
    <p:sldId id="274" r:id="rId10"/>
    <p:sldId id="272" r:id="rId11"/>
  </p:sldIdLst>
  <p:sldSz cx="14630400" cy="8229600"/>
  <p:notesSz cx="6858000" cy="9144000"/>
  <p:embeddedFontLst>
    <p:embeddedFont>
      <p:font typeface="Montserrat" panose="02000505000000020004" pitchFamily="2" charset="77"/>
      <p:regular r:id="rId13"/>
      <p:bold r:id="rId14"/>
      <p:italic r:id="rId15"/>
      <p:boldItalic r:id="rId16"/>
    </p:embeddedFont>
    <p:embeddedFont>
      <p:font typeface="Montserrat ExtraBold" panose="02000505000000020004" pitchFamily="2" charset="77"/>
      <p:bold r:id="rId17"/>
      <p:italic r:id="rId18"/>
      <p:boldItalic r:id="rId19"/>
    </p:embeddedFont>
    <p:embeddedFont>
      <p:font typeface="Montserrat Light" pitchFamily="2" charset="77"/>
      <p:regular r:id="rId20"/>
      <p:italic r:id="rId21"/>
    </p:embeddedFont>
    <p:embeddedFont>
      <p:font typeface="Montserrat Medium" panose="02000505000000020004" pitchFamily="2" charset="77"/>
      <p:regular r:id="rId22"/>
      <p:bold r:id="rId23"/>
      <p:italic r:id="rId24"/>
      <p:boldItalic r:id="rId25"/>
    </p:embeddedFont>
    <p:embeddedFont>
      <p:font typeface="Montserrat SemiBold" panose="02000505000000020004" pitchFamily="2" charset="77"/>
      <p:regular r:id="rId26"/>
      <p:bold r:id="rId27"/>
      <p:italic r:id="rId28"/>
      <p:boldItalic r:id="rId29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pos="4608">
          <p15:clr>
            <a:srgbClr val="747775"/>
          </p15:clr>
        </p15:guide>
        <p15:guide id="2" orient="horz" pos="864">
          <p15:clr>
            <a:srgbClr val="747775"/>
          </p15:clr>
        </p15:guide>
        <p15:guide id="3" orient="horz" pos="1053">
          <p15:clr>
            <a:srgbClr val="747775"/>
          </p15:clr>
        </p15:guide>
        <p15:guide id="4" orient="horz" pos="2493">
          <p15:clr>
            <a:srgbClr val="747775"/>
          </p15:clr>
        </p15:guide>
        <p15:guide id="5" orient="horz" pos="4631">
          <p15:clr>
            <a:srgbClr val="747775"/>
          </p15:clr>
        </p15:guide>
        <p15:guide id="6" orient="horz" pos="2569">
          <p15:clr>
            <a:srgbClr val="747775"/>
          </p15:clr>
        </p15:guide>
        <p15:guide id="7">
          <p15:clr>
            <a:srgbClr val="747775"/>
          </p15:clr>
        </p15:guide>
        <p15:guide id="8" orient="horz" pos="3833">
          <p15:clr>
            <a:srgbClr val="747775"/>
          </p15:clr>
        </p15:guide>
        <p15:guide id="9" orient="horz" pos="3413">
          <p15:clr>
            <a:srgbClr val="747775"/>
          </p15:clr>
        </p15:guide>
        <p15:guide id="10" orient="horz" pos="2349">
          <p15:clr>
            <a:srgbClr val="747775"/>
          </p15:clr>
        </p15:guide>
        <p15:guide id="11" orient="horz" pos="1822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7F5EE"/>
    <a:srgbClr val="0C2549"/>
    <a:srgbClr val="0C274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C1727F6-632F-F34E-99E4-16BA348D39FB}" v="41" dt="2025-11-02T19:11:55.119"/>
    <p1510:client id="{ECEA19F1-DFB5-C643-BF4E-7BF35CFCFDC2}" v="14" dt="2025-11-02T19:24:38.83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665"/>
    <p:restoredTop sz="94694"/>
  </p:normalViewPr>
  <p:slideViewPr>
    <p:cSldViewPr snapToGrid="0">
      <p:cViewPr varScale="1">
        <p:scale>
          <a:sx n="97" d="100"/>
          <a:sy n="97" d="100"/>
        </p:scale>
        <p:origin x="1056" y="208"/>
      </p:cViewPr>
      <p:guideLst>
        <p:guide pos="4608"/>
        <p:guide orient="horz" pos="864"/>
        <p:guide orient="horz" pos="1053"/>
        <p:guide orient="horz" pos="2493"/>
        <p:guide orient="horz" pos="4631"/>
        <p:guide orient="horz" pos="2569"/>
        <p:guide/>
        <p:guide orient="horz" pos="3833"/>
        <p:guide orient="horz" pos="3413"/>
        <p:guide orient="horz" pos="2349"/>
        <p:guide orient="horz" pos="182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26" Type="http://schemas.openxmlformats.org/officeDocument/2006/relationships/font" Target="fonts/font14.fntdata"/><Relationship Id="rId3" Type="http://schemas.openxmlformats.org/officeDocument/2006/relationships/slide" Target="slides/slide2.xml"/><Relationship Id="rId21" Type="http://schemas.openxmlformats.org/officeDocument/2006/relationships/font" Target="fonts/font9.fntdata"/><Relationship Id="rId34" Type="http://schemas.microsoft.com/office/2016/11/relationships/changesInfo" Target="changesInfos/changesInfo1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font" Target="fonts/font5.fntdata"/><Relationship Id="rId25" Type="http://schemas.openxmlformats.org/officeDocument/2006/relationships/font" Target="fonts/font13.fntdata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font" Target="fonts/font8.fntdata"/><Relationship Id="rId29" Type="http://schemas.openxmlformats.org/officeDocument/2006/relationships/font" Target="fonts/font1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2.fntdata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23" Type="http://schemas.openxmlformats.org/officeDocument/2006/relationships/font" Target="fonts/font11.fntdata"/><Relationship Id="rId28" Type="http://schemas.openxmlformats.org/officeDocument/2006/relationships/font" Target="fonts/font16.fntdata"/><Relationship Id="rId10" Type="http://schemas.openxmlformats.org/officeDocument/2006/relationships/slide" Target="slides/slide9.xml"/><Relationship Id="rId19" Type="http://schemas.openxmlformats.org/officeDocument/2006/relationships/font" Target="fonts/font7.fntdata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22" Type="http://schemas.openxmlformats.org/officeDocument/2006/relationships/font" Target="fonts/font10.fntdata"/><Relationship Id="rId27" Type="http://schemas.openxmlformats.org/officeDocument/2006/relationships/font" Target="fonts/font15.fntdata"/><Relationship Id="rId30" Type="http://schemas.openxmlformats.org/officeDocument/2006/relationships/presProps" Target="presProps.xml"/><Relationship Id="rId35" Type="http://schemas.microsoft.com/office/2015/10/relationships/revisionInfo" Target="revisionInfo.xml"/><Relationship Id="rId8" Type="http://schemas.openxmlformats.org/officeDocument/2006/relationships/slide" Target="slides/slide7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linowski, Jackie" userId="80873aa5-d70a-4342-86d4-bf6e3c41f532" providerId="ADAL" clId="{9E423F11-21D8-B741-8425-9AEA5CAF6608}"/>
    <pc:docChg chg="undo custSel modSld modMainMaster">
      <pc:chgData name="Malinowski, Jackie" userId="80873aa5-d70a-4342-86d4-bf6e3c41f532" providerId="ADAL" clId="{9E423F11-21D8-B741-8425-9AEA5CAF6608}" dt="2025-08-07T16:29:51.205" v="111" actId="14826"/>
      <pc:docMkLst>
        <pc:docMk/>
      </pc:docMkLst>
      <pc:sldChg chg="modSp mod">
        <pc:chgData name="Malinowski, Jackie" userId="80873aa5-d70a-4342-86d4-bf6e3c41f532" providerId="ADAL" clId="{9E423F11-21D8-B741-8425-9AEA5CAF6608}" dt="2025-08-07T16:26:30.596" v="100" actId="313"/>
        <pc:sldMkLst>
          <pc:docMk/>
          <pc:sldMk cId="2887162952" sldId="266"/>
        </pc:sldMkLst>
        <pc:spChg chg="mod">
          <ac:chgData name="Malinowski, Jackie" userId="80873aa5-d70a-4342-86d4-bf6e3c41f532" providerId="ADAL" clId="{9E423F11-21D8-B741-8425-9AEA5CAF6608}" dt="2025-08-07T16:26:30.596" v="100" actId="313"/>
          <ac:spMkLst>
            <pc:docMk/>
            <pc:sldMk cId="2887162952" sldId="266"/>
            <ac:spMk id="7" creationId="{F3DE6C42-DA75-C804-85B6-5D8A16909AA7}"/>
          </ac:spMkLst>
        </pc:spChg>
      </pc:sldChg>
      <pc:sldChg chg="modSp mod">
        <pc:chgData name="Malinowski, Jackie" userId="80873aa5-d70a-4342-86d4-bf6e3c41f532" providerId="ADAL" clId="{9E423F11-21D8-B741-8425-9AEA5CAF6608}" dt="2025-08-07T16:26:35.201" v="102" actId="313"/>
        <pc:sldMkLst>
          <pc:docMk/>
          <pc:sldMk cId="277919879" sldId="267"/>
        </pc:sldMkLst>
        <pc:spChg chg="mod">
          <ac:chgData name="Malinowski, Jackie" userId="80873aa5-d70a-4342-86d4-bf6e3c41f532" providerId="ADAL" clId="{9E423F11-21D8-B741-8425-9AEA5CAF6608}" dt="2025-08-07T16:26:33.657" v="101" actId="313"/>
          <ac:spMkLst>
            <pc:docMk/>
            <pc:sldMk cId="277919879" sldId="267"/>
            <ac:spMk id="3" creationId="{81F9B967-AEB1-732C-8DDB-834589A0270D}"/>
          </ac:spMkLst>
        </pc:spChg>
        <pc:spChg chg="mod">
          <ac:chgData name="Malinowski, Jackie" userId="80873aa5-d70a-4342-86d4-bf6e3c41f532" providerId="ADAL" clId="{9E423F11-21D8-B741-8425-9AEA5CAF6608}" dt="2025-08-07T16:26:35.201" v="102" actId="313"/>
          <ac:spMkLst>
            <pc:docMk/>
            <pc:sldMk cId="277919879" sldId="267"/>
            <ac:spMk id="7" creationId="{C4E67E01-75A8-B879-34FD-4A485FDEACB1}"/>
          </ac:spMkLst>
        </pc:spChg>
      </pc:sldChg>
      <pc:sldChg chg="modSp mod">
        <pc:chgData name="Malinowski, Jackie" userId="80873aa5-d70a-4342-86d4-bf6e3c41f532" providerId="ADAL" clId="{9E423F11-21D8-B741-8425-9AEA5CAF6608}" dt="2025-08-07T16:26:38.225" v="104" actId="313"/>
        <pc:sldMkLst>
          <pc:docMk/>
          <pc:sldMk cId="2420375757" sldId="268"/>
        </pc:sldMkLst>
        <pc:spChg chg="mod">
          <ac:chgData name="Malinowski, Jackie" userId="80873aa5-d70a-4342-86d4-bf6e3c41f532" providerId="ADAL" clId="{9E423F11-21D8-B741-8425-9AEA5CAF6608}" dt="2025-08-07T16:26:38.225" v="104" actId="313"/>
          <ac:spMkLst>
            <pc:docMk/>
            <pc:sldMk cId="2420375757" sldId="268"/>
            <ac:spMk id="3" creationId="{41580AC1-5CF2-2963-C229-B06AD17002F7}"/>
          </ac:spMkLst>
        </pc:spChg>
      </pc:sldChg>
      <pc:sldChg chg="modSp mod">
        <pc:chgData name="Malinowski, Jackie" userId="80873aa5-d70a-4342-86d4-bf6e3c41f532" providerId="ADAL" clId="{9E423F11-21D8-B741-8425-9AEA5CAF6608}" dt="2025-08-07T16:26:39.406" v="105" actId="313"/>
        <pc:sldMkLst>
          <pc:docMk/>
          <pc:sldMk cId="2615643504" sldId="269"/>
        </pc:sldMkLst>
        <pc:spChg chg="mod">
          <ac:chgData name="Malinowski, Jackie" userId="80873aa5-d70a-4342-86d4-bf6e3c41f532" providerId="ADAL" clId="{9E423F11-21D8-B741-8425-9AEA5CAF6608}" dt="2025-08-07T16:26:39.406" v="105" actId="313"/>
          <ac:spMkLst>
            <pc:docMk/>
            <pc:sldMk cId="2615643504" sldId="269"/>
            <ac:spMk id="4" creationId="{21A8C08B-96D1-49B3-8F59-A9DB72ABF6A6}"/>
          </ac:spMkLst>
        </pc:spChg>
      </pc:sldChg>
      <pc:sldChg chg="modSp mod">
        <pc:chgData name="Malinowski, Jackie" userId="80873aa5-d70a-4342-86d4-bf6e3c41f532" providerId="ADAL" clId="{9E423F11-21D8-B741-8425-9AEA5CAF6608}" dt="2025-08-07T16:26:43.522" v="108" actId="313"/>
        <pc:sldMkLst>
          <pc:docMk/>
          <pc:sldMk cId="2424387261" sldId="270"/>
        </pc:sldMkLst>
        <pc:spChg chg="mod">
          <ac:chgData name="Malinowski, Jackie" userId="80873aa5-d70a-4342-86d4-bf6e3c41f532" providerId="ADAL" clId="{9E423F11-21D8-B741-8425-9AEA5CAF6608}" dt="2025-08-07T16:26:42.342" v="107" actId="313"/>
          <ac:spMkLst>
            <pc:docMk/>
            <pc:sldMk cId="2424387261" sldId="270"/>
            <ac:spMk id="5" creationId="{3DAF2F46-EEA1-1CCC-739B-4528594C8089}"/>
          </ac:spMkLst>
        </pc:spChg>
        <pc:graphicFrameChg chg="modGraphic">
          <ac:chgData name="Malinowski, Jackie" userId="80873aa5-d70a-4342-86d4-bf6e3c41f532" providerId="ADAL" clId="{9E423F11-21D8-B741-8425-9AEA5CAF6608}" dt="2025-08-07T16:26:43.522" v="108" actId="313"/>
          <ac:graphicFrameMkLst>
            <pc:docMk/>
            <pc:sldMk cId="2424387261" sldId="270"/>
            <ac:graphicFrameMk id="7" creationId="{EE7A1F34-3409-B530-69BE-842BFD3384CE}"/>
          </ac:graphicFrameMkLst>
        </pc:graphicFrameChg>
      </pc:sldChg>
      <pc:sldChg chg="modSp mod">
        <pc:chgData name="Malinowski, Jackie" userId="80873aa5-d70a-4342-86d4-bf6e3c41f532" providerId="ADAL" clId="{9E423F11-21D8-B741-8425-9AEA5CAF6608}" dt="2025-08-07T16:26:53.684" v="110" actId="313"/>
        <pc:sldMkLst>
          <pc:docMk/>
          <pc:sldMk cId="804407063" sldId="271"/>
        </pc:sldMkLst>
        <pc:spChg chg="mod">
          <ac:chgData name="Malinowski, Jackie" userId="80873aa5-d70a-4342-86d4-bf6e3c41f532" providerId="ADAL" clId="{9E423F11-21D8-B741-8425-9AEA5CAF6608}" dt="2025-08-07T16:26:53.684" v="110" actId="313"/>
          <ac:spMkLst>
            <pc:docMk/>
            <pc:sldMk cId="804407063" sldId="271"/>
            <ac:spMk id="4" creationId="{A4FB604F-F9CA-3230-C1B5-05EF3D6A6568}"/>
          </ac:spMkLst>
        </pc:spChg>
      </pc:sldChg>
      <pc:sldMasterChg chg="modSldLayout">
        <pc:chgData name="Malinowski, Jackie" userId="80873aa5-d70a-4342-86d4-bf6e3c41f532" providerId="ADAL" clId="{9E423F11-21D8-B741-8425-9AEA5CAF6608}" dt="2025-08-07T16:29:51.205" v="111" actId="14826"/>
        <pc:sldMasterMkLst>
          <pc:docMk/>
          <pc:sldMasterMk cId="0" sldId="2147483666"/>
        </pc:sldMasterMkLst>
        <pc:sldLayoutChg chg="addSp delSp modSp mod">
          <pc:chgData name="Malinowski, Jackie" userId="80873aa5-d70a-4342-86d4-bf6e3c41f532" providerId="ADAL" clId="{9E423F11-21D8-B741-8425-9AEA5CAF6608}" dt="2025-08-07T15:46:27.804" v="45" actId="14826"/>
          <pc:sldLayoutMkLst>
            <pc:docMk/>
            <pc:sldMasterMk cId="0" sldId="2147483666"/>
            <pc:sldLayoutMk cId="3760227382" sldId="2147483660"/>
          </pc:sldLayoutMkLst>
          <pc:spChg chg="add mod">
            <ac:chgData name="Malinowski, Jackie" userId="80873aa5-d70a-4342-86d4-bf6e3c41f532" providerId="ADAL" clId="{9E423F11-21D8-B741-8425-9AEA5CAF6608}" dt="2025-08-07T15:44:45.324" v="23" actId="1036"/>
            <ac:spMkLst>
              <pc:docMk/>
              <pc:sldMasterMk cId="0" sldId="2147483666"/>
              <pc:sldLayoutMk cId="3760227382" sldId="2147483660"/>
              <ac:spMk id="2" creationId="{BB0D3FAD-E533-46EA-F1CB-4D8CB081B4FC}"/>
            </ac:spMkLst>
          </pc:spChg>
          <pc:picChg chg="add del mod">
            <ac:chgData name="Malinowski, Jackie" userId="80873aa5-d70a-4342-86d4-bf6e3c41f532" providerId="ADAL" clId="{9E423F11-21D8-B741-8425-9AEA5CAF6608}" dt="2025-08-07T15:46:27.804" v="45" actId="14826"/>
            <ac:picMkLst>
              <pc:docMk/>
              <pc:sldMasterMk cId="0" sldId="2147483666"/>
              <pc:sldLayoutMk cId="3760227382" sldId="2147483660"/>
              <ac:picMk id="4" creationId="{9B1FBBDD-774B-BDD8-C2A3-5316D367296C}"/>
            </ac:picMkLst>
          </pc:picChg>
          <pc:picChg chg="add del mod">
            <ac:chgData name="Malinowski, Jackie" userId="80873aa5-d70a-4342-86d4-bf6e3c41f532" providerId="ADAL" clId="{9E423F11-21D8-B741-8425-9AEA5CAF6608}" dt="2025-08-07T15:46:04.952" v="37"/>
            <ac:picMkLst>
              <pc:docMk/>
              <pc:sldMasterMk cId="0" sldId="2147483666"/>
              <pc:sldLayoutMk cId="3760227382" sldId="2147483660"/>
              <ac:picMk id="5" creationId="{8ACB290D-B7F0-30BE-E90F-57CA7E768F3F}"/>
            </ac:picMkLst>
          </pc:picChg>
        </pc:sldLayoutChg>
        <pc:sldLayoutChg chg="modSp">
          <pc:chgData name="Malinowski, Jackie" userId="80873aa5-d70a-4342-86d4-bf6e3c41f532" providerId="ADAL" clId="{9E423F11-21D8-B741-8425-9AEA5CAF6608}" dt="2025-08-07T15:46:36.242" v="46" actId="14826"/>
          <pc:sldLayoutMkLst>
            <pc:docMk/>
            <pc:sldMasterMk cId="0" sldId="2147483666"/>
            <pc:sldLayoutMk cId="3654598665" sldId="2147483661"/>
          </pc:sldLayoutMkLst>
          <pc:picChg chg="mod">
            <ac:chgData name="Malinowski, Jackie" userId="80873aa5-d70a-4342-86d4-bf6e3c41f532" providerId="ADAL" clId="{9E423F11-21D8-B741-8425-9AEA5CAF6608}" dt="2025-08-07T15:46:36.242" v="46" actId="14826"/>
            <ac:picMkLst>
              <pc:docMk/>
              <pc:sldMasterMk cId="0" sldId="2147483666"/>
              <pc:sldLayoutMk cId="3654598665" sldId="2147483661"/>
              <ac:picMk id="4" creationId="{5B430A35-571D-9F58-8E24-4B1F8541FB19}"/>
            </ac:picMkLst>
          </pc:picChg>
        </pc:sldLayoutChg>
        <pc:sldLayoutChg chg="addSp modSp mod">
          <pc:chgData name="Malinowski, Jackie" userId="80873aa5-d70a-4342-86d4-bf6e3c41f532" providerId="ADAL" clId="{9E423F11-21D8-B741-8425-9AEA5CAF6608}" dt="2025-08-07T16:18:56.219" v="48" actId="14826"/>
          <pc:sldLayoutMkLst>
            <pc:docMk/>
            <pc:sldMasterMk cId="0" sldId="2147483666"/>
            <pc:sldLayoutMk cId="3217093235" sldId="2147483667"/>
          </pc:sldLayoutMkLst>
          <pc:spChg chg="add mod">
            <ac:chgData name="Malinowski, Jackie" userId="80873aa5-d70a-4342-86d4-bf6e3c41f532" providerId="ADAL" clId="{9E423F11-21D8-B741-8425-9AEA5CAF6608}" dt="2025-08-07T15:45:04.446" v="26" actId="1036"/>
            <ac:spMkLst>
              <pc:docMk/>
              <pc:sldMasterMk cId="0" sldId="2147483666"/>
              <pc:sldLayoutMk cId="3217093235" sldId="2147483667"/>
              <ac:spMk id="2" creationId="{EE6A0065-B426-6DA1-358C-ECF19FC21586}"/>
            </ac:spMkLst>
          </pc:spChg>
          <pc:picChg chg="mod">
            <ac:chgData name="Malinowski, Jackie" userId="80873aa5-d70a-4342-86d4-bf6e3c41f532" providerId="ADAL" clId="{9E423F11-21D8-B741-8425-9AEA5CAF6608}" dt="2025-08-07T16:18:56.219" v="48" actId="14826"/>
            <ac:picMkLst>
              <pc:docMk/>
              <pc:sldMasterMk cId="0" sldId="2147483666"/>
              <pc:sldLayoutMk cId="3217093235" sldId="2147483667"/>
              <ac:picMk id="5" creationId="{FB4B0E99-E0A2-F7CD-11AA-44E238920DBA}"/>
            </ac:picMkLst>
          </pc:picChg>
        </pc:sldLayoutChg>
        <pc:sldLayoutChg chg="modSp">
          <pc:chgData name="Malinowski, Jackie" userId="80873aa5-d70a-4342-86d4-bf6e3c41f532" providerId="ADAL" clId="{9E423F11-21D8-B741-8425-9AEA5CAF6608}" dt="2025-08-07T16:19:08.866" v="49" actId="14826"/>
          <pc:sldLayoutMkLst>
            <pc:docMk/>
            <pc:sldMasterMk cId="0" sldId="2147483666"/>
            <pc:sldLayoutMk cId="1603712020" sldId="2147483668"/>
          </pc:sldLayoutMkLst>
          <pc:picChg chg="mod">
            <ac:chgData name="Malinowski, Jackie" userId="80873aa5-d70a-4342-86d4-bf6e3c41f532" providerId="ADAL" clId="{9E423F11-21D8-B741-8425-9AEA5CAF6608}" dt="2025-08-07T16:19:08.866" v="49" actId="14826"/>
            <ac:picMkLst>
              <pc:docMk/>
              <pc:sldMasterMk cId="0" sldId="2147483666"/>
              <pc:sldLayoutMk cId="1603712020" sldId="2147483668"/>
              <ac:picMk id="3" creationId="{D1935AFA-FD43-1FD7-EAF2-A8D9A2E4424B}"/>
            </ac:picMkLst>
          </pc:picChg>
        </pc:sldLayoutChg>
        <pc:sldLayoutChg chg="addSp modSp">
          <pc:chgData name="Malinowski, Jackie" userId="80873aa5-d70a-4342-86d4-bf6e3c41f532" providerId="ADAL" clId="{9E423F11-21D8-B741-8425-9AEA5CAF6608}" dt="2025-08-07T16:19:23.528" v="56" actId="14826"/>
          <pc:sldLayoutMkLst>
            <pc:docMk/>
            <pc:sldMasterMk cId="0" sldId="2147483666"/>
            <pc:sldLayoutMk cId="3081508819" sldId="2147483669"/>
          </pc:sldLayoutMkLst>
          <pc:spChg chg="add mod">
            <ac:chgData name="Malinowski, Jackie" userId="80873aa5-d70a-4342-86d4-bf6e3c41f532" providerId="ADAL" clId="{9E423F11-21D8-B741-8425-9AEA5CAF6608}" dt="2025-08-07T15:45:09.405" v="27"/>
            <ac:spMkLst>
              <pc:docMk/>
              <pc:sldMasterMk cId="0" sldId="2147483666"/>
              <pc:sldLayoutMk cId="3081508819" sldId="2147483669"/>
              <ac:spMk id="2" creationId="{65B88F00-E13D-6FE5-46AD-1C141C7D5443}"/>
            </ac:spMkLst>
          </pc:spChg>
          <pc:picChg chg="mod">
            <ac:chgData name="Malinowski, Jackie" userId="80873aa5-d70a-4342-86d4-bf6e3c41f532" providerId="ADAL" clId="{9E423F11-21D8-B741-8425-9AEA5CAF6608}" dt="2025-08-07T16:19:23.528" v="56" actId="14826"/>
            <ac:picMkLst>
              <pc:docMk/>
              <pc:sldMasterMk cId="0" sldId="2147483666"/>
              <pc:sldLayoutMk cId="3081508819" sldId="2147483669"/>
              <ac:picMk id="3" creationId="{3A0B0B80-EC80-0408-1000-62A840488857}"/>
            </ac:picMkLst>
          </pc:picChg>
        </pc:sldLayoutChg>
        <pc:sldLayoutChg chg="addSp modSp mod">
          <pc:chgData name="Malinowski, Jackie" userId="80873aa5-d70a-4342-86d4-bf6e3c41f532" providerId="ADAL" clId="{9E423F11-21D8-B741-8425-9AEA5CAF6608}" dt="2025-08-07T16:25:37.075" v="96" actId="20577"/>
          <pc:sldLayoutMkLst>
            <pc:docMk/>
            <pc:sldMasterMk cId="0" sldId="2147483666"/>
            <pc:sldLayoutMk cId="1139068717" sldId="2147483670"/>
          </pc:sldLayoutMkLst>
          <pc:spChg chg="mod">
            <ac:chgData name="Malinowski, Jackie" userId="80873aa5-d70a-4342-86d4-bf6e3c41f532" providerId="ADAL" clId="{9E423F11-21D8-B741-8425-9AEA5CAF6608}" dt="2025-08-07T16:25:37.075" v="96" actId="20577"/>
            <ac:spMkLst>
              <pc:docMk/>
              <pc:sldMasterMk cId="0" sldId="2147483666"/>
              <pc:sldLayoutMk cId="1139068717" sldId="2147483670"/>
              <ac:spMk id="5" creationId="{798FAC9D-34BD-4153-E253-6A83929A2570}"/>
            </ac:spMkLst>
          </pc:spChg>
          <pc:spChg chg="add mod">
            <ac:chgData name="Malinowski, Jackie" userId="80873aa5-d70a-4342-86d4-bf6e3c41f532" providerId="ADAL" clId="{9E423F11-21D8-B741-8425-9AEA5CAF6608}" dt="2025-08-07T15:45:46.431" v="32" actId="1076"/>
            <ac:spMkLst>
              <pc:docMk/>
              <pc:sldMasterMk cId="0" sldId="2147483666"/>
              <pc:sldLayoutMk cId="1139068717" sldId="2147483670"/>
              <ac:spMk id="10" creationId="{230A1ACA-DB4A-4E3B-4677-793DF4B4CC98}"/>
            </ac:spMkLst>
          </pc:spChg>
          <pc:picChg chg="mod">
            <ac:chgData name="Malinowski, Jackie" userId="80873aa5-d70a-4342-86d4-bf6e3c41f532" providerId="ADAL" clId="{9E423F11-21D8-B741-8425-9AEA5CAF6608}" dt="2025-08-07T16:20:14.503" v="61" actId="14826"/>
            <ac:picMkLst>
              <pc:docMk/>
              <pc:sldMasterMk cId="0" sldId="2147483666"/>
              <pc:sldLayoutMk cId="1139068717" sldId="2147483670"/>
              <ac:picMk id="3" creationId="{642ADEA6-0D02-B6EB-3F37-2378CABCD00A}"/>
            </ac:picMkLst>
          </pc:picChg>
        </pc:sldLayoutChg>
        <pc:sldLayoutChg chg="modSp">
          <pc:chgData name="Malinowski, Jackie" userId="80873aa5-d70a-4342-86d4-bf6e3c41f532" providerId="ADAL" clId="{9E423F11-21D8-B741-8425-9AEA5CAF6608}" dt="2025-08-07T16:19:31.083" v="57" actId="14826"/>
          <pc:sldLayoutMkLst>
            <pc:docMk/>
            <pc:sldMasterMk cId="0" sldId="2147483666"/>
            <pc:sldLayoutMk cId="1968784495" sldId="2147483671"/>
          </pc:sldLayoutMkLst>
          <pc:picChg chg="mod">
            <ac:chgData name="Malinowski, Jackie" userId="80873aa5-d70a-4342-86d4-bf6e3c41f532" providerId="ADAL" clId="{9E423F11-21D8-B741-8425-9AEA5CAF6608}" dt="2025-08-07T16:19:31.083" v="57" actId="14826"/>
            <ac:picMkLst>
              <pc:docMk/>
              <pc:sldMasterMk cId="0" sldId="2147483666"/>
              <pc:sldLayoutMk cId="1968784495" sldId="2147483671"/>
              <ac:picMk id="3" creationId="{36C8F24E-D141-CEAB-1DEA-969FC5315724}"/>
            </ac:picMkLst>
          </pc:picChg>
        </pc:sldLayoutChg>
        <pc:sldLayoutChg chg="addSp modSp mod">
          <pc:chgData name="Malinowski, Jackie" userId="80873aa5-d70a-4342-86d4-bf6e3c41f532" providerId="ADAL" clId="{9E423F11-21D8-B741-8425-9AEA5CAF6608}" dt="2025-08-07T16:29:51.205" v="111" actId="14826"/>
          <pc:sldLayoutMkLst>
            <pc:docMk/>
            <pc:sldMasterMk cId="0" sldId="2147483666"/>
            <pc:sldLayoutMk cId="2033897501" sldId="2147483672"/>
          </pc:sldLayoutMkLst>
          <pc:spChg chg="add mod">
            <ac:chgData name="Malinowski, Jackie" userId="80873aa5-d70a-4342-86d4-bf6e3c41f532" providerId="ADAL" clId="{9E423F11-21D8-B741-8425-9AEA5CAF6608}" dt="2025-08-07T15:45:17.755" v="29" actId="207"/>
            <ac:spMkLst>
              <pc:docMk/>
              <pc:sldMasterMk cId="0" sldId="2147483666"/>
              <pc:sldLayoutMk cId="2033897501" sldId="2147483672"/>
              <ac:spMk id="2" creationId="{36D3A6A3-77CB-6718-835E-75E49B753554}"/>
            </ac:spMkLst>
          </pc:spChg>
          <pc:picChg chg="mod">
            <ac:chgData name="Malinowski, Jackie" userId="80873aa5-d70a-4342-86d4-bf6e3c41f532" providerId="ADAL" clId="{9E423F11-21D8-B741-8425-9AEA5CAF6608}" dt="2025-08-07T16:29:51.205" v="111" actId="14826"/>
            <ac:picMkLst>
              <pc:docMk/>
              <pc:sldMasterMk cId="0" sldId="2147483666"/>
              <pc:sldLayoutMk cId="2033897501" sldId="2147483672"/>
              <ac:picMk id="3" creationId="{6895FA86-80E6-D2DF-7994-32348FB52A14}"/>
            </ac:picMkLst>
          </pc:picChg>
        </pc:sldLayoutChg>
        <pc:sldLayoutChg chg="modSp mod">
          <pc:chgData name="Malinowski, Jackie" userId="80873aa5-d70a-4342-86d4-bf6e3c41f532" providerId="ADAL" clId="{9E423F11-21D8-B741-8425-9AEA5CAF6608}" dt="2025-08-07T16:25:30.136" v="95"/>
          <pc:sldLayoutMkLst>
            <pc:docMk/>
            <pc:sldMasterMk cId="0" sldId="2147483666"/>
            <pc:sldLayoutMk cId="910187588" sldId="2147483673"/>
          </pc:sldLayoutMkLst>
          <pc:spChg chg="mod">
            <ac:chgData name="Malinowski, Jackie" userId="80873aa5-d70a-4342-86d4-bf6e3c41f532" providerId="ADAL" clId="{9E423F11-21D8-B741-8425-9AEA5CAF6608}" dt="2025-08-07T15:45:54.051" v="34" actId="1076"/>
            <ac:spMkLst>
              <pc:docMk/>
              <pc:sldMasterMk cId="0" sldId="2147483666"/>
              <pc:sldLayoutMk cId="910187588" sldId="2147483673"/>
              <ac:spMk id="8" creationId="{14C03CC3-3BCD-EE82-106E-74F778B70AF8}"/>
            </ac:spMkLst>
          </pc:spChg>
          <pc:spChg chg="mod">
            <ac:chgData name="Malinowski, Jackie" userId="80873aa5-d70a-4342-86d4-bf6e3c41f532" providerId="ADAL" clId="{9E423F11-21D8-B741-8425-9AEA5CAF6608}" dt="2025-08-07T16:25:30.136" v="95"/>
            <ac:spMkLst>
              <pc:docMk/>
              <pc:sldMasterMk cId="0" sldId="2147483666"/>
              <pc:sldLayoutMk cId="910187588" sldId="2147483673"/>
              <ac:spMk id="12" creationId="{8CA28874-C2EB-8711-921B-0877FDF89EE0}"/>
            </ac:spMkLst>
          </pc:spChg>
          <pc:picChg chg="mod">
            <ac:chgData name="Malinowski, Jackie" userId="80873aa5-d70a-4342-86d4-bf6e3c41f532" providerId="ADAL" clId="{9E423F11-21D8-B741-8425-9AEA5CAF6608}" dt="2025-08-07T16:23:35.536" v="62" actId="14826"/>
            <ac:picMkLst>
              <pc:docMk/>
              <pc:sldMasterMk cId="0" sldId="2147483666"/>
              <pc:sldLayoutMk cId="910187588" sldId="2147483673"/>
              <ac:picMk id="11" creationId="{05414129-ADCA-ADCD-4498-3AB465A87185}"/>
            </ac:picMkLst>
          </pc:picChg>
        </pc:sldLayoutChg>
        <pc:sldLayoutChg chg="modSp mod">
          <pc:chgData name="Malinowski, Jackie" userId="80873aa5-d70a-4342-86d4-bf6e3c41f532" providerId="ADAL" clId="{9E423F11-21D8-B741-8425-9AEA5CAF6608}" dt="2025-08-07T16:25:26.755" v="94"/>
          <pc:sldLayoutMkLst>
            <pc:docMk/>
            <pc:sldMasterMk cId="0" sldId="2147483666"/>
            <pc:sldLayoutMk cId="119805611" sldId="2147483674"/>
          </pc:sldLayoutMkLst>
          <pc:spChg chg="mod">
            <ac:chgData name="Malinowski, Jackie" userId="80873aa5-d70a-4342-86d4-bf6e3c41f532" providerId="ADAL" clId="{9E423F11-21D8-B741-8425-9AEA5CAF6608}" dt="2025-08-07T16:25:26.755" v="94"/>
            <ac:spMkLst>
              <pc:docMk/>
              <pc:sldMasterMk cId="0" sldId="2147483666"/>
              <pc:sldLayoutMk cId="119805611" sldId="2147483674"/>
              <ac:spMk id="5" creationId="{556C827F-E403-01B9-8ADA-C958ED46EFDB}"/>
            </ac:spMkLst>
          </pc:spChg>
          <pc:picChg chg="mod">
            <ac:chgData name="Malinowski, Jackie" userId="80873aa5-d70a-4342-86d4-bf6e3c41f532" providerId="ADAL" clId="{9E423F11-21D8-B741-8425-9AEA5CAF6608}" dt="2025-08-07T16:23:52.652" v="63" actId="14826"/>
            <ac:picMkLst>
              <pc:docMk/>
              <pc:sldMasterMk cId="0" sldId="2147483666"/>
              <pc:sldLayoutMk cId="119805611" sldId="2147483674"/>
              <ac:picMk id="4" creationId="{507C1C91-016E-571D-159D-6E4E01E8E361}"/>
            </ac:picMkLst>
          </pc:picChg>
        </pc:sldLayoutChg>
        <pc:sldLayoutChg chg="addSp delSp modSp mod">
          <pc:chgData name="Malinowski, Jackie" userId="80873aa5-d70a-4342-86d4-bf6e3c41f532" providerId="ADAL" clId="{9E423F11-21D8-B741-8425-9AEA5CAF6608}" dt="2025-08-07T16:25:22.811" v="93"/>
          <pc:sldLayoutMkLst>
            <pc:docMk/>
            <pc:sldMasterMk cId="0" sldId="2147483666"/>
            <pc:sldLayoutMk cId="662611739" sldId="2147483675"/>
          </pc:sldLayoutMkLst>
          <pc:spChg chg="mod">
            <ac:chgData name="Malinowski, Jackie" userId="80873aa5-d70a-4342-86d4-bf6e3c41f532" providerId="ADAL" clId="{9E423F11-21D8-B741-8425-9AEA5CAF6608}" dt="2025-08-07T16:25:22.811" v="93"/>
            <ac:spMkLst>
              <pc:docMk/>
              <pc:sldMasterMk cId="0" sldId="2147483666"/>
              <pc:sldLayoutMk cId="662611739" sldId="2147483675"/>
              <ac:spMk id="14" creationId="{8E68B9EE-FC95-A425-D21C-AD6239CEAC7C}"/>
            </ac:spMkLst>
          </pc:spChg>
          <pc:picChg chg="del">
            <ac:chgData name="Malinowski, Jackie" userId="80873aa5-d70a-4342-86d4-bf6e3c41f532" providerId="ADAL" clId="{9E423F11-21D8-B741-8425-9AEA5CAF6608}" dt="2025-08-07T16:23:59.735" v="64" actId="478"/>
            <ac:picMkLst>
              <pc:docMk/>
              <pc:sldMasterMk cId="0" sldId="2147483666"/>
              <pc:sldLayoutMk cId="662611739" sldId="2147483675"/>
              <ac:picMk id="2" creationId="{20A71A63-3709-0F0D-6739-537C3BF52EBF}"/>
            </ac:picMkLst>
          </pc:picChg>
          <pc:picChg chg="add mod">
            <ac:chgData name="Malinowski, Jackie" userId="80873aa5-d70a-4342-86d4-bf6e3c41f532" providerId="ADAL" clId="{9E423F11-21D8-B741-8425-9AEA5CAF6608}" dt="2025-08-07T16:23:59.906" v="65"/>
            <ac:picMkLst>
              <pc:docMk/>
              <pc:sldMasterMk cId="0" sldId="2147483666"/>
              <pc:sldLayoutMk cId="662611739" sldId="2147483675"/>
              <ac:picMk id="3" creationId="{CA029DFC-AD91-5119-B842-A0F6F48B75EE}"/>
            </ac:picMkLst>
          </pc:picChg>
        </pc:sldLayoutChg>
        <pc:sldLayoutChg chg="addSp delSp modSp mod">
          <pc:chgData name="Malinowski, Jackie" userId="80873aa5-d70a-4342-86d4-bf6e3c41f532" providerId="ADAL" clId="{9E423F11-21D8-B741-8425-9AEA5CAF6608}" dt="2025-08-07T16:25:11.674" v="90"/>
          <pc:sldLayoutMkLst>
            <pc:docMk/>
            <pc:sldMasterMk cId="0" sldId="2147483666"/>
            <pc:sldLayoutMk cId="1770851461" sldId="2147483676"/>
          </pc:sldLayoutMkLst>
          <pc:spChg chg="mod">
            <ac:chgData name="Malinowski, Jackie" userId="80873aa5-d70a-4342-86d4-bf6e3c41f532" providerId="ADAL" clId="{9E423F11-21D8-B741-8425-9AEA5CAF6608}" dt="2025-08-07T16:25:11.674" v="90"/>
            <ac:spMkLst>
              <pc:docMk/>
              <pc:sldMasterMk cId="0" sldId="2147483666"/>
              <pc:sldLayoutMk cId="1770851461" sldId="2147483676"/>
              <ac:spMk id="12" creationId="{2AB37774-D859-DC34-17EF-D1F59E287837}"/>
            </ac:spMkLst>
          </pc:spChg>
          <pc:picChg chg="del">
            <ac:chgData name="Malinowski, Jackie" userId="80873aa5-d70a-4342-86d4-bf6e3c41f532" providerId="ADAL" clId="{9E423F11-21D8-B741-8425-9AEA5CAF6608}" dt="2025-08-07T16:24:05.745" v="70" actId="478"/>
            <ac:picMkLst>
              <pc:docMk/>
              <pc:sldMasterMk cId="0" sldId="2147483666"/>
              <pc:sldLayoutMk cId="1770851461" sldId="2147483676"/>
              <ac:picMk id="2" creationId="{2BAC2E11-0DC9-1D62-05F0-80F1B3B83256}"/>
            </ac:picMkLst>
          </pc:picChg>
          <pc:picChg chg="add mod">
            <ac:chgData name="Malinowski, Jackie" userId="80873aa5-d70a-4342-86d4-bf6e3c41f532" providerId="ADAL" clId="{9E423F11-21D8-B741-8425-9AEA5CAF6608}" dt="2025-08-07T16:24:05.906" v="71"/>
            <ac:picMkLst>
              <pc:docMk/>
              <pc:sldMasterMk cId="0" sldId="2147483666"/>
              <pc:sldLayoutMk cId="1770851461" sldId="2147483676"/>
              <ac:picMk id="3" creationId="{EB141EED-DE4B-7325-F3A4-D31E2C789D8F}"/>
            </ac:picMkLst>
          </pc:picChg>
        </pc:sldLayoutChg>
        <pc:sldLayoutChg chg="modSp mod">
          <pc:chgData name="Malinowski, Jackie" userId="80873aa5-d70a-4342-86d4-bf6e3c41f532" providerId="ADAL" clId="{9E423F11-21D8-B741-8425-9AEA5CAF6608}" dt="2025-08-07T16:25:07.678" v="89"/>
          <pc:sldLayoutMkLst>
            <pc:docMk/>
            <pc:sldMasterMk cId="0" sldId="2147483666"/>
            <pc:sldLayoutMk cId="2599996536" sldId="2147483677"/>
          </pc:sldLayoutMkLst>
          <pc:spChg chg="mod">
            <ac:chgData name="Malinowski, Jackie" userId="80873aa5-d70a-4342-86d4-bf6e3c41f532" providerId="ADAL" clId="{9E423F11-21D8-B741-8425-9AEA5CAF6608}" dt="2025-08-07T16:25:07.678" v="89"/>
            <ac:spMkLst>
              <pc:docMk/>
              <pc:sldMasterMk cId="0" sldId="2147483666"/>
              <pc:sldLayoutMk cId="2599996536" sldId="2147483677"/>
              <ac:spMk id="6" creationId="{F9733655-F1E5-8D87-7026-50F00EE73B6B}"/>
            </ac:spMkLst>
          </pc:spChg>
          <pc:picChg chg="mod">
            <ac:chgData name="Malinowski, Jackie" userId="80873aa5-d70a-4342-86d4-bf6e3c41f532" providerId="ADAL" clId="{9E423F11-21D8-B741-8425-9AEA5CAF6608}" dt="2025-08-07T16:24:14.101" v="72" actId="14826"/>
            <ac:picMkLst>
              <pc:docMk/>
              <pc:sldMasterMk cId="0" sldId="2147483666"/>
              <pc:sldLayoutMk cId="2599996536" sldId="2147483677"/>
              <ac:picMk id="5" creationId="{5E9C54A5-6699-1870-2E31-D1C5AF0E4404}"/>
            </ac:picMkLst>
          </pc:picChg>
        </pc:sldLayoutChg>
        <pc:sldLayoutChg chg="modSp mod">
          <pc:chgData name="Malinowski, Jackie" userId="80873aa5-d70a-4342-86d4-bf6e3c41f532" providerId="ADAL" clId="{9E423F11-21D8-B741-8425-9AEA5CAF6608}" dt="2025-08-07T16:24:52.716" v="88" actId="20577"/>
          <pc:sldLayoutMkLst>
            <pc:docMk/>
            <pc:sldMasterMk cId="0" sldId="2147483666"/>
            <pc:sldLayoutMk cId="57625193" sldId="2147483678"/>
          </pc:sldLayoutMkLst>
          <pc:spChg chg="mod">
            <ac:chgData name="Malinowski, Jackie" userId="80873aa5-d70a-4342-86d4-bf6e3c41f532" providerId="ADAL" clId="{9E423F11-21D8-B741-8425-9AEA5CAF6608}" dt="2025-08-07T16:24:52.716" v="88" actId="20577"/>
            <ac:spMkLst>
              <pc:docMk/>
              <pc:sldMasterMk cId="0" sldId="2147483666"/>
              <pc:sldLayoutMk cId="57625193" sldId="2147483678"/>
              <ac:spMk id="4" creationId="{F94B7468-7746-B262-F29C-2556EE07F3BC}"/>
            </ac:spMkLst>
          </pc:spChg>
          <pc:spChg chg="mod">
            <ac:chgData name="Malinowski, Jackie" userId="80873aa5-d70a-4342-86d4-bf6e3c41f532" providerId="ADAL" clId="{9E423F11-21D8-B741-8425-9AEA5CAF6608}" dt="2025-08-07T16:24:28.493" v="74" actId="20577"/>
            <ac:spMkLst>
              <pc:docMk/>
              <pc:sldMasterMk cId="0" sldId="2147483666"/>
              <pc:sldLayoutMk cId="57625193" sldId="2147483678"/>
              <ac:spMk id="15" creationId="{708B2756-8824-2F84-B929-7EFCF7A8E59C}"/>
            </ac:spMkLst>
          </pc:spChg>
          <pc:picChg chg="mod">
            <ac:chgData name="Malinowski, Jackie" userId="80873aa5-d70a-4342-86d4-bf6e3c41f532" providerId="ADAL" clId="{9E423F11-21D8-B741-8425-9AEA5CAF6608}" dt="2025-08-07T16:24:22.505" v="73" actId="14826"/>
            <ac:picMkLst>
              <pc:docMk/>
              <pc:sldMasterMk cId="0" sldId="2147483666"/>
              <pc:sldLayoutMk cId="57625193" sldId="2147483678"/>
              <ac:picMk id="5" creationId="{3B7FB907-996D-FE56-00F0-160D298D5914}"/>
            </ac:picMkLst>
          </pc:picChg>
        </pc:sldLayoutChg>
        <pc:sldLayoutChg chg="addSp delSp modSp mod">
          <pc:chgData name="Malinowski, Jackie" userId="80873aa5-d70a-4342-86d4-bf6e3c41f532" providerId="ADAL" clId="{9E423F11-21D8-B741-8425-9AEA5CAF6608}" dt="2025-08-07T16:25:19.590" v="92"/>
          <pc:sldLayoutMkLst>
            <pc:docMk/>
            <pc:sldMasterMk cId="0" sldId="2147483666"/>
            <pc:sldLayoutMk cId="373984843" sldId="2147483679"/>
          </pc:sldLayoutMkLst>
          <pc:spChg chg="mod">
            <ac:chgData name="Malinowski, Jackie" userId="80873aa5-d70a-4342-86d4-bf6e3c41f532" providerId="ADAL" clId="{9E423F11-21D8-B741-8425-9AEA5CAF6608}" dt="2025-08-07T16:25:19.590" v="92"/>
            <ac:spMkLst>
              <pc:docMk/>
              <pc:sldMasterMk cId="0" sldId="2147483666"/>
              <pc:sldLayoutMk cId="373984843" sldId="2147483679"/>
              <ac:spMk id="5" creationId="{556C827F-E403-01B9-8ADA-C958ED46EFDB}"/>
            </ac:spMkLst>
          </pc:spChg>
          <pc:picChg chg="del">
            <ac:chgData name="Malinowski, Jackie" userId="80873aa5-d70a-4342-86d4-bf6e3c41f532" providerId="ADAL" clId="{9E423F11-21D8-B741-8425-9AEA5CAF6608}" dt="2025-08-07T16:24:01.810" v="66" actId="478"/>
            <ac:picMkLst>
              <pc:docMk/>
              <pc:sldMasterMk cId="0" sldId="2147483666"/>
              <pc:sldLayoutMk cId="373984843" sldId="2147483679"/>
              <ac:picMk id="2" creationId="{E63471C1-A943-B9B8-0D18-83589CABF3A6}"/>
            </ac:picMkLst>
          </pc:picChg>
          <pc:picChg chg="add mod">
            <ac:chgData name="Malinowski, Jackie" userId="80873aa5-d70a-4342-86d4-bf6e3c41f532" providerId="ADAL" clId="{9E423F11-21D8-B741-8425-9AEA5CAF6608}" dt="2025-08-07T16:24:01.974" v="67"/>
            <ac:picMkLst>
              <pc:docMk/>
              <pc:sldMasterMk cId="0" sldId="2147483666"/>
              <pc:sldLayoutMk cId="373984843" sldId="2147483679"/>
              <ac:picMk id="3" creationId="{9BBBA73A-0D3E-EA5E-ACBF-EE2542CFDAFA}"/>
            </ac:picMkLst>
          </pc:picChg>
        </pc:sldLayoutChg>
        <pc:sldLayoutChg chg="addSp delSp modSp mod">
          <pc:chgData name="Malinowski, Jackie" userId="80873aa5-d70a-4342-86d4-bf6e3c41f532" providerId="ADAL" clId="{9E423F11-21D8-B741-8425-9AEA5CAF6608}" dt="2025-08-07T16:25:15.750" v="91"/>
          <pc:sldLayoutMkLst>
            <pc:docMk/>
            <pc:sldMasterMk cId="0" sldId="2147483666"/>
            <pc:sldLayoutMk cId="3013730406" sldId="2147483680"/>
          </pc:sldLayoutMkLst>
          <pc:spChg chg="mod">
            <ac:chgData name="Malinowski, Jackie" userId="80873aa5-d70a-4342-86d4-bf6e3c41f532" providerId="ADAL" clId="{9E423F11-21D8-B741-8425-9AEA5CAF6608}" dt="2025-08-07T16:25:15.750" v="91"/>
            <ac:spMkLst>
              <pc:docMk/>
              <pc:sldMasterMk cId="0" sldId="2147483666"/>
              <pc:sldLayoutMk cId="3013730406" sldId="2147483680"/>
              <ac:spMk id="14" creationId="{8E68B9EE-FC95-A425-D21C-AD6239CEAC7C}"/>
            </ac:spMkLst>
          </pc:spChg>
          <pc:picChg chg="del">
            <ac:chgData name="Malinowski, Jackie" userId="80873aa5-d70a-4342-86d4-bf6e3c41f532" providerId="ADAL" clId="{9E423F11-21D8-B741-8425-9AEA5CAF6608}" dt="2025-08-07T16:24:03.986" v="68" actId="478"/>
            <ac:picMkLst>
              <pc:docMk/>
              <pc:sldMasterMk cId="0" sldId="2147483666"/>
              <pc:sldLayoutMk cId="3013730406" sldId="2147483680"/>
              <ac:picMk id="2" creationId="{EFFBA42F-0731-5212-22AA-5B31218B8677}"/>
            </ac:picMkLst>
          </pc:picChg>
          <pc:picChg chg="add mod">
            <ac:chgData name="Malinowski, Jackie" userId="80873aa5-d70a-4342-86d4-bf6e3c41f532" providerId="ADAL" clId="{9E423F11-21D8-B741-8425-9AEA5CAF6608}" dt="2025-08-07T16:24:04.158" v="69"/>
            <ac:picMkLst>
              <pc:docMk/>
              <pc:sldMasterMk cId="0" sldId="2147483666"/>
              <pc:sldLayoutMk cId="3013730406" sldId="2147483680"/>
              <ac:picMk id="3" creationId="{09BF95F4-213A-01EE-DB30-AB222CBEE4CF}"/>
            </ac:picMkLst>
          </pc:picChg>
        </pc:sldLayoutChg>
      </pc:sldMasterChg>
    </pc:docChg>
  </pc:docChgLst>
  <pc:docChgLst>
    <pc:chgData name="Malinowski, Jackie" userId="80873aa5-d70a-4342-86d4-bf6e3c41f532" providerId="ADAL" clId="{7C1727F6-632F-F34E-99E4-16BA348D39FB}"/>
    <pc:docChg chg="undo custSel modSld modMainMaster">
      <pc:chgData name="Malinowski, Jackie" userId="80873aa5-d70a-4342-86d4-bf6e3c41f532" providerId="ADAL" clId="{7C1727F6-632F-F34E-99E4-16BA348D39FB}" dt="2025-11-02T19:12:52.077" v="150" actId="207"/>
      <pc:docMkLst>
        <pc:docMk/>
      </pc:docMkLst>
      <pc:sldChg chg="modSp mod">
        <pc:chgData name="Malinowski, Jackie" userId="80873aa5-d70a-4342-86d4-bf6e3c41f532" providerId="ADAL" clId="{7C1727F6-632F-F34E-99E4-16BA348D39FB}" dt="2025-11-02T19:12:29.078" v="148" actId="20577"/>
        <pc:sldMkLst>
          <pc:docMk/>
          <pc:sldMk cId="3359337785" sldId="265"/>
        </pc:sldMkLst>
        <pc:spChg chg="mod">
          <ac:chgData name="Malinowski, Jackie" userId="80873aa5-d70a-4342-86d4-bf6e3c41f532" providerId="ADAL" clId="{7C1727F6-632F-F34E-99E4-16BA348D39FB}" dt="2025-11-02T19:12:29.078" v="148" actId="20577"/>
          <ac:spMkLst>
            <pc:docMk/>
            <pc:sldMk cId="3359337785" sldId="265"/>
            <ac:spMk id="3" creationId="{25EDD9EB-86F1-79D7-D06E-37BF12CD540B}"/>
          </ac:spMkLst>
        </pc:spChg>
        <pc:spChg chg="mod">
          <ac:chgData name="Malinowski, Jackie" userId="80873aa5-d70a-4342-86d4-bf6e3c41f532" providerId="ADAL" clId="{7C1727F6-632F-F34E-99E4-16BA348D39FB}" dt="2025-11-02T00:13:37.058" v="26" actId="207"/>
          <ac:spMkLst>
            <pc:docMk/>
            <pc:sldMk cId="3359337785" sldId="265"/>
            <ac:spMk id="4" creationId="{3D165E62-CDAB-2F58-87E6-2683EC2BF41F}"/>
          </ac:spMkLst>
        </pc:spChg>
      </pc:sldChg>
      <pc:sldChg chg="modSp mod">
        <pc:chgData name="Malinowski, Jackie" userId="80873aa5-d70a-4342-86d4-bf6e3c41f532" providerId="ADAL" clId="{7C1727F6-632F-F34E-99E4-16BA348D39FB}" dt="2025-11-02T00:15:18.744" v="44" actId="2711"/>
        <pc:sldMkLst>
          <pc:docMk/>
          <pc:sldMk cId="2887162952" sldId="266"/>
        </pc:sldMkLst>
        <pc:spChg chg="mod">
          <ac:chgData name="Malinowski, Jackie" userId="80873aa5-d70a-4342-86d4-bf6e3c41f532" providerId="ADAL" clId="{7C1727F6-632F-F34E-99E4-16BA348D39FB}" dt="2025-11-02T00:14:00.294" v="27" actId="207"/>
          <ac:spMkLst>
            <pc:docMk/>
            <pc:sldMk cId="2887162952" sldId="266"/>
            <ac:spMk id="6" creationId="{6C2469D6-B964-AA0F-0999-32E07A4FF737}"/>
          </ac:spMkLst>
        </pc:spChg>
        <pc:spChg chg="mod">
          <ac:chgData name="Malinowski, Jackie" userId="80873aa5-d70a-4342-86d4-bf6e3c41f532" providerId="ADAL" clId="{7C1727F6-632F-F34E-99E4-16BA348D39FB}" dt="2025-11-02T00:15:18.744" v="44" actId="2711"/>
          <ac:spMkLst>
            <pc:docMk/>
            <pc:sldMk cId="2887162952" sldId="266"/>
            <ac:spMk id="7" creationId="{F3DE6C42-DA75-C804-85B6-5D8A16909AA7}"/>
          </ac:spMkLst>
        </pc:spChg>
      </pc:sldChg>
      <pc:sldChg chg="modSp mod">
        <pc:chgData name="Malinowski, Jackie" userId="80873aa5-d70a-4342-86d4-bf6e3c41f532" providerId="ADAL" clId="{7C1727F6-632F-F34E-99E4-16BA348D39FB}" dt="2025-11-02T00:17:21.983" v="66" actId="20577"/>
        <pc:sldMkLst>
          <pc:docMk/>
          <pc:sldMk cId="277919879" sldId="267"/>
        </pc:sldMkLst>
        <pc:spChg chg="mod">
          <ac:chgData name="Malinowski, Jackie" userId="80873aa5-d70a-4342-86d4-bf6e3c41f532" providerId="ADAL" clId="{7C1727F6-632F-F34E-99E4-16BA348D39FB}" dt="2025-11-02T00:16:50.459" v="58" actId="14100"/>
          <ac:spMkLst>
            <pc:docMk/>
            <pc:sldMk cId="277919879" sldId="267"/>
            <ac:spMk id="3" creationId="{81F9B967-AEB1-732C-8DDB-834589A0270D}"/>
          </ac:spMkLst>
        </pc:spChg>
        <pc:spChg chg="mod">
          <ac:chgData name="Malinowski, Jackie" userId="80873aa5-d70a-4342-86d4-bf6e3c41f532" providerId="ADAL" clId="{7C1727F6-632F-F34E-99E4-16BA348D39FB}" dt="2025-11-02T00:16:02.420" v="47"/>
          <ac:spMkLst>
            <pc:docMk/>
            <pc:sldMk cId="277919879" sldId="267"/>
            <ac:spMk id="5" creationId="{40C1BE1C-ECEC-E680-356D-07C8F349B5DC}"/>
          </ac:spMkLst>
        </pc:spChg>
        <pc:spChg chg="mod">
          <ac:chgData name="Malinowski, Jackie" userId="80873aa5-d70a-4342-86d4-bf6e3c41f532" providerId="ADAL" clId="{7C1727F6-632F-F34E-99E4-16BA348D39FB}" dt="2025-11-02T00:17:07.510" v="64" actId="20577"/>
          <ac:spMkLst>
            <pc:docMk/>
            <pc:sldMk cId="277919879" sldId="267"/>
            <ac:spMk id="7" creationId="{C4E67E01-75A8-B879-34FD-4A485FDEACB1}"/>
          </ac:spMkLst>
        </pc:spChg>
        <pc:spChg chg="mod">
          <ac:chgData name="Malinowski, Jackie" userId="80873aa5-d70a-4342-86d4-bf6e3c41f532" providerId="ADAL" clId="{7C1727F6-632F-F34E-99E4-16BA348D39FB}" dt="2025-11-02T00:16:25.340" v="51"/>
          <ac:spMkLst>
            <pc:docMk/>
            <pc:sldMk cId="277919879" sldId="267"/>
            <ac:spMk id="8" creationId="{CB2C2A9F-FF5E-FDC0-B464-D0562ED8D1FB}"/>
          </ac:spMkLst>
        </pc:spChg>
        <pc:spChg chg="mod">
          <ac:chgData name="Malinowski, Jackie" userId="80873aa5-d70a-4342-86d4-bf6e3c41f532" providerId="ADAL" clId="{7C1727F6-632F-F34E-99E4-16BA348D39FB}" dt="2025-11-02T00:17:00.025" v="60" actId="6549"/>
          <ac:spMkLst>
            <pc:docMk/>
            <pc:sldMk cId="277919879" sldId="267"/>
            <ac:spMk id="10" creationId="{FBCBFA74-A352-E3BA-ABA3-2E1A6B3FCD7C}"/>
          </ac:spMkLst>
        </pc:spChg>
        <pc:spChg chg="mod">
          <ac:chgData name="Malinowski, Jackie" userId="80873aa5-d70a-4342-86d4-bf6e3c41f532" providerId="ADAL" clId="{7C1727F6-632F-F34E-99E4-16BA348D39FB}" dt="2025-11-02T00:16:14.880" v="50" actId="20577"/>
          <ac:spMkLst>
            <pc:docMk/>
            <pc:sldMk cId="277919879" sldId="267"/>
            <ac:spMk id="11" creationId="{93A4608E-A489-3DF6-C94E-0307002111E2}"/>
          </ac:spMkLst>
        </pc:spChg>
        <pc:spChg chg="mod">
          <ac:chgData name="Malinowski, Jackie" userId="80873aa5-d70a-4342-86d4-bf6e3c41f532" providerId="ADAL" clId="{7C1727F6-632F-F34E-99E4-16BA348D39FB}" dt="2025-10-09T16:30:00.186" v="24" actId="1036"/>
          <ac:spMkLst>
            <pc:docMk/>
            <pc:sldMk cId="277919879" sldId="267"/>
            <ac:spMk id="13" creationId="{4CC19E37-4A46-41BC-C259-159FB188E8B4}"/>
          </ac:spMkLst>
        </pc:spChg>
        <pc:spChg chg="mod">
          <ac:chgData name="Malinowski, Jackie" userId="80873aa5-d70a-4342-86d4-bf6e3c41f532" providerId="ADAL" clId="{7C1727F6-632F-F34E-99E4-16BA348D39FB}" dt="2025-10-09T16:30:00.186" v="24" actId="1036"/>
          <ac:spMkLst>
            <pc:docMk/>
            <pc:sldMk cId="277919879" sldId="267"/>
            <ac:spMk id="14" creationId="{E55FC44B-1BC2-C900-02E2-C18458824574}"/>
          </ac:spMkLst>
        </pc:spChg>
        <pc:spChg chg="mod">
          <ac:chgData name="Malinowski, Jackie" userId="80873aa5-d70a-4342-86d4-bf6e3c41f532" providerId="ADAL" clId="{7C1727F6-632F-F34E-99E4-16BA348D39FB}" dt="2025-11-02T00:17:04.793" v="62" actId="20577"/>
          <ac:spMkLst>
            <pc:docMk/>
            <pc:sldMk cId="277919879" sldId="267"/>
            <ac:spMk id="16" creationId="{5F0DB1F6-FE87-460B-0938-CB326DF16027}"/>
          </ac:spMkLst>
        </pc:spChg>
        <pc:spChg chg="mod">
          <ac:chgData name="Malinowski, Jackie" userId="80873aa5-d70a-4342-86d4-bf6e3c41f532" providerId="ADAL" clId="{7C1727F6-632F-F34E-99E4-16BA348D39FB}" dt="2025-11-02T00:17:21.983" v="66" actId="20577"/>
          <ac:spMkLst>
            <pc:docMk/>
            <pc:sldMk cId="277919879" sldId="267"/>
            <ac:spMk id="22" creationId="{359FBBB1-6AD1-0784-545F-EBD488109C13}"/>
          </ac:spMkLst>
        </pc:spChg>
        <pc:spChg chg="mod">
          <ac:chgData name="Malinowski, Jackie" userId="80873aa5-d70a-4342-86d4-bf6e3c41f532" providerId="ADAL" clId="{7C1727F6-632F-F34E-99E4-16BA348D39FB}" dt="2025-10-09T16:30:00.186" v="24" actId="1036"/>
          <ac:spMkLst>
            <pc:docMk/>
            <pc:sldMk cId="277919879" sldId="267"/>
            <ac:spMk id="23" creationId="{D35F5889-F0DD-0572-8552-8BB9AC3027AE}"/>
          </ac:spMkLst>
        </pc:spChg>
      </pc:sldChg>
      <pc:sldChg chg="modSp mod">
        <pc:chgData name="Malinowski, Jackie" userId="80873aa5-d70a-4342-86d4-bf6e3c41f532" providerId="ADAL" clId="{7C1727F6-632F-F34E-99E4-16BA348D39FB}" dt="2025-11-02T19:12:48.277" v="149" actId="207"/>
        <pc:sldMkLst>
          <pc:docMk/>
          <pc:sldMk cId="2420375757" sldId="268"/>
        </pc:sldMkLst>
        <pc:spChg chg="mod">
          <ac:chgData name="Malinowski, Jackie" userId="80873aa5-d70a-4342-86d4-bf6e3c41f532" providerId="ADAL" clId="{7C1727F6-632F-F34E-99E4-16BA348D39FB}" dt="2025-11-02T19:12:48.277" v="149" actId="207"/>
          <ac:spMkLst>
            <pc:docMk/>
            <pc:sldMk cId="2420375757" sldId="268"/>
            <ac:spMk id="2" creationId="{67BB803E-2D83-855F-B513-AD7736839E8C}"/>
          </ac:spMkLst>
        </pc:spChg>
        <pc:spChg chg="mod">
          <ac:chgData name="Malinowski, Jackie" userId="80873aa5-d70a-4342-86d4-bf6e3c41f532" providerId="ADAL" clId="{7C1727F6-632F-F34E-99E4-16BA348D39FB}" dt="2025-11-02T00:17:56.058" v="77" actId="20577"/>
          <ac:spMkLst>
            <pc:docMk/>
            <pc:sldMk cId="2420375757" sldId="268"/>
            <ac:spMk id="3" creationId="{41580AC1-5CF2-2963-C229-B06AD17002F7}"/>
          </ac:spMkLst>
        </pc:spChg>
      </pc:sldChg>
      <pc:sldChg chg="modSp mod">
        <pc:chgData name="Malinowski, Jackie" userId="80873aa5-d70a-4342-86d4-bf6e3c41f532" providerId="ADAL" clId="{7C1727F6-632F-F34E-99E4-16BA348D39FB}" dt="2025-11-02T19:12:52.077" v="150" actId="207"/>
        <pc:sldMkLst>
          <pc:docMk/>
          <pc:sldMk cId="2615643504" sldId="269"/>
        </pc:sldMkLst>
        <pc:spChg chg="mod">
          <ac:chgData name="Malinowski, Jackie" userId="80873aa5-d70a-4342-86d4-bf6e3c41f532" providerId="ADAL" clId="{7C1727F6-632F-F34E-99E4-16BA348D39FB}" dt="2025-11-02T19:12:52.077" v="150" actId="207"/>
          <ac:spMkLst>
            <pc:docMk/>
            <pc:sldMk cId="2615643504" sldId="269"/>
            <ac:spMk id="2" creationId="{505D48E1-926C-AE14-B474-77F5365A7AD5}"/>
          </ac:spMkLst>
        </pc:spChg>
        <pc:spChg chg="mod">
          <ac:chgData name="Malinowski, Jackie" userId="80873aa5-d70a-4342-86d4-bf6e3c41f532" providerId="ADAL" clId="{7C1727F6-632F-F34E-99E4-16BA348D39FB}" dt="2025-11-02T00:18:09.461" v="78"/>
          <ac:spMkLst>
            <pc:docMk/>
            <pc:sldMk cId="2615643504" sldId="269"/>
            <ac:spMk id="4" creationId="{21A8C08B-96D1-49B3-8F59-A9DB72ABF6A6}"/>
          </ac:spMkLst>
        </pc:spChg>
      </pc:sldChg>
      <pc:sldChg chg="modSp mod">
        <pc:chgData name="Malinowski, Jackie" userId="80873aa5-d70a-4342-86d4-bf6e3c41f532" providerId="ADAL" clId="{7C1727F6-632F-F34E-99E4-16BA348D39FB}" dt="2025-11-02T00:18:41.020" v="87" actId="2711"/>
        <pc:sldMkLst>
          <pc:docMk/>
          <pc:sldMk cId="2424387261" sldId="270"/>
        </pc:sldMkLst>
        <pc:spChg chg="mod">
          <ac:chgData name="Malinowski, Jackie" userId="80873aa5-d70a-4342-86d4-bf6e3c41f532" providerId="ADAL" clId="{7C1727F6-632F-F34E-99E4-16BA348D39FB}" dt="2025-11-02T00:18:41.020" v="87" actId="2711"/>
          <ac:spMkLst>
            <pc:docMk/>
            <pc:sldMk cId="2424387261" sldId="270"/>
            <ac:spMk id="5" creationId="{3DAF2F46-EEA1-1CCC-739B-4528594C8089}"/>
          </ac:spMkLst>
        </pc:spChg>
      </pc:sldChg>
      <pc:sldChg chg="modSp mod">
        <pc:chgData name="Malinowski, Jackie" userId="80873aa5-d70a-4342-86d4-bf6e3c41f532" providerId="ADAL" clId="{7C1727F6-632F-F34E-99E4-16BA348D39FB}" dt="2025-11-02T00:19:32.102" v="107" actId="1038"/>
        <pc:sldMkLst>
          <pc:docMk/>
          <pc:sldMk cId="804407063" sldId="271"/>
        </pc:sldMkLst>
        <pc:spChg chg="mod">
          <ac:chgData name="Malinowski, Jackie" userId="80873aa5-d70a-4342-86d4-bf6e3c41f532" providerId="ADAL" clId="{7C1727F6-632F-F34E-99E4-16BA348D39FB}" dt="2025-11-02T00:19:32.102" v="107" actId="1038"/>
          <ac:spMkLst>
            <pc:docMk/>
            <pc:sldMk cId="804407063" sldId="271"/>
            <ac:spMk id="4" creationId="{A4FB604F-F9CA-3230-C1B5-05EF3D6A6568}"/>
          </ac:spMkLst>
        </pc:spChg>
      </pc:sldChg>
      <pc:sldMasterChg chg="setBg modSldLayout">
        <pc:chgData name="Malinowski, Jackie" userId="80873aa5-d70a-4342-86d4-bf6e3c41f532" providerId="ADAL" clId="{7C1727F6-632F-F34E-99E4-16BA348D39FB}" dt="2025-11-02T19:12:19.452" v="146" actId="207"/>
        <pc:sldMasterMkLst>
          <pc:docMk/>
          <pc:sldMasterMk cId="0" sldId="2147483666"/>
        </pc:sldMasterMkLst>
        <pc:sldLayoutChg chg="addSp delSp modSp mod">
          <pc:chgData name="Malinowski, Jackie" userId="80873aa5-d70a-4342-86d4-bf6e3c41f532" providerId="ADAL" clId="{7C1727F6-632F-F34E-99E4-16BA348D39FB}" dt="2025-11-02T19:05:15.993" v="108" actId="14826"/>
          <pc:sldLayoutMkLst>
            <pc:docMk/>
            <pc:sldMasterMk cId="0" sldId="2147483666"/>
            <pc:sldLayoutMk cId="3760227382" sldId="2147483660"/>
          </pc:sldLayoutMkLst>
          <pc:picChg chg="mod">
            <ac:chgData name="Malinowski, Jackie" userId="80873aa5-d70a-4342-86d4-bf6e3c41f532" providerId="ADAL" clId="{7C1727F6-632F-F34E-99E4-16BA348D39FB}" dt="2025-11-02T19:05:15.993" v="108" actId="14826"/>
            <ac:picMkLst>
              <pc:docMk/>
              <pc:sldMasterMk cId="0" sldId="2147483666"/>
              <pc:sldLayoutMk cId="3760227382" sldId="2147483660"/>
              <ac:picMk id="4" creationId="{9B1FBBDD-774B-BDD8-C2A3-5316D367296C}"/>
            </ac:picMkLst>
          </pc:picChg>
          <pc:picChg chg="add del mod">
            <ac:chgData name="Malinowski, Jackie" userId="80873aa5-d70a-4342-86d4-bf6e3c41f532" providerId="ADAL" clId="{7C1727F6-632F-F34E-99E4-16BA348D39FB}" dt="2025-09-26T17:25:30.156" v="3" actId="478"/>
            <ac:picMkLst>
              <pc:docMk/>
              <pc:sldMasterMk cId="0" sldId="2147483666"/>
              <pc:sldLayoutMk cId="3760227382" sldId="2147483660"/>
              <ac:picMk id="5" creationId="{60625749-1635-13D6-CAAB-70F7C61E8AF0}"/>
            </ac:picMkLst>
          </pc:picChg>
        </pc:sldLayoutChg>
        <pc:sldLayoutChg chg="modSp">
          <pc:chgData name="Malinowski, Jackie" userId="80873aa5-d70a-4342-86d4-bf6e3c41f532" providerId="ADAL" clId="{7C1727F6-632F-F34E-99E4-16BA348D39FB}" dt="2025-11-02T19:08:27.113" v="109" actId="14826"/>
          <pc:sldLayoutMkLst>
            <pc:docMk/>
            <pc:sldMasterMk cId="0" sldId="2147483666"/>
            <pc:sldLayoutMk cId="3654598665" sldId="2147483661"/>
          </pc:sldLayoutMkLst>
          <pc:picChg chg="mod">
            <ac:chgData name="Malinowski, Jackie" userId="80873aa5-d70a-4342-86d4-bf6e3c41f532" providerId="ADAL" clId="{7C1727F6-632F-F34E-99E4-16BA348D39FB}" dt="2025-11-02T19:08:27.113" v="109" actId="14826"/>
            <ac:picMkLst>
              <pc:docMk/>
              <pc:sldMasterMk cId="0" sldId="2147483666"/>
              <pc:sldLayoutMk cId="3654598665" sldId="2147483661"/>
              <ac:picMk id="4" creationId="{5B430A35-571D-9F58-8E24-4B1F8541FB19}"/>
            </ac:picMkLst>
          </pc:picChg>
        </pc:sldLayoutChg>
        <pc:sldLayoutChg chg="modSp">
          <pc:chgData name="Malinowski, Jackie" userId="80873aa5-d70a-4342-86d4-bf6e3c41f532" providerId="ADAL" clId="{7C1727F6-632F-F34E-99E4-16BA348D39FB}" dt="2025-11-02T19:08:32.571" v="110" actId="14826"/>
          <pc:sldLayoutMkLst>
            <pc:docMk/>
            <pc:sldMasterMk cId="0" sldId="2147483666"/>
            <pc:sldLayoutMk cId="3217093235" sldId="2147483667"/>
          </pc:sldLayoutMkLst>
          <pc:picChg chg="mod">
            <ac:chgData name="Malinowski, Jackie" userId="80873aa5-d70a-4342-86d4-bf6e3c41f532" providerId="ADAL" clId="{7C1727F6-632F-F34E-99E4-16BA348D39FB}" dt="2025-11-02T19:08:32.571" v="110" actId="14826"/>
            <ac:picMkLst>
              <pc:docMk/>
              <pc:sldMasterMk cId="0" sldId="2147483666"/>
              <pc:sldLayoutMk cId="3217093235" sldId="2147483667"/>
              <ac:picMk id="5" creationId="{FB4B0E99-E0A2-F7CD-11AA-44E238920DBA}"/>
            </ac:picMkLst>
          </pc:picChg>
        </pc:sldLayoutChg>
        <pc:sldLayoutChg chg="addSp delSp modSp mod">
          <pc:chgData name="Malinowski, Jackie" userId="80873aa5-d70a-4342-86d4-bf6e3c41f532" providerId="ADAL" clId="{7C1727F6-632F-F34E-99E4-16BA348D39FB}" dt="2025-11-02T19:08:43.879" v="115" actId="14826"/>
          <pc:sldLayoutMkLst>
            <pc:docMk/>
            <pc:sldMasterMk cId="0" sldId="2147483666"/>
            <pc:sldLayoutMk cId="1603712020" sldId="2147483668"/>
          </pc:sldLayoutMkLst>
          <pc:picChg chg="add mod">
            <ac:chgData name="Malinowski, Jackie" userId="80873aa5-d70a-4342-86d4-bf6e3c41f532" providerId="ADAL" clId="{7C1727F6-632F-F34E-99E4-16BA348D39FB}" dt="2025-09-26T17:35:52.069" v="10" actId="571"/>
            <ac:picMkLst>
              <pc:docMk/>
              <pc:sldMasterMk cId="0" sldId="2147483666"/>
              <pc:sldLayoutMk cId="1603712020" sldId="2147483668"/>
              <ac:picMk id="2" creationId="{A8FD5084-80E6-9ED0-69A6-227AAF258E73}"/>
            </ac:picMkLst>
          </pc:picChg>
          <pc:picChg chg="add mod">
            <ac:chgData name="Malinowski, Jackie" userId="80873aa5-d70a-4342-86d4-bf6e3c41f532" providerId="ADAL" clId="{7C1727F6-632F-F34E-99E4-16BA348D39FB}" dt="2025-11-02T19:08:36.138" v="112" actId="571"/>
            <ac:picMkLst>
              <pc:docMk/>
              <pc:sldMasterMk cId="0" sldId="2147483666"/>
              <pc:sldLayoutMk cId="1603712020" sldId="2147483668"/>
              <ac:picMk id="2" creationId="{C3F6ECCC-2A05-72C6-E336-9D67EAAB5B10}"/>
            </ac:picMkLst>
          </pc:picChg>
          <pc:picChg chg="add del mod">
            <ac:chgData name="Malinowski, Jackie" userId="80873aa5-d70a-4342-86d4-bf6e3c41f532" providerId="ADAL" clId="{7C1727F6-632F-F34E-99E4-16BA348D39FB}" dt="2025-11-02T19:08:43.879" v="115" actId="14826"/>
            <ac:picMkLst>
              <pc:docMk/>
              <pc:sldMasterMk cId="0" sldId="2147483666"/>
              <pc:sldLayoutMk cId="1603712020" sldId="2147483668"/>
              <ac:picMk id="3" creationId="{D1935AFA-FD43-1FD7-EAF2-A8D9A2E4424B}"/>
            </ac:picMkLst>
          </pc:picChg>
        </pc:sldLayoutChg>
        <pc:sldLayoutChg chg="modSp">
          <pc:chgData name="Malinowski, Jackie" userId="80873aa5-d70a-4342-86d4-bf6e3c41f532" providerId="ADAL" clId="{7C1727F6-632F-F34E-99E4-16BA348D39FB}" dt="2025-11-02T19:08:50.897" v="116" actId="14826"/>
          <pc:sldLayoutMkLst>
            <pc:docMk/>
            <pc:sldMasterMk cId="0" sldId="2147483666"/>
            <pc:sldLayoutMk cId="3081508819" sldId="2147483669"/>
          </pc:sldLayoutMkLst>
          <pc:picChg chg="mod">
            <ac:chgData name="Malinowski, Jackie" userId="80873aa5-d70a-4342-86d4-bf6e3c41f532" providerId="ADAL" clId="{7C1727F6-632F-F34E-99E4-16BA348D39FB}" dt="2025-11-02T19:08:50.897" v="116" actId="14826"/>
            <ac:picMkLst>
              <pc:docMk/>
              <pc:sldMasterMk cId="0" sldId="2147483666"/>
              <pc:sldLayoutMk cId="3081508819" sldId="2147483669"/>
              <ac:picMk id="3" creationId="{3A0B0B80-EC80-0408-1000-62A840488857}"/>
            </ac:picMkLst>
          </pc:picChg>
        </pc:sldLayoutChg>
        <pc:sldLayoutChg chg="modSp">
          <pc:chgData name="Malinowski, Jackie" userId="80873aa5-d70a-4342-86d4-bf6e3c41f532" providerId="ADAL" clId="{7C1727F6-632F-F34E-99E4-16BA348D39FB}" dt="2025-11-02T19:09:11.078" v="119" actId="14826"/>
          <pc:sldLayoutMkLst>
            <pc:docMk/>
            <pc:sldMasterMk cId="0" sldId="2147483666"/>
            <pc:sldLayoutMk cId="1139068717" sldId="2147483670"/>
          </pc:sldLayoutMkLst>
          <pc:picChg chg="mod">
            <ac:chgData name="Malinowski, Jackie" userId="80873aa5-d70a-4342-86d4-bf6e3c41f532" providerId="ADAL" clId="{7C1727F6-632F-F34E-99E4-16BA348D39FB}" dt="2025-11-02T19:09:11.078" v="119" actId="14826"/>
            <ac:picMkLst>
              <pc:docMk/>
              <pc:sldMasterMk cId="0" sldId="2147483666"/>
              <pc:sldLayoutMk cId="1139068717" sldId="2147483670"/>
              <ac:picMk id="3" creationId="{642ADEA6-0D02-B6EB-3F37-2378CABCD00A}"/>
            </ac:picMkLst>
          </pc:picChg>
        </pc:sldLayoutChg>
        <pc:sldLayoutChg chg="modSp">
          <pc:chgData name="Malinowski, Jackie" userId="80873aa5-d70a-4342-86d4-bf6e3c41f532" providerId="ADAL" clId="{7C1727F6-632F-F34E-99E4-16BA348D39FB}" dt="2025-11-02T19:08:57.307" v="117" actId="14826"/>
          <pc:sldLayoutMkLst>
            <pc:docMk/>
            <pc:sldMasterMk cId="0" sldId="2147483666"/>
            <pc:sldLayoutMk cId="1968784495" sldId="2147483671"/>
          </pc:sldLayoutMkLst>
          <pc:picChg chg="mod">
            <ac:chgData name="Malinowski, Jackie" userId="80873aa5-d70a-4342-86d4-bf6e3c41f532" providerId="ADAL" clId="{7C1727F6-632F-F34E-99E4-16BA348D39FB}" dt="2025-11-02T19:08:57.307" v="117" actId="14826"/>
            <ac:picMkLst>
              <pc:docMk/>
              <pc:sldMasterMk cId="0" sldId="2147483666"/>
              <pc:sldLayoutMk cId="1968784495" sldId="2147483671"/>
              <ac:picMk id="3" creationId="{36C8F24E-D141-CEAB-1DEA-969FC5315724}"/>
            </ac:picMkLst>
          </pc:picChg>
        </pc:sldLayoutChg>
        <pc:sldLayoutChg chg="modSp">
          <pc:chgData name="Malinowski, Jackie" userId="80873aa5-d70a-4342-86d4-bf6e3c41f532" providerId="ADAL" clId="{7C1727F6-632F-F34E-99E4-16BA348D39FB}" dt="2025-11-02T19:09:03.437" v="118" actId="14826"/>
          <pc:sldLayoutMkLst>
            <pc:docMk/>
            <pc:sldMasterMk cId="0" sldId="2147483666"/>
            <pc:sldLayoutMk cId="2033897501" sldId="2147483672"/>
          </pc:sldLayoutMkLst>
          <pc:picChg chg="mod">
            <ac:chgData name="Malinowski, Jackie" userId="80873aa5-d70a-4342-86d4-bf6e3c41f532" providerId="ADAL" clId="{7C1727F6-632F-F34E-99E4-16BA348D39FB}" dt="2025-11-02T19:09:03.437" v="118" actId="14826"/>
            <ac:picMkLst>
              <pc:docMk/>
              <pc:sldMasterMk cId="0" sldId="2147483666"/>
              <pc:sldLayoutMk cId="2033897501" sldId="2147483672"/>
              <ac:picMk id="3" creationId="{6895FA86-80E6-D2DF-7994-32348FB52A14}"/>
            </ac:picMkLst>
          </pc:picChg>
        </pc:sldLayoutChg>
        <pc:sldLayoutChg chg="modSp mod setBg">
          <pc:chgData name="Malinowski, Jackie" userId="80873aa5-d70a-4342-86d4-bf6e3c41f532" providerId="ADAL" clId="{7C1727F6-632F-F34E-99E4-16BA348D39FB}" dt="2025-11-02T19:09:57.571" v="122" actId="207"/>
          <pc:sldLayoutMkLst>
            <pc:docMk/>
            <pc:sldMasterMk cId="0" sldId="2147483666"/>
            <pc:sldLayoutMk cId="910187588" sldId="2147483673"/>
          </pc:sldLayoutMkLst>
          <pc:spChg chg="mod">
            <ac:chgData name="Malinowski, Jackie" userId="80873aa5-d70a-4342-86d4-bf6e3c41f532" providerId="ADAL" clId="{7C1727F6-632F-F34E-99E4-16BA348D39FB}" dt="2025-11-02T19:09:22.922" v="120" actId="207"/>
            <ac:spMkLst>
              <pc:docMk/>
              <pc:sldMasterMk cId="0" sldId="2147483666"/>
              <pc:sldLayoutMk cId="910187588" sldId="2147483673"/>
              <ac:spMk id="10" creationId="{E0D68941-B109-B7D5-0B54-FFA29662CAD9}"/>
            </ac:spMkLst>
          </pc:spChg>
          <pc:spChg chg="mod">
            <ac:chgData name="Malinowski, Jackie" userId="80873aa5-d70a-4342-86d4-bf6e3c41f532" providerId="ADAL" clId="{7C1727F6-632F-F34E-99E4-16BA348D39FB}" dt="2025-11-02T19:09:57.571" v="122" actId="207"/>
            <ac:spMkLst>
              <pc:docMk/>
              <pc:sldMasterMk cId="0" sldId="2147483666"/>
              <pc:sldLayoutMk cId="910187588" sldId="2147483673"/>
              <ac:spMk id="14" creationId="{8F86B469-D4EA-5682-384A-47DD9E9E1929}"/>
            </ac:spMkLst>
          </pc:spChg>
          <pc:picChg chg="mod">
            <ac:chgData name="Malinowski, Jackie" userId="80873aa5-d70a-4342-86d4-bf6e3c41f532" providerId="ADAL" clId="{7C1727F6-632F-F34E-99E4-16BA348D39FB}" dt="2025-11-02T19:09:47.540" v="121" actId="14826"/>
            <ac:picMkLst>
              <pc:docMk/>
              <pc:sldMasterMk cId="0" sldId="2147483666"/>
              <pc:sldLayoutMk cId="910187588" sldId="2147483673"/>
              <ac:picMk id="11" creationId="{05414129-ADCA-ADCD-4498-3AB465A87185}"/>
            </ac:picMkLst>
          </pc:picChg>
        </pc:sldLayoutChg>
        <pc:sldLayoutChg chg="modSp mod">
          <pc:chgData name="Malinowski, Jackie" userId="80873aa5-d70a-4342-86d4-bf6e3c41f532" providerId="ADAL" clId="{7C1727F6-632F-F34E-99E4-16BA348D39FB}" dt="2025-11-02T19:11:55.119" v="143" actId="207"/>
          <pc:sldLayoutMkLst>
            <pc:docMk/>
            <pc:sldMasterMk cId="0" sldId="2147483666"/>
            <pc:sldLayoutMk cId="119805611" sldId="2147483674"/>
          </pc:sldLayoutMkLst>
          <pc:spChg chg="mod">
            <ac:chgData name="Malinowski, Jackie" userId="80873aa5-d70a-4342-86d4-bf6e3c41f532" providerId="ADAL" clId="{7C1727F6-632F-F34E-99E4-16BA348D39FB}" dt="2025-11-02T19:10:07.255" v="123" actId="207"/>
            <ac:spMkLst>
              <pc:docMk/>
              <pc:sldMasterMk cId="0" sldId="2147483666"/>
              <pc:sldLayoutMk cId="119805611" sldId="2147483674"/>
              <ac:spMk id="10" creationId="{8FD6C4B6-DE0B-E2A5-6DF6-97B6AA2108B8}"/>
            </ac:spMkLst>
          </pc:spChg>
          <pc:spChg chg="mod">
            <ac:chgData name="Malinowski, Jackie" userId="80873aa5-d70a-4342-86d4-bf6e3c41f532" providerId="ADAL" clId="{7C1727F6-632F-F34E-99E4-16BA348D39FB}" dt="2025-11-02T19:11:55.119" v="143" actId="207"/>
            <ac:spMkLst>
              <pc:docMk/>
              <pc:sldMasterMk cId="0" sldId="2147483666"/>
              <pc:sldLayoutMk cId="119805611" sldId="2147483674"/>
              <ac:spMk id="11" creationId="{6BCC5881-1CA0-4E53-3BBE-82B099F7DB23}"/>
            </ac:spMkLst>
          </pc:spChg>
          <pc:picChg chg="mod">
            <ac:chgData name="Malinowski, Jackie" userId="80873aa5-d70a-4342-86d4-bf6e3c41f532" providerId="ADAL" clId="{7C1727F6-632F-F34E-99E4-16BA348D39FB}" dt="2025-11-02T19:10:19.271" v="125" actId="14826"/>
            <ac:picMkLst>
              <pc:docMk/>
              <pc:sldMasterMk cId="0" sldId="2147483666"/>
              <pc:sldLayoutMk cId="119805611" sldId="2147483674"/>
              <ac:picMk id="4" creationId="{507C1C91-016E-571D-159D-6E4E01E8E361}"/>
            </ac:picMkLst>
          </pc:picChg>
        </pc:sldLayoutChg>
        <pc:sldLayoutChg chg="addSp delSp modSp mod">
          <pc:chgData name="Malinowski, Jackie" userId="80873aa5-d70a-4342-86d4-bf6e3c41f532" providerId="ADAL" clId="{7C1727F6-632F-F34E-99E4-16BA348D39FB}" dt="2025-11-02T19:12:10.514" v="144" actId="207"/>
          <pc:sldLayoutMkLst>
            <pc:docMk/>
            <pc:sldMasterMk cId="0" sldId="2147483666"/>
            <pc:sldLayoutMk cId="662611739" sldId="2147483675"/>
          </pc:sldLayoutMkLst>
          <pc:spChg chg="mod">
            <ac:chgData name="Malinowski, Jackie" userId="80873aa5-d70a-4342-86d4-bf6e3c41f532" providerId="ADAL" clId="{7C1727F6-632F-F34E-99E4-16BA348D39FB}" dt="2025-11-02T19:12:10.514" v="144" actId="207"/>
            <ac:spMkLst>
              <pc:docMk/>
              <pc:sldMasterMk cId="0" sldId="2147483666"/>
              <pc:sldLayoutMk cId="662611739" sldId="2147483675"/>
              <ac:spMk id="12" creationId="{3E9DC013-C025-D6A7-038C-C3243AE17369}"/>
            </ac:spMkLst>
          </pc:spChg>
          <pc:spChg chg="mod">
            <ac:chgData name="Malinowski, Jackie" userId="80873aa5-d70a-4342-86d4-bf6e3c41f532" providerId="ADAL" clId="{7C1727F6-632F-F34E-99E4-16BA348D39FB}" dt="2025-11-02T19:11:49.958" v="141" actId="207"/>
            <ac:spMkLst>
              <pc:docMk/>
              <pc:sldMasterMk cId="0" sldId="2147483666"/>
              <pc:sldLayoutMk cId="662611739" sldId="2147483675"/>
              <ac:spMk id="20" creationId="{F6ED33D2-AE76-137C-2882-8D6E57ADCBB1}"/>
            </ac:spMkLst>
          </pc:spChg>
          <pc:spChg chg="mod">
            <ac:chgData name="Malinowski, Jackie" userId="80873aa5-d70a-4342-86d4-bf6e3c41f532" providerId="ADAL" clId="{7C1727F6-632F-F34E-99E4-16BA348D39FB}" dt="2025-11-02T19:11:49.958" v="141" actId="207"/>
            <ac:spMkLst>
              <pc:docMk/>
              <pc:sldMasterMk cId="0" sldId="2147483666"/>
              <pc:sldLayoutMk cId="662611739" sldId="2147483675"/>
              <ac:spMk id="21" creationId="{FA56CC10-A6AF-E7CF-E049-7F9C1D9898A1}"/>
            </ac:spMkLst>
          </pc:spChg>
          <pc:spChg chg="mod">
            <ac:chgData name="Malinowski, Jackie" userId="80873aa5-d70a-4342-86d4-bf6e3c41f532" providerId="ADAL" clId="{7C1727F6-632F-F34E-99E4-16BA348D39FB}" dt="2025-11-02T19:11:49.958" v="141" actId="207"/>
            <ac:spMkLst>
              <pc:docMk/>
              <pc:sldMasterMk cId="0" sldId="2147483666"/>
              <pc:sldLayoutMk cId="662611739" sldId="2147483675"/>
              <ac:spMk id="22" creationId="{B5751F96-DB2E-CACE-F481-E2232E71DFE1}"/>
            </ac:spMkLst>
          </pc:spChg>
          <pc:picChg chg="add mod">
            <ac:chgData name="Malinowski, Jackie" userId="80873aa5-d70a-4342-86d4-bf6e3c41f532" providerId="ADAL" clId="{7C1727F6-632F-F34E-99E4-16BA348D39FB}" dt="2025-11-02T19:10:25.156" v="127"/>
            <ac:picMkLst>
              <pc:docMk/>
              <pc:sldMasterMk cId="0" sldId="2147483666"/>
              <pc:sldLayoutMk cId="662611739" sldId="2147483675"/>
              <ac:picMk id="2" creationId="{8CCD0505-D617-AF73-D863-21A56A3CF3FB}"/>
            </ac:picMkLst>
          </pc:picChg>
          <pc:picChg chg="del">
            <ac:chgData name="Malinowski, Jackie" userId="80873aa5-d70a-4342-86d4-bf6e3c41f532" providerId="ADAL" clId="{7C1727F6-632F-F34E-99E4-16BA348D39FB}" dt="2025-11-02T19:10:25.076" v="126" actId="478"/>
            <ac:picMkLst>
              <pc:docMk/>
              <pc:sldMasterMk cId="0" sldId="2147483666"/>
              <pc:sldLayoutMk cId="662611739" sldId="2147483675"/>
              <ac:picMk id="3" creationId="{CA029DFC-AD91-5119-B842-A0F6F48B75EE}"/>
            </ac:picMkLst>
          </pc:picChg>
        </pc:sldLayoutChg>
        <pc:sldLayoutChg chg="addSp delSp modSp mod setBg">
          <pc:chgData name="Malinowski, Jackie" userId="80873aa5-d70a-4342-86d4-bf6e3c41f532" providerId="ADAL" clId="{7C1727F6-632F-F34E-99E4-16BA348D39FB}" dt="2025-11-02T19:11:35.813" v="138" actId="207"/>
          <pc:sldLayoutMkLst>
            <pc:docMk/>
            <pc:sldMasterMk cId="0" sldId="2147483666"/>
            <pc:sldLayoutMk cId="1770851461" sldId="2147483676"/>
          </pc:sldLayoutMkLst>
          <pc:spChg chg="mod">
            <ac:chgData name="Malinowski, Jackie" userId="80873aa5-d70a-4342-86d4-bf6e3c41f532" providerId="ADAL" clId="{7C1727F6-632F-F34E-99E4-16BA348D39FB}" dt="2025-11-02T19:11:35.813" v="138" actId="207"/>
            <ac:spMkLst>
              <pc:docMk/>
              <pc:sldMasterMk cId="0" sldId="2147483666"/>
              <pc:sldLayoutMk cId="1770851461" sldId="2147483676"/>
              <ac:spMk id="20" creationId="{F6502ED3-9D49-0535-DE14-7189A911874A}"/>
            </ac:spMkLst>
          </pc:spChg>
          <pc:picChg chg="add mod">
            <ac:chgData name="Malinowski, Jackie" userId="80873aa5-d70a-4342-86d4-bf6e3c41f532" providerId="ADAL" clId="{7C1727F6-632F-F34E-99E4-16BA348D39FB}" dt="2025-11-02T19:10:33.484" v="133"/>
            <ac:picMkLst>
              <pc:docMk/>
              <pc:sldMasterMk cId="0" sldId="2147483666"/>
              <pc:sldLayoutMk cId="1770851461" sldId="2147483676"/>
              <ac:picMk id="2" creationId="{8AB43F97-B871-A187-DAB1-01518EE1F6BD}"/>
            </ac:picMkLst>
          </pc:picChg>
          <pc:picChg chg="del">
            <ac:chgData name="Malinowski, Jackie" userId="80873aa5-d70a-4342-86d4-bf6e3c41f532" providerId="ADAL" clId="{7C1727F6-632F-F34E-99E4-16BA348D39FB}" dt="2025-11-02T19:10:33.007" v="132" actId="478"/>
            <ac:picMkLst>
              <pc:docMk/>
              <pc:sldMasterMk cId="0" sldId="2147483666"/>
              <pc:sldLayoutMk cId="1770851461" sldId="2147483676"/>
              <ac:picMk id="3" creationId="{EB141EED-DE4B-7325-F3A4-D31E2C789D8F}"/>
            </ac:picMkLst>
          </pc:picChg>
        </pc:sldLayoutChg>
        <pc:sldLayoutChg chg="modSp mod">
          <pc:chgData name="Malinowski, Jackie" userId="80873aa5-d70a-4342-86d4-bf6e3c41f532" providerId="ADAL" clId="{7C1727F6-632F-F34E-99E4-16BA348D39FB}" dt="2025-11-02T19:11:21.562" v="136" actId="207"/>
          <pc:sldLayoutMkLst>
            <pc:docMk/>
            <pc:sldMasterMk cId="0" sldId="2147483666"/>
            <pc:sldLayoutMk cId="2599996536" sldId="2147483677"/>
          </pc:sldLayoutMkLst>
          <pc:spChg chg="mod">
            <ac:chgData name="Malinowski, Jackie" userId="80873aa5-d70a-4342-86d4-bf6e3c41f532" providerId="ADAL" clId="{7C1727F6-632F-F34E-99E4-16BA348D39FB}" dt="2025-11-02T19:11:21.562" v="136" actId="207"/>
            <ac:spMkLst>
              <pc:docMk/>
              <pc:sldMasterMk cId="0" sldId="2147483666"/>
              <pc:sldLayoutMk cId="2599996536" sldId="2147483677"/>
              <ac:spMk id="3" creationId="{30FD4FDF-ACB2-8718-EA97-492E065248FA}"/>
            </ac:spMkLst>
          </pc:spChg>
        </pc:sldLayoutChg>
        <pc:sldLayoutChg chg="modSp mod">
          <pc:chgData name="Malinowski, Jackie" userId="80873aa5-d70a-4342-86d4-bf6e3c41f532" providerId="ADAL" clId="{7C1727F6-632F-F34E-99E4-16BA348D39FB}" dt="2025-11-02T19:11:12.370" v="135" actId="207"/>
          <pc:sldLayoutMkLst>
            <pc:docMk/>
            <pc:sldMasterMk cId="0" sldId="2147483666"/>
            <pc:sldLayoutMk cId="57625193" sldId="2147483678"/>
          </pc:sldLayoutMkLst>
          <pc:spChg chg="mod">
            <ac:chgData name="Malinowski, Jackie" userId="80873aa5-d70a-4342-86d4-bf6e3c41f532" providerId="ADAL" clId="{7C1727F6-632F-F34E-99E4-16BA348D39FB}" dt="2025-11-02T19:11:12.370" v="135" actId="207"/>
            <ac:spMkLst>
              <pc:docMk/>
              <pc:sldMasterMk cId="0" sldId="2147483666"/>
              <pc:sldLayoutMk cId="57625193" sldId="2147483678"/>
              <ac:spMk id="13" creationId="{D2F03ADA-2816-CF26-9193-7077BDE93876}"/>
            </ac:spMkLst>
          </pc:spChg>
          <pc:picChg chg="mod">
            <ac:chgData name="Malinowski, Jackie" userId="80873aa5-d70a-4342-86d4-bf6e3c41f532" providerId="ADAL" clId="{7C1727F6-632F-F34E-99E4-16BA348D39FB}" dt="2025-11-02T19:10:51.728" v="134" actId="14826"/>
            <ac:picMkLst>
              <pc:docMk/>
              <pc:sldMasterMk cId="0" sldId="2147483666"/>
              <pc:sldLayoutMk cId="57625193" sldId="2147483678"/>
              <ac:picMk id="5" creationId="{3B7FB907-996D-FE56-00F0-160D298D5914}"/>
            </ac:picMkLst>
          </pc:picChg>
        </pc:sldLayoutChg>
        <pc:sldLayoutChg chg="addSp delSp modSp mod">
          <pc:chgData name="Malinowski, Jackie" userId="80873aa5-d70a-4342-86d4-bf6e3c41f532" providerId="ADAL" clId="{7C1727F6-632F-F34E-99E4-16BA348D39FB}" dt="2025-11-02T19:12:16.268" v="145" actId="207"/>
          <pc:sldLayoutMkLst>
            <pc:docMk/>
            <pc:sldMasterMk cId="0" sldId="2147483666"/>
            <pc:sldLayoutMk cId="373984843" sldId="2147483679"/>
          </pc:sldLayoutMkLst>
          <pc:spChg chg="mod">
            <ac:chgData name="Malinowski, Jackie" userId="80873aa5-d70a-4342-86d4-bf6e3c41f532" providerId="ADAL" clId="{7C1727F6-632F-F34E-99E4-16BA348D39FB}" dt="2025-11-02T19:12:16.268" v="145" actId="207"/>
            <ac:spMkLst>
              <pc:docMk/>
              <pc:sldMasterMk cId="0" sldId="2147483666"/>
              <pc:sldLayoutMk cId="373984843" sldId="2147483679"/>
              <ac:spMk id="10" creationId="{8FD6C4B6-DE0B-E2A5-6DF6-97B6AA2108B8}"/>
            </ac:spMkLst>
          </pc:spChg>
          <pc:spChg chg="mod">
            <ac:chgData name="Malinowski, Jackie" userId="80873aa5-d70a-4342-86d4-bf6e3c41f532" providerId="ADAL" clId="{7C1727F6-632F-F34E-99E4-16BA348D39FB}" dt="2025-11-02T19:11:44.545" v="140" actId="207"/>
            <ac:spMkLst>
              <pc:docMk/>
              <pc:sldMasterMk cId="0" sldId="2147483666"/>
              <pc:sldLayoutMk cId="373984843" sldId="2147483679"/>
              <ac:spMk id="11" creationId="{6BCC5881-1CA0-4E53-3BBE-82B099F7DB23}"/>
            </ac:spMkLst>
          </pc:spChg>
          <pc:picChg chg="add mod">
            <ac:chgData name="Malinowski, Jackie" userId="80873aa5-d70a-4342-86d4-bf6e3c41f532" providerId="ADAL" clId="{7C1727F6-632F-F34E-99E4-16BA348D39FB}" dt="2025-11-02T19:10:28.061" v="129"/>
            <ac:picMkLst>
              <pc:docMk/>
              <pc:sldMasterMk cId="0" sldId="2147483666"/>
              <pc:sldLayoutMk cId="373984843" sldId="2147483679"/>
              <ac:picMk id="2" creationId="{6C3715EF-0BB2-9E29-D10D-B26C05CECFD6}"/>
            </ac:picMkLst>
          </pc:picChg>
          <pc:picChg chg="del">
            <ac:chgData name="Malinowski, Jackie" userId="80873aa5-d70a-4342-86d4-bf6e3c41f532" providerId="ADAL" clId="{7C1727F6-632F-F34E-99E4-16BA348D39FB}" dt="2025-11-02T19:10:27.631" v="128" actId="478"/>
            <ac:picMkLst>
              <pc:docMk/>
              <pc:sldMasterMk cId="0" sldId="2147483666"/>
              <pc:sldLayoutMk cId="373984843" sldId="2147483679"/>
              <ac:picMk id="3" creationId="{9BBBA73A-0D3E-EA5E-ACBF-EE2542CFDAFA}"/>
            </ac:picMkLst>
          </pc:picChg>
        </pc:sldLayoutChg>
        <pc:sldLayoutChg chg="addSp delSp modSp mod">
          <pc:chgData name="Malinowski, Jackie" userId="80873aa5-d70a-4342-86d4-bf6e3c41f532" providerId="ADAL" clId="{7C1727F6-632F-F34E-99E4-16BA348D39FB}" dt="2025-11-02T19:12:19.452" v="146" actId="207"/>
          <pc:sldLayoutMkLst>
            <pc:docMk/>
            <pc:sldMasterMk cId="0" sldId="2147483666"/>
            <pc:sldLayoutMk cId="3013730406" sldId="2147483680"/>
          </pc:sldLayoutMkLst>
          <pc:spChg chg="mod">
            <ac:chgData name="Malinowski, Jackie" userId="80873aa5-d70a-4342-86d4-bf6e3c41f532" providerId="ADAL" clId="{7C1727F6-632F-F34E-99E4-16BA348D39FB}" dt="2025-11-02T19:12:19.452" v="146" actId="207"/>
            <ac:spMkLst>
              <pc:docMk/>
              <pc:sldMasterMk cId="0" sldId="2147483666"/>
              <pc:sldLayoutMk cId="3013730406" sldId="2147483680"/>
              <ac:spMk id="12" creationId="{3E9DC013-C025-D6A7-038C-C3243AE17369}"/>
            </ac:spMkLst>
          </pc:spChg>
          <pc:spChg chg="mod">
            <ac:chgData name="Malinowski, Jackie" userId="80873aa5-d70a-4342-86d4-bf6e3c41f532" providerId="ADAL" clId="{7C1727F6-632F-F34E-99E4-16BA348D39FB}" dt="2025-11-02T19:11:40.213" v="139" actId="207"/>
            <ac:spMkLst>
              <pc:docMk/>
              <pc:sldMasterMk cId="0" sldId="2147483666"/>
              <pc:sldLayoutMk cId="3013730406" sldId="2147483680"/>
              <ac:spMk id="22" creationId="{B5751F96-DB2E-CACE-F481-E2232E71DFE1}"/>
            </ac:spMkLst>
          </pc:spChg>
          <pc:picChg chg="add mod">
            <ac:chgData name="Malinowski, Jackie" userId="80873aa5-d70a-4342-86d4-bf6e3c41f532" providerId="ADAL" clId="{7C1727F6-632F-F34E-99E4-16BA348D39FB}" dt="2025-11-02T19:10:30.480" v="131"/>
            <ac:picMkLst>
              <pc:docMk/>
              <pc:sldMasterMk cId="0" sldId="2147483666"/>
              <pc:sldLayoutMk cId="3013730406" sldId="2147483680"/>
              <ac:picMk id="2" creationId="{61AF23AE-F8F6-D0A0-2021-A041AB00ED46}"/>
            </ac:picMkLst>
          </pc:picChg>
          <pc:picChg chg="del">
            <ac:chgData name="Malinowski, Jackie" userId="80873aa5-d70a-4342-86d4-bf6e3c41f532" providerId="ADAL" clId="{7C1727F6-632F-F34E-99E4-16BA348D39FB}" dt="2025-11-02T19:10:30.071" v="130" actId="478"/>
            <ac:picMkLst>
              <pc:docMk/>
              <pc:sldMasterMk cId="0" sldId="2147483666"/>
              <pc:sldLayoutMk cId="3013730406" sldId="2147483680"/>
              <ac:picMk id="3" creationId="{09BF95F4-213A-01EE-DB30-AB222CBEE4CF}"/>
            </ac:picMkLst>
          </pc:picChg>
        </pc:sldLayoutChg>
      </pc:sldMasterChg>
    </pc:docChg>
  </pc:docChgLst>
  <pc:docChgLst>
    <pc:chgData name="Malinowski, Jackie" userId="80873aa5-d70a-4342-86d4-bf6e3c41f532" providerId="ADAL" clId="{ECEA19F1-DFB5-C643-BF4E-7BF35CFCFDC2}"/>
    <pc:docChg chg="custSel modSld modMainMaster">
      <pc:chgData name="Malinowski, Jackie" userId="80873aa5-d70a-4342-86d4-bf6e3c41f532" providerId="ADAL" clId="{ECEA19F1-DFB5-C643-BF4E-7BF35CFCFDC2}" dt="2025-11-02T19:24:43.565" v="18" actId="478"/>
      <pc:docMkLst>
        <pc:docMk/>
      </pc:docMkLst>
      <pc:sldChg chg="delSp mod">
        <pc:chgData name="Malinowski, Jackie" userId="80873aa5-d70a-4342-86d4-bf6e3c41f532" providerId="ADAL" clId="{ECEA19F1-DFB5-C643-BF4E-7BF35CFCFDC2}" dt="2025-11-02T19:24:43.565" v="18" actId="478"/>
        <pc:sldMkLst>
          <pc:docMk/>
          <pc:sldMk cId="3359337785" sldId="265"/>
        </pc:sldMkLst>
        <pc:spChg chg="del">
          <ac:chgData name="Malinowski, Jackie" userId="80873aa5-d70a-4342-86d4-bf6e3c41f532" providerId="ADAL" clId="{ECEA19F1-DFB5-C643-BF4E-7BF35CFCFDC2}" dt="2025-11-02T19:24:43.565" v="18" actId="478"/>
          <ac:spMkLst>
            <pc:docMk/>
            <pc:sldMk cId="3359337785" sldId="265"/>
            <ac:spMk id="4" creationId="{3D165E62-CDAB-2F58-87E6-2683EC2BF41F}"/>
          </ac:spMkLst>
        </pc:spChg>
      </pc:sldChg>
      <pc:sldMasterChg chg="modSldLayout">
        <pc:chgData name="Malinowski, Jackie" userId="80873aa5-d70a-4342-86d4-bf6e3c41f532" providerId="ADAL" clId="{ECEA19F1-DFB5-C643-BF4E-7BF35CFCFDC2}" dt="2025-11-02T19:24:38.830" v="17" actId="14826"/>
        <pc:sldMasterMkLst>
          <pc:docMk/>
          <pc:sldMasterMk cId="0" sldId="2147483666"/>
        </pc:sldMasterMkLst>
        <pc:sldLayoutChg chg="modSp">
          <pc:chgData name="Malinowski, Jackie" userId="80873aa5-d70a-4342-86d4-bf6e3c41f532" providerId="ADAL" clId="{ECEA19F1-DFB5-C643-BF4E-7BF35CFCFDC2}" dt="2025-11-02T19:23:24.091" v="0" actId="14826"/>
          <pc:sldLayoutMkLst>
            <pc:docMk/>
            <pc:sldMasterMk cId="0" sldId="2147483666"/>
            <pc:sldLayoutMk cId="3760227382" sldId="2147483660"/>
          </pc:sldLayoutMkLst>
          <pc:picChg chg="mod">
            <ac:chgData name="Malinowski, Jackie" userId="80873aa5-d70a-4342-86d4-bf6e3c41f532" providerId="ADAL" clId="{ECEA19F1-DFB5-C643-BF4E-7BF35CFCFDC2}" dt="2025-11-02T19:23:24.091" v="0" actId="14826"/>
            <ac:picMkLst>
              <pc:docMk/>
              <pc:sldMasterMk cId="0" sldId="2147483666"/>
              <pc:sldLayoutMk cId="3760227382" sldId="2147483660"/>
              <ac:picMk id="4" creationId="{9B1FBBDD-774B-BDD8-C2A3-5316D367296C}"/>
            </ac:picMkLst>
          </pc:picChg>
        </pc:sldLayoutChg>
        <pc:sldLayoutChg chg="addSp modSp">
          <pc:chgData name="Malinowski, Jackie" userId="80873aa5-d70a-4342-86d4-bf6e3c41f532" providerId="ADAL" clId="{ECEA19F1-DFB5-C643-BF4E-7BF35CFCFDC2}" dt="2025-11-02T19:23:46.470" v="5" actId="14826"/>
          <pc:sldLayoutMkLst>
            <pc:docMk/>
            <pc:sldMasterMk cId="0" sldId="2147483666"/>
            <pc:sldLayoutMk cId="1139068717" sldId="2147483670"/>
          </pc:sldLayoutMkLst>
          <pc:picChg chg="mod">
            <ac:chgData name="Malinowski, Jackie" userId="80873aa5-d70a-4342-86d4-bf6e3c41f532" providerId="ADAL" clId="{ECEA19F1-DFB5-C643-BF4E-7BF35CFCFDC2}" dt="2025-11-02T19:23:46.470" v="5" actId="14826"/>
            <ac:picMkLst>
              <pc:docMk/>
              <pc:sldMasterMk cId="0" sldId="2147483666"/>
              <pc:sldLayoutMk cId="1139068717" sldId="2147483670"/>
              <ac:picMk id="3" creationId="{642ADEA6-0D02-B6EB-3F37-2378CABCD00A}"/>
            </ac:picMkLst>
          </pc:picChg>
          <pc:picChg chg="add mod">
            <ac:chgData name="Malinowski, Jackie" userId="80873aa5-d70a-4342-86d4-bf6e3c41f532" providerId="ADAL" clId="{ECEA19F1-DFB5-C643-BF4E-7BF35CFCFDC2}" dt="2025-11-02T19:23:37.762" v="2" actId="571"/>
            <ac:picMkLst>
              <pc:docMk/>
              <pc:sldMasterMk cId="0" sldId="2147483666"/>
              <pc:sldLayoutMk cId="1139068717" sldId="2147483670"/>
              <ac:picMk id="11" creationId="{786B4025-4C25-B9EC-7123-A10968DC2753}"/>
            </ac:picMkLst>
          </pc:picChg>
        </pc:sldLayoutChg>
        <pc:sldLayoutChg chg="modSp">
          <pc:chgData name="Malinowski, Jackie" userId="80873aa5-d70a-4342-86d4-bf6e3c41f532" providerId="ADAL" clId="{ECEA19F1-DFB5-C643-BF4E-7BF35CFCFDC2}" dt="2025-11-02T19:24:00.563" v="6" actId="14826"/>
          <pc:sldLayoutMkLst>
            <pc:docMk/>
            <pc:sldMasterMk cId="0" sldId="2147483666"/>
            <pc:sldLayoutMk cId="910187588" sldId="2147483673"/>
          </pc:sldLayoutMkLst>
          <pc:picChg chg="mod">
            <ac:chgData name="Malinowski, Jackie" userId="80873aa5-d70a-4342-86d4-bf6e3c41f532" providerId="ADAL" clId="{ECEA19F1-DFB5-C643-BF4E-7BF35CFCFDC2}" dt="2025-11-02T19:24:00.563" v="6" actId="14826"/>
            <ac:picMkLst>
              <pc:docMk/>
              <pc:sldMasterMk cId="0" sldId="2147483666"/>
              <pc:sldLayoutMk cId="910187588" sldId="2147483673"/>
              <ac:picMk id="11" creationId="{05414129-ADCA-ADCD-4498-3AB465A87185}"/>
            </ac:picMkLst>
          </pc:picChg>
        </pc:sldLayoutChg>
        <pc:sldLayoutChg chg="modSp">
          <pc:chgData name="Malinowski, Jackie" userId="80873aa5-d70a-4342-86d4-bf6e3c41f532" providerId="ADAL" clId="{ECEA19F1-DFB5-C643-BF4E-7BF35CFCFDC2}" dt="2025-11-02T19:24:09.212" v="7" actId="14826"/>
          <pc:sldLayoutMkLst>
            <pc:docMk/>
            <pc:sldMasterMk cId="0" sldId="2147483666"/>
            <pc:sldLayoutMk cId="119805611" sldId="2147483674"/>
          </pc:sldLayoutMkLst>
          <pc:picChg chg="mod">
            <ac:chgData name="Malinowski, Jackie" userId="80873aa5-d70a-4342-86d4-bf6e3c41f532" providerId="ADAL" clId="{ECEA19F1-DFB5-C643-BF4E-7BF35CFCFDC2}" dt="2025-11-02T19:24:09.212" v="7" actId="14826"/>
            <ac:picMkLst>
              <pc:docMk/>
              <pc:sldMasterMk cId="0" sldId="2147483666"/>
              <pc:sldLayoutMk cId="119805611" sldId="2147483674"/>
              <ac:picMk id="4" creationId="{507C1C91-016E-571D-159D-6E4E01E8E361}"/>
            </ac:picMkLst>
          </pc:picChg>
        </pc:sldLayoutChg>
        <pc:sldLayoutChg chg="addSp delSp modSp mod">
          <pc:chgData name="Malinowski, Jackie" userId="80873aa5-d70a-4342-86d4-bf6e3c41f532" providerId="ADAL" clId="{ECEA19F1-DFB5-C643-BF4E-7BF35CFCFDC2}" dt="2025-11-02T19:24:12.721" v="9"/>
          <pc:sldLayoutMkLst>
            <pc:docMk/>
            <pc:sldMasterMk cId="0" sldId="2147483666"/>
            <pc:sldLayoutMk cId="662611739" sldId="2147483675"/>
          </pc:sldLayoutMkLst>
          <pc:picChg chg="del">
            <ac:chgData name="Malinowski, Jackie" userId="80873aa5-d70a-4342-86d4-bf6e3c41f532" providerId="ADAL" clId="{ECEA19F1-DFB5-C643-BF4E-7BF35CFCFDC2}" dt="2025-11-02T19:24:12.687" v="8" actId="478"/>
            <ac:picMkLst>
              <pc:docMk/>
              <pc:sldMasterMk cId="0" sldId="2147483666"/>
              <pc:sldLayoutMk cId="662611739" sldId="2147483675"/>
              <ac:picMk id="2" creationId="{8CCD0505-D617-AF73-D863-21A56A3CF3FB}"/>
            </ac:picMkLst>
          </pc:picChg>
          <pc:picChg chg="add mod">
            <ac:chgData name="Malinowski, Jackie" userId="80873aa5-d70a-4342-86d4-bf6e3c41f532" providerId="ADAL" clId="{ECEA19F1-DFB5-C643-BF4E-7BF35CFCFDC2}" dt="2025-11-02T19:24:12.721" v="9"/>
            <ac:picMkLst>
              <pc:docMk/>
              <pc:sldMasterMk cId="0" sldId="2147483666"/>
              <pc:sldLayoutMk cId="662611739" sldId="2147483675"/>
              <ac:picMk id="3" creationId="{D6998AD5-8A66-FB3A-FA26-0EBA2920AD07}"/>
            </ac:picMkLst>
          </pc:picChg>
        </pc:sldLayoutChg>
        <pc:sldLayoutChg chg="addSp delSp modSp mod">
          <pc:chgData name="Malinowski, Jackie" userId="80873aa5-d70a-4342-86d4-bf6e3c41f532" providerId="ADAL" clId="{ECEA19F1-DFB5-C643-BF4E-7BF35CFCFDC2}" dt="2025-11-02T19:24:20.750" v="15"/>
          <pc:sldLayoutMkLst>
            <pc:docMk/>
            <pc:sldMasterMk cId="0" sldId="2147483666"/>
            <pc:sldLayoutMk cId="1770851461" sldId="2147483676"/>
          </pc:sldLayoutMkLst>
          <pc:picChg chg="del">
            <ac:chgData name="Malinowski, Jackie" userId="80873aa5-d70a-4342-86d4-bf6e3c41f532" providerId="ADAL" clId="{ECEA19F1-DFB5-C643-BF4E-7BF35CFCFDC2}" dt="2025-11-02T19:24:20.457" v="14" actId="478"/>
            <ac:picMkLst>
              <pc:docMk/>
              <pc:sldMasterMk cId="0" sldId="2147483666"/>
              <pc:sldLayoutMk cId="1770851461" sldId="2147483676"/>
              <ac:picMk id="2" creationId="{8AB43F97-B871-A187-DAB1-01518EE1F6BD}"/>
            </ac:picMkLst>
          </pc:picChg>
          <pc:picChg chg="add mod">
            <ac:chgData name="Malinowski, Jackie" userId="80873aa5-d70a-4342-86d4-bf6e3c41f532" providerId="ADAL" clId="{ECEA19F1-DFB5-C643-BF4E-7BF35CFCFDC2}" dt="2025-11-02T19:24:20.750" v="15"/>
            <ac:picMkLst>
              <pc:docMk/>
              <pc:sldMasterMk cId="0" sldId="2147483666"/>
              <pc:sldLayoutMk cId="1770851461" sldId="2147483676"/>
              <ac:picMk id="3" creationId="{99C8D06C-4B88-8C66-55A1-EF2C98163C87}"/>
            </ac:picMkLst>
          </pc:picChg>
        </pc:sldLayoutChg>
        <pc:sldLayoutChg chg="modSp">
          <pc:chgData name="Malinowski, Jackie" userId="80873aa5-d70a-4342-86d4-bf6e3c41f532" providerId="ADAL" clId="{ECEA19F1-DFB5-C643-BF4E-7BF35CFCFDC2}" dt="2025-11-02T19:24:29.454" v="16" actId="14826"/>
          <pc:sldLayoutMkLst>
            <pc:docMk/>
            <pc:sldMasterMk cId="0" sldId="2147483666"/>
            <pc:sldLayoutMk cId="2599996536" sldId="2147483677"/>
          </pc:sldLayoutMkLst>
          <pc:picChg chg="mod">
            <ac:chgData name="Malinowski, Jackie" userId="80873aa5-d70a-4342-86d4-bf6e3c41f532" providerId="ADAL" clId="{ECEA19F1-DFB5-C643-BF4E-7BF35CFCFDC2}" dt="2025-11-02T19:24:29.454" v="16" actId="14826"/>
            <ac:picMkLst>
              <pc:docMk/>
              <pc:sldMasterMk cId="0" sldId="2147483666"/>
              <pc:sldLayoutMk cId="2599996536" sldId="2147483677"/>
              <ac:picMk id="5" creationId="{5E9C54A5-6699-1870-2E31-D1C5AF0E4404}"/>
            </ac:picMkLst>
          </pc:picChg>
        </pc:sldLayoutChg>
        <pc:sldLayoutChg chg="modSp">
          <pc:chgData name="Malinowski, Jackie" userId="80873aa5-d70a-4342-86d4-bf6e3c41f532" providerId="ADAL" clId="{ECEA19F1-DFB5-C643-BF4E-7BF35CFCFDC2}" dt="2025-11-02T19:24:38.830" v="17" actId="14826"/>
          <pc:sldLayoutMkLst>
            <pc:docMk/>
            <pc:sldMasterMk cId="0" sldId="2147483666"/>
            <pc:sldLayoutMk cId="57625193" sldId="2147483678"/>
          </pc:sldLayoutMkLst>
          <pc:picChg chg="mod">
            <ac:chgData name="Malinowski, Jackie" userId="80873aa5-d70a-4342-86d4-bf6e3c41f532" providerId="ADAL" clId="{ECEA19F1-DFB5-C643-BF4E-7BF35CFCFDC2}" dt="2025-11-02T19:24:38.830" v="17" actId="14826"/>
            <ac:picMkLst>
              <pc:docMk/>
              <pc:sldMasterMk cId="0" sldId="2147483666"/>
              <pc:sldLayoutMk cId="57625193" sldId="2147483678"/>
              <ac:picMk id="5" creationId="{3B7FB907-996D-FE56-00F0-160D298D5914}"/>
            </ac:picMkLst>
          </pc:picChg>
        </pc:sldLayoutChg>
        <pc:sldLayoutChg chg="addSp delSp modSp mod">
          <pc:chgData name="Malinowski, Jackie" userId="80873aa5-d70a-4342-86d4-bf6e3c41f532" providerId="ADAL" clId="{ECEA19F1-DFB5-C643-BF4E-7BF35CFCFDC2}" dt="2025-11-02T19:24:15.246" v="11"/>
          <pc:sldLayoutMkLst>
            <pc:docMk/>
            <pc:sldMasterMk cId="0" sldId="2147483666"/>
            <pc:sldLayoutMk cId="373984843" sldId="2147483679"/>
          </pc:sldLayoutMkLst>
          <pc:picChg chg="del">
            <ac:chgData name="Malinowski, Jackie" userId="80873aa5-d70a-4342-86d4-bf6e3c41f532" providerId="ADAL" clId="{ECEA19F1-DFB5-C643-BF4E-7BF35CFCFDC2}" dt="2025-11-02T19:24:14.953" v="10" actId="478"/>
            <ac:picMkLst>
              <pc:docMk/>
              <pc:sldMasterMk cId="0" sldId="2147483666"/>
              <pc:sldLayoutMk cId="373984843" sldId="2147483679"/>
              <ac:picMk id="2" creationId="{6C3715EF-0BB2-9E29-D10D-B26C05CECFD6}"/>
            </ac:picMkLst>
          </pc:picChg>
          <pc:picChg chg="add mod">
            <ac:chgData name="Malinowski, Jackie" userId="80873aa5-d70a-4342-86d4-bf6e3c41f532" providerId="ADAL" clId="{ECEA19F1-DFB5-C643-BF4E-7BF35CFCFDC2}" dt="2025-11-02T19:24:15.246" v="11"/>
            <ac:picMkLst>
              <pc:docMk/>
              <pc:sldMasterMk cId="0" sldId="2147483666"/>
              <pc:sldLayoutMk cId="373984843" sldId="2147483679"/>
              <ac:picMk id="3" creationId="{DAC1745F-6F26-2D80-C071-8AF9FFD0BFD8}"/>
            </ac:picMkLst>
          </pc:picChg>
        </pc:sldLayoutChg>
        <pc:sldLayoutChg chg="addSp delSp modSp mod">
          <pc:chgData name="Malinowski, Jackie" userId="80873aa5-d70a-4342-86d4-bf6e3c41f532" providerId="ADAL" clId="{ECEA19F1-DFB5-C643-BF4E-7BF35CFCFDC2}" dt="2025-11-02T19:24:17.790" v="13"/>
          <pc:sldLayoutMkLst>
            <pc:docMk/>
            <pc:sldMasterMk cId="0" sldId="2147483666"/>
            <pc:sldLayoutMk cId="3013730406" sldId="2147483680"/>
          </pc:sldLayoutMkLst>
          <pc:picChg chg="del">
            <ac:chgData name="Malinowski, Jackie" userId="80873aa5-d70a-4342-86d4-bf6e3c41f532" providerId="ADAL" clId="{ECEA19F1-DFB5-C643-BF4E-7BF35CFCFDC2}" dt="2025-11-02T19:24:17.481" v="12" actId="478"/>
            <ac:picMkLst>
              <pc:docMk/>
              <pc:sldMasterMk cId="0" sldId="2147483666"/>
              <pc:sldLayoutMk cId="3013730406" sldId="2147483680"/>
              <ac:picMk id="2" creationId="{61AF23AE-F8F6-D0A0-2021-A041AB00ED46}"/>
            </ac:picMkLst>
          </pc:picChg>
          <pc:picChg chg="add mod">
            <ac:chgData name="Malinowski, Jackie" userId="80873aa5-d70a-4342-86d4-bf6e3c41f532" providerId="ADAL" clId="{ECEA19F1-DFB5-C643-BF4E-7BF35CFCFDC2}" dt="2025-11-02T19:24:17.790" v="13"/>
            <ac:picMkLst>
              <pc:docMk/>
              <pc:sldMasterMk cId="0" sldId="2147483666"/>
              <pc:sldLayoutMk cId="3013730406" sldId="2147483680"/>
              <ac:picMk id="3" creationId="{FE9667BC-055A-3751-0141-4D91F03DCB9B}"/>
            </ac:picMkLst>
          </pc:picChg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g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9B1FBBDD-774B-BDD8-C2A3-5316D367296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BB0D3FAD-E533-46EA-F1CB-4D8CB081B4FC}"/>
              </a:ext>
            </a:extLst>
          </p:cNvPr>
          <p:cNvSpPr txBox="1"/>
          <p:nvPr userDrawn="1"/>
        </p:nvSpPr>
        <p:spPr>
          <a:xfrm>
            <a:off x="1095757" y="6443598"/>
            <a:ext cx="257955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sz="1600" b="1" i="0" dirty="0" err="1">
                <a:solidFill>
                  <a:schemeClr val="bg1"/>
                </a:solidFill>
                <a:latin typeface="Montserrat" panose="02000505000000020004" pitchFamily="2" charset="77"/>
              </a:rPr>
              <a:t>remaxcommercial.com</a:t>
            </a:r>
            <a:endParaRPr lang="en-US" sz="1600" b="1" i="0" dirty="0">
              <a:solidFill>
                <a:schemeClr val="bg1"/>
              </a:solidFill>
              <a:latin typeface="Montserrat" panose="02000505000000020004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7602273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1 Dark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5">
            <a:extLst>
              <a:ext uri="{FF2B5EF4-FFF2-40B4-BE49-F238E27FC236}">
                <a16:creationId xmlns:a16="http://schemas.microsoft.com/office/drawing/2014/main" id="{D186A0D4-B4A2-2DF4-2138-5EA980AB6AC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238935" y="1"/>
            <a:ext cx="10391466" cy="8229600"/>
          </a:xfrm>
          <a:custGeom>
            <a:avLst/>
            <a:gdLst>
              <a:gd name="connsiteX0" fmla="*/ 0 w 6215062"/>
              <a:gd name="connsiteY0" fmla="*/ 0 h 4138612"/>
              <a:gd name="connsiteX1" fmla="*/ 6215062 w 6215062"/>
              <a:gd name="connsiteY1" fmla="*/ 0 h 4138612"/>
              <a:gd name="connsiteX2" fmla="*/ 6215062 w 6215062"/>
              <a:gd name="connsiteY2" fmla="*/ 4138612 h 4138612"/>
              <a:gd name="connsiteX3" fmla="*/ 0 w 6215062"/>
              <a:gd name="connsiteY3" fmla="*/ 4138612 h 4138612"/>
              <a:gd name="connsiteX4" fmla="*/ 0 w 6215062"/>
              <a:gd name="connsiteY4" fmla="*/ 0 h 4138612"/>
              <a:gd name="connsiteX0" fmla="*/ 210065 w 6425127"/>
              <a:gd name="connsiteY0" fmla="*/ 0 h 4138612"/>
              <a:gd name="connsiteX1" fmla="*/ 6425127 w 6425127"/>
              <a:gd name="connsiteY1" fmla="*/ 0 h 4138612"/>
              <a:gd name="connsiteX2" fmla="*/ 6425127 w 6425127"/>
              <a:gd name="connsiteY2" fmla="*/ 4138612 h 4138612"/>
              <a:gd name="connsiteX3" fmla="*/ 0 w 6425127"/>
              <a:gd name="connsiteY3" fmla="*/ 4138612 h 4138612"/>
              <a:gd name="connsiteX4" fmla="*/ 210065 w 6425127"/>
              <a:gd name="connsiteY4" fmla="*/ 0 h 4138612"/>
              <a:gd name="connsiteX0" fmla="*/ 2150076 w 6425127"/>
              <a:gd name="connsiteY0" fmla="*/ 0 h 4138612"/>
              <a:gd name="connsiteX1" fmla="*/ 6425127 w 6425127"/>
              <a:gd name="connsiteY1" fmla="*/ 0 h 4138612"/>
              <a:gd name="connsiteX2" fmla="*/ 6425127 w 6425127"/>
              <a:gd name="connsiteY2" fmla="*/ 4138612 h 4138612"/>
              <a:gd name="connsiteX3" fmla="*/ 0 w 6425127"/>
              <a:gd name="connsiteY3" fmla="*/ 4138612 h 4138612"/>
              <a:gd name="connsiteX4" fmla="*/ 2150076 w 6425127"/>
              <a:gd name="connsiteY4" fmla="*/ 0 h 4138612"/>
              <a:gd name="connsiteX0" fmla="*/ 3343189 w 6425127"/>
              <a:gd name="connsiteY0" fmla="*/ 0 h 4138612"/>
              <a:gd name="connsiteX1" fmla="*/ 6425127 w 6425127"/>
              <a:gd name="connsiteY1" fmla="*/ 0 h 4138612"/>
              <a:gd name="connsiteX2" fmla="*/ 6425127 w 6425127"/>
              <a:gd name="connsiteY2" fmla="*/ 4138612 h 4138612"/>
              <a:gd name="connsiteX3" fmla="*/ 0 w 6425127"/>
              <a:gd name="connsiteY3" fmla="*/ 4138612 h 4138612"/>
              <a:gd name="connsiteX4" fmla="*/ 3343189 w 6425127"/>
              <a:gd name="connsiteY4" fmla="*/ 0 h 4138612"/>
              <a:gd name="connsiteX0" fmla="*/ 2143862 w 5225800"/>
              <a:gd name="connsiteY0" fmla="*/ 0 h 4138612"/>
              <a:gd name="connsiteX1" fmla="*/ 5225800 w 5225800"/>
              <a:gd name="connsiteY1" fmla="*/ 0 h 4138612"/>
              <a:gd name="connsiteX2" fmla="*/ 5225800 w 5225800"/>
              <a:gd name="connsiteY2" fmla="*/ 4138612 h 4138612"/>
              <a:gd name="connsiteX3" fmla="*/ 0 w 5225800"/>
              <a:gd name="connsiteY3" fmla="*/ 4138612 h 4138612"/>
              <a:gd name="connsiteX4" fmla="*/ 2143862 w 5225800"/>
              <a:gd name="connsiteY4" fmla="*/ 0 h 41386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225800" h="4138612">
                <a:moveTo>
                  <a:pt x="2143862" y="0"/>
                </a:moveTo>
                <a:lnTo>
                  <a:pt x="5225800" y="0"/>
                </a:lnTo>
                <a:lnTo>
                  <a:pt x="5225800" y="4138612"/>
                </a:lnTo>
                <a:lnTo>
                  <a:pt x="0" y="4138612"/>
                </a:lnTo>
                <a:lnTo>
                  <a:pt x="2143862" y="0"/>
                </a:lnTo>
                <a:close/>
              </a:path>
            </a:pathLst>
          </a:custGeom>
          <a:effectLst>
            <a:innerShdw blurRad="457200" dist="342900" dir="10800000">
              <a:prstClr val="black">
                <a:alpha val="24000"/>
              </a:prstClr>
            </a:innerShdw>
          </a:effectLst>
        </p:spPr>
        <p:txBody>
          <a:bodyPr anchor="ctr"/>
          <a:lstStyle>
            <a:lvl1pPr algn="ctr">
              <a:defRPr sz="3600" b="0" i="0">
                <a:solidFill>
                  <a:schemeClr val="tx2"/>
                </a:solidFill>
                <a:latin typeface="Montserrat" panose="02000505000000020004" pitchFamily="2" charset="77"/>
              </a:defRPr>
            </a:lvl1pPr>
          </a:lstStyle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07C1C91-016E-571D-159D-6E4E01E8E36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103349" y="6955176"/>
            <a:ext cx="2079545" cy="100582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56C827F-E403-01B9-8ADA-C958ED46EFDB}"/>
              </a:ext>
            </a:extLst>
          </p:cNvPr>
          <p:cNvSpPr txBox="1"/>
          <p:nvPr userDrawn="1"/>
        </p:nvSpPr>
        <p:spPr>
          <a:xfrm>
            <a:off x="5644089" y="7667919"/>
            <a:ext cx="4998484" cy="2385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sz="950" b="0" i="0" dirty="0">
                <a:solidFill>
                  <a:schemeClr val="accent2"/>
                </a:solidFill>
                <a:latin typeface="Montserrat Medium" panose="02000505000000020004" pitchFamily="2" charset="77"/>
              </a:rPr>
              <a:t>©2025 RE/MAX, LLC. Each Office Independently Owned and Operated. 25_295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2A7F49F-C535-4B91-683B-5AA3CA31BE8E}"/>
              </a:ext>
            </a:extLst>
          </p:cNvPr>
          <p:cNvSpPr txBox="1"/>
          <p:nvPr userDrawn="1"/>
        </p:nvSpPr>
        <p:spPr>
          <a:xfrm>
            <a:off x="11885722" y="7680703"/>
            <a:ext cx="168668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sz="1000" b="1" i="0" dirty="0" err="1">
                <a:solidFill>
                  <a:schemeClr val="tx2"/>
                </a:solidFill>
                <a:latin typeface="Montserrat" panose="02000505000000020004" pitchFamily="2" charset="77"/>
              </a:rPr>
              <a:t>remaxcommercial.com</a:t>
            </a:r>
            <a:endParaRPr lang="en-US" sz="1000" b="1" i="0" dirty="0">
              <a:solidFill>
                <a:schemeClr val="tx2"/>
              </a:solidFill>
              <a:latin typeface="Montserrat" panose="02000505000000020004" pitchFamily="2" charset="77"/>
            </a:endParaRPr>
          </a:p>
        </p:txBody>
      </p:sp>
      <p:sp>
        <p:nvSpPr>
          <p:cNvPr id="7" name="Text Placeholder 10">
            <a:extLst>
              <a:ext uri="{FF2B5EF4-FFF2-40B4-BE49-F238E27FC236}">
                <a16:creationId xmlns:a16="http://schemas.microsoft.com/office/drawing/2014/main" id="{A0B3A5D3-B9E0-E6B9-598C-E98327C4394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115434" y="2522404"/>
            <a:ext cx="5659437" cy="4329113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chemeClr val="tx2"/>
                </a:solidFill>
                <a:latin typeface="Montserrat Light" pitchFamily="2" charset="77"/>
              </a:defRPr>
            </a:lvl1pPr>
            <a:lvl2pPr>
              <a:defRPr b="0" i="0">
                <a:solidFill>
                  <a:schemeClr val="tx2"/>
                </a:solidFill>
                <a:latin typeface="Montserrat Light" pitchFamily="2" charset="77"/>
              </a:defRPr>
            </a:lvl2pPr>
            <a:lvl3pPr>
              <a:defRPr b="0" i="0">
                <a:solidFill>
                  <a:schemeClr val="tx2"/>
                </a:solidFill>
                <a:latin typeface="Montserrat Light" pitchFamily="2" charset="77"/>
              </a:defRPr>
            </a:lvl3pPr>
            <a:lvl4pPr>
              <a:defRPr b="0" i="0">
                <a:solidFill>
                  <a:schemeClr val="tx2"/>
                </a:solidFill>
                <a:latin typeface="Montserrat Light" pitchFamily="2" charset="77"/>
              </a:defRPr>
            </a:lvl4pPr>
            <a:lvl5pPr>
              <a:defRPr b="0" i="0">
                <a:solidFill>
                  <a:schemeClr val="tx2"/>
                </a:solidFill>
                <a:latin typeface="Montserrat Light" pitchFamily="2" charset="77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Right Triangle 9">
            <a:extLst>
              <a:ext uri="{FF2B5EF4-FFF2-40B4-BE49-F238E27FC236}">
                <a16:creationId xmlns:a16="http://schemas.microsoft.com/office/drawing/2014/main" id="{8FD6C4B6-DE0B-E2A5-6DF6-97B6AA2108B8}"/>
              </a:ext>
            </a:extLst>
          </p:cNvPr>
          <p:cNvSpPr/>
          <p:nvPr userDrawn="1"/>
        </p:nvSpPr>
        <p:spPr>
          <a:xfrm rot="5400000">
            <a:off x="-520998" y="6842509"/>
            <a:ext cx="2240599" cy="1198604"/>
          </a:xfrm>
          <a:prstGeom prst="rtTriangle">
            <a:avLst/>
          </a:prstGeom>
          <a:solidFill>
            <a:srgbClr val="F7F5EE"/>
          </a:solidFill>
          <a:ln>
            <a:noFill/>
          </a:ln>
          <a:effectLst>
            <a:outerShdw blurRad="254000" dist="38100" dir="2700000" algn="tl" rotWithShape="0">
              <a:prstClr val="black">
                <a:alpha val="27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 Placeholder 12">
            <a:extLst>
              <a:ext uri="{FF2B5EF4-FFF2-40B4-BE49-F238E27FC236}">
                <a16:creationId xmlns:a16="http://schemas.microsoft.com/office/drawing/2014/main" id="{6BCC5881-1CA0-4E53-3BBE-82B099F7DB2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073869" y="471488"/>
            <a:ext cx="7388225" cy="1842221"/>
          </a:xfrm>
          <a:prstGeom prst="rect">
            <a:avLst/>
          </a:prstGeom>
        </p:spPr>
        <p:txBody>
          <a:bodyPr/>
          <a:lstStyle>
            <a:lvl1pPr>
              <a:lnSpc>
                <a:spcPts val="5000"/>
              </a:lnSpc>
              <a:defRPr sz="5400" b="1" i="0">
                <a:solidFill>
                  <a:srgbClr val="F7F5EE"/>
                </a:solidFill>
                <a:latin typeface="Montserrat ExtraBold" panose="02000505000000020004" pitchFamily="2" charset="77"/>
              </a:defRPr>
            </a:lvl1pPr>
            <a:lvl2pPr>
              <a:defRPr b="1" i="0">
                <a:solidFill>
                  <a:schemeClr val="tx1"/>
                </a:solidFill>
                <a:latin typeface="Montserrat" panose="02000505000000020004" pitchFamily="2" charset="77"/>
              </a:defRPr>
            </a:lvl2pPr>
            <a:lvl3pPr>
              <a:defRPr b="1" i="0">
                <a:solidFill>
                  <a:schemeClr val="tx1"/>
                </a:solidFill>
                <a:latin typeface="Montserrat" panose="02000505000000020004" pitchFamily="2" charset="77"/>
              </a:defRPr>
            </a:lvl3pPr>
            <a:lvl4pPr>
              <a:defRPr b="1" i="0">
                <a:solidFill>
                  <a:schemeClr val="tx1"/>
                </a:solidFill>
                <a:latin typeface="Montserrat" panose="02000505000000020004" pitchFamily="2" charset="77"/>
              </a:defRPr>
            </a:lvl4pPr>
            <a:lvl5pPr>
              <a:defRPr b="1" i="0">
                <a:solidFill>
                  <a:schemeClr val="tx1"/>
                </a:solidFill>
                <a:latin typeface="Montserrat" panose="02000505000000020004" pitchFamily="2" charset="77"/>
              </a:defRPr>
            </a:lvl5pPr>
          </a:lstStyle>
          <a:p>
            <a:pPr lvl="0"/>
            <a:r>
              <a:rPr lang="en-US" dirty="0"/>
              <a:t>SLIDE HEADING</a:t>
            </a:r>
          </a:p>
        </p:txBody>
      </p:sp>
    </p:spTree>
    <p:extLst>
      <p:ext uri="{BB962C8B-B14F-4D97-AF65-F5344CB8AC3E}">
        <p14:creationId xmlns:p14="http://schemas.microsoft.com/office/powerpoint/2010/main" val="1198056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2 Dark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5">
            <a:extLst>
              <a:ext uri="{FF2B5EF4-FFF2-40B4-BE49-F238E27FC236}">
                <a16:creationId xmlns:a16="http://schemas.microsoft.com/office/drawing/2014/main" id="{2AC1D7E3-C66B-BC07-FCE6-8B92251D5B9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730840" y="0"/>
            <a:ext cx="6903511" cy="2493818"/>
          </a:xfrm>
          <a:custGeom>
            <a:avLst/>
            <a:gdLst>
              <a:gd name="connsiteX0" fmla="*/ 0 w 6215062"/>
              <a:gd name="connsiteY0" fmla="*/ 0 h 4138612"/>
              <a:gd name="connsiteX1" fmla="*/ 6215062 w 6215062"/>
              <a:gd name="connsiteY1" fmla="*/ 0 h 4138612"/>
              <a:gd name="connsiteX2" fmla="*/ 6215062 w 6215062"/>
              <a:gd name="connsiteY2" fmla="*/ 4138612 h 4138612"/>
              <a:gd name="connsiteX3" fmla="*/ 0 w 6215062"/>
              <a:gd name="connsiteY3" fmla="*/ 4138612 h 4138612"/>
              <a:gd name="connsiteX4" fmla="*/ 0 w 6215062"/>
              <a:gd name="connsiteY4" fmla="*/ 0 h 4138612"/>
              <a:gd name="connsiteX0" fmla="*/ 210065 w 6425127"/>
              <a:gd name="connsiteY0" fmla="*/ 0 h 4138612"/>
              <a:gd name="connsiteX1" fmla="*/ 6425127 w 6425127"/>
              <a:gd name="connsiteY1" fmla="*/ 0 h 4138612"/>
              <a:gd name="connsiteX2" fmla="*/ 6425127 w 6425127"/>
              <a:gd name="connsiteY2" fmla="*/ 4138612 h 4138612"/>
              <a:gd name="connsiteX3" fmla="*/ 0 w 6425127"/>
              <a:gd name="connsiteY3" fmla="*/ 4138612 h 4138612"/>
              <a:gd name="connsiteX4" fmla="*/ 210065 w 6425127"/>
              <a:gd name="connsiteY4" fmla="*/ 0 h 4138612"/>
              <a:gd name="connsiteX0" fmla="*/ 2150076 w 6425127"/>
              <a:gd name="connsiteY0" fmla="*/ 0 h 4138612"/>
              <a:gd name="connsiteX1" fmla="*/ 6425127 w 6425127"/>
              <a:gd name="connsiteY1" fmla="*/ 0 h 4138612"/>
              <a:gd name="connsiteX2" fmla="*/ 6425127 w 6425127"/>
              <a:gd name="connsiteY2" fmla="*/ 4138612 h 4138612"/>
              <a:gd name="connsiteX3" fmla="*/ 0 w 6425127"/>
              <a:gd name="connsiteY3" fmla="*/ 4138612 h 4138612"/>
              <a:gd name="connsiteX4" fmla="*/ 2150076 w 6425127"/>
              <a:gd name="connsiteY4" fmla="*/ 0 h 4138612"/>
              <a:gd name="connsiteX0" fmla="*/ 3343189 w 6425127"/>
              <a:gd name="connsiteY0" fmla="*/ 0 h 4138612"/>
              <a:gd name="connsiteX1" fmla="*/ 6425127 w 6425127"/>
              <a:gd name="connsiteY1" fmla="*/ 0 h 4138612"/>
              <a:gd name="connsiteX2" fmla="*/ 6425127 w 6425127"/>
              <a:gd name="connsiteY2" fmla="*/ 4138612 h 4138612"/>
              <a:gd name="connsiteX3" fmla="*/ 0 w 6425127"/>
              <a:gd name="connsiteY3" fmla="*/ 4138612 h 4138612"/>
              <a:gd name="connsiteX4" fmla="*/ 3343189 w 6425127"/>
              <a:gd name="connsiteY4" fmla="*/ 0 h 4138612"/>
              <a:gd name="connsiteX0" fmla="*/ 2143862 w 5225800"/>
              <a:gd name="connsiteY0" fmla="*/ 0 h 4138612"/>
              <a:gd name="connsiteX1" fmla="*/ 5225800 w 5225800"/>
              <a:gd name="connsiteY1" fmla="*/ 0 h 4138612"/>
              <a:gd name="connsiteX2" fmla="*/ 5225800 w 5225800"/>
              <a:gd name="connsiteY2" fmla="*/ 4138612 h 4138612"/>
              <a:gd name="connsiteX3" fmla="*/ 0 w 5225800"/>
              <a:gd name="connsiteY3" fmla="*/ 4138612 h 4138612"/>
              <a:gd name="connsiteX4" fmla="*/ 2143862 w 5225800"/>
              <a:gd name="connsiteY4" fmla="*/ 0 h 4138612"/>
              <a:gd name="connsiteX0" fmla="*/ 2143862 w 11456710"/>
              <a:gd name="connsiteY0" fmla="*/ 0 h 4138612"/>
              <a:gd name="connsiteX1" fmla="*/ 11456710 w 11456710"/>
              <a:gd name="connsiteY1" fmla="*/ 0 h 4138612"/>
              <a:gd name="connsiteX2" fmla="*/ 5225800 w 11456710"/>
              <a:gd name="connsiteY2" fmla="*/ 4138612 h 4138612"/>
              <a:gd name="connsiteX3" fmla="*/ 0 w 11456710"/>
              <a:gd name="connsiteY3" fmla="*/ 4138612 h 4138612"/>
              <a:gd name="connsiteX4" fmla="*/ 2143862 w 11456710"/>
              <a:gd name="connsiteY4" fmla="*/ 0 h 4138612"/>
              <a:gd name="connsiteX0" fmla="*/ 2143862 w 11456710"/>
              <a:gd name="connsiteY0" fmla="*/ 0 h 4138612"/>
              <a:gd name="connsiteX1" fmla="*/ 11456710 w 11456710"/>
              <a:gd name="connsiteY1" fmla="*/ 0 h 4138612"/>
              <a:gd name="connsiteX2" fmla="*/ 11456710 w 11456710"/>
              <a:gd name="connsiteY2" fmla="*/ 4138612 h 4138612"/>
              <a:gd name="connsiteX3" fmla="*/ 0 w 11456710"/>
              <a:gd name="connsiteY3" fmla="*/ 4138612 h 4138612"/>
              <a:gd name="connsiteX4" fmla="*/ 2143862 w 11456710"/>
              <a:gd name="connsiteY4" fmla="*/ 0 h 41386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456710" h="4138612">
                <a:moveTo>
                  <a:pt x="2143862" y="0"/>
                </a:moveTo>
                <a:lnTo>
                  <a:pt x="11456710" y="0"/>
                </a:lnTo>
                <a:lnTo>
                  <a:pt x="11456710" y="4138612"/>
                </a:lnTo>
                <a:lnTo>
                  <a:pt x="0" y="4138612"/>
                </a:lnTo>
                <a:lnTo>
                  <a:pt x="2143862" y="0"/>
                </a:lnTo>
                <a:close/>
              </a:path>
            </a:pathLst>
          </a:custGeom>
          <a:effectLst>
            <a:innerShdw blurRad="457200" dist="342900" dir="10800000">
              <a:prstClr val="black">
                <a:alpha val="24000"/>
              </a:prstClr>
            </a:innerShdw>
          </a:effectLst>
        </p:spPr>
        <p:txBody>
          <a:bodyPr anchor="ctr"/>
          <a:lstStyle>
            <a:lvl1pPr algn="ctr">
              <a:defRPr sz="3600" b="0" i="0">
                <a:solidFill>
                  <a:schemeClr val="tx2"/>
                </a:solidFill>
                <a:latin typeface="Montserrat" panose="02000505000000020004" pitchFamily="2" charset="77"/>
              </a:defRPr>
            </a:lvl1pPr>
          </a:lstStyle>
          <a:p>
            <a:endParaRPr lang="en-US" dirty="0"/>
          </a:p>
        </p:txBody>
      </p:sp>
      <p:sp>
        <p:nvSpPr>
          <p:cNvPr id="12" name="Parallelogram 11">
            <a:extLst>
              <a:ext uri="{FF2B5EF4-FFF2-40B4-BE49-F238E27FC236}">
                <a16:creationId xmlns:a16="http://schemas.microsoft.com/office/drawing/2014/main" id="{3E9DC013-C025-D6A7-038C-C3243AE17369}"/>
              </a:ext>
            </a:extLst>
          </p:cNvPr>
          <p:cNvSpPr/>
          <p:nvPr userDrawn="1"/>
        </p:nvSpPr>
        <p:spPr>
          <a:xfrm>
            <a:off x="6913426" y="0"/>
            <a:ext cx="2092037" cy="2493818"/>
          </a:xfrm>
          <a:prstGeom prst="parallelogram">
            <a:avLst>
              <a:gd name="adj" fmla="val 61533"/>
            </a:avLst>
          </a:prstGeom>
          <a:solidFill>
            <a:srgbClr val="F7F5EE"/>
          </a:solidFill>
          <a:ln>
            <a:noFill/>
          </a:ln>
          <a:effectLst>
            <a:outerShdw blurRad="254000" dist="88900" algn="l" rotWithShape="0">
              <a:prstClr val="black">
                <a:alpha val="27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noFill/>
              </a:ln>
              <a:noFill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E68B9EE-FC95-A425-D21C-AD6239CEAC7C}"/>
              </a:ext>
            </a:extLst>
          </p:cNvPr>
          <p:cNvSpPr txBox="1"/>
          <p:nvPr userDrawn="1"/>
        </p:nvSpPr>
        <p:spPr>
          <a:xfrm>
            <a:off x="5644089" y="7667919"/>
            <a:ext cx="4998484" cy="2385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sz="950" b="0" i="0" dirty="0">
                <a:solidFill>
                  <a:schemeClr val="accent2"/>
                </a:solidFill>
                <a:latin typeface="Montserrat Medium" panose="02000505000000020004" pitchFamily="2" charset="77"/>
              </a:rPr>
              <a:t>©2025 RE/MAX, LLC. Each Office Independently Owned and Operated. 25_295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2CC87E2-ADC1-C70E-DF1B-CBAD55D4BB48}"/>
              </a:ext>
            </a:extLst>
          </p:cNvPr>
          <p:cNvSpPr txBox="1"/>
          <p:nvPr userDrawn="1"/>
        </p:nvSpPr>
        <p:spPr>
          <a:xfrm>
            <a:off x="11885722" y="7680703"/>
            <a:ext cx="168668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sz="1000" b="1" i="0" dirty="0" err="1">
                <a:solidFill>
                  <a:schemeClr val="tx2"/>
                </a:solidFill>
                <a:latin typeface="Montserrat" panose="02000505000000020004" pitchFamily="2" charset="77"/>
              </a:rPr>
              <a:t>remaxcommercial.com</a:t>
            </a:r>
            <a:endParaRPr lang="en-US" sz="1000" b="1" i="0" dirty="0">
              <a:solidFill>
                <a:schemeClr val="tx2"/>
              </a:solidFill>
              <a:latin typeface="Montserrat" panose="02000505000000020004" pitchFamily="2" charset="77"/>
            </a:endParaRPr>
          </a:p>
        </p:txBody>
      </p:sp>
      <p:sp>
        <p:nvSpPr>
          <p:cNvPr id="18" name="Text Placeholder 10">
            <a:extLst>
              <a:ext uri="{FF2B5EF4-FFF2-40B4-BE49-F238E27FC236}">
                <a16:creationId xmlns:a16="http://schemas.microsoft.com/office/drawing/2014/main" id="{797AE2CB-F861-9427-C759-6A2F76AF89C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115434" y="3602182"/>
            <a:ext cx="5659437" cy="3249335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chemeClr val="tx2"/>
                </a:solidFill>
                <a:latin typeface="Montserrat Light" pitchFamily="2" charset="77"/>
              </a:defRPr>
            </a:lvl1pPr>
            <a:lvl2pPr>
              <a:defRPr b="0" i="0">
                <a:solidFill>
                  <a:schemeClr val="tx2"/>
                </a:solidFill>
                <a:latin typeface="Montserrat Light" pitchFamily="2" charset="77"/>
              </a:defRPr>
            </a:lvl2pPr>
            <a:lvl3pPr>
              <a:defRPr b="0" i="0">
                <a:solidFill>
                  <a:schemeClr val="tx2"/>
                </a:solidFill>
                <a:latin typeface="Montserrat Light" pitchFamily="2" charset="77"/>
              </a:defRPr>
            </a:lvl3pPr>
            <a:lvl4pPr>
              <a:defRPr b="0" i="0">
                <a:solidFill>
                  <a:schemeClr val="tx2"/>
                </a:solidFill>
                <a:latin typeface="Montserrat Light" pitchFamily="2" charset="77"/>
              </a:defRPr>
            </a:lvl4pPr>
            <a:lvl5pPr>
              <a:defRPr b="0" i="0">
                <a:solidFill>
                  <a:schemeClr val="tx2"/>
                </a:solidFill>
                <a:latin typeface="Montserrat Light" pitchFamily="2" charset="77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Text Placeholder 10">
            <a:extLst>
              <a:ext uri="{FF2B5EF4-FFF2-40B4-BE49-F238E27FC236}">
                <a16:creationId xmlns:a16="http://schemas.microsoft.com/office/drawing/2014/main" id="{2951C48F-98F7-D7FA-38E9-1E9E02B5A84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730840" y="3602182"/>
            <a:ext cx="5659437" cy="3249335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chemeClr val="tx2"/>
                </a:solidFill>
                <a:latin typeface="Montserrat Light" pitchFamily="2" charset="77"/>
              </a:defRPr>
            </a:lvl1pPr>
            <a:lvl2pPr>
              <a:defRPr b="0" i="0">
                <a:solidFill>
                  <a:schemeClr val="tx2"/>
                </a:solidFill>
                <a:latin typeface="Montserrat Light" pitchFamily="2" charset="77"/>
              </a:defRPr>
            </a:lvl2pPr>
            <a:lvl3pPr>
              <a:defRPr b="0" i="0">
                <a:solidFill>
                  <a:schemeClr val="tx2"/>
                </a:solidFill>
                <a:latin typeface="Montserrat Light" pitchFamily="2" charset="77"/>
              </a:defRPr>
            </a:lvl3pPr>
            <a:lvl4pPr>
              <a:defRPr b="0" i="0">
                <a:solidFill>
                  <a:schemeClr val="tx2"/>
                </a:solidFill>
                <a:latin typeface="Montserrat Light" pitchFamily="2" charset="77"/>
              </a:defRPr>
            </a:lvl4pPr>
            <a:lvl5pPr>
              <a:defRPr b="0" i="0">
                <a:solidFill>
                  <a:schemeClr val="tx2"/>
                </a:solidFill>
                <a:latin typeface="Montserrat Light" pitchFamily="2" charset="77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0" name="Text Placeholder 10">
            <a:extLst>
              <a:ext uri="{FF2B5EF4-FFF2-40B4-BE49-F238E27FC236}">
                <a16:creationId xmlns:a16="http://schemas.microsoft.com/office/drawing/2014/main" id="{F6ED33D2-AE76-137C-2882-8D6E57ADCBB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15434" y="3048001"/>
            <a:ext cx="5659437" cy="554181"/>
          </a:xfrm>
          <a:prstGeom prst="rect">
            <a:avLst/>
          </a:prstGeom>
        </p:spPr>
        <p:txBody>
          <a:bodyPr/>
          <a:lstStyle>
            <a:lvl1pPr>
              <a:defRPr sz="1800" b="1" i="0">
                <a:solidFill>
                  <a:srgbClr val="F7F5EE"/>
                </a:solidFill>
                <a:latin typeface="Montserrat ExtraBold" panose="02000505000000020004" pitchFamily="2" charset="77"/>
              </a:defRPr>
            </a:lvl1pPr>
            <a:lvl2pPr>
              <a:defRPr sz="1800" b="1" i="0">
                <a:solidFill>
                  <a:schemeClr val="tx1"/>
                </a:solidFill>
                <a:latin typeface="Montserrat ExtraBold" panose="02000505000000020004" pitchFamily="2" charset="77"/>
              </a:defRPr>
            </a:lvl2pPr>
            <a:lvl3pPr>
              <a:defRPr sz="1800" b="1" i="0">
                <a:solidFill>
                  <a:schemeClr val="tx1"/>
                </a:solidFill>
                <a:latin typeface="Montserrat ExtraBold" panose="02000505000000020004" pitchFamily="2" charset="77"/>
              </a:defRPr>
            </a:lvl3pPr>
            <a:lvl4pPr>
              <a:defRPr sz="1800" b="1" i="0">
                <a:solidFill>
                  <a:schemeClr val="tx1"/>
                </a:solidFill>
                <a:latin typeface="Montserrat ExtraBold" panose="02000505000000020004" pitchFamily="2" charset="77"/>
              </a:defRPr>
            </a:lvl4pPr>
            <a:lvl5pPr>
              <a:defRPr sz="1800" b="1" i="0">
                <a:solidFill>
                  <a:schemeClr val="tx1"/>
                </a:solidFill>
                <a:latin typeface="Montserrat ExtraBold" panose="02000505000000020004" pitchFamily="2" charset="77"/>
              </a:defRPr>
            </a:lvl5pPr>
          </a:lstStyle>
          <a:p>
            <a:pPr lvl="0"/>
            <a:r>
              <a:rPr lang="en-US" dirty="0"/>
              <a:t>SECTION HEADING</a:t>
            </a:r>
          </a:p>
          <a:p>
            <a:pPr lvl="0"/>
            <a:endParaRPr lang="en-US" dirty="0"/>
          </a:p>
        </p:txBody>
      </p:sp>
      <p:sp>
        <p:nvSpPr>
          <p:cNvPr id="21" name="Text Placeholder 10">
            <a:extLst>
              <a:ext uri="{FF2B5EF4-FFF2-40B4-BE49-F238E27FC236}">
                <a16:creationId xmlns:a16="http://schemas.microsoft.com/office/drawing/2014/main" id="{FA56CC10-A6AF-E7CF-E049-7F9C1D9898A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730840" y="3048001"/>
            <a:ext cx="5659437" cy="554181"/>
          </a:xfrm>
          <a:prstGeom prst="rect">
            <a:avLst/>
          </a:prstGeom>
        </p:spPr>
        <p:txBody>
          <a:bodyPr/>
          <a:lstStyle>
            <a:lvl1pPr>
              <a:defRPr sz="1800" b="1" i="0">
                <a:solidFill>
                  <a:srgbClr val="F7F5EE"/>
                </a:solidFill>
                <a:latin typeface="Montserrat ExtraBold" panose="02000505000000020004" pitchFamily="2" charset="77"/>
              </a:defRPr>
            </a:lvl1pPr>
            <a:lvl2pPr>
              <a:defRPr sz="1800" b="1" i="0">
                <a:solidFill>
                  <a:schemeClr val="tx1"/>
                </a:solidFill>
                <a:latin typeface="Montserrat ExtraBold" panose="02000505000000020004" pitchFamily="2" charset="77"/>
              </a:defRPr>
            </a:lvl2pPr>
            <a:lvl3pPr>
              <a:defRPr sz="1800" b="1" i="0">
                <a:solidFill>
                  <a:schemeClr val="tx1"/>
                </a:solidFill>
                <a:latin typeface="Montserrat ExtraBold" panose="02000505000000020004" pitchFamily="2" charset="77"/>
              </a:defRPr>
            </a:lvl3pPr>
            <a:lvl4pPr>
              <a:defRPr sz="1800" b="1" i="0">
                <a:solidFill>
                  <a:schemeClr val="tx1"/>
                </a:solidFill>
                <a:latin typeface="Montserrat ExtraBold" panose="02000505000000020004" pitchFamily="2" charset="77"/>
              </a:defRPr>
            </a:lvl4pPr>
            <a:lvl5pPr>
              <a:defRPr sz="1800" b="1" i="0">
                <a:solidFill>
                  <a:schemeClr val="tx1"/>
                </a:solidFill>
                <a:latin typeface="Montserrat ExtraBold" panose="02000505000000020004" pitchFamily="2" charset="77"/>
              </a:defRPr>
            </a:lvl5pPr>
          </a:lstStyle>
          <a:p>
            <a:pPr lvl="0"/>
            <a:r>
              <a:rPr lang="en-US" dirty="0"/>
              <a:t>SECTION HEADING</a:t>
            </a:r>
          </a:p>
          <a:p>
            <a:pPr lvl="0"/>
            <a:endParaRPr lang="en-US" dirty="0"/>
          </a:p>
        </p:txBody>
      </p:sp>
      <p:sp>
        <p:nvSpPr>
          <p:cNvPr id="22" name="Text Placeholder 12">
            <a:extLst>
              <a:ext uri="{FF2B5EF4-FFF2-40B4-BE49-F238E27FC236}">
                <a16:creationId xmlns:a16="http://schemas.microsoft.com/office/drawing/2014/main" id="{B5751F96-DB2E-CACE-F481-E2232E71DFE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073869" y="471488"/>
            <a:ext cx="5839557" cy="1842221"/>
          </a:xfrm>
          <a:prstGeom prst="rect">
            <a:avLst/>
          </a:prstGeom>
        </p:spPr>
        <p:txBody>
          <a:bodyPr/>
          <a:lstStyle>
            <a:lvl1pPr>
              <a:lnSpc>
                <a:spcPts val="5000"/>
              </a:lnSpc>
              <a:defRPr sz="5400" b="1" i="0">
                <a:solidFill>
                  <a:srgbClr val="F7F5EE"/>
                </a:solidFill>
                <a:latin typeface="Montserrat ExtraBold" panose="02000505000000020004" pitchFamily="2" charset="77"/>
              </a:defRPr>
            </a:lvl1pPr>
            <a:lvl2pPr>
              <a:defRPr b="1" i="0">
                <a:solidFill>
                  <a:schemeClr val="tx1"/>
                </a:solidFill>
                <a:latin typeface="Montserrat" panose="02000505000000020004" pitchFamily="2" charset="77"/>
              </a:defRPr>
            </a:lvl2pPr>
            <a:lvl3pPr>
              <a:defRPr b="1" i="0">
                <a:solidFill>
                  <a:schemeClr val="tx1"/>
                </a:solidFill>
                <a:latin typeface="Montserrat" panose="02000505000000020004" pitchFamily="2" charset="77"/>
              </a:defRPr>
            </a:lvl3pPr>
            <a:lvl4pPr>
              <a:defRPr b="1" i="0">
                <a:solidFill>
                  <a:schemeClr val="tx1"/>
                </a:solidFill>
                <a:latin typeface="Montserrat" panose="02000505000000020004" pitchFamily="2" charset="77"/>
              </a:defRPr>
            </a:lvl4pPr>
            <a:lvl5pPr>
              <a:defRPr b="1" i="0">
                <a:solidFill>
                  <a:schemeClr val="tx1"/>
                </a:solidFill>
                <a:latin typeface="Montserrat" panose="02000505000000020004" pitchFamily="2" charset="77"/>
              </a:defRPr>
            </a:lvl5pPr>
          </a:lstStyle>
          <a:p>
            <a:pPr lvl="0"/>
            <a:r>
              <a:rPr lang="en-US" dirty="0"/>
              <a:t>SLIDE HEADING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6998AD5-8A66-FB3A-FA26-0EBA2920AD0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103349" y="6955176"/>
            <a:ext cx="2079545" cy="1005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261173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Layout 1 Dark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556C827F-E403-01B9-8ADA-C958ED46EFDB}"/>
              </a:ext>
            </a:extLst>
          </p:cNvPr>
          <p:cNvSpPr txBox="1"/>
          <p:nvPr userDrawn="1"/>
        </p:nvSpPr>
        <p:spPr>
          <a:xfrm>
            <a:off x="5644089" y="7667919"/>
            <a:ext cx="4998484" cy="2385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sz="950" b="0" i="0" dirty="0">
                <a:solidFill>
                  <a:schemeClr val="accent2"/>
                </a:solidFill>
                <a:latin typeface="Montserrat Medium" panose="02000505000000020004" pitchFamily="2" charset="77"/>
              </a:rPr>
              <a:t>©2025 RE/MAX, LLC. Each Office Independently Owned and Operated. 25_295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2A7F49F-C535-4B91-683B-5AA3CA31BE8E}"/>
              </a:ext>
            </a:extLst>
          </p:cNvPr>
          <p:cNvSpPr txBox="1"/>
          <p:nvPr userDrawn="1"/>
        </p:nvSpPr>
        <p:spPr>
          <a:xfrm>
            <a:off x="11885722" y="7680703"/>
            <a:ext cx="168668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sz="1000" b="1" i="0" dirty="0" err="1">
                <a:solidFill>
                  <a:schemeClr val="tx2"/>
                </a:solidFill>
                <a:latin typeface="Montserrat" panose="02000505000000020004" pitchFamily="2" charset="77"/>
              </a:rPr>
              <a:t>remaxcommercial.com</a:t>
            </a:r>
            <a:endParaRPr lang="en-US" sz="1000" b="1" i="0" dirty="0">
              <a:solidFill>
                <a:schemeClr val="tx2"/>
              </a:solidFill>
              <a:latin typeface="Montserrat" panose="02000505000000020004" pitchFamily="2" charset="77"/>
            </a:endParaRPr>
          </a:p>
        </p:txBody>
      </p:sp>
      <p:sp>
        <p:nvSpPr>
          <p:cNvPr id="10" name="Right Triangle 9">
            <a:extLst>
              <a:ext uri="{FF2B5EF4-FFF2-40B4-BE49-F238E27FC236}">
                <a16:creationId xmlns:a16="http://schemas.microsoft.com/office/drawing/2014/main" id="{8FD6C4B6-DE0B-E2A5-6DF6-97B6AA2108B8}"/>
              </a:ext>
            </a:extLst>
          </p:cNvPr>
          <p:cNvSpPr/>
          <p:nvPr userDrawn="1"/>
        </p:nvSpPr>
        <p:spPr>
          <a:xfrm rot="5400000">
            <a:off x="-520998" y="6842509"/>
            <a:ext cx="2240599" cy="1198604"/>
          </a:xfrm>
          <a:prstGeom prst="rtTriangle">
            <a:avLst/>
          </a:prstGeom>
          <a:solidFill>
            <a:srgbClr val="F7F5EE"/>
          </a:solidFill>
          <a:ln>
            <a:noFill/>
          </a:ln>
          <a:effectLst>
            <a:outerShdw blurRad="254000" dist="38100" dir="2700000" algn="tl" rotWithShape="0">
              <a:prstClr val="black">
                <a:alpha val="27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 Placeholder 12">
            <a:extLst>
              <a:ext uri="{FF2B5EF4-FFF2-40B4-BE49-F238E27FC236}">
                <a16:creationId xmlns:a16="http://schemas.microsoft.com/office/drawing/2014/main" id="{6BCC5881-1CA0-4E53-3BBE-82B099F7DB2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073869" y="471488"/>
            <a:ext cx="12399063" cy="1842221"/>
          </a:xfrm>
          <a:prstGeom prst="rect">
            <a:avLst/>
          </a:prstGeom>
        </p:spPr>
        <p:txBody>
          <a:bodyPr/>
          <a:lstStyle>
            <a:lvl1pPr>
              <a:lnSpc>
                <a:spcPts val="5000"/>
              </a:lnSpc>
              <a:defRPr sz="5400" b="1" i="0">
                <a:solidFill>
                  <a:srgbClr val="F7F5EE"/>
                </a:solidFill>
                <a:latin typeface="Montserrat ExtraBold" panose="02000505000000020004" pitchFamily="2" charset="77"/>
              </a:defRPr>
            </a:lvl1pPr>
            <a:lvl2pPr>
              <a:defRPr b="1" i="0">
                <a:solidFill>
                  <a:schemeClr val="tx1"/>
                </a:solidFill>
                <a:latin typeface="Montserrat" panose="02000505000000020004" pitchFamily="2" charset="77"/>
              </a:defRPr>
            </a:lvl2pPr>
            <a:lvl3pPr>
              <a:defRPr b="1" i="0">
                <a:solidFill>
                  <a:schemeClr val="tx1"/>
                </a:solidFill>
                <a:latin typeface="Montserrat" panose="02000505000000020004" pitchFamily="2" charset="77"/>
              </a:defRPr>
            </a:lvl3pPr>
            <a:lvl4pPr>
              <a:defRPr b="1" i="0">
                <a:solidFill>
                  <a:schemeClr val="tx1"/>
                </a:solidFill>
                <a:latin typeface="Montserrat" panose="02000505000000020004" pitchFamily="2" charset="77"/>
              </a:defRPr>
            </a:lvl4pPr>
            <a:lvl5pPr>
              <a:defRPr b="1" i="0">
                <a:solidFill>
                  <a:schemeClr val="tx1"/>
                </a:solidFill>
                <a:latin typeface="Montserrat" panose="02000505000000020004" pitchFamily="2" charset="77"/>
              </a:defRPr>
            </a:lvl5pPr>
          </a:lstStyle>
          <a:p>
            <a:pPr lvl="0"/>
            <a:r>
              <a:rPr lang="en-US" dirty="0"/>
              <a:t>SLIDE HEADING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AC1745F-6F26-2D80-C071-8AF9FFD0BFD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103349" y="6955176"/>
            <a:ext cx="2079545" cy="1005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98484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Layout 2 Dark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arallelogram 11">
            <a:extLst>
              <a:ext uri="{FF2B5EF4-FFF2-40B4-BE49-F238E27FC236}">
                <a16:creationId xmlns:a16="http://schemas.microsoft.com/office/drawing/2014/main" id="{3E9DC013-C025-D6A7-038C-C3243AE17369}"/>
              </a:ext>
            </a:extLst>
          </p:cNvPr>
          <p:cNvSpPr/>
          <p:nvPr userDrawn="1"/>
        </p:nvSpPr>
        <p:spPr>
          <a:xfrm>
            <a:off x="6913426" y="0"/>
            <a:ext cx="2092037" cy="2493818"/>
          </a:xfrm>
          <a:prstGeom prst="parallelogram">
            <a:avLst>
              <a:gd name="adj" fmla="val 61533"/>
            </a:avLst>
          </a:prstGeom>
          <a:solidFill>
            <a:srgbClr val="F7F5EE"/>
          </a:solidFill>
          <a:ln>
            <a:noFill/>
          </a:ln>
          <a:effectLst>
            <a:outerShdw blurRad="254000" dist="88900" algn="l" rotWithShape="0">
              <a:prstClr val="black">
                <a:alpha val="27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noFill/>
              </a:ln>
              <a:noFill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E68B9EE-FC95-A425-D21C-AD6239CEAC7C}"/>
              </a:ext>
            </a:extLst>
          </p:cNvPr>
          <p:cNvSpPr txBox="1"/>
          <p:nvPr userDrawn="1"/>
        </p:nvSpPr>
        <p:spPr>
          <a:xfrm>
            <a:off x="5644089" y="7667919"/>
            <a:ext cx="4998484" cy="2385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sz="950" b="0" i="0" dirty="0">
                <a:solidFill>
                  <a:schemeClr val="accent2"/>
                </a:solidFill>
                <a:latin typeface="Montserrat Medium" panose="02000505000000020004" pitchFamily="2" charset="77"/>
              </a:rPr>
              <a:t>©2025 RE/MAX, LLC. Each Office Independently Owned and Operated. 25_295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2CC87E2-ADC1-C70E-DF1B-CBAD55D4BB48}"/>
              </a:ext>
            </a:extLst>
          </p:cNvPr>
          <p:cNvSpPr txBox="1"/>
          <p:nvPr userDrawn="1"/>
        </p:nvSpPr>
        <p:spPr>
          <a:xfrm>
            <a:off x="11885722" y="7680703"/>
            <a:ext cx="168668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sz="1000" b="1" i="0" dirty="0" err="1">
                <a:solidFill>
                  <a:schemeClr val="tx2"/>
                </a:solidFill>
                <a:latin typeface="Montserrat" panose="02000505000000020004" pitchFamily="2" charset="77"/>
              </a:rPr>
              <a:t>remaxcommercial.com</a:t>
            </a:r>
            <a:endParaRPr lang="en-US" sz="1000" b="1" i="0" dirty="0">
              <a:solidFill>
                <a:schemeClr val="tx2"/>
              </a:solidFill>
              <a:latin typeface="Montserrat" panose="02000505000000020004" pitchFamily="2" charset="77"/>
            </a:endParaRPr>
          </a:p>
        </p:txBody>
      </p:sp>
      <p:sp>
        <p:nvSpPr>
          <p:cNvPr id="22" name="Text Placeholder 12">
            <a:extLst>
              <a:ext uri="{FF2B5EF4-FFF2-40B4-BE49-F238E27FC236}">
                <a16:creationId xmlns:a16="http://schemas.microsoft.com/office/drawing/2014/main" id="{B5751F96-DB2E-CACE-F481-E2232E71DFE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073869" y="471488"/>
            <a:ext cx="5839557" cy="1842221"/>
          </a:xfrm>
          <a:prstGeom prst="rect">
            <a:avLst/>
          </a:prstGeom>
        </p:spPr>
        <p:txBody>
          <a:bodyPr/>
          <a:lstStyle>
            <a:lvl1pPr>
              <a:lnSpc>
                <a:spcPts val="5000"/>
              </a:lnSpc>
              <a:defRPr sz="5400" b="1" i="0">
                <a:solidFill>
                  <a:srgbClr val="F7F5EE"/>
                </a:solidFill>
                <a:latin typeface="Montserrat ExtraBold" panose="02000505000000020004" pitchFamily="2" charset="77"/>
              </a:defRPr>
            </a:lvl1pPr>
            <a:lvl2pPr>
              <a:defRPr b="1" i="0">
                <a:solidFill>
                  <a:schemeClr val="tx1"/>
                </a:solidFill>
                <a:latin typeface="Montserrat" panose="02000505000000020004" pitchFamily="2" charset="77"/>
              </a:defRPr>
            </a:lvl2pPr>
            <a:lvl3pPr>
              <a:defRPr b="1" i="0">
                <a:solidFill>
                  <a:schemeClr val="tx1"/>
                </a:solidFill>
                <a:latin typeface="Montserrat" panose="02000505000000020004" pitchFamily="2" charset="77"/>
              </a:defRPr>
            </a:lvl3pPr>
            <a:lvl4pPr>
              <a:defRPr b="1" i="0">
                <a:solidFill>
                  <a:schemeClr val="tx1"/>
                </a:solidFill>
                <a:latin typeface="Montserrat" panose="02000505000000020004" pitchFamily="2" charset="77"/>
              </a:defRPr>
            </a:lvl4pPr>
            <a:lvl5pPr>
              <a:defRPr b="1" i="0">
                <a:solidFill>
                  <a:schemeClr val="tx1"/>
                </a:solidFill>
                <a:latin typeface="Montserrat" panose="02000505000000020004" pitchFamily="2" charset="77"/>
              </a:defRPr>
            </a:lvl5pPr>
          </a:lstStyle>
          <a:p>
            <a:pPr lvl="0"/>
            <a:r>
              <a:rPr lang="en-US" dirty="0"/>
              <a:t>SLIDE HEADING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E9667BC-055A-3751-0141-4D91F03DCB9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103349" y="6955176"/>
            <a:ext cx="2079545" cy="1005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373040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3">
    <p:bg>
      <p:bgPr>
        <a:solidFill>
          <a:srgbClr val="F7F5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5">
            <a:extLst>
              <a:ext uri="{FF2B5EF4-FFF2-40B4-BE49-F238E27FC236}">
                <a16:creationId xmlns:a16="http://schemas.microsoft.com/office/drawing/2014/main" id="{EB67F872-676D-D360-78E7-39807A0EB52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597236" y="1"/>
            <a:ext cx="9033164" cy="4871663"/>
          </a:xfrm>
          <a:custGeom>
            <a:avLst/>
            <a:gdLst>
              <a:gd name="connsiteX0" fmla="*/ 0 w 6215062"/>
              <a:gd name="connsiteY0" fmla="*/ 0 h 4138612"/>
              <a:gd name="connsiteX1" fmla="*/ 6215062 w 6215062"/>
              <a:gd name="connsiteY1" fmla="*/ 0 h 4138612"/>
              <a:gd name="connsiteX2" fmla="*/ 6215062 w 6215062"/>
              <a:gd name="connsiteY2" fmla="*/ 4138612 h 4138612"/>
              <a:gd name="connsiteX3" fmla="*/ 0 w 6215062"/>
              <a:gd name="connsiteY3" fmla="*/ 4138612 h 4138612"/>
              <a:gd name="connsiteX4" fmla="*/ 0 w 6215062"/>
              <a:gd name="connsiteY4" fmla="*/ 0 h 4138612"/>
              <a:gd name="connsiteX0" fmla="*/ 210065 w 6425127"/>
              <a:gd name="connsiteY0" fmla="*/ 0 h 4138612"/>
              <a:gd name="connsiteX1" fmla="*/ 6425127 w 6425127"/>
              <a:gd name="connsiteY1" fmla="*/ 0 h 4138612"/>
              <a:gd name="connsiteX2" fmla="*/ 6425127 w 6425127"/>
              <a:gd name="connsiteY2" fmla="*/ 4138612 h 4138612"/>
              <a:gd name="connsiteX3" fmla="*/ 0 w 6425127"/>
              <a:gd name="connsiteY3" fmla="*/ 4138612 h 4138612"/>
              <a:gd name="connsiteX4" fmla="*/ 210065 w 6425127"/>
              <a:gd name="connsiteY4" fmla="*/ 0 h 4138612"/>
              <a:gd name="connsiteX0" fmla="*/ 2150076 w 6425127"/>
              <a:gd name="connsiteY0" fmla="*/ 0 h 4138612"/>
              <a:gd name="connsiteX1" fmla="*/ 6425127 w 6425127"/>
              <a:gd name="connsiteY1" fmla="*/ 0 h 4138612"/>
              <a:gd name="connsiteX2" fmla="*/ 6425127 w 6425127"/>
              <a:gd name="connsiteY2" fmla="*/ 4138612 h 4138612"/>
              <a:gd name="connsiteX3" fmla="*/ 0 w 6425127"/>
              <a:gd name="connsiteY3" fmla="*/ 4138612 h 4138612"/>
              <a:gd name="connsiteX4" fmla="*/ 2150076 w 6425127"/>
              <a:gd name="connsiteY4" fmla="*/ 0 h 4138612"/>
              <a:gd name="connsiteX0" fmla="*/ 3343189 w 6425127"/>
              <a:gd name="connsiteY0" fmla="*/ 0 h 4138612"/>
              <a:gd name="connsiteX1" fmla="*/ 6425127 w 6425127"/>
              <a:gd name="connsiteY1" fmla="*/ 0 h 4138612"/>
              <a:gd name="connsiteX2" fmla="*/ 6425127 w 6425127"/>
              <a:gd name="connsiteY2" fmla="*/ 4138612 h 4138612"/>
              <a:gd name="connsiteX3" fmla="*/ 0 w 6425127"/>
              <a:gd name="connsiteY3" fmla="*/ 4138612 h 4138612"/>
              <a:gd name="connsiteX4" fmla="*/ 3343189 w 6425127"/>
              <a:gd name="connsiteY4" fmla="*/ 0 h 4138612"/>
              <a:gd name="connsiteX0" fmla="*/ 2143862 w 5225800"/>
              <a:gd name="connsiteY0" fmla="*/ 0 h 4138612"/>
              <a:gd name="connsiteX1" fmla="*/ 5225800 w 5225800"/>
              <a:gd name="connsiteY1" fmla="*/ 0 h 4138612"/>
              <a:gd name="connsiteX2" fmla="*/ 5225800 w 5225800"/>
              <a:gd name="connsiteY2" fmla="*/ 4138612 h 4138612"/>
              <a:gd name="connsiteX3" fmla="*/ 0 w 5225800"/>
              <a:gd name="connsiteY3" fmla="*/ 4138612 h 4138612"/>
              <a:gd name="connsiteX4" fmla="*/ 2143862 w 5225800"/>
              <a:gd name="connsiteY4" fmla="*/ 0 h 4138612"/>
              <a:gd name="connsiteX0" fmla="*/ 0 w 5565370"/>
              <a:gd name="connsiteY0" fmla="*/ 0 h 4138612"/>
              <a:gd name="connsiteX1" fmla="*/ 5565370 w 5565370"/>
              <a:gd name="connsiteY1" fmla="*/ 0 h 4138612"/>
              <a:gd name="connsiteX2" fmla="*/ 5565370 w 5565370"/>
              <a:gd name="connsiteY2" fmla="*/ 4138612 h 4138612"/>
              <a:gd name="connsiteX3" fmla="*/ 339570 w 5565370"/>
              <a:gd name="connsiteY3" fmla="*/ 4138612 h 4138612"/>
              <a:gd name="connsiteX4" fmla="*/ 0 w 5565370"/>
              <a:gd name="connsiteY4" fmla="*/ 0 h 4138612"/>
              <a:gd name="connsiteX0" fmla="*/ 2108552 w 7673922"/>
              <a:gd name="connsiteY0" fmla="*/ 0 h 4138612"/>
              <a:gd name="connsiteX1" fmla="*/ 7673922 w 7673922"/>
              <a:gd name="connsiteY1" fmla="*/ 0 h 4138612"/>
              <a:gd name="connsiteX2" fmla="*/ 7673922 w 7673922"/>
              <a:gd name="connsiteY2" fmla="*/ 4138612 h 4138612"/>
              <a:gd name="connsiteX3" fmla="*/ 0 w 7673922"/>
              <a:gd name="connsiteY3" fmla="*/ 4138612 h 4138612"/>
              <a:gd name="connsiteX4" fmla="*/ 2108552 w 7673922"/>
              <a:gd name="connsiteY4" fmla="*/ 0 h 4138612"/>
              <a:gd name="connsiteX0" fmla="*/ 2155631 w 7673922"/>
              <a:gd name="connsiteY0" fmla="*/ 0 h 4138612"/>
              <a:gd name="connsiteX1" fmla="*/ 7673922 w 7673922"/>
              <a:gd name="connsiteY1" fmla="*/ 0 h 4138612"/>
              <a:gd name="connsiteX2" fmla="*/ 7673922 w 7673922"/>
              <a:gd name="connsiteY2" fmla="*/ 4138612 h 4138612"/>
              <a:gd name="connsiteX3" fmla="*/ 0 w 7673922"/>
              <a:gd name="connsiteY3" fmla="*/ 4138612 h 4138612"/>
              <a:gd name="connsiteX4" fmla="*/ 2155631 w 7673922"/>
              <a:gd name="connsiteY4" fmla="*/ 0 h 41386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73922" h="4138612">
                <a:moveTo>
                  <a:pt x="2155631" y="0"/>
                </a:moveTo>
                <a:lnTo>
                  <a:pt x="7673922" y="0"/>
                </a:lnTo>
                <a:lnTo>
                  <a:pt x="7673922" y="4138612"/>
                </a:lnTo>
                <a:lnTo>
                  <a:pt x="0" y="4138612"/>
                </a:lnTo>
                <a:lnTo>
                  <a:pt x="2155631" y="0"/>
                </a:lnTo>
                <a:close/>
              </a:path>
            </a:pathLst>
          </a:custGeom>
          <a:effectLst>
            <a:innerShdw blurRad="457200" dist="342900" dir="10800000">
              <a:prstClr val="black">
                <a:alpha val="24000"/>
              </a:prstClr>
            </a:innerShdw>
          </a:effectLst>
        </p:spPr>
        <p:txBody>
          <a:bodyPr anchor="ctr"/>
          <a:lstStyle>
            <a:lvl1pPr algn="ctr">
              <a:defRPr sz="3600" b="0" i="0">
                <a:latin typeface="Montserrat" panose="02000505000000020004" pitchFamily="2" charset="77"/>
              </a:defRPr>
            </a:lvl1pPr>
          </a:lstStyle>
          <a:p>
            <a:endParaRPr lang="en-US" dirty="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0941D7F2-D302-A88C-6E95-03E18D7B67D6}"/>
              </a:ext>
            </a:extLst>
          </p:cNvPr>
          <p:cNvSpPr/>
          <p:nvPr userDrawn="1"/>
        </p:nvSpPr>
        <p:spPr>
          <a:xfrm>
            <a:off x="0" y="0"/>
            <a:ext cx="8118763" cy="8229600"/>
          </a:xfrm>
          <a:custGeom>
            <a:avLst/>
            <a:gdLst>
              <a:gd name="connsiteX0" fmla="*/ 0 w 3865418"/>
              <a:gd name="connsiteY0" fmla="*/ 0 h 8229600"/>
              <a:gd name="connsiteX1" fmla="*/ 3865418 w 3865418"/>
              <a:gd name="connsiteY1" fmla="*/ 0 h 8229600"/>
              <a:gd name="connsiteX2" fmla="*/ 3865418 w 3865418"/>
              <a:gd name="connsiteY2" fmla="*/ 8229600 h 8229600"/>
              <a:gd name="connsiteX3" fmla="*/ 0 w 3865418"/>
              <a:gd name="connsiteY3" fmla="*/ 8229600 h 8229600"/>
              <a:gd name="connsiteX4" fmla="*/ 0 w 3865418"/>
              <a:gd name="connsiteY4" fmla="*/ 0 h 8229600"/>
              <a:gd name="connsiteX0" fmla="*/ 0 w 8118763"/>
              <a:gd name="connsiteY0" fmla="*/ 0 h 8229600"/>
              <a:gd name="connsiteX1" fmla="*/ 8118763 w 8118763"/>
              <a:gd name="connsiteY1" fmla="*/ 0 h 8229600"/>
              <a:gd name="connsiteX2" fmla="*/ 3865418 w 8118763"/>
              <a:gd name="connsiteY2" fmla="*/ 8229600 h 8229600"/>
              <a:gd name="connsiteX3" fmla="*/ 0 w 8118763"/>
              <a:gd name="connsiteY3" fmla="*/ 8229600 h 8229600"/>
              <a:gd name="connsiteX4" fmla="*/ 0 w 8118763"/>
              <a:gd name="connsiteY4" fmla="*/ 0 h 8229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118763" h="8229600">
                <a:moveTo>
                  <a:pt x="0" y="0"/>
                </a:moveTo>
                <a:lnTo>
                  <a:pt x="8118763" y="0"/>
                </a:lnTo>
                <a:lnTo>
                  <a:pt x="3865418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AB37774-D859-DC34-17EF-D1F59E287837}"/>
              </a:ext>
            </a:extLst>
          </p:cNvPr>
          <p:cNvSpPr txBox="1"/>
          <p:nvPr userDrawn="1"/>
        </p:nvSpPr>
        <p:spPr>
          <a:xfrm>
            <a:off x="5644089" y="7667919"/>
            <a:ext cx="4998484" cy="2385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sz="950" b="0" i="0" dirty="0">
                <a:solidFill>
                  <a:schemeClr val="accent2"/>
                </a:solidFill>
                <a:latin typeface="Montserrat Medium" panose="02000505000000020004" pitchFamily="2" charset="77"/>
              </a:rPr>
              <a:t>©2025 RE/MAX, LLC. Each Office Independently Owned and Operated. 25_295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A234C8A-3953-F3B0-4CE3-E8508CCDDA07}"/>
              </a:ext>
            </a:extLst>
          </p:cNvPr>
          <p:cNvSpPr txBox="1"/>
          <p:nvPr userDrawn="1"/>
        </p:nvSpPr>
        <p:spPr>
          <a:xfrm>
            <a:off x="11885722" y="7680703"/>
            <a:ext cx="168668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sz="1000" b="1" i="0" dirty="0" err="1">
                <a:solidFill>
                  <a:schemeClr val="tx1"/>
                </a:solidFill>
                <a:latin typeface="Montserrat" panose="02000505000000020004" pitchFamily="2" charset="77"/>
              </a:rPr>
              <a:t>remaxcommercial.com</a:t>
            </a:r>
            <a:endParaRPr lang="en-US" sz="1000" b="1" i="0" dirty="0">
              <a:solidFill>
                <a:schemeClr val="tx1"/>
              </a:solidFill>
              <a:latin typeface="Montserrat" panose="02000505000000020004" pitchFamily="2" charset="77"/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21D830A0-BD7F-2C4C-1494-DCB95262A11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238585" y="5902805"/>
            <a:ext cx="7319962" cy="1358344"/>
          </a:xfrm>
          <a:prstGeom prst="rect">
            <a:avLst/>
          </a:prstGeom>
        </p:spPr>
      </p:pic>
      <p:sp>
        <p:nvSpPr>
          <p:cNvPr id="18" name="Text Placeholder 10">
            <a:extLst>
              <a:ext uri="{FF2B5EF4-FFF2-40B4-BE49-F238E27FC236}">
                <a16:creationId xmlns:a16="http://schemas.microsoft.com/office/drawing/2014/main" id="{9993F18E-1ABB-09F0-2843-C963B846F9B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115434" y="2522404"/>
            <a:ext cx="4703475" cy="4329113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chemeClr val="tx2"/>
                </a:solidFill>
                <a:latin typeface="Montserrat Light" pitchFamily="2" charset="77"/>
              </a:defRPr>
            </a:lvl1pPr>
            <a:lvl2pPr>
              <a:defRPr b="0" i="0">
                <a:solidFill>
                  <a:schemeClr val="tx2"/>
                </a:solidFill>
                <a:latin typeface="Montserrat Light" pitchFamily="2" charset="77"/>
              </a:defRPr>
            </a:lvl2pPr>
            <a:lvl3pPr>
              <a:defRPr b="0" i="0">
                <a:solidFill>
                  <a:schemeClr val="tx2"/>
                </a:solidFill>
                <a:latin typeface="Montserrat Light" pitchFamily="2" charset="77"/>
              </a:defRPr>
            </a:lvl3pPr>
            <a:lvl4pPr>
              <a:defRPr b="0" i="0">
                <a:solidFill>
                  <a:schemeClr val="tx2"/>
                </a:solidFill>
                <a:latin typeface="Montserrat Light" pitchFamily="2" charset="77"/>
              </a:defRPr>
            </a:lvl4pPr>
            <a:lvl5pPr>
              <a:defRPr b="0" i="0">
                <a:solidFill>
                  <a:schemeClr val="tx2"/>
                </a:solidFill>
                <a:latin typeface="Montserrat Light" pitchFamily="2" charset="77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0" name="Text Placeholder 12">
            <a:extLst>
              <a:ext uri="{FF2B5EF4-FFF2-40B4-BE49-F238E27FC236}">
                <a16:creationId xmlns:a16="http://schemas.microsoft.com/office/drawing/2014/main" id="{F6502ED3-9D49-0535-DE14-7189A911874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073869" y="471488"/>
            <a:ext cx="5839557" cy="1842221"/>
          </a:xfrm>
          <a:prstGeom prst="rect">
            <a:avLst/>
          </a:prstGeom>
        </p:spPr>
        <p:txBody>
          <a:bodyPr/>
          <a:lstStyle>
            <a:lvl1pPr>
              <a:lnSpc>
                <a:spcPts val="5000"/>
              </a:lnSpc>
              <a:defRPr sz="5400" b="1" i="0">
                <a:solidFill>
                  <a:srgbClr val="F7F5EE"/>
                </a:solidFill>
                <a:latin typeface="Montserrat ExtraBold" panose="02000505000000020004" pitchFamily="2" charset="77"/>
              </a:defRPr>
            </a:lvl1pPr>
            <a:lvl2pPr>
              <a:defRPr b="1" i="0">
                <a:solidFill>
                  <a:schemeClr val="tx1"/>
                </a:solidFill>
                <a:latin typeface="Montserrat" panose="02000505000000020004" pitchFamily="2" charset="77"/>
              </a:defRPr>
            </a:lvl2pPr>
            <a:lvl3pPr>
              <a:defRPr b="1" i="0">
                <a:solidFill>
                  <a:schemeClr val="tx1"/>
                </a:solidFill>
                <a:latin typeface="Montserrat" panose="02000505000000020004" pitchFamily="2" charset="77"/>
              </a:defRPr>
            </a:lvl3pPr>
            <a:lvl4pPr>
              <a:defRPr b="1" i="0">
                <a:solidFill>
                  <a:schemeClr val="tx1"/>
                </a:solidFill>
                <a:latin typeface="Montserrat" panose="02000505000000020004" pitchFamily="2" charset="77"/>
              </a:defRPr>
            </a:lvl4pPr>
            <a:lvl5pPr>
              <a:defRPr b="1" i="0">
                <a:solidFill>
                  <a:schemeClr val="tx1"/>
                </a:solidFill>
                <a:latin typeface="Montserrat" panose="02000505000000020004" pitchFamily="2" charset="77"/>
              </a:defRPr>
            </a:lvl5pPr>
          </a:lstStyle>
          <a:p>
            <a:pPr lvl="0"/>
            <a:r>
              <a:rPr lang="en-US" dirty="0"/>
              <a:t>SLIDE HEADING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9C8D06C-4B88-8C66-55A1-EF2C98163C8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103349" y="6955176"/>
            <a:ext cx="2079545" cy="1005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085146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4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5">
            <a:extLst>
              <a:ext uri="{FF2B5EF4-FFF2-40B4-BE49-F238E27FC236}">
                <a16:creationId xmlns:a16="http://schemas.microsoft.com/office/drawing/2014/main" id="{22267DDF-B718-E56C-0A1F-66C2AFB764F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315200" y="4284450"/>
            <a:ext cx="7315200" cy="3945150"/>
          </a:xfrm>
          <a:custGeom>
            <a:avLst/>
            <a:gdLst>
              <a:gd name="connsiteX0" fmla="*/ 0 w 6215062"/>
              <a:gd name="connsiteY0" fmla="*/ 0 h 4138612"/>
              <a:gd name="connsiteX1" fmla="*/ 6215062 w 6215062"/>
              <a:gd name="connsiteY1" fmla="*/ 0 h 4138612"/>
              <a:gd name="connsiteX2" fmla="*/ 6215062 w 6215062"/>
              <a:gd name="connsiteY2" fmla="*/ 4138612 h 4138612"/>
              <a:gd name="connsiteX3" fmla="*/ 0 w 6215062"/>
              <a:gd name="connsiteY3" fmla="*/ 4138612 h 4138612"/>
              <a:gd name="connsiteX4" fmla="*/ 0 w 6215062"/>
              <a:gd name="connsiteY4" fmla="*/ 0 h 4138612"/>
              <a:gd name="connsiteX0" fmla="*/ 210065 w 6425127"/>
              <a:gd name="connsiteY0" fmla="*/ 0 h 4138612"/>
              <a:gd name="connsiteX1" fmla="*/ 6425127 w 6425127"/>
              <a:gd name="connsiteY1" fmla="*/ 0 h 4138612"/>
              <a:gd name="connsiteX2" fmla="*/ 6425127 w 6425127"/>
              <a:gd name="connsiteY2" fmla="*/ 4138612 h 4138612"/>
              <a:gd name="connsiteX3" fmla="*/ 0 w 6425127"/>
              <a:gd name="connsiteY3" fmla="*/ 4138612 h 4138612"/>
              <a:gd name="connsiteX4" fmla="*/ 210065 w 6425127"/>
              <a:gd name="connsiteY4" fmla="*/ 0 h 4138612"/>
              <a:gd name="connsiteX0" fmla="*/ 2150076 w 6425127"/>
              <a:gd name="connsiteY0" fmla="*/ 0 h 4138612"/>
              <a:gd name="connsiteX1" fmla="*/ 6425127 w 6425127"/>
              <a:gd name="connsiteY1" fmla="*/ 0 h 4138612"/>
              <a:gd name="connsiteX2" fmla="*/ 6425127 w 6425127"/>
              <a:gd name="connsiteY2" fmla="*/ 4138612 h 4138612"/>
              <a:gd name="connsiteX3" fmla="*/ 0 w 6425127"/>
              <a:gd name="connsiteY3" fmla="*/ 4138612 h 4138612"/>
              <a:gd name="connsiteX4" fmla="*/ 2150076 w 6425127"/>
              <a:gd name="connsiteY4" fmla="*/ 0 h 4138612"/>
              <a:gd name="connsiteX0" fmla="*/ 3343189 w 6425127"/>
              <a:gd name="connsiteY0" fmla="*/ 0 h 4138612"/>
              <a:gd name="connsiteX1" fmla="*/ 6425127 w 6425127"/>
              <a:gd name="connsiteY1" fmla="*/ 0 h 4138612"/>
              <a:gd name="connsiteX2" fmla="*/ 6425127 w 6425127"/>
              <a:gd name="connsiteY2" fmla="*/ 4138612 h 4138612"/>
              <a:gd name="connsiteX3" fmla="*/ 0 w 6425127"/>
              <a:gd name="connsiteY3" fmla="*/ 4138612 h 4138612"/>
              <a:gd name="connsiteX4" fmla="*/ 3343189 w 6425127"/>
              <a:gd name="connsiteY4" fmla="*/ 0 h 4138612"/>
              <a:gd name="connsiteX0" fmla="*/ 2143862 w 5225800"/>
              <a:gd name="connsiteY0" fmla="*/ 0 h 4138612"/>
              <a:gd name="connsiteX1" fmla="*/ 5225800 w 5225800"/>
              <a:gd name="connsiteY1" fmla="*/ 0 h 4138612"/>
              <a:gd name="connsiteX2" fmla="*/ 5225800 w 5225800"/>
              <a:gd name="connsiteY2" fmla="*/ 4138612 h 4138612"/>
              <a:gd name="connsiteX3" fmla="*/ 0 w 5225800"/>
              <a:gd name="connsiteY3" fmla="*/ 4138612 h 4138612"/>
              <a:gd name="connsiteX4" fmla="*/ 2143862 w 5225800"/>
              <a:gd name="connsiteY4" fmla="*/ 0 h 4138612"/>
              <a:gd name="connsiteX0" fmla="*/ 0 w 5565370"/>
              <a:gd name="connsiteY0" fmla="*/ 0 h 4138612"/>
              <a:gd name="connsiteX1" fmla="*/ 5565370 w 5565370"/>
              <a:gd name="connsiteY1" fmla="*/ 0 h 4138612"/>
              <a:gd name="connsiteX2" fmla="*/ 5565370 w 5565370"/>
              <a:gd name="connsiteY2" fmla="*/ 4138612 h 4138612"/>
              <a:gd name="connsiteX3" fmla="*/ 339570 w 5565370"/>
              <a:gd name="connsiteY3" fmla="*/ 4138612 h 4138612"/>
              <a:gd name="connsiteX4" fmla="*/ 0 w 5565370"/>
              <a:gd name="connsiteY4" fmla="*/ 0 h 4138612"/>
              <a:gd name="connsiteX0" fmla="*/ 2108552 w 7673922"/>
              <a:gd name="connsiteY0" fmla="*/ 0 h 4138612"/>
              <a:gd name="connsiteX1" fmla="*/ 7673922 w 7673922"/>
              <a:gd name="connsiteY1" fmla="*/ 0 h 4138612"/>
              <a:gd name="connsiteX2" fmla="*/ 7673922 w 7673922"/>
              <a:gd name="connsiteY2" fmla="*/ 4138612 h 4138612"/>
              <a:gd name="connsiteX3" fmla="*/ 0 w 7673922"/>
              <a:gd name="connsiteY3" fmla="*/ 4138612 h 4138612"/>
              <a:gd name="connsiteX4" fmla="*/ 2108552 w 7673922"/>
              <a:gd name="connsiteY4" fmla="*/ 0 h 4138612"/>
              <a:gd name="connsiteX0" fmla="*/ 2155631 w 7673922"/>
              <a:gd name="connsiteY0" fmla="*/ 0 h 4138612"/>
              <a:gd name="connsiteX1" fmla="*/ 7673922 w 7673922"/>
              <a:gd name="connsiteY1" fmla="*/ 0 h 4138612"/>
              <a:gd name="connsiteX2" fmla="*/ 7673922 w 7673922"/>
              <a:gd name="connsiteY2" fmla="*/ 4138612 h 4138612"/>
              <a:gd name="connsiteX3" fmla="*/ 0 w 7673922"/>
              <a:gd name="connsiteY3" fmla="*/ 4138612 h 4138612"/>
              <a:gd name="connsiteX4" fmla="*/ 2155631 w 7673922"/>
              <a:gd name="connsiteY4" fmla="*/ 0 h 41386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73922" h="4138612">
                <a:moveTo>
                  <a:pt x="2155631" y="0"/>
                </a:moveTo>
                <a:lnTo>
                  <a:pt x="7673922" y="0"/>
                </a:lnTo>
                <a:lnTo>
                  <a:pt x="7673922" y="4138612"/>
                </a:lnTo>
                <a:lnTo>
                  <a:pt x="0" y="4138612"/>
                </a:lnTo>
                <a:lnTo>
                  <a:pt x="2155631" y="0"/>
                </a:lnTo>
                <a:close/>
              </a:path>
            </a:pathLst>
          </a:custGeom>
          <a:effectLst>
            <a:innerShdw blurRad="457200" dist="342900" dir="10800000">
              <a:prstClr val="black">
                <a:alpha val="24000"/>
              </a:prstClr>
            </a:innerShdw>
          </a:effectLst>
        </p:spPr>
        <p:txBody>
          <a:bodyPr anchor="ctr"/>
          <a:lstStyle>
            <a:lvl1pPr algn="ctr">
              <a:defRPr sz="3600" b="0" i="0">
                <a:solidFill>
                  <a:schemeClr val="tx2"/>
                </a:solidFill>
                <a:latin typeface="Montserrat" panose="02000505000000020004" pitchFamily="2" charset="77"/>
              </a:defRPr>
            </a:lvl1pPr>
          </a:lstStyle>
          <a:p>
            <a:endParaRPr lang="en-US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30FD4FDF-ACB2-8718-EA97-492E065248FA}"/>
              </a:ext>
            </a:extLst>
          </p:cNvPr>
          <p:cNvSpPr/>
          <p:nvPr userDrawn="1"/>
        </p:nvSpPr>
        <p:spPr>
          <a:xfrm>
            <a:off x="0" y="0"/>
            <a:ext cx="14630400" cy="4284450"/>
          </a:xfrm>
          <a:prstGeom prst="rect">
            <a:avLst/>
          </a:prstGeom>
          <a:solidFill>
            <a:srgbClr val="F7F5E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E9C54A5-6699-1870-2E31-D1C5AF0E440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73870" y="2984476"/>
            <a:ext cx="2079543" cy="100582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9733655-F1E5-8D87-7026-50F00EE73B6B}"/>
              </a:ext>
            </a:extLst>
          </p:cNvPr>
          <p:cNvSpPr txBox="1"/>
          <p:nvPr userDrawn="1"/>
        </p:nvSpPr>
        <p:spPr>
          <a:xfrm>
            <a:off x="1099563" y="7667919"/>
            <a:ext cx="4998484" cy="2385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sz="950" b="0" i="0" dirty="0">
                <a:solidFill>
                  <a:schemeClr val="accent2"/>
                </a:solidFill>
                <a:latin typeface="Montserrat Medium" panose="02000505000000020004" pitchFamily="2" charset="77"/>
              </a:rPr>
              <a:t>©2025 RE/MAX, LLC. Each Office Independently Owned and Operated. 25_295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8E0507D-79AD-5412-D393-00714156ABF2}"/>
              </a:ext>
            </a:extLst>
          </p:cNvPr>
          <p:cNvSpPr txBox="1"/>
          <p:nvPr userDrawn="1"/>
        </p:nvSpPr>
        <p:spPr>
          <a:xfrm>
            <a:off x="11885722" y="7680703"/>
            <a:ext cx="168668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sz="1000" b="1" i="0" dirty="0" err="1">
                <a:solidFill>
                  <a:schemeClr val="tx2"/>
                </a:solidFill>
                <a:latin typeface="Montserrat" panose="02000505000000020004" pitchFamily="2" charset="77"/>
              </a:rPr>
              <a:t>remaxcommercial.com</a:t>
            </a:r>
            <a:endParaRPr lang="en-US" sz="1000" b="1" i="0" dirty="0">
              <a:solidFill>
                <a:schemeClr val="tx2"/>
              </a:solidFill>
              <a:latin typeface="Montserrat" panose="02000505000000020004" pitchFamily="2" charset="77"/>
            </a:endParaRPr>
          </a:p>
        </p:txBody>
      </p:sp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6F8A6946-846A-98AB-9232-1F7875D99BC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073869" y="471488"/>
            <a:ext cx="6393731" cy="2354839"/>
          </a:xfrm>
          <a:prstGeom prst="rect">
            <a:avLst/>
          </a:prstGeom>
        </p:spPr>
        <p:txBody>
          <a:bodyPr/>
          <a:lstStyle>
            <a:lvl1pPr>
              <a:lnSpc>
                <a:spcPts val="5000"/>
              </a:lnSpc>
              <a:defRPr sz="5400" b="1" i="0">
                <a:solidFill>
                  <a:schemeClr val="tx1"/>
                </a:solidFill>
                <a:latin typeface="Montserrat ExtraBold" panose="02000505000000020004" pitchFamily="2" charset="77"/>
              </a:defRPr>
            </a:lvl1pPr>
            <a:lvl2pPr>
              <a:defRPr b="1" i="0">
                <a:solidFill>
                  <a:schemeClr val="tx1"/>
                </a:solidFill>
                <a:latin typeface="Montserrat" panose="02000505000000020004" pitchFamily="2" charset="77"/>
              </a:defRPr>
            </a:lvl2pPr>
            <a:lvl3pPr>
              <a:defRPr b="1" i="0">
                <a:solidFill>
                  <a:schemeClr val="tx1"/>
                </a:solidFill>
                <a:latin typeface="Montserrat" panose="02000505000000020004" pitchFamily="2" charset="77"/>
              </a:defRPr>
            </a:lvl3pPr>
            <a:lvl4pPr>
              <a:defRPr b="1" i="0">
                <a:solidFill>
                  <a:schemeClr val="tx1"/>
                </a:solidFill>
                <a:latin typeface="Montserrat" panose="02000505000000020004" pitchFamily="2" charset="77"/>
              </a:defRPr>
            </a:lvl4pPr>
            <a:lvl5pPr>
              <a:defRPr b="1" i="0">
                <a:solidFill>
                  <a:schemeClr val="tx1"/>
                </a:solidFill>
                <a:latin typeface="Montserrat" panose="02000505000000020004" pitchFamily="2" charset="77"/>
              </a:defRPr>
            </a:lvl5pPr>
          </a:lstStyle>
          <a:p>
            <a:pPr lvl="0"/>
            <a:r>
              <a:rPr lang="en-US" dirty="0"/>
              <a:t>SLIDE HEADING</a:t>
            </a:r>
          </a:p>
        </p:txBody>
      </p:sp>
      <p:sp>
        <p:nvSpPr>
          <p:cNvPr id="9" name="Text Placeholder 10">
            <a:extLst>
              <a:ext uri="{FF2B5EF4-FFF2-40B4-BE49-F238E27FC236}">
                <a16:creationId xmlns:a16="http://schemas.microsoft.com/office/drawing/2014/main" id="{CFF9A212-2C64-D99C-40E0-74FF0D47457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855527" y="443779"/>
            <a:ext cx="6026728" cy="3473662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chemeClr val="tx1"/>
                </a:solidFill>
                <a:latin typeface="Montserrat Light" pitchFamily="2" charset="77"/>
              </a:defRPr>
            </a:lvl1pPr>
            <a:lvl2pPr>
              <a:defRPr b="0" i="0">
                <a:solidFill>
                  <a:schemeClr val="tx1"/>
                </a:solidFill>
                <a:latin typeface="Montserrat Light" pitchFamily="2" charset="77"/>
              </a:defRPr>
            </a:lvl2pPr>
            <a:lvl3pPr>
              <a:defRPr b="0" i="0">
                <a:solidFill>
                  <a:schemeClr val="tx1"/>
                </a:solidFill>
                <a:latin typeface="Montserrat Light" pitchFamily="2" charset="77"/>
              </a:defRPr>
            </a:lvl3pPr>
            <a:lvl4pPr>
              <a:defRPr b="0" i="0">
                <a:solidFill>
                  <a:schemeClr val="tx1"/>
                </a:solidFill>
                <a:latin typeface="Montserrat Light" pitchFamily="2" charset="77"/>
              </a:defRPr>
            </a:lvl4pPr>
            <a:lvl5pPr>
              <a:defRPr b="0" i="0">
                <a:solidFill>
                  <a:schemeClr val="tx1"/>
                </a:solidFill>
                <a:latin typeface="Montserrat Light" pitchFamily="2" charset="77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BC009B7D-6BCD-DAA3-183B-D82607CCA6A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115434" y="5472556"/>
            <a:ext cx="7183439" cy="1901894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chemeClr val="tx2"/>
                </a:solidFill>
                <a:latin typeface="Montserrat Light" pitchFamily="2" charset="77"/>
              </a:defRPr>
            </a:lvl1pPr>
            <a:lvl2pPr>
              <a:defRPr b="0" i="0">
                <a:solidFill>
                  <a:schemeClr val="tx2"/>
                </a:solidFill>
                <a:latin typeface="Montserrat Light" pitchFamily="2" charset="77"/>
              </a:defRPr>
            </a:lvl2pPr>
            <a:lvl3pPr>
              <a:defRPr b="0" i="0">
                <a:solidFill>
                  <a:schemeClr val="tx2"/>
                </a:solidFill>
                <a:latin typeface="Montserrat Light" pitchFamily="2" charset="77"/>
              </a:defRPr>
            </a:lvl3pPr>
            <a:lvl4pPr>
              <a:defRPr b="0" i="0">
                <a:solidFill>
                  <a:schemeClr val="tx2"/>
                </a:solidFill>
                <a:latin typeface="Montserrat Light" pitchFamily="2" charset="77"/>
              </a:defRPr>
            </a:lvl4pPr>
            <a:lvl5pPr>
              <a:defRPr b="0" i="0">
                <a:solidFill>
                  <a:schemeClr val="tx2"/>
                </a:solidFill>
                <a:latin typeface="Montserrat Light" pitchFamily="2" charset="77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E85A0794-1229-3070-B67C-0CC68197CEF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15434" y="4918374"/>
            <a:ext cx="7183439" cy="554181"/>
          </a:xfrm>
          <a:prstGeom prst="rect">
            <a:avLst/>
          </a:prstGeom>
        </p:spPr>
        <p:txBody>
          <a:bodyPr/>
          <a:lstStyle>
            <a:lvl1pPr>
              <a:defRPr sz="1800" b="1" i="0">
                <a:solidFill>
                  <a:schemeClr val="tx2"/>
                </a:solidFill>
                <a:latin typeface="Montserrat ExtraBold" panose="02000505000000020004" pitchFamily="2" charset="77"/>
              </a:defRPr>
            </a:lvl1pPr>
            <a:lvl2pPr>
              <a:defRPr sz="1800" b="1" i="0">
                <a:solidFill>
                  <a:schemeClr val="tx1"/>
                </a:solidFill>
                <a:latin typeface="Montserrat ExtraBold" panose="02000505000000020004" pitchFamily="2" charset="77"/>
              </a:defRPr>
            </a:lvl2pPr>
            <a:lvl3pPr>
              <a:defRPr sz="1800" b="1" i="0">
                <a:solidFill>
                  <a:schemeClr val="tx1"/>
                </a:solidFill>
                <a:latin typeface="Montserrat ExtraBold" panose="02000505000000020004" pitchFamily="2" charset="77"/>
              </a:defRPr>
            </a:lvl3pPr>
            <a:lvl4pPr>
              <a:defRPr sz="1800" b="1" i="0">
                <a:solidFill>
                  <a:schemeClr val="tx1"/>
                </a:solidFill>
                <a:latin typeface="Montserrat ExtraBold" panose="02000505000000020004" pitchFamily="2" charset="77"/>
              </a:defRPr>
            </a:lvl4pPr>
            <a:lvl5pPr>
              <a:defRPr sz="1800" b="1" i="0">
                <a:solidFill>
                  <a:schemeClr val="tx1"/>
                </a:solidFill>
                <a:latin typeface="Montserrat ExtraBold" panose="02000505000000020004" pitchFamily="2" charset="77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999965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Slide Dark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5">
            <a:extLst>
              <a:ext uri="{FF2B5EF4-FFF2-40B4-BE49-F238E27FC236}">
                <a16:creationId xmlns:a16="http://schemas.microsoft.com/office/drawing/2014/main" id="{17BC23B4-78DA-8091-BB4E-08240A39315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382426" y="1"/>
            <a:ext cx="12247977" cy="8229600"/>
          </a:xfrm>
          <a:custGeom>
            <a:avLst/>
            <a:gdLst>
              <a:gd name="connsiteX0" fmla="*/ 0 w 6215062"/>
              <a:gd name="connsiteY0" fmla="*/ 0 h 4138612"/>
              <a:gd name="connsiteX1" fmla="*/ 6215062 w 6215062"/>
              <a:gd name="connsiteY1" fmla="*/ 0 h 4138612"/>
              <a:gd name="connsiteX2" fmla="*/ 6215062 w 6215062"/>
              <a:gd name="connsiteY2" fmla="*/ 4138612 h 4138612"/>
              <a:gd name="connsiteX3" fmla="*/ 0 w 6215062"/>
              <a:gd name="connsiteY3" fmla="*/ 4138612 h 4138612"/>
              <a:gd name="connsiteX4" fmla="*/ 0 w 6215062"/>
              <a:gd name="connsiteY4" fmla="*/ 0 h 4138612"/>
              <a:gd name="connsiteX0" fmla="*/ 210065 w 6425127"/>
              <a:gd name="connsiteY0" fmla="*/ 0 h 4138612"/>
              <a:gd name="connsiteX1" fmla="*/ 6425127 w 6425127"/>
              <a:gd name="connsiteY1" fmla="*/ 0 h 4138612"/>
              <a:gd name="connsiteX2" fmla="*/ 6425127 w 6425127"/>
              <a:gd name="connsiteY2" fmla="*/ 4138612 h 4138612"/>
              <a:gd name="connsiteX3" fmla="*/ 0 w 6425127"/>
              <a:gd name="connsiteY3" fmla="*/ 4138612 h 4138612"/>
              <a:gd name="connsiteX4" fmla="*/ 210065 w 6425127"/>
              <a:gd name="connsiteY4" fmla="*/ 0 h 4138612"/>
              <a:gd name="connsiteX0" fmla="*/ 2150076 w 6425127"/>
              <a:gd name="connsiteY0" fmla="*/ 0 h 4138612"/>
              <a:gd name="connsiteX1" fmla="*/ 6425127 w 6425127"/>
              <a:gd name="connsiteY1" fmla="*/ 0 h 4138612"/>
              <a:gd name="connsiteX2" fmla="*/ 6425127 w 6425127"/>
              <a:gd name="connsiteY2" fmla="*/ 4138612 h 4138612"/>
              <a:gd name="connsiteX3" fmla="*/ 0 w 6425127"/>
              <a:gd name="connsiteY3" fmla="*/ 4138612 h 4138612"/>
              <a:gd name="connsiteX4" fmla="*/ 2150076 w 6425127"/>
              <a:gd name="connsiteY4" fmla="*/ 0 h 4138612"/>
              <a:gd name="connsiteX0" fmla="*/ 3343189 w 6425127"/>
              <a:gd name="connsiteY0" fmla="*/ 0 h 4138612"/>
              <a:gd name="connsiteX1" fmla="*/ 6425127 w 6425127"/>
              <a:gd name="connsiteY1" fmla="*/ 0 h 4138612"/>
              <a:gd name="connsiteX2" fmla="*/ 6425127 w 6425127"/>
              <a:gd name="connsiteY2" fmla="*/ 4138612 h 4138612"/>
              <a:gd name="connsiteX3" fmla="*/ 0 w 6425127"/>
              <a:gd name="connsiteY3" fmla="*/ 4138612 h 4138612"/>
              <a:gd name="connsiteX4" fmla="*/ 3343189 w 6425127"/>
              <a:gd name="connsiteY4" fmla="*/ 0 h 4138612"/>
              <a:gd name="connsiteX0" fmla="*/ 2143862 w 5225800"/>
              <a:gd name="connsiteY0" fmla="*/ 0 h 4138612"/>
              <a:gd name="connsiteX1" fmla="*/ 5225800 w 5225800"/>
              <a:gd name="connsiteY1" fmla="*/ 0 h 4138612"/>
              <a:gd name="connsiteX2" fmla="*/ 5225800 w 5225800"/>
              <a:gd name="connsiteY2" fmla="*/ 4138612 h 4138612"/>
              <a:gd name="connsiteX3" fmla="*/ 0 w 5225800"/>
              <a:gd name="connsiteY3" fmla="*/ 4138612 h 4138612"/>
              <a:gd name="connsiteX4" fmla="*/ 2143862 w 5225800"/>
              <a:gd name="connsiteY4" fmla="*/ 0 h 4138612"/>
              <a:gd name="connsiteX0" fmla="*/ 2143862 w 6159426"/>
              <a:gd name="connsiteY0" fmla="*/ 0 h 4138612"/>
              <a:gd name="connsiteX1" fmla="*/ 6159426 w 6159426"/>
              <a:gd name="connsiteY1" fmla="*/ 0 h 4138612"/>
              <a:gd name="connsiteX2" fmla="*/ 5225800 w 6159426"/>
              <a:gd name="connsiteY2" fmla="*/ 4138612 h 4138612"/>
              <a:gd name="connsiteX3" fmla="*/ 0 w 6159426"/>
              <a:gd name="connsiteY3" fmla="*/ 4138612 h 4138612"/>
              <a:gd name="connsiteX4" fmla="*/ 2143862 w 6159426"/>
              <a:gd name="connsiteY4" fmla="*/ 0 h 4138612"/>
              <a:gd name="connsiteX0" fmla="*/ 2143862 w 6159427"/>
              <a:gd name="connsiteY0" fmla="*/ 0 h 4138612"/>
              <a:gd name="connsiteX1" fmla="*/ 6159426 w 6159427"/>
              <a:gd name="connsiteY1" fmla="*/ 0 h 4138612"/>
              <a:gd name="connsiteX2" fmla="*/ 6159427 w 6159427"/>
              <a:gd name="connsiteY2" fmla="*/ 4138612 h 4138612"/>
              <a:gd name="connsiteX3" fmla="*/ 0 w 6159427"/>
              <a:gd name="connsiteY3" fmla="*/ 4138612 h 4138612"/>
              <a:gd name="connsiteX4" fmla="*/ 2143862 w 6159427"/>
              <a:gd name="connsiteY4" fmla="*/ 0 h 41386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59427" h="4138612">
                <a:moveTo>
                  <a:pt x="2143862" y="0"/>
                </a:moveTo>
                <a:lnTo>
                  <a:pt x="6159426" y="0"/>
                </a:lnTo>
                <a:cubicBezTo>
                  <a:pt x="6159426" y="1379537"/>
                  <a:pt x="6159427" y="2759075"/>
                  <a:pt x="6159427" y="4138612"/>
                </a:cubicBezTo>
                <a:lnTo>
                  <a:pt x="0" y="4138612"/>
                </a:lnTo>
                <a:lnTo>
                  <a:pt x="2143862" y="0"/>
                </a:lnTo>
                <a:close/>
              </a:path>
            </a:pathLst>
          </a:custGeom>
          <a:effectLst>
            <a:innerShdw blurRad="457200" dist="342900" dir="10800000">
              <a:prstClr val="black">
                <a:alpha val="24000"/>
              </a:prstClr>
            </a:innerShdw>
          </a:effectLst>
        </p:spPr>
        <p:txBody>
          <a:bodyPr anchor="ctr"/>
          <a:lstStyle>
            <a:lvl1pPr algn="ctr">
              <a:defRPr sz="3600" b="0" i="0">
                <a:solidFill>
                  <a:schemeClr val="tx2"/>
                </a:solidFill>
                <a:latin typeface="Montserrat" panose="02000505000000020004" pitchFamily="2" charset="77"/>
              </a:defRPr>
            </a:lvl1pPr>
          </a:lstStyle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B7FB907-996D-FE56-00F0-160D298D591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95668" y="679082"/>
            <a:ext cx="2516251" cy="121704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1EA631D-4114-C124-4972-A6E8DC6AF9DB}"/>
              </a:ext>
            </a:extLst>
          </p:cNvPr>
          <p:cNvSpPr txBox="1"/>
          <p:nvPr userDrawn="1"/>
        </p:nvSpPr>
        <p:spPr>
          <a:xfrm>
            <a:off x="1095757" y="2037084"/>
            <a:ext cx="257955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sz="1600" b="1" i="0" dirty="0" err="1">
                <a:solidFill>
                  <a:schemeClr val="tx2"/>
                </a:solidFill>
                <a:latin typeface="Montserrat" panose="02000505000000020004" pitchFamily="2" charset="77"/>
              </a:rPr>
              <a:t>remaxcommercial.com</a:t>
            </a:r>
            <a:endParaRPr lang="en-US" sz="1600" b="1" i="0" dirty="0">
              <a:solidFill>
                <a:schemeClr val="tx2"/>
              </a:solidFill>
              <a:latin typeface="Montserrat" panose="02000505000000020004" pitchFamily="2" charset="7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94B7468-7746-B262-F29C-2556EE07F3BC}"/>
              </a:ext>
            </a:extLst>
          </p:cNvPr>
          <p:cNvSpPr txBox="1"/>
          <p:nvPr userDrawn="1"/>
        </p:nvSpPr>
        <p:spPr>
          <a:xfrm>
            <a:off x="1095666" y="7033944"/>
            <a:ext cx="1522843" cy="8233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sz="950" b="0" i="0" dirty="0">
                <a:solidFill>
                  <a:schemeClr val="accent2"/>
                </a:solidFill>
                <a:latin typeface="Montserrat Medium" panose="02000505000000020004" pitchFamily="2" charset="77"/>
              </a:rPr>
              <a:t>©2025 RE/MAX, LLC. Each Office Independently Owned and Operated. 25_295</a:t>
            </a:r>
          </a:p>
        </p:txBody>
      </p:sp>
      <p:sp>
        <p:nvSpPr>
          <p:cNvPr id="13" name="Right Triangle 12">
            <a:extLst>
              <a:ext uri="{FF2B5EF4-FFF2-40B4-BE49-F238E27FC236}">
                <a16:creationId xmlns:a16="http://schemas.microsoft.com/office/drawing/2014/main" id="{D2F03ADA-2816-CF26-9193-7077BDE93876}"/>
              </a:ext>
            </a:extLst>
          </p:cNvPr>
          <p:cNvSpPr/>
          <p:nvPr userDrawn="1"/>
        </p:nvSpPr>
        <p:spPr>
          <a:xfrm rot="5400000">
            <a:off x="-476256" y="3041555"/>
            <a:ext cx="2048173" cy="1095666"/>
          </a:xfrm>
          <a:prstGeom prst="rtTriangle">
            <a:avLst/>
          </a:prstGeom>
          <a:solidFill>
            <a:srgbClr val="F7F5EE"/>
          </a:solidFill>
          <a:ln>
            <a:noFill/>
          </a:ln>
          <a:effectLst>
            <a:outerShdw blurRad="254000" dist="38100" dir="2700000" algn="tl" rotWithShape="0">
              <a:prstClr val="black">
                <a:alpha val="27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2"/>
              </a:solidFill>
            </a:endParaRPr>
          </a:p>
        </p:txBody>
      </p:sp>
      <p:sp>
        <p:nvSpPr>
          <p:cNvPr id="3" name="Picture Placeholder 10">
            <a:extLst>
              <a:ext uri="{FF2B5EF4-FFF2-40B4-BE49-F238E27FC236}">
                <a16:creationId xmlns:a16="http://schemas.microsoft.com/office/drawing/2014/main" id="{CCCE0CCB-ED87-8C71-669A-44068284DB4E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1193031" y="4905637"/>
            <a:ext cx="1177038" cy="1497090"/>
          </a:xfrm>
          <a:prstGeom prst="rect">
            <a:avLst/>
          </a:prstGeom>
        </p:spPr>
        <p:txBody>
          <a:bodyPr anchor="ctr"/>
          <a:lstStyle>
            <a:lvl1pPr algn="ctr">
              <a:defRPr b="0" i="0">
                <a:solidFill>
                  <a:schemeClr val="tx2"/>
                </a:solidFill>
                <a:latin typeface="Montserrat" panose="02000505000000020004" pitchFamily="2" charset="77"/>
              </a:defRPr>
            </a:lvl1pPr>
          </a:lstStyle>
          <a:p>
            <a:r>
              <a:rPr lang="en-US" dirty="0"/>
              <a:t>Headshot</a:t>
            </a:r>
          </a:p>
        </p:txBody>
      </p:sp>
      <p:sp>
        <p:nvSpPr>
          <p:cNvPr id="6" name="Text Placeholder 12">
            <a:extLst>
              <a:ext uri="{FF2B5EF4-FFF2-40B4-BE49-F238E27FC236}">
                <a16:creationId xmlns:a16="http://schemas.microsoft.com/office/drawing/2014/main" id="{AD76B266-3602-84C7-C0E5-07063EDFE61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095666" y="2915521"/>
            <a:ext cx="2908298" cy="277997"/>
          </a:xfrm>
          <a:prstGeom prst="rect">
            <a:avLst/>
          </a:prstGeom>
        </p:spPr>
        <p:txBody>
          <a:bodyPr/>
          <a:lstStyle>
            <a:lvl1pPr>
              <a:defRPr sz="1600" b="1" i="0">
                <a:solidFill>
                  <a:schemeClr val="tx2"/>
                </a:solidFill>
                <a:latin typeface="Montserrat" panose="02000505000000020004" pitchFamily="2" charset="77"/>
              </a:defRPr>
            </a:lvl1pPr>
          </a:lstStyle>
          <a:p>
            <a:pPr lvl="0"/>
            <a:r>
              <a:rPr lang="en-US" dirty="0"/>
              <a:t>Full Name</a:t>
            </a:r>
          </a:p>
        </p:txBody>
      </p:sp>
      <p:sp>
        <p:nvSpPr>
          <p:cNvPr id="15" name="Text Placeholder 12">
            <a:extLst>
              <a:ext uri="{FF2B5EF4-FFF2-40B4-BE49-F238E27FC236}">
                <a16:creationId xmlns:a16="http://schemas.microsoft.com/office/drawing/2014/main" id="{708B2756-8824-2F84-B929-7EFCF7A8E59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95666" y="3196728"/>
            <a:ext cx="2908298" cy="277997"/>
          </a:xfrm>
          <a:prstGeom prst="rect">
            <a:avLst/>
          </a:prstGeom>
        </p:spPr>
        <p:txBody>
          <a:bodyPr/>
          <a:lstStyle>
            <a:lvl1pPr>
              <a:defRPr sz="1200" b="0" i="0">
                <a:solidFill>
                  <a:schemeClr val="tx2"/>
                </a:solidFill>
                <a:latin typeface="Montserrat" panose="02000505000000020004" pitchFamily="2" charset="77"/>
              </a:defRPr>
            </a:lvl1pPr>
          </a:lstStyle>
          <a:p>
            <a:pPr lvl="0"/>
            <a:r>
              <a:rPr lang="en-US" dirty="0"/>
              <a:t>REMAX Office Name</a:t>
            </a:r>
          </a:p>
        </p:txBody>
      </p:sp>
      <p:sp>
        <p:nvSpPr>
          <p:cNvPr id="16" name="Text Placeholder 12">
            <a:extLst>
              <a:ext uri="{FF2B5EF4-FFF2-40B4-BE49-F238E27FC236}">
                <a16:creationId xmlns:a16="http://schemas.microsoft.com/office/drawing/2014/main" id="{15CB31C7-82BF-FF45-7461-B43C2567D54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95666" y="3846142"/>
            <a:ext cx="2908298" cy="277997"/>
          </a:xfrm>
          <a:prstGeom prst="rect">
            <a:avLst/>
          </a:prstGeom>
        </p:spPr>
        <p:txBody>
          <a:bodyPr/>
          <a:lstStyle>
            <a:lvl1pPr>
              <a:defRPr sz="1200" b="0" i="0">
                <a:solidFill>
                  <a:schemeClr val="tx2"/>
                </a:solidFill>
                <a:latin typeface="Montserrat" panose="02000505000000020004" pitchFamily="2" charset="77"/>
              </a:defRPr>
            </a:lvl1pPr>
          </a:lstStyle>
          <a:p>
            <a:pPr lvl="0"/>
            <a:r>
              <a:rPr lang="en-US" dirty="0"/>
              <a:t>Website</a:t>
            </a:r>
          </a:p>
        </p:txBody>
      </p:sp>
      <p:sp>
        <p:nvSpPr>
          <p:cNvPr id="17" name="Text Placeholder 12">
            <a:extLst>
              <a:ext uri="{FF2B5EF4-FFF2-40B4-BE49-F238E27FC236}">
                <a16:creationId xmlns:a16="http://schemas.microsoft.com/office/drawing/2014/main" id="{88AFDF08-3BA5-FFC1-3D26-9F5BB55EDE9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95666" y="4103510"/>
            <a:ext cx="2908298" cy="277997"/>
          </a:xfrm>
          <a:prstGeom prst="rect">
            <a:avLst/>
          </a:prstGeom>
        </p:spPr>
        <p:txBody>
          <a:bodyPr/>
          <a:lstStyle>
            <a:lvl1pPr>
              <a:defRPr sz="1200" b="0" i="0">
                <a:solidFill>
                  <a:schemeClr val="tx2"/>
                </a:solidFill>
                <a:latin typeface="Montserrat" panose="02000505000000020004" pitchFamily="2" charset="77"/>
              </a:defRPr>
            </a:lvl1pPr>
          </a:lstStyle>
          <a:p>
            <a:pPr lvl="0"/>
            <a:r>
              <a:rPr lang="en-US" dirty="0"/>
              <a:t>Email</a:t>
            </a:r>
          </a:p>
        </p:txBody>
      </p:sp>
      <p:sp>
        <p:nvSpPr>
          <p:cNvPr id="18" name="Text Placeholder 12">
            <a:extLst>
              <a:ext uri="{FF2B5EF4-FFF2-40B4-BE49-F238E27FC236}">
                <a16:creationId xmlns:a16="http://schemas.microsoft.com/office/drawing/2014/main" id="{A0941D3F-9BE9-5663-84B7-3E65A133D765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095666" y="3588774"/>
            <a:ext cx="2908298" cy="277997"/>
          </a:xfrm>
          <a:prstGeom prst="rect">
            <a:avLst/>
          </a:prstGeom>
        </p:spPr>
        <p:txBody>
          <a:bodyPr/>
          <a:lstStyle>
            <a:lvl1pPr>
              <a:defRPr sz="1200" b="0" i="0">
                <a:solidFill>
                  <a:schemeClr val="tx2"/>
                </a:solidFill>
                <a:latin typeface="Montserrat" panose="02000505000000020004" pitchFamily="2" charset="77"/>
              </a:defRPr>
            </a:lvl1pPr>
          </a:lstStyle>
          <a:p>
            <a:pPr lvl="0"/>
            <a:r>
              <a:rPr lang="en-US" dirty="0"/>
              <a:t>Address</a:t>
            </a:r>
          </a:p>
        </p:txBody>
      </p:sp>
      <p:sp>
        <p:nvSpPr>
          <p:cNvPr id="19" name="Text Placeholder 12">
            <a:extLst>
              <a:ext uri="{FF2B5EF4-FFF2-40B4-BE49-F238E27FC236}">
                <a16:creationId xmlns:a16="http://schemas.microsoft.com/office/drawing/2014/main" id="{AA64E067-792F-A591-093B-53B15782456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095666" y="4360878"/>
            <a:ext cx="2908298" cy="277997"/>
          </a:xfrm>
          <a:prstGeom prst="rect">
            <a:avLst/>
          </a:prstGeom>
        </p:spPr>
        <p:txBody>
          <a:bodyPr/>
          <a:lstStyle>
            <a:lvl1pPr>
              <a:defRPr sz="1200" b="0" i="0">
                <a:solidFill>
                  <a:schemeClr val="tx2"/>
                </a:solidFill>
                <a:latin typeface="Montserrat" panose="02000505000000020004" pitchFamily="2" charset="77"/>
              </a:defRPr>
            </a:lvl1pPr>
          </a:lstStyle>
          <a:p>
            <a:pPr lvl="0"/>
            <a:r>
              <a:rPr lang="en-US" dirty="0"/>
              <a:t>Phone</a:t>
            </a:r>
          </a:p>
        </p:txBody>
      </p:sp>
    </p:spTree>
    <p:extLst>
      <p:ext uri="{BB962C8B-B14F-4D97-AF65-F5344CB8AC3E}">
        <p14:creationId xmlns:p14="http://schemas.microsoft.com/office/powerpoint/2010/main" val="576251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B430A35-571D-9F58-8E24-4B1F8541FB1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45986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g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FB4B0E99-E0A2-F7CD-11AA-44E238920DB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EE6A0065-B426-6DA1-358C-ECF19FC21586}"/>
              </a:ext>
            </a:extLst>
          </p:cNvPr>
          <p:cNvSpPr txBox="1"/>
          <p:nvPr userDrawn="1"/>
        </p:nvSpPr>
        <p:spPr>
          <a:xfrm>
            <a:off x="11885722" y="7705417"/>
            <a:ext cx="168668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sz="1000" b="1" i="0" dirty="0" err="1">
                <a:solidFill>
                  <a:schemeClr val="tx1"/>
                </a:solidFill>
                <a:latin typeface="Montserrat" panose="02000505000000020004" pitchFamily="2" charset="77"/>
              </a:rPr>
              <a:t>remaxcommercial.com</a:t>
            </a:r>
            <a:endParaRPr lang="en-US" sz="1000" b="1" i="0" dirty="0">
              <a:solidFill>
                <a:schemeClr val="tx1"/>
              </a:solidFill>
              <a:latin typeface="Montserrat" panose="02000505000000020004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2170932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g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1935AFA-FD43-1FD7-EAF2-A8D9A2E4424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37120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g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A0B0B80-EC80-0408-1000-62A84048885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5B88F00-E13D-6FE5-46AD-1C141C7D5443}"/>
              </a:ext>
            </a:extLst>
          </p:cNvPr>
          <p:cNvSpPr txBox="1"/>
          <p:nvPr userDrawn="1"/>
        </p:nvSpPr>
        <p:spPr>
          <a:xfrm>
            <a:off x="11885722" y="7705417"/>
            <a:ext cx="168668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sz="1000" b="1" i="0" dirty="0" err="1">
                <a:solidFill>
                  <a:schemeClr val="tx1"/>
                </a:solidFill>
                <a:latin typeface="Montserrat" panose="02000505000000020004" pitchFamily="2" charset="77"/>
              </a:rPr>
              <a:t>remaxcommercial.com</a:t>
            </a:r>
            <a:endParaRPr lang="en-US" sz="1000" b="1" i="0" dirty="0">
              <a:solidFill>
                <a:schemeClr val="tx1"/>
              </a:solidFill>
              <a:latin typeface="Montserrat" panose="02000505000000020004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0815088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g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6C8F24E-D141-CEAB-1DEA-969FC531572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87844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g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895FA86-80E6-D2DF-7994-32348FB52A1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6D3A6A3-77CB-6718-835E-75E49B753554}"/>
              </a:ext>
            </a:extLst>
          </p:cNvPr>
          <p:cNvSpPr txBox="1"/>
          <p:nvPr userDrawn="1"/>
        </p:nvSpPr>
        <p:spPr>
          <a:xfrm>
            <a:off x="11885722" y="7705417"/>
            <a:ext cx="168668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sz="1000" b="1" i="0" dirty="0" err="1">
                <a:solidFill>
                  <a:schemeClr val="bg1"/>
                </a:solidFill>
                <a:latin typeface="Montserrat" panose="02000505000000020004" pitchFamily="2" charset="77"/>
              </a:rPr>
              <a:t>remaxcommercial.com</a:t>
            </a:r>
            <a:endParaRPr lang="en-US" sz="1000" b="1" i="0" dirty="0">
              <a:solidFill>
                <a:schemeClr val="bg1"/>
              </a:solidFill>
              <a:latin typeface="Montserrat" panose="02000505000000020004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0338975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g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42ADEA6-0D02-B6EB-3F37-2378CABCD00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2" name="Picture Placeholder 10">
            <a:extLst>
              <a:ext uri="{FF2B5EF4-FFF2-40B4-BE49-F238E27FC236}">
                <a16:creationId xmlns:a16="http://schemas.microsoft.com/office/drawing/2014/main" id="{891D972D-033A-B552-7297-BBD2BC69C3EA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1193031" y="4015945"/>
            <a:ext cx="1177038" cy="1497090"/>
          </a:xfrm>
          <a:prstGeom prst="rect">
            <a:avLst/>
          </a:prstGeom>
        </p:spPr>
        <p:txBody>
          <a:bodyPr anchor="ctr"/>
          <a:lstStyle>
            <a:lvl1pPr algn="ctr">
              <a:defRPr b="0" i="0">
                <a:solidFill>
                  <a:schemeClr val="tx2"/>
                </a:solidFill>
                <a:latin typeface="Montserrat" panose="02000505000000020004" pitchFamily="2" charset="77"/>
              </a:defRPr>
            </a:lvl1pPr>
          </a:lstStyle>
          <a:p>
            <a:r>
              <a:rPr lang="en-US" dirty="0"/>
              <a:t>Headshot</a:t>
            </a:r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4F483A4B-77FA-92CD-14DA-1F662FC2232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095666" y="2025829"/>
            <a:ext cx="2908298" cy="277997"/>
          </a:xfrm>
          <a:prstGeom prst="rect">
            <a:avLst/>
          </a:prstGeom>
        </p:spPr>
        <p:txBody>
          <a:bodyPr/>
          <a:lstStyle>
            <a:lvl1pPr>
              <a:defRPr sz="1600" b="1" i="0">
                <a:solidFill>
                  <a:schemeClr val="tx2"/>
                </a:solidFill>
                <a:latin typeface="Montserrat" panose="02000505000000020004" pitchFamily="2" charset="77"/>
              </a:defRPr>
            </a:lvl1pPr>
          </a:lstStyle>
          <a:p>
            <a:pPr lvl="0"/>
            <a:r>
              <a:rPr lang="en-US" dirty="0"/>
              <a:t>Full Name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98FAC9D-34BD-4153-E253-6A83929A257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95666" y="2307036"/>
            <a:ext cx="2908298" cy="277997"/>
          </a:xfrm>
          <a:prstGeom prst="rect">
            <a:avLst/>
          </a:prstGeom>
        </p:spPr>
        <p:txBody>
          <a:bodyPr/>
          <a:lstStyle>
            <a:lvl1pPr>
              <a:defRPr sz="1200" b="0" i="0">
                <a:solidFill>
                  <a:schemeClr val="tx2"/>
                </a:solidFill>
                <a:latin typeface="Montserrat" panose="02000505000000020004" pitchFamily="2" charset="77"/>
              </a:defRPr>
            </a:lvl1pPr>
          </a:lstStyle>
          <a:p>
            <a:pPr lvl="0"/>
            <a:r>
              <a:rPr lang="en-US" dirty="0"/>
              <a:t>REMAX Office Name</a:t>
            </a:r>
          </a:p>
        </p:txBody>
      </p:sp>
      <p:sp>
        <p:nvSpPr>
          <p:cNvPr id="6" name="Text Placeholder 12">
            <a:extLst>
              <a:ext uri="{FF2B5EF4-FFF2-40B4-BE49-F238E27FC236}">
                <a16:creationId xmlns:a16="http://schemas.microsoft.com/office/drawing/2014/main" id="{0DC3FC5E-CD22-495B-7344-9B96AE702EE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95666" y="2956450"/>
            <a:ext cx="2908298" cy="277997"/>
          </a:xfrm>
          <a:prstGeom prst="rect">
            <a:avLst/>
          </a:prstGeom>
        </p:spPr>
        <p:txBody>
          <a:bodyPr/>
          <a:lstStyle>
            <a:lvl1pPr>
              <a:defRPr sz="1200" b="0" i="0">
                <a:solidFill>
                  <a:schemeClr val="tx2"/>
                </a:solidFill>
                <a:latin typeface="Montserrat" panose="02000505000000020004" pitchFamily="2" charset="77"/>
              </a:defRPr>
            </a:lvl1pPr>
          </a:lstStyle>
          <a:p>
            <a:pPr lvl="0"/>
            <a:r>
              <a:rPr lang="en-US" dirty="0"/>
              <a:t>Website</a:t>
            </a:r>
          </a:p>
        </p:txBody>
      </p:sp>
      <p:sp>
        <p:nvSpPr>
          <p:cNvPr id="7" name="Text Placeholder 12">
            <a:extLst>
              <a:ext uri="{FF2B5EF4-FFF2-40B4-BE49-F238E27FC236}">
                <a16:creationId xmlns:a16="http://schemas.microsoft.com/office/drawing/2014/main" id="{942D5981-84D6-FF2E-7F77-97EDF193F24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95666" y="3213818"/>
            <a:ext cx="2908298" cy="277997"/>
          </a:xfrm>
          <a:prstGeom prst="rect">
            <a:avLst/>
          </a:prstGeom>
        </p:spPr>
        <p:txBody>
          <a:bodyPr/>
          <a:lstStyle>
            <a:lvl1pPr>
              <a:defRPr sz="1200" b="0" i="0">
                <a:solidFill>
                  <a:schemeClr val="tx2"/>
                </a:solidFill>
                <a:latin typeface="Montserrat" panose="02000505000000020004" pitchFamily="2" charset="77"/>
              </a:defRPr>
            </a:lvl1pPr>
          </a:lstStyle>
          <a:p>
            <a:pPr lvl="0"/>
            <a:r>
              <a:rPr lang="en-US" dirty="0"/>
              <a:t>Email</a:t>
            </a:r>
          </a:p>
        </p:txBody>
      </p:sp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CC09A94E-CA46-E916-7C48-6A905CE2BF9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095666" y="2699082"/>
            <a:ext cx="2908298" cy="277997"/>
          </a:xfrm>
          <a:prstGeom prst="rect">
            <a:avLst/>
          </a:prstGeom>
        </p:spPr>
        <p:txBody>
          <a:bodyPr/>
          <a:lstStyle>
            <a:lvl1pPr>
              <a:defRPr sz="1200" b="0" i="0">
                <a:solidFill>
                  <a:schemeClr val="tx2"/>
                </a:solidFill>
                <a:latin typeface="Montserrat" panose="02000505000000020004" pitchFamily="2" charset="77"/>
              </a:defRPr>
            </a:lvl1pPr>
          </a:lstStyle>
          <a:p>
            <a:pPr lvl="0"/>
            <a:r>
              <a:rPr lang="en-US" dirty="0"/>
              <a:t>Address</a:t>
            </a:r>
          </a:p>
        </p:txBody>
      </p:sp>
      <p:sp>
        <p:nvSpPr>
          <p:cNvPr id="9" name="Text Placeholder 12">
            <a:extLst>
              <a:ext uri="{FF2B5EF4-FFF2-40B4-BE49-F238E27FC236}">
                <a16:creationId xmlns:a16="http://schemas.microsoft.com/office/drawing/2014/main" id="{B771877C-4F76-1B41-EDA1-261766AEAA3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095666" y="3471186"/>
            <a:ext cx="2908298" cy="277997"/>
          </a:xfrm>
          <a:prstGeom prst="rect">
            <a:avLst/>
          </a:prstGeom>
        </p:spPr>
        <p:txBody>
          <a:bodyPr/>
          <a:lstStyle>
            <a:lvl1pPr>
              <a:defRPr sz="1200" b="0" i="0">
                <a:solidFill>
                  <a:schemeClr val="tx2"/>
                </a:solidFill>
                <a:latin typeface="Montserrat" panose="02000505000000020004" pitchFamily="2" charset="77"/>
              </a:defRPr>
            </a:lvl1pPr>
          </a:lstStyle>
          <a:p>
            <a:pPr lvl="0"/>
            <a:r>
              <a:rPr lang="en-US" dirty="0"/>
              <a:t>Phone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30A1ACA-DB4A-4E3B-4677-793DF4B4CC98}"/>
              </a:ext>
            </a:extLst>
          </p:cNvPr>
          <p:cNvSpPr txBox="1"/>
          <p:nvPr userDrawn="1"/>
        </p:nvSpPr>
        <p:spPr>
          <a:xfrm>
            <a:off x="10956449" y="7036722"/>
            <a:ext cx="257955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sz="1600" b="1" i="0" dirty="0" err="1">
                <a:solidFill>
                  <a:schemeClr val="bg1"/>
                </a:solidFill>
                <a:latin typeface="Montserrat" panose="02000505000000020004" pitchFamily="2" charset="77"/>
              </a:rPr>
              <a:t>remaxcommercial.com</a:t>
            </a:r>
            <a:endParaRPr lang="en-US" sz="1600" b="1" i="0" dirty="0">
              <a:solidFill>
                <a:schemeClr val="bg1"/>
              </a:solidFill>
              <a:latin typeface="Montserrat" panose="02000505000000020004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11390687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 Dar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5">
            <a:extLst>
              <a:ext uri="{FF2B5EF4-FFF2-40B4-BE49-F238E27FC236}">
                <a16:creationId xmlns:a16="http://schemas.microsoft.com/office/drawing/2014/main" id="{14C03CC3-3BCD-EE82-106E-74F778B70AF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238935" y="1"/>
            <a:ext cx="10391466" cy="8229600"/>
          </a:xfrm>
          <a:custGeom>
            <a:avLst/>
            <a:gdLst>
              <a:gd name="connsiteX0" fmla="*/ 0 w 6215062"/>
              <a:gd name="connsiteY0" fmla="*/ 0 h 4138612"/>
              <a:gd name="connsiteX1" fmla="*/ 6215062 w 6215062"/>
              <a:gd name="connsiteY1" fmla="*/ 0 h 4138612"/>
              <a:gd name="connsiteX2" fmla="*/ 6215062 w 6215062"/>
              <a:gd name="connsiteY2" fmla="*/ 4138612 h 4138612"/>
              <a:gd name="connsiteX3" fmla="*/ 0 w 6215062"/>
              <a:gd name="connsiteY3" fmla="*/ 4138612 h 4138612"/>
              <a:gd name="connsiteX4" fmla="*/ 0 w 6215062"/>
              <a:gd name="connsiteY4" fmla="*/ 0 h 4138612"/>
              <a:gd name="connsiteX0" fmla="*/ 210065 w 6425127"/>
              <a:gd name="connsiteY0" fmla="*/ 0 h 4138612"/>
              <a:gd name="connsiteX1" fmla="*/ 6425127 w 6425127"/>
              <a:gd name="connsiteY1" fmla="*/ 0 h 4138612"/>
              <a:gd name="connsiteX2" fmla="*/ 6425127 w 6425127"/>
              <a:gd name="connsiteY2" fmla="*/ 4138612 h 4138612"/>
              <a:gd name="connsiteX3" fmla="*/ 0 w 6425127"/>
              <a:gd name="connsiteY3" fmla="*/ 4138612 h 4138612"/>
              <a:gd name="connsiteX4" fmla="*/ 210065 w 6425127"/>
              <a:gd name="connsiteY4" fmla="*/ 0 h 4138612"/>
              <a:gd name="connsiteX0" fmla="*/ 2150076 w 6425127"/>
              <a:gd name="connsiteY0" fmla="*/ 0 h 4138612"/>
              <a:gd name="connsiteX1" fmla="*/ 6425127 w 6425127"/>
              <a:gd name="connsiteY1" fmla="*/ 0 h 4138612"/>
              <a:gd name="connsiteX2" fmla="*/ 6425127 w 6425127"/>
              <a:gd name="connsiteY2" fmla="*/ 4138612 h 4138612"/>
              <a:gd name="connsiteX3" fmla="*/ 0 w 6425127"/>
              <a:gd name="connsiteY3" fmla="*/ 4138612 h 4138612"/>
              <a:gd name="connsiteX4" fmla="*/ 2150076 w 6425127"/>
              <a:gd name="connsiteY4" fmla="*/ 0 h 4138612"/>
              <a:gd name="connsiteX0" fmla="*/ 3343189 w 6425127"/>
              <a:gd name="connsiteY0" fmla="*/ 0 h 4138612"/>
              <a:gd name="connsiteX1" fmla="*/ 6425127 w 6425127"/>
              <a:gd name="connsiteY1" fmla="*/ 0 h 4138612"/>
              <a:gd name="connsiteX2" fmla="*/ 6425127 w 6425127"/>
              <a:gd name="connsiteY2" fmla="*/ 4138612 h 4138612"/>
              <a:gd name="connsiteX3" fmla="*/ 0 w 6425127"/>
              <a:gd name="connsiteY3" fmla="*/ 4138612 h 4138612"/>
              <a:gd name="connsiteX4" fmla="*/ 3343189 w 6425127"/>
              <a:gd name="connsiteY4" fmla="*/ 0 h 4138612"/>
              <a:gd name="connsiteX0" fmla="*/ 2143862 w 5225800"/>
              <a:gd name="connsiteY0" fmla="*/ 0 h 4138612"/>
              <a:gd name="connsiteX1" fmla="*/ 5225800 w 5225800"/>
              <a:gd name="connsiteY1" fmla="*/ 0 h 4138612"/>
              <a:gd name="connsiteX2" fmla="*/ 5225800 w 5225800"/>
              <a:gd name="connsiteY2" fmla="*/ 4138612 h 4138612"/>
              <a:gd name="connsiteX3" fmla="*/ 0 w 5225800"/>
              <a:gd name="connsiteY3" fmla="*/ 4138612 h 4138612"/>
              <a:gd name="connsiteX4" fmla="*/ 2143862 w 5225800"/>
              <a:gd name="connsiteY4" fmla="*/ 0 h 41386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225800" h="4138612">
                <a:moveTo>
                  <a:pt x="2143862" y="0"/>
                </a:moveTo>
                <a:lnTo>
                  <a:pt x="5225800" y="0"/>
                </a:lnTo>
                <a:lnTo>
                  <a:pt x="5225800" y="4138612"/>
                </a:lnTo>
                <a:lnTo>
                  <a:pt x="0" y="4138612"/>
                </a:lnTo>
                <a:lnTo>
                  <a:pt x="2143862" y="0"/>
                </a:lnTo>
                <a:close/>
              </a:path>
            </a:pathLst>
          </a:custGeom>
          <a:effectLst>
            <a:innerShdw blurRad="457200" dist="342900" dir="10800000">
              <a:prstClr val="black">
                <a:alpha val="24000"/>
              </a:prstClr>
            </a:innerShdw>
          </a:effectLst>
        </p:spPr>
        <p:txBody>
          <a:bodyPr anchor="ctr"/>
          <a:lstStyle>
            <a:lvl1pPr algn="ctr">
              <a:defRPr sz="3600" b="0" i="0">
                <a:solidFill>
                  <a:schemeClr val="tx2"/>
                </a:solidFill>
                <a:latin typeface="Montserrat" panose="02000505000000020004" pitchFamily="2" charset="77"/>
              </a:defRPr>
            </a:lvl1pPr>
          </a:lstStyle>
          <a:p>
            <a:endParaRPr lang="en-US" dirty="0"/>
          </a:p>
        </p:txBody>
      </p:sp>
      <p:sp>
        <p:nvSpPr>
          <p:cNvPr id="10" name="Text Placeholder 12">
            <a:extLst>
              <a:ext uri="{FF2B5EF4-FFF2-40B4-BE49-F238E27FC236}">
                <a16:creationId xmlns:a16="http://schemas.microsoft.com/office/drawing/2014/main" id="{E0D68941-B109-B7D5-0B54-FFA29662CAD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073869" y="1014132"/>
            <a:ext cx="7388225" cy="3294625"/>
          </a:xfrm>
          <a:prstGeom prst="rect">
            <a:avLst/>
          </a:prstGeom>
        </p:spPr>
        <p:txBody>
          <a:bodyPr anchor="ctr"/>
          <a:lstStyle>
            <a:lvl1pPr>
              <a:lnSpc>
                <a:spcPts val="5000"/>
              </a:lnSpc>
              <a:defRPr sz="5400" b="1" i="0">
                <a:solidFill>
                  <a:srgbClr val="F7F5EE"/>
                </a:solidFill>
                <a:latin typeface="Montserrat ExtraBold" panose="02000505000000020004" pitchFamily="2" charset="77"/>
              </a:defRPr>
            </a:lvl1pPr>
            <a:lvl2pPr>
              <a:defRPr b="1" i="0">
                <a:solidFill>
                  <a:schemeClr val="tx1"/>
                </a:solidFill>
                <a:latin typeface="Montserrat" panose="02000505000000020004" pitchFamily="2" charset="77"/>
              </a:defRPr>
            </a:lvl2pPr>
            <a:lvl3pPr>
              <a:defRPr b="1" i="0">
                <a:solidFill>
                  <a:schemeClr val="tx1"/>
                </a:solidFill>
                <a:latin typeface="Montserrat" panose="02000505000000020004" pitchFamily="2" charset="77"/>
              </a:defRPr>
            </a:lvl3pPr>
            <a:lvl4pPr>
              <a:defRPr b="1" i="0">
                <a:solidFill>
                  <a:schemeClr val="tx1"/>
                </a:solidFill>
                <a:latin typeface="Montserrat" panose="02000505000000020004" pitchFamily="2" charset="77"/>
              </a:defRPr>
            </a:lvl4pPr>
            <a:lvl5pPr>
              <a:defRPr b="1" i="0">
                <a:solidFill>
                  <a:schemeClr val="tx1"/>
                </a:solidFill>
                <a:latin typeface="Montserrat" panose="02000505000000020004" pitchFamily="2" charset="77"/>
              </a:defRPr>
            </a:lvl5pPr>
          </a:lstStyle>
          <a:p>
            <a:pPr lvl="0"/>
            <a:r>
              <a:rPr lang="en-US" dirty="0"/>
              <a:t>PRESENTATION TITLE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05414129-ADCA-ADCD-4498-3AB465A8718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95668" y="5604583"/>
            <a:ext cx="2516251" cy="1217043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8CA28874-C2EB-8711-921B-0877FDF89EE0}"/>
              </a:ext>
            </a:extLst>
          </p:cNvPr>
          <p:cNvSpPr txBox="1"/>
          <p:nvPr userDrawn="1"/>
        </p:nvSpPr>
        <p:spPr>
          <a:xfrm>
            <a:off x="1095666" y="7615840"/>
            <a:ext cx="3268004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sz="950" b="0" i="0" dirty="0">
                <a:solidFill>
                  <a:schemeClr val="accent2"/>
                </a:solidFill>
                <a:latin typeface="Montserrat Medium" panose="02000505000000020004" pitchFamily="2" charset="77"/>
              </a:rPr>
              <a:t>©2025 RE/MAX, LLC. Each Office Independently Owned and Operated. 25_295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697B0-8DD8-1D60-7D4E-99E197612132}"/>
              </a:ext>
            </a:extLst>
          </p:cNvPr>
          <p:cNvSpPr txBox="1"/>
          <p:nvPr userDrawn="1"/>
        </p:nvSpPr>
        <p:spPr>
          <a:xfrm>
            <a:off x="1095757" y="6962585"/>
            <a:ext cx="257955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sz="1600" b="1" i="0" dirty="0" err="1">
                <a:solidFill>
                  <a:schemeClr val="tx2"/>
                </a:solidFill>
                <a:latin typeface="Montserrat" panose="02000505000000020004" pitchFamily="2" charset="77"/>
              </a:rPr>
              <a:t>remaxcommercial.com</a:t>
            </a:r>
            <a:endParaRPr lang="en-US" sz="1600" b="1" i="0" dirty="0">
              <a:solidFill>
                <a:schemeClr val="tx2"/>
              </a:solidFill>
              <a:latin typeface="Montserrat" panose="02000505000000020004" pitchFamily="2" charset="77"/>
            </a:endParaRPr>
          </a:p>
        </p:txBody>
      </p:sp>
      <p:sp>
        <p:nvSpPr>
          <p:cNvPr id="14" name="Right Triangle 13">
            <a:extLst>
              <a:ext uri="{FF2B5EF4-FFF2-40B4-BE49-F238E27FC236}">
                <a16:creationId xmlns:a16="http://schemas.microsoft.com/office/drawing/2014/main" id="{8F86B469-D4EA-5682-384A-47DD9E9E1929}"/>
              </a:ext>
            </a:extLst>
          </p:cNvPr>
          <p:cNvSpPr/>
          <p:nvPr userDrawn="1"/>
        </p:nvSpPr>
        <p:spPr>
          <a:xfrm rot="5400000">
            <a:off x="-476256" y="5535463"/>
            <a:ext cx="2048173" cy="1095666"/>
          </a:xfrm>
          <a:prstGeom prst="rtTriangle">
            <a:avLst/>
          </a:prstGeom>
          <a:solidFill>
            <a:srgbClr val="F7F5EE"/>
          </a:solidFill>
          <a:ln>
            <a:noFill/>
          </a:ln>
          <a:effectLst>
            <a:outerShdw blurRad="254000" dist="38100" dir="2700000" algn="tl" rotWithShape="0">
              <a:prstClr val="black">
                <a:alpha val="27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7F5E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01875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rgbClr val="FFFFFF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dk2" tx2="lt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7" r:id="rId3"/>
    <p:sldLayoutId id="2147483668" r:id="rId4"/>
    <p:sldLayoutId id="2147483669" r:id="rId5"/>
    <p:sldLayoutId id="2147483671" r:id="rId6"/>
    <p:sldLayoutId id="2147483672" r:id="rId7"/>
    <p:sldLayoutId id="2147483670" r:id="rId8"/>
    <p:sldLayoutId id="2147483673" r:id="rId9"/>
    <p:sldLayoutId id="2147483674" r:id="rId10"/>
    <p:sldLayoutId id="2147483675" r:id="rId11"/>
    <p:sldLayoutId id="2147483679" r:id="rId12"/>
    <p:sldLayoutId id="2147483680" r:id="rId13"/>
    <p:sldLayoutId id="2147483676" r:id="rId14"/>
    <p:sldLayoutId id="2147483677" r:id="rId15"/>
    <p:sldLayoutId id="2147483678" r:id="rId16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592">
          <p15:clr>
            <a:srgbClr val="E46962"/>
          </p15:clr>
        </p15:guide>
        <p15:guide id="2" pos="4608">
          <p15:clr>
            <a:srgbClr val="E46962"/>
          </p15:clr>
        </p15:guide>
        <p15:guide id="3" pos="288">
          <p15:clr>
            <a:srgbClr val="E46962"/>
          </p15:clr>
        </p15:guide>
        <p15:guide id="4" pos="8928">
          <p15:clr>
            <a:srgbClr val="E46962"/>
          </p15:clr>
        </p15:guide>
        <p15:guide id="5" orient="horz" pos="576">
          <p15:clr>
            <a:srgbClr val="E46962"/>
          </p15:clr>
        </p15:guide>
        <p15:guide id="6" orient="horz" pos="4886">
          <p15:clr>
            <a:srgbClr val="E46962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61;p20">
            <a:extLst>
              <a:ext uri="{FF2B5EF4-FFF2-40B4-BE49-F238E27FC236}">
                <a16:creationId xmlns:a16="http://schemas.microsoft.com/office/drawing/2014/main" id="{25EDD9EB-86F1-79D7-D06E-37BF12CD540B}"/>
              </a:ext>
            </a:extLst>
          </p:cNvPr>
          <p:cNvSpPr txBox="1">
            <a:spLocks/>
          </p:cNvSpPr>
          <p:nvPr/>
        </p:nvSpPr>
        <p:spPr>
          <a:xfrm>
            <a:off x="1139687" y="1244075"/>
            <a:ext cx="7434469" cy="15561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80000"/>
              </a:lnSpc>
            </a:pPr>
            <a:r>
              <a:rPr lang="en-US" sz="5400" dirty="0">
                <a:solidFill>
                  <a:srgbClr val="F7F5EE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EXPAND WITH</a:t>
            </a:r>
          </a:p>
          <a:p>
            <a:pPr>
              <a:lnSpc>
                <a:spcPct val="80000"/>
              </a:lnSpc>
            </a:pPr>
            <a:r>
              <a:rPr lang="en-US" sz="5400" dirty="0">
                <a:solidFill>
                  <a:srgbClr val="F7F5EE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EXPERTISE.</a:t>
            </a:r>
          </a:p>
        </p:txBody>
      </p:sp>
    </p:spTree>
    <p:extLst>
      <p:ext uri="{BB962C8B-B14F-4D97-AF65-F5344CB8AC3E}">
        <p14:creationId xmlns:p14="http://schemas.microsoft.com/office/powerpoint/2010/main" val="335933778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AEE72845-A6B3-5320-7CAA-53609566FBD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FFAEAA2-4FCE-7959-113F-E560BB9615F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8D193CA-FA2C-F82C-3ED5-4C0C18FB5B5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F704DDA-47F1-6987-C7AE-B0906382748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32757608-F52D-64C5-D92D-6E826552188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5B8C3E6E-6BDE-5FE4-BD4B-F54EBEFF86A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2A110B5E-BBAB-8FB3-65C2-2D1A323A5898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28750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161;p20">
            <a:extLst>
              <a:ext uri="{FF2B5EF4-FFF2-40B4-BE49-F238E27FC236}">
                <a16:creationId xmlns:a16="http://schemas.microsoft.com/office/drawing/2014/main" id="{6C2469D6-B964-AA0F-0999-32E07A4FF737}"/>
              </a:ext>
            </a:extLst>
          </p:cNvPr>
          <p:cNvSpPr txBox="1">
            <a:spLocks/>
          </p:cNvSpPr>
          <p:nvPr/>
        </p:nvSpPr>
        <p:spPr>
          <a:xfrm>
            <a:off x="1099933" y="886268"/>
            <a:ext cx="6175512" cy="15561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80000"/>
              </a:lnSpc>
            </a:pPr>
            <a:r>
              <a:rPr lang="en-US" sz="4400" dirty="0">
                <a:solidFill>
                  <a:srgbClr val="F7F5EE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AN ALLY TO</a:t>
            </a:r>
          </a:p>
          <a:p>
            <a:pPr>
              <a:lnSpc>
                <a:spcPct val="80000"/>
              </a:lnSpc>
            </a:pPr>
            <a:r>
              <a:rPr lang="en-US" sz="4400" dirty="0">
                <a:solidFill>
                  <a:srgbClr val="F7F5EE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YOUR AMBITION.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3DE6C42-DA75-C804-85B6-5D8A16909AA7}"/>
              </a:ext>
            </a:extLst>
          </p:cNvPr>
          <p:cNvSpPr txBox="1"/>
          <p:nvPr/>
        </p:nvSpPr>
        <p:spPr>
          <a:xfrm>
            <a:off x="1073425" y="2531165"/>
            <a:ext cx="4956314" cy="35703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dirty="0">
                <a:solidFill>
                  <a:schemeClr val="tx2"/>
                </a:solidFill>
                <a:latin typeface="Montserrat Light" pitchFamily="2" charset="77"/>
              </a:rPr>
              <a:t>Backed by the REMAX® brand with over 50 years of experience, REMAX Commercial® continues to innovate and invest in industry-leading tools that provide its commercial brokers with the right resources to amplify your ambition.</a:t>
            </a:r>
          </a:p>
          <a:p>
            <a:pPr>
              <a:lnSpc>
                <a:spcPct val="125000"/>
              </a:lnSpc>
            </a:pPr>
            <a:r>
              <a:rPr lang="en-US" dirty="0">
                <a:solidFill>
                  <a:schemeClr val="tx2"/>
                </a:solidFill>
                <a:latin typeface="Montserrat Light" pitchFamily="2" charset="77"/>
              </a:rPr>
              <a:t> </a:t>
            </a:r>
          </a:p>
          <a:p>
            <a:pPr>
              <a:lnSpc>
                <a:spcPct val="125000"/>
              </a:lnSpc>
            </a:pPr>
            <a:r>
              <a:rPr lang="en-US" dirty="0">
                <a:solidFill>
                  <a:schemeClr val="tx2"/>
                </a:solidFill>
                <a:latin typeface="Montserrat Light" pitchFamily="2" charset="77"/>
              </a:rPr>
              <a:t>A trusted name to build on, REMAX Commercial brings you big brand leverage and access to an entire global network, expanding your exposure and investment opportunities.</a:t>
            </a:r>
          </a:p>
          <a:p>
            <a:pPr>
              <a:lnSpc>
                <a:spcPct val="125000"/>
              </a:lnSpc>
            </a:pPr>
            <a:endParaRPr lang="en-US" dirty="0">
              <a:solidFill>
                <a:schemeClr val="tx2"/>
              </a:solidFill>
              <a:latin typeface="Montserrat Light" pitchFamily="2" charset="77"/>
            </a:endParaRPr>
          </a:p>
          <a:p>
            <a:pPr>
              <a:lnSpc>
                <a:spcPct val="125000"/>
              </a:lnSpc>
            </a:pPr>
            <a:r>
              <a:rPr lang="en-US" b="1" dirty="0">
                <a:solidFill>
                  <a:schemeClr val="tx2"/>
                </a:solidFill>
                <a:latin typeface="Montserrat SemiBold" panose="02000505000000020004" pitchFamily="2" charset="77"/>
              </a:rPr>
              <a:t>Maximize your portfolio with </a:t>
            </a:r>
            <a:br>
              <a:rPr lang="en-US" b="1" dirty="0">
                <a:solidFill>
                  <a:schemeClr val="tx2"/>
                </a:solidFill>
                <a:latin typeface="Montserrat SemiBold" panose="02000505000000020004" pitchFamily="2" charset="77"/>
              </a:rPr>
            </a:br>
            <a:r>
              <a:rPr lang="en-US" b="1" dirty="0">
                <a:solidFill>
                  <a:schemeClr val="tx2"/>
                </a:solidFill>
                <a:latin typeface="Montserrat SemiBold" panose="02000505000000020004" pitchFamily="2" charset="77"/>
              </a:rPr>
              <a:t>REMAX Commercial.</a:t>
            </a:r>
          </a:p>
        </p:txBody>
      </p:sp>
    </p:spTree>
    <p:extLst>
      <p:ext uri="{BB962C8B-B14F-4D97-AF65-F5344CB8AC3E}">
        <p14:creationId xmlns:p14="http://schemas.microsoft.com/office/powerpoint/2010/main" val="28871629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61;p20">
            <a:extLst>
              <a:ext uri="{FF2B5EF4-FFF2-40B4-BE49-F238E27FC236}">
                <a16:creationId xmlns:a16="http://schemas.microsoft.com/office/drawing/2014/main" id="{88F90621-0724-02A3-CA55-61E6D5581AC3}"/>
              </a:ext>
            </a:extLst>
          </p:cNvPr>
          <p:cNvSpPr txBox="1">
            <a:spLocks/>
          </p:cNvSpPr>
          <p:nvPr/>
        </p:nvSpPr>
        <p:spPr>
          <a:xfrm>
            <a:off x="1099933" y="886269"/>
            <a:ext cx="6175512" cy="12605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80000"/>
              </a:lnSpc>
            </a:pPr>
            <a:r>
              <a:rPr lang="en-US" sz="4400" dirty="0">
                <a:solidFill>
                  <a:srgbClr val="0C2549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STATISTICALLY SPEAKING.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1F9B967-AEB1-732C-8DDB-834589A0270D}"/>
              </a:ext>
            </a:extLst>
          </p:cNvPr>
          <p:cNvSpPr txBox="1"/>
          <p:nvPr/>
        </p:nvSpPr>
        <p:spPr>
          <a:xfrm>
            <a:off x="1007166" y="4050956"/>
            <a:ext cx="3440143" cy="11465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dirty="0">
                <a:solidFill>
                  <a:srgbClr val="0C2549"/>
                </a:solidFill>
                <a:latin typeface="Montserrat Light" pitchFamily="2" charset="77"/>
              </a:rPr>
              <a:t>REMAX Commercial brokers in all</a:t>
            </a:r>
          </a:p>
          <a:p>
            <a:pPr>
              <a:lnSpc>
                <a:spcPct val="125000"/>
              </a:lnSpc>
            </a:pPr>
            <a:r>
              <a:rPr lang="en-US" dirty="0">
                <a:solidFill>
                  <a:srgbClr val="0C2549"/>
                </a:solidFill>
                <a:latin typeface="Montserrat Light" pitchFamily="2" charset="77"/>
              </a:rPr>
              <a:t>market segments (agents with COMM or COMRES as primary specialty for YE2024)</a:t>
            </a:r>
            <a:endParaRPr lang="en-US" dirty="0">
              <a:solidFill>
                <a:srgbClr val="0C2549"/>
              </a:solidFill>
              <a:latin typeface="Montserrat Medium" panose="02000505000000020004" pitchFamily="2" charset="7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30E7CE4-46B6-8A1D-4980-DB64FD63689D}"/>
              </a:ext>
            </a:extLst>
          </p:cNvPr>
          <p:cNvSpPr txBox="1"/>
          <p:nvPr/>
        </p:nvSpPr>
        <p:spPr>
          <a:xfrm>
            <a:off x="1007165" y="2409477"/>
            <a:ext cx="4903305" cy="3386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b="1" dirty="0">
                <a:solidFill>
                  <a:srgbClr val="0C2549"/>
                </a:solidFill>
                <a:latin typeface="Montserrat" panose="02000505000000020004" pitchFamily="2" charset="77"/>
              </a:rPr>
              <a:t>BY THE NUMBERS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0C1BE1C-ECEC-E680-356D-07C8F349B5DC}"/>
              </a:ext>
            </a:extLst>
          </p:cNvPr>
          <p:cNvSpPr txBox="1"/>
          <p:nvPr/>
        </p:nvSpPr>
        <p:spPr>
          <a:xfrm>
            <a:off x="1007165" y="3372935"/>
            <a:ext cx="2928731" cy="6553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sz="3200" b="1" dirty="0">
                <a:solidFill>
                  <a:srgbClr val="0C2549"/>
                </a:solidFill>
                <a:latin typeface="Montserrat ExtraBold" panose="02000505000000020004" pitchFamily="2" charset="77"/>
              </a:rPr>
              <a:t>15,560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85160FA-64FD-82C1-C297-3AFEF1FD8ECA}"/>
              </a:ext>
            </a:extLst>
          </p:cNvPr>
          <p:cNvSpPr/>
          <p:nvPr/>
        </p:nvSpPr>
        <p:spPr>
          <a:xfrm>
            <a:off x="1099933" y="3191827"/>
            <a:ext cx="520217" cy="35765"/>
          </a:xfrm>
          <a:prstGeom prst="rect">
            <a:avLst/>
          </a:prstGeom>
          <a:solidFill>
            <a:srgbClr val="0C254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4E67E01-75A8-B879-34FD-4A485FDEACB1}"/>
              </a:ext>
            </a:extLst>
          </p:cNvPr>
          <p:cNvSpPr txBox="1"/>
          <p:nvPr/>
        </p:nvSpPr>
        <p:spPr>
          <a:xfrm>
            <a:off x="1007165" y="6396593"/>
            <a:ext cx="4147931" cy="8772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dirty="0">
                <a:solidFill>
                  <a:srgbClr val="0C2549"/>
                </a:solidFill>
                <a:latin typeface="Montserrat Light" pitchFamily="2" charset="77"/>
              </a:rPr>
              <a:t>REMAX Commercial offices </a:t>
            </a:r>
          </a:p>
          <a:p>
            <a:pPr>
              <a:lnSpc>
                <a:spcPct val="125000"/>
              </a:lnSpc>
            </a:pPr>
            <a:r>
              <a:rPr lang="en-US" dirty="0">
                <a:solidFill>
                  <a:srgbClr val="0C2549"/>
                </a:solidFill>
                <a:latin typeface="Montserrat Light" pitchFamily="2" charset="77"/>
              </a:rPr>
              <a:t>and divisions (with COMM or</a:t>
            </a:r>
          </a:p>
          <a:p>
            <a:pPr>
              <a:lnSpc>
                <a:spcPct val="125000"/>
              </a:lnSpc>
            </a:pPr>
            <a:r>
              <a:rPr lang="en-US" dirty="0">
                <a:solidFill>
                  <a:srgbClr val="0C2549"/>
                </a:solidFill>
                <a:latin typeface="Montserrat Light" pitchFamily="2" charset="77"/>
              </a:rPr>
              <a:t>RESCOM specialty for YE2024)</a:t>
            </a:r>
            <a:endParaRPr lang="en-US" dirty="0">
              <a:solidFill>
                <a:srgbClr val="0C2549"/>
              </a:solidFill>
              <a:latin typeface="Montserrat Medium" panose="02000505000000020004" pitchFamily="2" charset="77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B2C2A9F-FF5E-FDC0-B464-D0562ED8D1FB}"/>
              </a:ext>
            </a:extLst>
          </p:cNvPr>
          <p:cNvSpPr txBox="1"/>
          <p:nvPr/>
        </p:nvSpPr>
        <p:spPr>
          <a:xfrm>
            <a:off x="1007165" y="5718572"/>
            <a:ext cx="2928731" cy="6553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sz="3200" b="1" dirty="0">
                <a:solidFill>
                  <a:srgbClr val="0C2549"/>
                </a:solidFill>
                <a:latin typeface="Montserrat ExtraBold" panose="02000505000000020004" pitchFamily="2" charset="77"/>
              </a:rPr>
              <a:t>585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09D646C-26B0-F045-491A-8EB849471643}"/>
              </a:ext>
            </a:extLst>
          </p:cNvPr>
          <p:cNvSpPr/>
          <p:nvPr/>
        </p:nvSpPr>
        <p:spPr>
          <a:xfrm>
            <a:off x="1099933" y="5537464"/>
            <a:ext cx="520217" cy="35765"/>
          </a:xfrm>
          <a:prstGeom prst="rect">
            <a:avLst/>
          </a:prstGeom>
          <a:solidFill>
            <a:srgbClr val="0C254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BCBFA74-A352-E3BA-ABA3-2E1A6B3FCD7C}"/>
              </a:ext>
            </a:extLst>
          </p:cNvPr>
          <p:cNvSpPr txBox="1"/>
          <p:nvPr/>
        </p:nvSpPr>
        <p:spPr>
          <a:xfrm>
            <a:off x="5539410" y="4050956"/>
            <a:ext cx="2928731" cy="6079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dirty="0">
                <a:solidFill>
                  <a:srgbClr val="0C2549"/>
                </a:solidFill>
                <a:latin typeface="Montserrat Light" pitchFamily="2" charset="77"/>
              </a:rPr>
              <a:t>Commercial sales and lease volume as of year 2024</a:t>
            </a:r>
            <a:r>
              <a:rPr lang="en-US" baseline="30000" dirty="0">
                <a:solidFill>
                  <a:srgbClr val="0C2549"/>
                </a:solidFill>
                <a:latin typeface="Montserrat Light" pitchFamily="2" charset="77"/>
              </a:rPr>
              <a:t>1</a:t>
            </a:r>
            <a:endParaRPr lang="en-US" baseline="30000" dirty="0">
              <a:solidFill>
                <a:srgbClr val="0C2549"/>
              </a:solidFill>
              <a:latin typeface="Montserrat Medium" panose="02000505000000020004" pitchFamily="2" charset="77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3A4608E-A489-3DF6-C94E-0307002111E2}"/>
              </a:ext>
            </a:extLst>
          </p:cNvPr>
          <p:cNvSpPr txBox="1"/>
          <p:nvPr/>
        </p:nvSpPr>
        <p:spPr>
          <a:xfrm>
            <a:off x="5539410" y="3372935"/>
            <a:ext cx="2928731" cy="6553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sz="3200" b="1" dirty="0">
                <a:solidFill>
                  <a:srgbClr val="0C2549"/>
                </a:solidFill>
                <a:latin typeface="Montserrat ExtraBold" panose="02000505000000020004" pitchFamily="2" charset="77"/>
              </a:rPr>
              <a:t>$16B+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A44D322-8533-5295-8761-C1222F8858A7}"/>
              </a:ext>
            </a:extLst>
          </p:cNvPr>
          <p:cNvSpPr/>
          <p:nvPr/>
        </p:nvSpPr>
        <p:spPr>
          <a:xfrm>
            <a:off x="5632178" y="3191827"/>
            <a:ext cx="520217" cy="35765"/>
          </a:xfrm>
          <a:prstGeom prst="rect">
            <a:avLst/>
          </a:prstGeom>
          <a:solidFill>
            <a:srgbClr val="0C254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CC19E37-4A46-41BC-C259-159FB188E8B4}"/>
              </a:ext>
            </a:extLst>
          </p:cNvPr>
          <p:cNvSpPr txBox="1"/>
          <p:nvPr/>
        </p:nvSpPr>
        <p:spPr>
          <a:xfrm>
            <a:off x="5539410" y="6689709"/>
            <a:ext cx="4147931" cy="3386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dirty="0">
                <a:solidFill>
                  <a:srgbClr val="0C2549"/>
                </a:solidFill>
                <a:latin typeface="Montserrat Light" pitchFamily="2" charset="77"/>
              </a:rPr>
              <a:t>countries and territories</a:t>
            </a:r>
            <a:r>
              <a:rPr lang="en-US" baseline="30000" dirty="0">
                <a:solidFill>
                  <a:srgbClr val="0C2549"/>
                </a:solidFill>
                <a:latin typeface="Montserrat Light" pitchFamily="2" charset="77"/>
              </a:rPr>
              <a:t>2</a:t>
            </a:r>
            <a:endParaRPr lang="en-US" baseline="30000" dirty="0">
              <a:solidFill>
                <a:srgbClr val="0C2549"/>
              </a:solidFill>
              <a:latin typeface="Montserrat Medium" panose="02000505000000020004" pitchFamily="2" charset="77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55FC44B-1BC2-C900-02E2-C18458824574}"/>
              </a:ext>
            </a:extLst>
          </p:cNvPr>
          <p:cNvSpPr txBox="1"/>
          <p:nvPr/>
        </p:nvSpPr>
        <p:spPr>
          <a:xfrm>
            <a:off x="5539410" y="6091200"/>
            <a:ext cx="2928731" cy="6553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sz="3200" b="1" dirty="0">
                <a:solidFill>
                  <a:srgbClr val="0C2549"/>
                </a:solidFill>
                <a:latin typeface="Montserrat ExtraBold" panose="02000505000000020004" pitchFamily="2" charset="77"/>
              </a:rPr>
              <a:t>110+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EB942E6A-5B1C-BD9E-4BF4-F355E7A0B952}"/>
              </a:ext>
            </a:extLst>
          </p:cNvPr>
          <p:cNvSpPr/>
          <p:nvPr/>
        </p:nvSpPr>
        <p:spPr>
          <a:xfrm>
            <a:off x="5632178" y="5537464"/>
            <a:ext cx="520217" cy="35765"/>
          </a:xfrm>
          <a:prstGeom prst="rect">
            <a:avLst/>
          </a:prstGeom>
          <a:solidFill>
            <a:srgbClr val="0C254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F0DB1F6-FE87-460B-0938-CB326DF16027}"/>
              </a:ext>
            </a:extLst>
          </p:cNvPr>
          <p:cNvSpPr txBox="1"/>
          <p:nvPr/>
        </p:nvSpPr>
        <p:spPr>
          <a:xfrm>
            <a:off x="10071655" y="4050956"/>
            <a:ext cx="4147931" cy="6079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dirty="0">
                <a:solidFill>
                  <a:srgbClr val="0C2549"/>
                </a:solidFill>
                <a:latin typeface="Montserrat Light" pitchFamily="2" charset="77"/>
              </a:rPr>
              <a:t>Worldwide commercial</a:t>
            </a:r>
          </a:p>
          <a:p>
            <a:pPr>
              <a:lnSpc>
                <a:spcPct val="125000"/>
              </a:lnSpc>
            </a:pPr>
            <a:r>
              <a:rPr lang="en-US" dirty="0">
                <a:solidFill>
                  <a:srgbClr val="0C2549"/>
                </a:solidFill>
                <a:latin typeface="Montserrat Light" pitchFamily="2" charset="77"/>
              </a:rPr>
              <a:t>transactions as of year 2024</a:t>
            </a:r>
            <a:endParaRPr lang="en-US" dirty="0">
              <a:solidFill>
                <a:srgbClr val="0C2549"/>
              </a:solidFill>
              <a:latin typeface="Montserrat Medium" panose="02000505000000020004" pitchFamily="2" charset="77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6D09985-700A-88A1-70FE-577E6F37B050}"/>
              </a:ext>
            </a:extLst>
          </p:cNvPr>
          <p:cNvSpPr txBox="1"/>
          <p:nvPr/>
        </p:nvSpPr>
        <p:spPr>
          <a:xfrm>
            <a:off x="10071655" y="3372935"/>
            <a:ext cx="2928731" cy="6553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sz="3200" b="1" dirty="0">
                <a:solidFill>
                  <a:srgbClr val="0C2549"/>
                </a:solidFill>
                <a:latin typeface="Montserrat ExtraBold" panose="02000505000000020004" pitchFamily="2" charset="77"/>
              </a:rPr>
              <a:t>60,000+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85FF6595-23CB-807A-35DC-ACA64AC887EB}"/>
              </a:ext>
            </a:extLst>
          </p:cNvPr>
          <p:cNvSpPr/>
          <p:nvPr/>
        </p:nvSpPr>
        <p:spPr>
          <a:xfrm>
            <a:off x="10164423" y="3191827"/>
            <a:ext cx="520217" cy="35765"/>
          </a:xfrm>
          <a:prstGeom prst="rect">
            <a:avLst/>
          </a:prstGeom>
          <a:solidFill>
            <a:srgbClr val="0C254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07C56455-7878-BE35-3626-0BB5478533B7}"/>
              </a:ext>
            </a:extLst>
          </p:cNvPr>
          <p:cNvSpPr txBox="1"/>
          <p:nvPr/>
        </p:nvSpPr>
        <p:spPr>
          <a:xfrm>
            <a:off x="10071655" y="6396593"/>
            <a:ext cx="4147931" cy="6079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dirty="0">
                <a:solidFill>
                  <a:srgbClr val="0C2549"/>
                </a:solidFill>
                <a:latin typeface="Montserrat Light" pitchFamily="2" charset="77"/>
              </a:rPr>
              <a:t>Countries with at least one</a:t>
            </a:r>
          </a:p>
          <a:p>
            <a:pPr>
              <a:lnSpc>
                <a:spcPct val="125000"/>
              </a:lnSpc>
            </a:pPr>
            <a:r>
              <a:rPr lang="en-US" dirty="0">
                <a:solidFill>
                  <a:srgbClr val="0C2549"/>
                </a:solidFill>
                <a:latin typeface="Montserrat Light" pitchFamily="2" charset="77"/>
              </a:rPr>
              <a:t>commercial transaction</a:t>
            </a:r>
            <a:r>
              <a:rPr lang="en-US" baseline="30000" dirty="0">
                <a:solidFill>
                  <a:srgbClr val="0C2549"/>
                </a:solidFill>
                <a:latin typeface="Montserrat Light" pitchFamily="2" charset="77"/>
              </a:rPr>
              <a:t>3</a:t>
            </a:r>
            <a:endParaRPr lang="en-US" baseline="30000" dirty="0">
              <a:solidFill>
                <a:srgbClr val="0C2549"/>
              </a:solidFill>
              <a:latin typeface="Montserrat Medium" panose="02000505000000020004" pitchFamily="2" charset="77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58338F2-D45C-4DC0-E3A6-E9D66FB54880}"/>
              </a:ext>
            </a:extLst>
          </p:cNvPr>
          <p:cNvSpPr txBox="1"/>
          <p:nvPr/>
        </p:nvSpPr>
        <p:spPr>
          <a:xfrm>
            <a:off x="10071655" y="5718572"/>
            <a:ext cx="2928731" cy="6553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sz="3200" b="1" dirty="0">
                <a:solidFill>
                  <a:srgbClr val="0C2549"/>
                </a:solidFill>
                <a:latin typeface="Montserrat ExtraBold" panose="02000505000000020004" pitchFamily="2" charset="77"/>
              </a:rPr>
              <a:t>73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2A75EA92-4191-9981-F553-A6255A4851A3}"/>
              </a:ext>
            </a:extLst>
          </p:cNvPr>
          <p:cNvSpPr/>
          <p:nvPr/>
        </p:nvSpPr>
        <p:spPr>
          <a:xfrm>
            <a:off x="10164423" y="5537464"/>
            <a:ext cx="520217" cy="35765"/>
          </a:xfrm>
          <a:prstGeom prst="rect">
            <a:avLst/>
          </a:prstGeom>
          <a:solidFill>
            <a:srgbClr val="0C254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59FBBB1-6AD1-0784-545F-EBD488109C13}"/>
              </a:ext>
            </a:extLst>
          </p:cNvPr>
          <p:cNvSpPr txBox="1"/>
          <p:nvPr/>
        </p:nvSpPr>
        <p:spPr>
          <a:xfrm>
            <a:off x="1007164" y="7708553"/>
            <a:ext cx="12099235" cy="2859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sz="1100" baseline="30000" dirty="0">
                <a:solidFill>
                  <a:srgbClr val="0C2549"/>
                </a:solidFill>
                <a:latin typeface="Montserrat Light" pitchFamily="2" charset="77"/>
              </a:rPr>
              <a:t>1</a:t>
            </a:r>
            <a:r>
              <a:rPr lang="en-US" sz="1100" dirty="0">
                <a:solidFill>
                  <a:srgbClr val="0C2549"/>
                </a:solidFill>
                <a:latin typeface="Montserrat Light" pitchFamily="2" charset="77"/>
              </a:rPr>
              <a:t>Global commercial Sales and Lease Volume. </a:t>
            </a:r>
            <a:r>
              <a:rPr lang="en-US" sz="1100" baseline="30000" dirty="0">
                <a:solidFill>
                  <a:srgbClr val="0C2549"/>
                </a:solidFill>
                <a:latin typeface="Montserrat Light" pitchFamily="2" charset="77"/>
              </a:rPr>
              <a:t>2</a:t>
            </a:r>
            <a:r>
              <a:rPr lang="en-US" sz="1100" dirty="0">
                <a:solidFill>
                  <a:srgbClr val="0C2549"/>
                </a:solidFill>
                <a:latin typeface="Montserrat Light" pitchFamily="2" charset="77"/>
              </a:rPr>
              <a:t>Network-wide, including residential. </a:t>
            </a:r>
            <a:r>
              <a:rPr lang="en-US" sz="1100" baseline="30000" dirty="0">
                <a:solidFill>
                  <a:srgbClr val="0C2549"/>
                </a:solidFill>
                <a:latin typeface="Montserrat Light" pitchFamily="2" charset="77"/>
              </a:rPr>
              <a:t>3</a:t>
            </a:r>
            <a:r>
              <a:rPr lang="en-US" sz="1100" dirty="0">
                <a:solidFill>
                  <a:srgbClr val="0C2549"/>
                </a:solidFill>
                <a:latin typeface="Montserrat Light" pitchFamily="2" charset="77"/>
              </a:rPr>
              <a:t>Number of countries reporting 1+ commercial transaction for YE2024.</a:t>
            </a:r>
            <a:endParaRPr lang="en-US" sz="1100" dirty="0">
              <a:solidFill>
                <a:srgbClr val="0C2549"/>
              </a:solidFill>
              <a:latin typeface="Montserrat Medium" panose="02000505000000020004" pitchFamily="2" charset="77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D35F5889-F0DD-0572-8552-8BB9AC3027AE}"/>
              </a:ext>
            </a:extLst>
          </p:cNvPr>
          <p:cNvSpPr txBox="1"/>
          <p:nvPr/>
        </p:nvSpPr>
        <p:spPr>
          <a:xfrm>
            <a:off x="5539410" y="5853252"/>
            <a:ext cx="4147931" cy="3386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dirty="0">
                <a:solidFill>
                  <a:srgbClr val="0C2549"/>
                </a:solidFill>
                <a:latin typeface="Montserrat Light" pitchFamily="2" charset="77"/>
              </a:rPr>
              <a:t>A presence in</a:t>
            </a:r>
            <a:endParaRPr lang="en-US" dirty="0">
              <a:solidFill>
                <a:srgbClr val="0C2549"/>
              </a:solidFill>
              <a:latin typeface="Montserrat Medium" panose="02000505000000020004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779198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61;p20">
            <a:extLst>
              <a:ext uri="{FF2B5EF4-FFF2-40B4-BE49-F238E27FC236}">
                <a16:creationId xmlns:a16="http://schemas.microsoft.com/office/drawing/2014/main" id="{67BB803E-2D83-855F-B513-AD7736839E8C}"/>
              </a:ext>
            </a:extLst>
          </p:cNvPr>
          <p:cNvSpPr txBox="1">
            <a:spLocks/>
          </p:cNvSpPr>
          <p:nvPr/>
        </p:nvSpPr>
        <p:spPr>
          <a:xfrm>
            <a:off x="1099933" y="886268"/>
            <a:ext cx="6175512" cy="23870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80000"/>
              </a:lnSpc>
            </a:pPr>
            <a:r>
              <a:rPr lang="en-US" sz="4400" dirty="0">
                <a:solidFill>
                  <a:srgbClr val="F7F5EE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IT’S A BIG WORLD,</a:t>
            </a:r>
          </a:p>
          <a:p>
            <a:pPr>
              <a:lnSpc>
                <a:spcPct val="80000"/>
              </a:lnSpc>
            </a:pPr>
            <a:r>
              <a:rPr lang="en-US" sz="4400" dirty="0">
                <a:solidFill>
                  <a:srgbClr val="F7F5EE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WORK WITH THE</a:t>
            </a:r>
          </a:p>
          <a:p>
            <a:pPr>
              <a:lnSpc>
                <a:spcPct val="80000"/>
              </a:lnSpc>
            </a:pPr>
            <a:r>
              <a:rPr lang="en-US" sz="4400" dirty="0">
                <a:solidFill>
                  <a:srgbClr val="F7F5EE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NAME KNOWN</a:t>
            </a:r>
          </a:p>
          <a:p>
            <a:pPr>
              <a:lnSpc>
                <a:spcPct val="80000"/>
              </a:lnSpc>
            </a:pPr>
            <a:r>
              <a:rPr lang="en-US" sz="4400" dirty="0">
                <a:solidFill>
                  <a:srgbClr val="F7F5EE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AROUND IT.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1580AC1-5CF2-2963-C229-B06AD17002F7}"/>
              </a:ext>
            </a:extLst>
          </p:cNvPr>
          <p:cNvSpPr txBox="1"/>
          <p:nvPr/>
        </p:nvSpPr>
        <p:spPr>
          <a:xfrm>
            <a:off x="1073425" y="3445565"/>
            <a:ext cx="4903305" cy="30317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dirty="0">
                <a:solidFill>
                  <a:schemeClr val="tx2"/>
                </a:solidFill>
                <a:latin typeface="Montserrat Light" pitchFamily="2" charset="77"/>
              </a:rPr>
              <a:t>When you choose to work with a REMAX Commercial broker, you’re choosing to tap into a global network backed by the power of one of the most recognized brands in real estate. The REMAX brand gives </a:t>
            </a:r>
          </a:p>
          <a:p>
            <a:pPr>
              <a:lnSpc>
                <a:spcPct val="125000"/>
              </a:lnSpc>
            </a:pPr>
            <a:r>
              <a:rPr lang="en-US" dirty="0">
                <a:solidFill>
                  <a:schemeClr val="tx2"/>
                </a:solidFill>
                <a:latin typeface="Montserrat Light" pitchFamily="2" charset="77"/>
              </a:rPr>
              <a:t>instant credibility and opens doors to properties </a:t>
            </a:r>
          </a:p>
          <a:p>
            <a:pPr>
              <a:lnSpc>
                <a:spcPct val="125000"/>
              </a:lnSpc>
            </a:pPr>
            <a:r>
              <a:rPr lang="en-US" dirty="0">
                <a:solidFill>
                  <a:schemeClr val="tx2"/>
                </a:solidFill>
                <a:latin typeface="Montserrat Light" pitchFamily="2" charset="77"/>
              </a:rPr>
              <a:t>all over the world.</a:t>
            </a:r>
          </a:p>
          <a:p>
            <a:pPr>
              <a:lnSpc>
                <a:spcPct val="125000"/>
              </a:lnSpc>
            </a:pPr>
            <a:r>
              <a:rPr lang="en-US" dirty="0">
                <a:solidFill>
                  <a:schemeClr val="tx2"/>
                </a:solidFill>
                <a:latin typeface="Montserrat Light" pitchFamily="2" charset="77"/>
              </a:rPr>
              <a:t> </a:t>
            </a:r>
          </a:p>
          <a:p>
            <a:pPr>
              <a:lnSpc>
                <a:spcPct val="125000"/>
              </a:lnSpc>
            </a:pPr>
            <a:r>
              <a:rPr lang="en-US" b="1" dirty="0">
                <a:solidFill>
                  <a:schemeClr val="tx2"/>
                </a:solidFill>
                <a:latin typeface="Montserrat SemiBold" panose="02000505000000020004" pitchFamily="2" charset="77"/>
              </a:rPr>
              <a:t>A presence in over 110 countries and </a:t>
            </a:r>
          </a:p>
          <a:p>
            <a:pPr>
              <a:lnSpc>
                <a:spcPct val="125000"/>
              </a:lnSpc>
            </a:pPr>
            <a:r>
              <a:rPr lang="en-US" b="1" dirty="0">
                <a:solidFill>
                  <a:schemeClr val="tx2"/>
                </a:solidFill>
                <a:latin typeface="Montserrat SemiBold" panose="02000505000000020004" pitchFamily="2" charset="77"/>
              </a:rPr>
              <a:t>territories, and more than 145,000 agents, </a:t>
            </a:r>
          </a:p>
          <a:p>
            <a:pPr>
              <a:lnSpc>
                <a:spcPct val="125000"/>
              </a:lnSpc>
            </a:pPr>
            <a:r>
              <a:rPr lang="en-US" b="1" dirty="0">
                <a:solidFill>
                  <a:schemeClr val="tx2"/>
                </a:solidFill>
                <a:latin typeface="Montserrat SemiBold" panose="02000505000000020004" pitchFamily="2" charset="77"/>
              </a:rPr>
              <a:t>means more potential investment </a:t>
            </a:r>
          </a:p>
          <a:p>
            <a:pPr>
              <a:lnSpc>
                <a:spcPct val="125000"/>
              </a:lnSpc>
            </a:pPr>
            <a:r>
              <a:rPr lang="en-US" b="1" dirty="0">
                <a:solidFill>
                  <a:schemeClr val="tx2"/>
                </a:solidFill>
                <a:latin typeface="Montserrat SemiBold" panose="02000505000000020004" pitchFamily="2" charset="77"/>
              </a:rPr>
              <a:t>opportunities for you.</a:t>
            </a:r>
          </a:p>
        </p:txBody>
      </p:sp>
    </p:spTree>
    <p:extLst>
      <p:ext uri="{BB962C8B-B14F-4D97-AF65-F5344CB8AC3E}">
        <p14:creationId xmlns:p14="http://schemas.microsoft.com/office/powerpoint/2010/main" val="24203757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61;p20">
            <a:extLst>
              <a:ext uri="{FF2B5EF4-FFF2-40B4-BE49-F238E27FC236}">
                <a16:creationId xmlns:a16="http://schemas.microsoft.com/office/drawing/2014/main" id="{505D48E1-926C-AE14-B474-77F5365A7AD5}"/>
              </a:ext>
            </a:extLst>
          </p:cNvPr>
          <p:cNvSpPr txBox="1">
            <a:spLocks/>
          </p:cNvSpPr>
          <p:nvPr/>
        </p:nvSpPr>
        <p:spPr>
          <a:xfrm>
            <a:off x="1099933" y="886268"/>
            <a:ext cx="5446641" cy="31026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80000"/>
              </a:lnSpc>
            </a:pPr>
            <a:r>
              <a:rPr lang="en-US" sz="4400" dirty="0">
                <a:solidFill>
                  <a:srgbClr val="F7F5EE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GROWING YOUR </a:t>
            </a:r>
          </a:p>
          <a:p>
            <a:pPr>
              <a:lnSpc>
                <a:spcPct val="80000"/>
              </a:lnSpc>
            </a:pPr>
            <a:r>
              <a:rPr lang="en-US" sz="4400" dirty="0">
                <a:solidFill>
                  <a:srgbClr val="F7F5EE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BUSINESS? </a:t>
            </a:r>
          </a:p>
          <a:p>
            <a:pPr>
              <a:lnSpc>
                <a:spcPct val="80000"/>
              </a:lnSpc>
            </a:pPr>
            <a:endParaRPr lang="en-US" sz="4400" dirty="0">
              <a:solidFill>
                <a:srgbClr val="F7F5EE"/>
              </a:solidFill>
              <a:latin typeface="Montserrat ExtraBold"/>
              <a:ea typeface="Montserrat ExtraBold"/>
              <a:cs typeface="Montserrat ExtraBold"/>
              <a:sym typeface="Montserrat ExtraBold"/>
            </a:endParaRPr>
          </a:p>
          <a:p>
            <a:pPr>
              <a:lnSpc>
                <a:spcPct val="80000"/>
              </a:lnSpc>
            </a:pPr>
            <a:r>
              <a:rPr lang="en-US" sz="4400" dirty="0">
                <a:solidFill>
                  <a:srgbClr val="F7F5EE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THAT’S OUR BUSINESS.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3E2AA71-674C-0297-7254-6D168A39886A}"/>
              </a:ext>
            </a:extLst>
          </p:cNvPr>
          <p:cNvSpPr txBox="1"/>
          <p:nvPr/>
        </p:nvSpPr>
        <p:spPr>
          <a:xfrm>
            <a:off x="1007165" y="5336249"/>
            <a:ext cx="4903305" cy="3386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b="1" dirty="0">
                <a:solidFill>
                  <a:srgbClr val="0C2549"/>
                </a:solidFill>
                <a:latin typeface="Montserrat" panose="02000505000000020004" pitchFamily="2" charset="77"/>
              </a:rPr>
              <a:t>OUR PROPERTY REACH HELPS YOU DIVERSIFY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1A8C08B-96D1-49B3-8F59-A9DB72ABF6A6}"/>
              </a:ext>
            </a:extLst>
          </p:cNvPr>
          <p:cNvSpPr txBox="1"/>
          <p:nvPr/>
        </p:nvSpPr>
        <p:spPr>
          <a:xfrm>
            <a:off x="7354957" y="2743200"/>
            <a:ext cx="6175511" cy="16851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dirty="0">
                <a:solidFill>
                  <a:srgbClr val="0C2549"/>
                </a:solidFill>
                <a:latin typeface="Montserrat Light" pitchFamily="2" charset="77"/>
              </a:rPr>
              <a:t>Unlike other brands, you won’t be confined to a single commercial sector here. Our commercial brokers have access to comprehensive asset experience, providing insights across diverse listings and allowing you to explore multiple property types if you choose.</a:t>
            </a:r>
          </a:p>
          <a:p>
            <a:pPr>
              <a:lnSpc>
                <a:spcPct val="125000"/>
              </a:lnSpc>
            </a:pPr>
            <a:endParaRPr lang="en-US" dirty="0">
              <a:solidFill>
                <a:srgbClr val="0C2549"/>
              </a:solidFill>
              <a:latin typeface="Montserrat Light" pitchFamily="2" charset="77"/>
            </a:endParaRPr>
          </a:p>
          <a:p>
            <a:pPr>
              <a:lnSpc>
                <a:spcPct val="125000"/>
              </a:lnSpc>
            </a:pPr>
            <a:r>
              <a:rPr lang="en-US" dirty="0">
                <a:solidFill>
                  <a:srgbClr val="0C2549"/>
                </a:solidFill>
                <a:latin typeface="Montserrat Medium" panose="02000505000000020004" pitchFamily="2" charset="77"/>
              </a:rPr>
              <a:t>Empower your inner entrepreneur with REMAX Commercial.</a:t>
            </a:r>
          </a:p>
        </p:txBody>
      </p:sp>
    </p:spTree>
    <p:extLst>
      <p:ext uri="{BB962C8B-B14F-4D97-AF65-F5344CB8AC3E}">
        <p14:creationId xmlns:p14="http://schemas.microsoft.com/office/powerpoint/2010/main" val="26156435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161;p20">
            <a:extLst>
              <a:ext uri="{FF2B5EF4-FFF2-40B4-BE49-F238E27FC236}">
                <a16:creationId xmlns:a16="http://schemas.microsoft.com/office/drawing/2014/main" id="{6594A669-9443-023F-0379-6FC55C795CB7}"/>
              </a:ext>
            </a:extLst>
          </p:cNvPr>
          <p:cNvSpPr txBox="1">
            <a:spLocks/>
          </p:cNvSpPr>
          <p:nvPr/>
        </p:nvSpPr>
        <p:spPr>
          <a:xfrm>
            <a:off x="1099933" y="886268"/>
            <a:ext cx="6175512" cy="15561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80000"/>
              </a:lnSpc>
            </a:pPr>
            <a:r>
              <a:rPr lang="en-US" sz="4400" dirty="0">
                <a:solidFill>
                  <a:srgbClr val="0C2549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RESOURCE</a:t>
            </a:r>
          </a:p>
          <a:p>
            <a:pPr>
              <a:lnSpc>
                <a:spcPct val="80000"/>
              </a:lnSpc>
            </a:pPr>
            <a:r>
              <a:rPr lang="en-US" sz="4400" dirty="0">
                <a:solidFill>
                  <a:srgbClr val="0C2549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FULL.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DAF2F46-EEA1-1CCC-739B-4528594C8089}"/>
              </a:ext>
            </a:extLst>
          </p:cNvPr>
          <p:cNvSpPr txBox="1"/>
          <p:nvPr/>
        </p:nvSpPr>
        <p:spPr>
          <a:xfrm>
            <a:off x="1073425" y="2531165"/>
            <a:ext cx="5605670" cy="4108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dirty="0">
                <a:solidFill>
                  <a:srgbClr val="0C2549"/>
                </a:solidFill>
                <a:latin typeface="Montserrat Light" pitchFamily="2" charset="77"/>
              </a:rPr>
              <a:t>In today’s market, staying ahead is key to maximizing your investment. REMAX Commercial provides brokers with cutting-edge tools and the latest resources to help keep you at the forefront. With expertise spanning multiple areas of specialization, not just a select few, our brokers can help you uncover more opportunities to help grow your portfolio.</a:t>
            </a:r>
          </a:p>
          <a:p>
            <a:pPr>
              <a:lnSpc>
                <a:spcPct val="125000"/>
              </a:lnSpc>
            </a:pPr>
            <a:r>
              <a:rPr lang="en-US" dirty="0">
                <a:solidFill>
                  <a:srgbClr val="0C2549"/>
                </a:solidFill>
                <a:latin typeface="Montserrat Light" pitchFamily="2" charset="77"/>
              </a:rPr>
              <a:t> </a:t>
            </a:r>
          </a:p>
          <a:p>
            <a:pPr>
              <a:lnSpc>
                <a:spcPct val="125000"/>
              </a:lnSpc>
            </a:pPr>
            <a:r>
              <a:rPr lang="en-US" dirty="0">
                <a:solidFill>
                  <a:srgbClr val="0C2549"/>
                </a:solidFill>
                <a:latin typeface="Montserrat Light" pitchFamily="2" charset="77"/>
              </a:rPr>
              <a:t>Our resourcefulness works. REMAX Commercial </a:t>
            </a:r>
          </a:p>
          <a:p>
            <a:pPr>
              <a:lnSpc>
                <a:spcPct val="125000"/>
              </a:lnSpc>
            </a:pPr>
            <a:r>
              <a:rPr lang="en-US" dirty="0">
                <a:solidFill>
                  <a:srgbClr val="0C2549"/>
                </a:solidFill>
                <a:latin typeface="Montserrat Light" pitchFamily="2" charset="77"/>
              </a:rPr>
              <a:t>represents thousands of leading organizations and </a:t>
            </a:r>
          </a:p>
          <a:p>
            <a:pPr>
              <a:lnSpc>
                <a:spcPct val="125000"/>
              </a:lnSpc>
            </a:pPr>
            <a:r>
              <a:rPr lang="en-US" dirty="0">
                <a:solidFill>
                  <a:srgbClr val="0C2549"/>
                </a:solidFill>
                <a:latin typeface="Montserrat Light" pitchFamily="2" charset="77"/>
              </a:rPr>
              <a:t>individual investors in sales, closing over $16B+ </a:t>
            </a:r>
          </a:p>
          <a:p>
            <a:pPr>
              <a:lnSpc>
                <a:spcPct val="125000"/>
              </a:lnSpc>
            </a:pPr>
            <a:r>
              <a:rPr lang="en-US" dirty="0">
                <a:solidFill>
                  <a:srgbClr val="0C2549"/>
                </a:solidFill>
                <a:latin typeface="Montserrat Light" pitchFamily="2" charset="77"/>
              </a:rPr>
              <a:t>global commercial sales and lease volume from </a:t>
            </a:r>
          </a:p>
          <a:p>
            <a:pPr>
              <a:lnSpc>
                <a:spcPct val="125000"/>
              </a:lnSpc>
            </a:pPr>
            <a:r>
              <a:rPr lang="en-US" dirty="0">
                <a:solidFill>
                  <a:srgbClr val="0C2549"/>
                </a:solidFill>
                <a:latin typeface="Montserrat Light" pitchFamily="2" charset="77"/>
              </a:rPr>
              <a:t>over 60,000 transactions worldwide in 2024.</a:t>
            </a:r>
          </a:p>
          <a:p>
            <a:pPr>
              <a:lnSpc>
                <a:spcPct val="125000"/>
              </a:lnSpc>
            </a:pPr>
            <a:r>
              <a:rPr lang="en-US" dirty="0">
                <a:solidFill>
                  <a:srgbClr val="0C2549"/>
                </a:solidFill>
                <a:latin typeface="Montserrat Light" pitchFamily="2" charset="77"/>
              </a:rPr>
              <a:t> </a:t>
            </a:r>
          </a:p>
          <a:p>
            <a:pPr>
              <a:lnSpc>
                <a:spcPct val="125000"/>
              </a:lnSpc>
            </a:pPr>
            <a:r>
              <a:rPr lang="en-US" b="1" dirty="0">
                <a:solidFill>
                  <a:srgbClr val="0C2549"/>
                </a:solidFill>
                <a:latin typeface="Montserrat SemiBold" panose="02000505000000020004" pitchFamily="2" charset="77"/>
              </a:rPr>
              <a:t>Our brokers stay laser-focused — so you stay </a:t>
            </a:r>
          </a:p>
          <a:p>
            <a:pPr>
              <a:lnSpc>
                <a:spcPct val="125000"/>
              </a:lnSpc>
            </a:pPr>
            <a:r>
              <a:rPr lang="en-US" b="1" dirty="0">
                <a:solidFill>
                  <a:srgbClr val="0C2549"/>
                </a:solidFill>
                <a:latin typeface="Montserrat SemiBold" panose="02000505000000020004" pitchFamily="2" charset="77"/>
              </a:rPr>
              <a:t>cutting edge.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EE7A1F34-3409-B530-69BE-842BFD3384C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1315894"/>
              </p:ext>
            </p:extLst>
          </p:nvPr>
        </p:nvGraphicFramePr>
        <p:xfrm>
          <a:off x="9064484" y="1284035"/>
          <a:ext cx="4426227" cy="6309360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4426227">
                  <a:extLst>
                    <a:ext uri="{9D8B030D-6E8A-4147-A177-3AD203B41FA5}">
                      <a16:colId xmlns:a16="http://schemas.microsoft.com/office/drawing/2014/main" val="4191659257"/>
                    </a:ext>
                  </a:extLst>
                </a:gridCol>
              </a:tblGrid>
              <a:tr h="78199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Montserrat" panose="02000505000000020004" pitchFamily="2" charset="77"/>
                          <a:cs typeface="Arial"/>
                          <a:sym typeface="Arial"/>
                        </a:rPr>
                        <a:t>AREAS OF SPECIALIZATION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57542278"/>
                  </a:ext>
                </a:extLst>
              </a:tr>
              <a:tr h="47637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Montserrat Medium" panose="02000505000000020004" pitchFamily="2" charset="77"/>
                          <a:cs typeface="Arial"/>
                          <a:sym typeface="Arial"/>
                        </a:rPr>
                        <a:t>Acquisition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14745472"/>
                  </a:ext>
                </a:extLst>
              </a:tr>
              <a:tr h="47637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Montserrat Medium" panose="02000505000000020004" pitchFamily="2" charset="77"/>
                          <a:cs typeface="Arial"/>
                          <a:sym typeface="Arial"/>
                        </a:rPr>
                        <a:t>Disposition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43029154"/>
                  </a:ext>
                </a:extLst>
              </a:tr>
              <a:tr h="47637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Montserrat Medium" panose="02000505000000020004" pitchFamily="2" charset="77"/>
                          <a:cs typeface="Arial"/>
                          <a:sym typeface="Arial"/>
                        </a:rPr>
                        <a:t>Leasing Services 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91499633"/>
                  </a:ext>
                </a:extLst>
              </a:tr>
              <a:tr h="47637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Montserrat Medium" panose="02000505000000020004" pitchFamily="2" charset="77"/>
                          <a:cs typeface="Arial"/>
                          <a:sym typeface="Arial"/>
                        </a:rPr>
                        <a:t>Distressed Properties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17151858"/>
                  </a:ext>
                </a:extLst>
              </a:tr>
              <a:tr h="47637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Montserrat Medium" panose="02000505000000020004" pitchFamily="2" charset="77"/>
                          <a:cs typeface="Arial"/>
                          <a:sym typeface="Arial"/>
                        </a:rPr>
                        <a:t>Business Brokerages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62731392"/>
                  </a:ext>
                </a:extLst>
              </a:tr>
              <a:tr h="47637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Montserrat Medium" panose="02000505000000020004" pitchFamily="2" charset="77"/>
                          <a:cs typeface="Arial"/>
                          <a:sym typeface="Arial"/>
                        </a:rPr>
                        <a:t>Property Management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65003347"/>
                  </a:ext>
                </a:extLst>
              </a:tr>
              <a:tr h="47637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Montserrat Medium" panose="02000505000000020004" pitchFamily="2" charset="77"/>
                          <a:cs typeface="Arial"/>
                          <a:sym typeface="Arial"/>
                        </a:rPr>
                        <a:t>Consulting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97395608"/>
                  </a:ext>
                </a:extLst>
              </a:tr>
              <a:tr h="219272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0" cap="none" spc="0" normalizeH="0" baseline="0" noProof="0" dirty="0" err="1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Montserrat" panose="02000505000000020004" pitchFamily="2" charset="77"/>
                          <a:cs typeface="Arial"/>
                          <a:sym typeface="Arial"/>
                        </a:rPr>
                        <a:t>remaxcommercial.com</a:t>
                      </a:r>
                      <a:endParaRPr kumimoji="0" lang="en-US" sz="1600" b="1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Montserrat" panose="02000505000000020004" pitchFamily="2" charset="77"/>
                        <a:cs typeface="Arial"/>
                        <a:sym typeface="Arial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kumimoji="0" lang="en-US" sz="14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Montserrat Medium" panose="02000505000000020004" pitchFamily="2" charset="77"/>
                        <a:cs typeface="Arial"/>
                        <a:sym typeface="Arial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Montserrat Medium" panose="02000505000000020004" pitchFamily="2" charset="77"/>
                          <a:cs typeface="Arial"/>
                          <a:sym typeface="Arial"/>
                        </a:rPr>
                        <a:t>The REMAX Commercial website features thousands of commercial listings across all asset types from around the globe.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4715162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243872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61;p20">
            <a:extLst>
              <a:ext uri="{FF2B5EF4-FFF2-40B4-BE49-F238E27FC236}">
                <a16:creationId xmlns:a16="http://schemas.microsoft.com/office/drawing/2014/main" id="{3A31C9DA-DA7B-2BB5-56C8-C9DAD1AE0AB8}"/>
              </a:ext>
            </a:extLst>
          </p:cNvPr>
          <p:cNvSpPr txBox="1">
            <a:spLocks/>
          </p:cNvSpPr>
          <p:nvPr/>
        </p:nvSpPr>
        <p:spPr>
          <a:xfrm>
            <a:off x="1099933" y="767000"/>
            <a:ext cx="4863545" cy="23605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80000"/>
              </a:lnSpc>
            </a:pPr>
            <a:r>
              <a:rPr lang="en-US" sz="4400" dirty="0">
                <a:solidFill>
                  <a:srgbClr val="0C2549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COMMERCIAL</a:t>
            </a:r>
          </a:p>
          <a:p>
            <a:pPr>
              <a:lnSpc>
                <a:spcPct val="80000"/>
              </a:lnSpc>
            </a:pPr>
            <a:r>
              <a:rPr lang="en-US" sz="4400" dirty="0">
                <a:solidFill>
                  <a:srgbClr val="0C2549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THAT</a:t>
            </a:r>
          </a:p>
          <a:p>
            <a:pPr>
              <a:lnSpc>
                <a:spcPct val="80000"/>
              </a:lnSpc>
            </a:pPr>
            <a:r>
              <a:rPr lang="en-US" sz="4400" dirty="0">
                <a:solidFill>
                  <a:srgbClr val="0C2549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BUILDS</a:t>
            </a:r>
          </a:p>
          <a:p>
            <a:pPr>
              <a:lnSpc>
                <a:spcPct val="80000"/>
              </a:lnSpc>
            </a:pPr>
            <a:r>
              <a:rPr lang="en-US" sz="4400" dirty="0">
                <a:solidFill>
                  <a:srgbClr val="0C2549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COMMUNITIES.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4FB604F-F9CA-3230-C1B5-05EF3D6A6568}"/>
              </a:ext>
            </a:extLst>
          </p:cNvPr>
          <p:cNvSpPr txBox="1"/>
          <p:nvPr/>
        </p:nvSpPr>
        <p:spPr>
          <a:xfrm>
            <a:off x="6780300" y="767000"/>
            <a:ext cx="7457360" cy="2493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dirty="0">
                <a:solidFill>
                  <a:srgbClr val="0C2549"/>
                </a:solidFill>
                <a:latin typeface="Montserrat Light" pitchFamily="2" charset="77"/>
              </a:rPr>
              <a:t>For over 30 years, REMAX has proudly partnered with Children’s Miracle Network Hospitals® to change kids’ health and future. Each year, the lives of over 12 million children are positively impacted by this partnership. REMAX commercial brokers and residential agents have raised over $218 million through the Miracle Commercial Property and Miracle Home programs to support the 170 CMN Hospitals throughout U.S. and Canada.1</a:t>
            </a:r>
          </a:p>
          <a:p>
            <a:pPr>
              <a:lnSpc>
                <a:spcPct val="125000"/>
              </a:lnSpc>
            </a:pPr>
            <a:r>
              <a:rPr lang="en-US" dirty="0">
                <a:solidFill>
                  <a:srgbClr val="0C2549"/>
                </a:solidFill>
                <a:latin typeface="Montserrat Light" pitchFamily="2" charset="77"/>
              </a:rPr>
              <a:t> </a:t>
            </a:r>
          </a:p>
          <a:p>
            <a:pPr>
              <a:lnSpc>
                <a:spcPct val="125000"/>
              </a:lnSpc>
            </a:pPr>
            <a:r>
              <a:rPr lang="en-US" dirty="0">
                <a:solidFill>
                  <a:srgbClr val="0C2549"/>
                </a:solidFill>
                <a:latin typeface="Montserrat Light" pitchFamily="2" charset="77"/>
              </a:rPr>
              <a:t>Visit </a:t>
            </a:r>
            <a:r>
              <a:rPr lang="en-US" dirty="0" err="1">
                <a:solidFill>
                  <a:srgbClr val="0C2549"/>
                </a:solidFill>
                <a:latin typeface="Montserrat Light" pitchFamily="2" charset="77"/>
              </a:rPr>
              <a:t>cmn.org</a:t>
            </a:r>
            <a:r>
              <a:rPr lang="en-US" dirty="0">
                <a:solidFill>
                  <a:srgbClr val="0C2549"/>
                </a:solidFill>
                <a:latin typeface="Montserrat Light" pitchFamily="2" charset="77"/>
              </a:rPr>
              <a:t> to learn more.</a:t>
            </a:r>
          </a:p>
          <a:p>
            <a:pPr>
              <a:lnSpc>
                <a:spcPct val="125000"/>
              </a:lnSpc>
            </a:pPr>
            <a:r>
              <a:rPr lang="en-US" dirty="0">
                <a:solidFill>
                  <a:srgbClr val="0C2549"/>
                </a:solidFill>
                <a:latin typeface="Montserrat Light" pitchFamily="2" charset="77"/>
              </a:rPr>
              <a:t> </a:t>
            </a:r>
          </a:p>
          <a:p>
            <a:pPr>
              <a:lnSpc>
                <a:spcPct val="125000"/>
              </a:lnSpc>
            </a:pPr>
            <a:r>
              <a:rPr lang="en-US" b="1" dirty="0">
                <a:solidFill>
                  <a:srgbClr val="0C2549"/>
                </a:solidFill>
                <a:latin typeface="Montserrat SemiBold" panose="02000505000000020004" pitchFamily="2" charset="77"/>
              </a:rPr>
              <a:t>We put our money where the miracles are — and give back in a big way.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CDED66B6-763C-F9DA-C4ED-1DA88F7D0F3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38921780"/>
              </p:ext>
            </p:extLst>
          </p:nvPr>
        </p:nvGraphicFramePr>
        <p:xfrm>
          <a:off x="1099933" y="5546698"/>
          <a:ext cx="2438400" cy="1456776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2438400">
                  <a:extLst>
                    <a:ext uri="{9D8B030D-6E8A-4147-A177-3AD203B41FA5}">
                      <a16:colId xmlns:a16="http://schemas.microsoft.com/office/drawing/2014/main" val="4191659257"/>
                    </a:ext>
                  </a:extLst>
                </a:gridCol>
              </a:tblGrid>
              <a:tr h="47637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Montserrat" panose="02000505000000020004" pitchFamily="2" charset="77"/>
                          <a:cs typeface="Arial"/>
                          <a:sym typeface="Arial"/>
                        </a:rPr>
                        <a:t>TOP 10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91499633"/>
                  </a:ext>
                </a:extLst>
              </a:tr>
              <a:tr h="98039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Montserrat Medium" panose="02000505000000020004" pitchFamily="2" charset="77"/>
                          <a:cs typeface="Arial"/>
                          <a:sym typeface="Arial"/>
                        </a:rPr>
                        <a:t>Companies with the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Montserrat Medium" panose="02000505000000020004" pitchFamily="2" charset="77"/>
                          <a:cs typeface="Arial"/>
                          <a:sym typeface="Arial"/>
                        </a:rPr>
                        <a:t>most CCIM Designees</a:t>
                      </a:r>
                      <a:r>
                        <a:rPr kumimoji="0" lang="en-US" sz="1400" b="0" i="0" u="none" strike="noStrike" kern="0" cap="none" spc="0" normalizeH="0" baseline="3000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Montserrat Medium" panose="02000505000000020004" pitchFamily="2" charset="77"/>
                          <a:cs typeface="Arial"/>
                          <a:sym typeface="Arial"/>
                        </a:rPr>
                        <a:t>2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17151858"/>
                  </a:ext>
                </a:extLst>
              </a:tr>
            </a:tbl>
          </a:graphicData>
        </a:graphic>
      </p:graphicFrame>
      <p:sp>
        <p:nvSpPr>
          <p:cNvPr id="7" name="Google Shape;161;p20">
            <a:extLst>
              <a:ext uri="{FF2B5EF4-FFF2-40B4-BE49-F238E27FC236}">
                <a16:creationId xmlns:a16="http://schemas.microsoft.com/office/drawing/2014/main" id="{5016FC5D-501C-FF89-33DF-83E5D08A20FE}"/>
              </a:ext>
            </a:extLst>
          </p:cNvPr>
          <p:cNvSpPr txBox="1">
            <a:spLocks/>
          </p:cNvSpPr>
          <p:nvPr/>
        </p:nvSpPr>
        <p:spPr>
          <a:xfrm>
            <a:off x="1099933" y="4830421"/>
            <a:ext cx="6612832" cy="5274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80000"/>
              </a:lnSpc>
            </a:pPr>
            <a:r>
              <a:rPr lang="en-US" sz="2800" dirty="0">
                <a:solidFill>
                  <a:schemeClr val="tx2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WE ARE INDUSTRY LEADERS</a:t>
            </a: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99FC50C4-053F-9722-C3E0-51792483715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18688450"/>
              </p:ext>
            </p:extLst>
          </p:nvPr>
        </p:nvGraphicFramePr>
        <p:xfrm>
          <a:off x="3988906" y="5546698"/>
          <a:ext cx="2438400" cy="1456776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2438400">
                  <a:extLst>
                    <a:ext uri="{9D8B030D-6E8A-4147-A177-3AD203B41FA5}">
                      <a16:colId xmlns:a16="http://schemas.microsoft.com/office/drawing/2014/main" val="4191659257"/>
                    </a:ext>
                  </a:extLst>
                </a:gridCol>
              </a:tblGrid>
              <a:tr h="47637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Montserrat" panose="02000505000000020004" pitchFamily="2" charset="77"/>
                          <a:cs typeface="Arial"/>
                          <a:sym typeface="Arial"/>
                        </a:rPr>
                        <a:t>TOP 25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91499633"/>
                  </a:ext>
                </a:extLst>
              </a:tr>
              <a:tr h="98039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Montserrat Medium" panose="02000505000000020004" pitchFamily="2" charset="77"/>
                          <a:cs typeface="Arial"/>
                          <a:sym typeface="Arial"/>
                        </a:rPr>
                        <a:t>Lipsey Company’s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Montserrat Medium" panose="02000505000000020004" pitchFamily="2" charset="77"/>
                          <a:cs typeface="Arial"/>
                          <a:sym typeface="Arial"/>
                        </a:rPr>
                        <a:t>Top Brand Survey</a:t>
                      </a:r>
                      <a:r>
                        <a:rPr kumimoji="0" lang="en-US" sz="1400" b="0" i="0" u="none" strike="noStrike" kern="0" cap="none" spc="0" normalizeH="0" baseline="3000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Montserrat Medium" panose="02000505000000020004" pitchFamily="2" charset="77"/>
                          <a:cs typeface="Arial"/>
                          <a:sym typeface="Arial"/>
                        </a:rPr>
                        <a:t>3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17151858"/>
                  </a:ext>
                </a:extLst>
              </a:tr>
            </a:tbl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7C5D5E45-B1A9-CF13-ADEA-0E8660030AE1}"/>
              </a:ext>
            </a:extLst>
          </p:cNvPr>
          <p:cNvSpPr txBox="1"/>
          <p:nvPr/>
        </p:nvSpPr>
        <p:spPr>
          <a:xfrm>
            <a:off x="993914" y="7486897"/>
            <a:ext cx="5552660" cy="497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sz="1100" baseline="30000" dirty="0">
                <a:solidFill>
                  <a:schemeClr val="tx2"/>
                </a:solidFill>
                <a:latin typeface="Montserrat Light" pitchFamily="2" charset="77"/>
              </a:rPr>
              <a:t>1</a:t>
            </a:r>
            <a:r>
              <a:rPr lang="en-US" sz="1100" dirty="0">
                <a:solidFill>
                  <a:schemeClr val="tx2"/>
                </a:solidFill>
                <a:latin typeface="Montserrat Light" pitchFamily="2" charset="77"/>
              </a:rPr>
              <a:t>U.S. and Canada combined. </a:t>
            </a:r>
            <a:r>
              <a:rPr lang="en-US" sz="1100" baseline="30000" dirty="0">
                <a:solidFill>
                  <a:schemeClr val="tx2"/>
                </a:solidFill>
                <a:latin typeface="Montserrat Light" pitchFamily="2" charset="77"/>
              </a:rPr>
              <a:t>2</a:t>
            </a:r>
            <a:r>
              <a:rPr lang="en-US" sz="1100" dirty="0">
                <a:solidFill>
                  <a:schemeClr val="tx2"/>
                </a:solidFill>
                <a:latin typeface="Montserrat Light" pitchFamily="2" charset="77"/>
              </a:rPr>
              <a:t>According to The CCIM Institute, as of December 2023. </a:t>
            </a:r>
            <a:r>
              <a:rPr lang="en-US" sz="1100" baseline="30000" dirty="0">
                <a:solidFill>
                  <a:schemeClr val="tx2"/>
                </a:solidFill>
                <a:latin typeface="Montserrat Light" pitchFamily="2" charset="77"/>
              </a:rPr>
              <a:t>3</a:t>
            </a:r>
            <a:r>
              <a:rPr lang="en-US" sz="1100" dirty="0">
                <a:solidFill>
                  <a:schemeClr val="tx2"/>
                </a:solidFill>
                <a:latin typeface="Montserrat Light" pitchFamily="2" charset="77"/>
              </a:rPr>
              <a:t>Lipsey’s 2023 Top 25 Commercial Real Estate Brand Survey</a:t>
            </a:r>
            <a:endParaRPr lang="en-US" sz="1100" dirty="0">
              <a:solidFill>
                <a:schemeClr val="tx2"/>
              </a:solidFill>
              <a:latin typeface="Montserrat Medium" panose="02000505000000020004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80440706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55E9EA23-C2E5-64AE-08A7-1ED189C0912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22927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735FB01-306D-1C0E-4D65-D62A819F853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9018929"/>
      </p:ext>
    </p:extLst>
  </p:cSld>
  <p:clrMapOvr>
    <a:masterClrMapping/>
  </p:clrMapOvr>
</p:sld>
</file>

<file path=ppt/theme/theme1.xml><?xml version="1.0" encoding="utf-8"?>
<a:theme xmlns:a="http://schemas.openxmlformats.org/drawingml/2006/main" name="2024 RE/MAX Commercial">
  <a:themeElements>
    <a:clrScheme name="Custom 4">
      <a:dk1>
        <a:srgbClr val="000E34"/>
      </a:dk1>
      <a:lt1>
        <a:srgbClr val="FFFFFF"/>
      </a:lt1>
      <a:dk2>
        <a:srgbClr val="000E34"/>
      </a:dk2>
      <a:lt2>
        <a:srgbClr val="FFFFFF"/>
      </a:lt2>
      <a:accent1>
        <a:srgbClr val="424042"/>
      </a:accent1>
      <a:accent2>
        <a:srgbClr val="7D868B"/>
      </a:accent2>
      <a:accent3>
        <a:srgbClr val="C6CACC"/>
      </a:accent3>
      <a:accent4>
        <a:srgbClr val="EDEFEE"/>
      </a:accent4>
      <a:accent5>
        <a:srgbClr val="DD1E2F"/>
      </a:accent5>
      <a:accent6>
        <a:srgbClr val="232223"/>
      </a:accent6>
      <a:hlink>
        <a:srgbClr val="425C79"/>
      </a:hlink>
      <a:folHlink>
        <a:srgbClr val="485C7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2434</TotalTime>
  <Words>640</Words>
  <Application>Microsoft Macintosh PowerPoint</Application>
  <PresentationFormat>Custom</PresentationFormat>
  <Paragraphs>90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7" baseType="lpstr">
      <vt:lpstr>Montserrat ExtraBold</vt:lpstr>
      <vt:lpstr>Montserrat</vt:lpstr>
      <vt:lpstr>Montserrat Light</vt:lpstr>
      <vt:lpstr>Arial</vt:lpstr>
      <vt:lpstr>Montserrat Medium</vt:lpstr>
      <vt:lpstr>Montserrat SemiBold</vt:lpstr>
      <vt:lpstr>2024 RE/MAX Commercial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Microsoft Office User</cp:lastModifiedBy>
  <cp:revision>14</cp:revision>
  <dcterms:modified xsi:type="dcterms:W3CDTF">2025-11-02T19:24:45Z</dcterms:modified>
</cp:coreProperties>
</file>