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6"/>
  </p:notesMasterIdLst>
  <p:sldIdLst>
    <p:sldId id="259" r:id="rId2"/>
    <p:sldId id="260" r:id="rId3"/>
    <p:sldId id="261" r:id="rId4"/>
    <p:sldId id="262" r:id="rId5"/>
  </p:sldIdLst>
  <p:sldSz cx="7772400" cy="50292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C2749"/>
    <a:srgbClr val="6264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10438E3-D14E-3745-92E1-DF6DD55A09ED}" v="4" dt="2025-10-23T14:24:35.88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9969"/>
    <p:restoredTop sz="77143"/>
  </p:normalViewPr>
  <p:slideViewPr>
    <p:cSldViewPr snapToGrid="0">
      <p:cViewPr varScale="1">
        <p:scale>
          <a:sx n="127" d="100"/>
          <a:sy n="127" d="100"/>
        </p:scale>
        <p:origin x="2552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97" d="100"/>
          <a:sy n="97" d="100"/>
        </p:scale>
        <p:origin x="4328" y="20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microsoft.com/office/2016/11/relationships/changesInfo" Target="changesInfos/changesInfo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linowski, Jackie" userId="80873aa5-d70a-4342-86d4-bf6e3c41f532" providerId="ADAL" clId="{D415E453-A0FF-1A45-A1B7-917D635502AD}"/>
    <pc:docChg chg="modMainMaster">
      <pc:chgData name="Malinowski, Jackie" userId="80873aa5-d70a-4342-86d4-bf6e3c41f532" providerId="ADAL" clId="{D415E453-A0FF-1A45-A1B7-917D635502AD}" dt="2025-10-05T03:31:43.837" v="19" actId="14826"/>
      <pc:docMkLst>
        <pc:docMk/>
      </pc:docMkLst>
      <pc:sldMasterChg chg="modSldLayout">
        <pc:chgData name="Malinowski, Jackie" userId="80873aa5-d70a-4342-86d4-bf6e3c41f532" providerId="ADAL" clId="{D415E453-A0FF-1A45-A1B7-917D635502AD}" dt="2025-10-05T03:31:43.837" v="19" actId="14826"/>
        <pc:sldMasterMkLst>
          <pc:docMk/>
          <pc:sldMasterMk cId="1929269007" sldId="2147483660"/>
        </pc:sldMasterMkLst>
        <pc:sldLayoutChg chg="modSp">
          <pc:chgData name="Malinowski, Jackie" userId="80873aa5-d70a-4342-86d4-bf6e3c41f532" providerId="ADAL" clId="{D415E453-A0FF-1A45-A1B7-917D635502AD}" dt="2025-10-05T03:31:03.342" v="8" actId="14826"/>
          <pc:sldLayoutMkLst>
            <pc:docMk/>
            <pc:sldMasterMk cId="1929269007" sldId="2147483660"/>
            <pc:sldLayoutMk cId="1040651508" sldId="2147483661"/>
          </pc:sldLayoutMkLst>
          <pc:picChg chg="mod">
            <ac:chgData name="Malinowski, Jackie" userId="80873aa5-d70a-4342-86d4-bf6e3c41f532" providerId="ADAL" clId="{D415E453-A0FF-1A45-A1B7-917D635502AD}" dt="2025-10-05T03:31:03.342" v="8" actId="14826"/>
            <ac:picMkLst>
              <pc:docMk/>
              <pc:sldMasterMk cId="1929269007" sldId="2147483660"/>
              <pc:sldLayoutMk cId="1040651508" sldId="2147483661"/>
              <ac:picMk id="9" creationId="{5BCDAB39-7FA0-494C-2BBD-DBED348AFC3D}"/>
            </ac:picMkLst>
          </pc:picChg>
        </pc:sldLayoutChg>
        <pc:sldLayoutChg chg="modSp">
          <pc:chgData name="Malinowski, Jackie" userId="80873aa5-d70a-4342-86d4-bf6e3c41f532" providerId="ADAL" clId="{D415E453-A0FF-1A45-A1B7-917D635502AD}" dt="2025-10-05T03:31:10.765" v="9" actId="14826"/>
          <pc:sldLayoutMkLst>
            <pc:docMk/>
            <pc:sldMasterMk cId="1929269007" sldId="2147483660"/>
            <pc:sldLayoutMk cId="306259264" sldId="2147483662"/>
          </pc:sldLayoutMkLst>
          <pc:picChg chg="mod">
            <ac:chgData name="Malinowski, Jackie" userId="80873aa5-d70a-4342-86d4-bf6e3c41f532" providerId="ADAL" clId="{D415E453-A0FF-1A45-A1B7-917D635502AD}" dt="2025-10-05T03:31:10.765" v="9" actId="14826"/>
            <ac:picMkLst>
              <pc:docMk/>
              <pc:sldMasterMk cId="1929269007" sldId="2147483660"/>
              <pc:sldLayoutMk cId="306259264" sldId="2147483662"/>
              <ac:picMk id="4" creationId="{B7B923CF-78BB-E12D-D5FF-2C5F0EB69C7B}"/>
            </ac:picMkLst>
          </pc:picChg>
        </pc:sldLayoutChg>
        <pc:sldLayoutChg chg="modSp mod">
          <pc:chgData name="Malinowski, Jackie" userId="80873aa5-d70a-4342-86d4-bf6e3c41f532" providerId="ADAL" clId="{D415E453-A0FF-1A45-A1B7-917D635502AD}" dt="2025-10-05T03:31:29.670" v="14" actId="20577"/>
          <pc:sldLayoutMkLst>
            <pc:docMk/>
            <pc:sldMasterMk cId="1929269007" sldId="2147483660"/>
            <pc:sldLayoutMk cId="3591811652" sldId="2147483663"/>
          </pc:sldLayoutMkLst>
          <pc:spChg chg="mod">
            <ac:chgData name="Malinowski, Jackie" userId="80873aa5-d70a-4342-86d4-bf6e3c41f532" providerId="ADAL" clId="{D415E453-A0FF-1A45-A1B7-917D635502AD}" dt="2025-10-05T03:31:29.670" v="14" actId="20577"/>
            <ac:spMkLst>
              <pc:docMk/>
              <pc:sldMasterMk cId="1929269007" sldId="2147483660"/>
              <pc:sldLayoutMk cId="3591811652" sldId="2147483663"/>
              <ac:spMk id="12" creationId="{DE3584D8-011D-BCFA-BA67-EE3CB2086E19}"/>
            </ac:spMkLst>
          </pc:spChg>
          <pc:spChg chg="mod">
            <ac:chgData name="Malinowski, Jackie" userId="80873aa5-d70a-4342-86d4-bf6e3c41f532" providerId="ADAL" clId="{D415E453-A0FF-1A45-A1B7-917D635502AD}" dt="2025-10-05T03:31:25.176" v="13" actId="20577"/>
            <ac:spMkLst>
              <pc:docMk/>
              <pc:sldMasterMk cId="1929269007" sldId="2147483660"/>
              <pc:sldLayoutMk cId="3591811652" sldId="2147483663"/>
              <ac:spMk id="20" creationId="{CC06007C-58EF-4626-467C-B391CE3AF3FA}"/>
            </ac:spMkLst>
          </pc:spChg>
          <pc:picChg chg="mod">
            <ac:chgData name="Malinowski, Jackie" userId="80873aa5-d70a-4342-86d4-bf6e3c41f532" providerId="ADAL" clId="{D415E453-A0FF-1A45-A1B7-917D635502AD}" dt="2025-10-05T03:31:23.380" v="12" actId="14826"/>
            <ac:picMkLst>
              <pc:docMk/>
              <pc:sldMasterMk cId="1929269007" sldId="2147483660"/>
              <pc:sldLayoutMk cId="3591811652" sldId="2147483663"/>
              <ac:picMk id="4" creationId="{CCA853A9-BFD4-7583-847F-9781DE6D14B4}"/>
            </ac:picMkLst>
          </pc:picChg>
        </pc:sldLayoutChg>
        <pc:sldLayoutChg chg="modSp">
          <pc:chgData name="Malinowski, Jackie" userId="80873aa5-d70a-4342-86d4-bf6e3c41f532" providerId="ADAL" clId="{D415E453-A0FF-1A45-A1B7-917D635502AD}" dt="2025-10-05T03:31:43.837" v="19" actId="14826"/>
          <pc:sldLayoutMkLst>
            <pc:docMk/>
            <pc:sldMasterMk cId="1929269007" sldId="2147483660"/>
            <pc:sldLayoutMk cId="757707278" sldId="2147483665"/>
          </pc:sldLayoutMkLst>
          <pc:picChg chg="mod">
            <ac:chgData name="Malinowski, Jackie" userId="80873aa5-d70a-4342-86d4-bf6e3c41f532" providerId="ADAL" clId="{D415E453-A0FF-1A45-A1B7-917D635502AD}" dt="2025-10-05T03:31:43.837" v="19" actId="14826"/>
            <ac:picMkLst>
              <pc:docMk/>
              <pc:sldMasterMk cId="1929269007" sldId="2147483660"/>
              <pc:sldLayoutMk cId="757707278" sldId="2147483665"/>
              <ac:picMk id="4" creationId="{546768BC-7BD8-6800-CA3F-5103F73932F2}"/>
            </ac:picMkLst>
          </pc:picChg>
        </pc:sldLayoutChg>
      </pc:sldMasterChg>
    </pc:docChg>
  </pc:docChgLst>
  <pc:docChgLst>
    <pc:chgData name="Malinowski, Jackie" userId="80873aa5-d70a-4342-86d4-bf6e3c41f532" providerId="ADAL" clId="{C10438E3-D14E-3745-92E1-DF6DD55A09ED}"/>
    <pc:docChg chg="undo custSel addSld delSld modSld modMainMaster">
      <pc:chgData name="Malinowski, Jackie" userId="80873aa5-d70a-4342-86d4-bf6e3c41f532" providerId="ADAL" clId="{C10438E3-D14E-3745-92E1-DF6DD55A09ED}" dt="2025-10-23T14:25:24.292" v="19"/>
      <pc:docMkLst>
        <pc:docMk/>
      </pc:docMkLst>
      <pc:sldChg chg="del mod chgLayout">
        <pc:chgData name="Malinowski, Jackie" userId="80873aa5-d70a-4342-86d4-bf6e3c41f532" providerId="ADAL" clId="{C10438E3-D14E-3745-92E1-DF6DD55A09ED}" dt="2025-10-23T14:25:16.803" v="13" actId="2696"/>
        <pc:sldMkLst>
          <pc:docMk/>
          <pc:sldMk cId="3167197739" sldId="256"/>
        </pc:sldMkLst>
      </pc:sldChg>
      <pc:sldChg chg="addSp delSp modSp del mod chgLayout">
        <pc:chgData name="Malinowski, Jackie" userId="80873aa5-d70a-4342-86d4-bf6e3c41f532" providerId="ADAL" clId="{C10438E3-D14E-3745-92E1-DF6DD55A09ED}" dt="2025-10-23T14:25:17.078" v="14" actId="2696"/>
        <pc:sldMkLst>
          <pc:docMk/>
          <pc:sldMk cId="146540241" sldId="257"/>
        </pc:sldMkLst>
        <pc:spChg chg="del">
          <ac:chgData name="Malinowski, Jackie" userId="80873aa5-d70a-4342-86d4-bf6e3c41f532" providerId="ADAL" clId="{C10438E3-D14E-3745-92E1-DF6DD55A09ED}" dt="2025-10-23T14:24:54.144" v="6" actId="700"/>
          <ac:spMkLst>
            <pc:docMk/>
            <pc:sldMk cId="146540241" sldId="257"/>
            <ac:spMk id="2" creationId="{266B9AD9-BAF5-FBC9-A364-E20A60D64E8F}"/>
          </ac:spMkLst>
        </pc:spChg>
        <pc:spChg chg="del">
          <ac:chgData name="Malinowski, Jackie" userId="80873aa5-d70a-4342-86d4-bf6e3c41f532" providerId="ADAL" clId="{C10438E3-D14E-3745-92E1-DF6DD55A09ED}" dt="2025-10-23T14:24:54.144" v="6" actId="700"/>
          <ac:spMkLst>
            <pc:docMk/>
            <pc:sldMk cId="146540241" sldId="257"/>
            <ac:spMk id="3" creationId="{76C1FD21-DAD6-52CE-9563-6E4D2BBC7FC6}"/>
          </ac:spMkLst>
        </pc:spChg>
        <pc:spChg chg="add mod ord">
          <ac:chgData name="Malinowski, Jackie" userId="80873aa5-d70a-4342-86d4-bf6e3c41f532" providerId="ADAL" clId="{C10438E3-D14E-3745-92E1-DF6DD55A09ED}" dt="2025-10-23T14:24:54.144" v="6" actId="700"/>
          <ac:spMkLst>
            <pc:docMk/>
            <pc:sldMk cId="146540241" sldId="257"/>
            <ac:spMk id="4" creationId="{D004B63F-281C-7544-6D10-FD96EF048B75}"/>
          </ac:spMkLst>
        </pc:spChg>
        <pc:spChg chg="add mod ord">
          <ac:chgData name="Malinowski, Jackie" userId="80873aa5-d70a-4342-86d4-bf6e3c41f532" providerId="ADAL" clId="{C10438E3-D14E-3745-92E1-DF6DD55A09ED}" dt="2025-10-23T14:24:54.144" v="6" actId="700"/>
          <ac:spMkLst>
            <pc:docMk/>
            <pc:sldMk cId="146540241" sldId="257"/>
            <ac:spMk id="5" creationId="{D2AEA495-CE21-FE0A-74B7-14006677B647}"/>
          </ac:spMkLst>
        </pc:spChg>
      </pc:sldChg>
      <pc:sldChg chg="del">
        <pc:chgData name="Malinowski, Jackie" userId="80873aa5-d70a-4342-86d4-bf6e3c41f532" providerId="ADAL" clId="{C10438E3-D14E-3745-92E1-DF6DD55A09ED}" dt="2025-10-23T14:25:17.623" v="15" actId="2696"/>
        <pc:sldMkLst>
          <pc:docMk/>
          <pc:sldMk cId="1499627624" sldId="258"/>
        </pc:sldMkLst>
      </pc:sldChg>
      <pc:sldChg chg="new del">
        <pc:chgData name="Malinowski, Jackie" userId="80873aa5-d70a-4342-86d4-bf6e3c41f532" providerId="ADAL" clId="{C10438E3-D14E-3745-92E1-DF6DD55A09ED}" dt="2025-10-23T14:24:59.724" v="8" actId="680"/>
        <pc:sldMkLst>
          <pc:docMk/>
          <pc:sldMk cId="1806609236" sldId="259"/>
        </pc:sldMkLst>
      </pc:sldChg>
      <pc:sldChg chg="new modNotesTx">
        <pc:chgData name="Malinowski, Jackie" userId="80873aa5-d70a-4342-86d4-bf6e3c41f532" providerId="ADAL" clId="{C10438E3-D14E-3745-92E1-DF6DD55A09ED}" dt="2025-10-23T14:25:19.426" v="16"/>
        <pc:sldMkLst>
          <pc:docMk/>
          <pc:sldMk cId="3896857229" sldId="259"/>
        </pc:sldMkLst>
      </pc:sldChg>
      <pc:sldChg chg="new modNotesTx">
        <pc:chgData name="Malinowski, Jackie" userId="80873aa5-d70a-4342-86d4-bf6e3c41f532" providerId="ADAL" clId="{C10438E3-D14E-3745-92E1-DF6DD55A09ED}" dt="2025-10-23T14:25:21.157" v="17"/>
        <pc:sldMkLst>
          <pc:docMk/>
          <pc:sldMk cId="727330151" sldId="260"/>
        </pc:sldMkLst>
      </pc:sldChg>
      <pc:sldChg chg="new modNotesTx">
        <pc:chgData name="Malinowski, Jackie" userId="80873aa5-d70a-4342-86d4-bf6e3c41f532" providerId="ADAL" clId="{C10438E3-D14E-3745-92E1-DF6DD55A09ED}" dt="2025-10-23T14:25:22.813" v="18"/>
        <pc:sldMkLst>
          <pc:docMk/>
          <pc:sldMk cId="3922675079" sldId="261"/>
        </pc:sldMkLst>
      </pc:sldChg>
      <pc:sldChg chg="new modNotesTx">
        <pc:chgData name="Malinowski, Jackie" userId="80873aa5-d70a-4342-86d4-bf6e3c41f532" providerId="ADAL" clId="{C10438E3-D14E-3745-92E1-DF6DD55A09ED}" dt="2025-10-23T14:25:24.292" v="19"/>
        <pc:sldMkLst>
          <pc:docMk/>
          <pc:sldMk cId="864590995" sldId="262"/>
        </pc:sldMkLst>
      </pc:sldChg>
      <pc:sldMasterChg chg="modSp modSldLayout">
        <pc:chgData name="Malinowski, Jackie" userId="80873aa5-d70a-4342-86d4-bf6e3c41f532" providerId="ADAL" clId="{C10438E3-D14E-3745-92E1-DF6DD55A09ED}" dt="2025-10-23T14:24:35.883" v="4" actId="14826"/>
        <pc:sldMasterMkLst>
          <pc:docMk/>
          <pc:sldMasterMk cId="1929269007" sldId="2147483660"/>
        </pc:sldMasterMkLst>
        <pc:sldLayoutChg chg="modSp">
          <pc:chgData name="Malinowski, Jackie" userId="80873aa5-d70a-4342-86d4-bf6e3c41f532" providerId="ADAL" clId="{C10438E3-D14E-3745-92E1-DF6DD55A09ED}" dt="2025-10-23T14:24:06.146" v="1" actId="14826"/>
          <pc:sldLayoutMkLst>
            <pc:docMk/>
            <pc:sldMasterMk cId="1929269007" sldId="2147483660"/>
            <pc:sldLayoutMk cId="1040651508" sldId="2147483661"/>
          </pc:sldLayoutMkLst>
          <pc:picChg chg="mod">
            <ac:chgData name="Malinowski, Jackie" userId="80873aa5-d70a-4342-86d4-bf6e3c41f532" providerId="ADAL" clId="{C10438E3-D14E-3745-92E1-DF6DD55A09ED}" dt="2025-10-23T14:24:06.146" v="1" actId="14826"/>
            <ac:picMkLst>
              <pc:docMk/>
              <pc:sldMasterMk cId="1929269007" sldId="2147483660"/>
              <pc:sldLayoutMk cId="1040651508" sldId="2147483661"/>
              <ac:picMk id="9" creationId="{5BCDAB39-7FA0-494C-2BBD-DBED348AFC3D}"/>
            </ac:picMkLst>
          </pc:picChg>
        </pc:sldLayoutChg>
        <pc:sldLayoutChg chg="modSp">
          <pc:chgData name="Malinowski, Jackie" userId="80873aa5-d70a-4342-86d4-bf6e3c41f532" providerId="ADAL" clId="{C10438E3-D14E-3745-92E1-DF6DD55A09ED}" dt="2025-10-23T14:24:14.190" v="2" actId="14826"/>
          <pc:sldLayoutMkLst>
            <pc:docMk/>
            <pc:sldMasterMk cId="1929269007" sldId="2147483660"/>
            <pc:sldLayoutMk cId="306259264" sldId="2147483662"/>
          </pc:sldLayoutMkLst>
          <pc:picChg chg="mod">
            <ac:chgData name="Malinowski, Jackie" userId="80873aa5-d70a-4342-86d4-bf6e3c41f532" providerId="ADAL" clId="{C10438E3-D14E-3745-92E1-DF6DD55A09ED}" dt="2025-10-23T14:24:14.190" v="2" actId="14826"/>
            <ac:picMkLst>
              <pc:docMk/>
              <pc:sldMasterMk cId="1929269007" sldId="2147483660"/>
              <pc:sldLayoutMk cId="306259264" sldId="2147483662"/>
              <ac:picMk id="4" creationId="{B7B923CF-78BB-E12D-D5FF-2C5F0EB69C7B}"/>
            </ac:picMkLst>
          </pc:picChg>
        </pc:sldLayoutChg>
        <pc:sldLayoutChg chg="modSp">
          <pc:chgData name="Malinowski, Jackie" userId="80873aa5-d70a-4342-86d4-bf6e3c41f532" providerId="ADAL" clId="{C10438E3-D14E-3745-92E1-DF6DD55A09ED}" dt="2025-10-23T14:24:27.464" v="3" actId="14826"/>
          <pc:sldLayoutMkLst>
            <pc:docMk/>
            <pc:sldMasterMk cId="1929269007" sldId="2147483660"/>
            <pc:sldLayoutMk cId="3591811652" sldId="2147483663"/>
          </pc:sldLayoutMkLst>
          <pc:picChg chg="mod">
            <ac:chgData name="Malinowski, Jackie" userId="80873aa5-d70a-4342-86d4-bf6e3c41f532" providerId="ADAL" clId="{C10438E3-D14E-3745-92E1-DF6DD55A09ED}" dt="2025-10-23T14:24:27.464" v="3" actId="14826"/>
            <ac:picMkLst>
              <pc:docMk/>
              <pc:sldMasterMk cId="1929269007" sldId="2147483660"/>
              <pc:sldLayoutMk cId="3591811652" sldId="2147483663"/>
              <ac:picMk id="4" creationId="{CCA853A9-BFD4-7583-847F-9781DE6D14B4}"/>
            </ac:picMkLst>
          </pc:picChg>
        </pc:sldLayoutChg>
        <pc:sldLayoutChg chg="modSp">
          <pc:chgData name="Malinowski, Jackie" userId="80873aa5-d70a-4342-86d4-bf6e3c41f532" providerId="ADAL" clId="{C10438E3-D14E-3745-92E1-DF6DD55A09ED}" dt="2025-10-23T14:24:35.883" v="4" actId="14826"/>
          <pc:sldLayoutMkLst>
            <pc:docMk/>
            <pc:sldMasterMk cId="1929269007" sldId="2147483660"/>
            <pc:sldLayoutMk cId="757707278" sldId="2147483665"/>
          </pc:sldLayoutMkLst>
          <pc:picChg chg="mod">
            <ac:chgData name="Malinowski, Jackie" userId="80873aa5-d70a-4342-86d4-bf6e3c41f532" providerId="ADAL" clId="{C10438E3-D14E-3745-92E1-DF6DD55A09ED}" dt="2025-10-23T14:24:35.883" v="4" actId="14826"/>
            <ac:picMkLst>
              <pc:docMk/>
              <pc:sldMasterMk cId="1929269007" sldId="2147483660"/>
              <pc:sldLayoutMk cId="757707278" sldId="2147483665"/>
              <ac:picMk id="4" creationId="{546768BC-7BD8-6800-CA3F-5103F73932F2}"/>
            </ac:picMkLst>
          </pc:picChg>
        </pc:sldLayoutChg>
      </pc:sldMaster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3BA5F28-FA72-FD43-86C1-EBCD75070BF4}" type="datetimeFigureOut">
              <a:rPr lang="en-US" smtClean="0"/>
              <a:t>10/23/25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044575" y="1143000"/>
            <a:ext cx="476885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105AB5E-B0EE-1B40-94CB-85A821BDEA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3151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AutoNum type="arabicPeriod"/>
            </a:pPr>
            <a:r>
              <a:rPr lang="en-US" dirty="0"/>
              <a:t>Choose which postcard front page option you’d like and remove the one you aren’t using by selecting it on the left-hand side and hit delete. </a:t>
            </a:r>
          </a:p>
          <a:p>
            <a:pPr marL="228600" indent="-228600">
              <a:buAutoNum type="arabicPeriod"/>
            </a:pPr>
            <a:r>
              <a:rPr lang="en-US" dirty="0"/>
              <a:t>Add your customized information and upload photos (drag and drop your photo onto the blank space where it says “Click icon to add picture”) </a:t>
            </a:r>
          </a:p>
          <a:p>
            <a:pPr marL="228600" indent="-228600">
              <a:buAutoNum type="arabicPeriod"/>
            </a:pPr>
            <a:r>
              <a:rPr lang="en-US" dirty="0"/>
              <a:t>Double check for grammar and spelling. </a:t>
            </a:r>
          </a:p>
          <a:p>
            <a:pPr marL="228600" indent="-228600">
              <a:buAutoNum type="arabicPeriod"/>
            </a:pPr>
            <a:r>
              <a:rPr lang="en-US" dirty="0"/>
              <a:t>Go to File &gt; Export and select PDF from the file type dropdown. </a:t>
            </a:r>
          </a:p>
          <a:p>
            <a:pPr marL="228600" indent="-228600">
              <a:buAutoNum type="arabicPeriod"/>
            </a:pPr>
            <a:r>
              <a:rPr lang="en-US" dirty="0"/>
              <a:t>Export your customized postcard artwork. 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05AB5E-B0EE-1B40-94CB-85A821BDEAC7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2911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AutoNum type="arabicPeriod"/>
            </a:pPr>
            <a:r>
              <a:rPr lang="en-US" dirty="0"/>
              <a:t>Choose which postcard front page option you’d like and remove the one you aren’t using by selecting it on the left-hand side and hit delete. </a:t>
            </a:r>
          </a:p>
          <a:p>
            <a:pPr marL="228600" indent="-228600">
              <a:buAutoNum type="arabicPeriod"/>
            </a:pPr>
            <a:r>
              <a:rPr lang="en-US" dirty="0"/>
              <a:t>Add your customized information and upload photos (drag and drop your photo onto the blank space where it says “Click icon to add picture”) </a:t>
            </a:r>
          </a:p>
          <a:p>
            <a:pPr marL="228600" indent="-228600">
              <a:buAutoNum type="arabicPeriod"/>
            </a:pPr>
            <a:r>
              <a:rPr lang="en-US" dirty="0"/>
              <a:t>Double check for grammar and spelling. </a:t>
            </a:r>
          </a:p>
          <a:p>
            <a:pPr marL="228600" indent="-228600">
              <a:buAutoNum type="arabicPeriod"/>
            </a:pPr>
            <a:r>
              <a:rPr lang="en-US" dirty="0"/>
              <a:t>Go to File &gt; Export and select PDF from the file type dropdown. </a:t>
            </a:r>
          </a:p>
          <a:p>
            <a:pPr marL="228600" indent="-228600">
              <a:buAutoNum type="arabicPeriod"/>
            </a:pPr>
            <a:r>
              <a:rPr lang="en-US" dirty="0"/>
              <a:t>Export your customized postcard artwork. 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05AB5E-B0EE-1B40-94CB-85A821BDEAC7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298084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AutoNum type="arabicPeriod"/>
            </a:pPr>
            <a:r>
              <a:rPr lang="en-US" dirty="0"/>
              <a:t>Choose which postcard front page option you’d like and remove the one you aren’t using by selecting it on the left-hand side and hit delete. </a:t>
            </a:r>
          </a:p>
          <a:p>
            <a:pPr marL="228600" indent="-228600">
              <a:buAutoNum type="arabicPeriod"/>
            </a:pPr>
            <a:r>
              <a:rPr lang="en-US" dirty="0"/>
              <a:t>Add your customized information and upload photos (drag and drop your photo onto the blank space where it says “Click icon to add picture”) </a:t>
            </a:r>
          </a:p>
          <a:p>
            <a:pPr marL="228600" indent="-228600">
              <a:buAutoNum type="arabicPeriod"/>
            </a:pPr>
            <a:r>
              <a:rPr lang="en-US" dirty="0"/>
              <a:t>Double check for grammar and spelling. </a:t>
            </a:r>
          </a:p>
          <a:p>
            <a:pPr marL="228600" indent="-228600">
              <a:buAutoNum type="arabicPeriod"/>
            </a:pPr>
            <a:r>
              <a:rPr lang="en-US" dirty="0"/>
              <a:t>Go to File &gt; Export and select PDF from the file type dropdown. </a:t>
            </a:r>
          </a:p>
          <a:p>
            <a:pPr marL="228600" indent="-228600">
              <a:buAutoNum type="arabicPeriod"/>
            </a:pPr>
            <a:r>
              <a:rPr lang="en-US" dirty="0"/>
              <a:t>Export your customized postcard artwork. 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05AB5E-B0EE-1B40-94CB-85A821BDEAC7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221221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AutoNum type="arabicPeriod"/>
            </a:pPr>
            <a:r>
              <a:rPr lang="en-US" dirty="0"/>
              <a:t>Choose which postcard front page option you’d like and remove the one you aren’t using by selecting it on the left-hand side and hit delete. </a:t>
            </a:r>
          </a:p>
          <a:p>
            <a:pPr marL="228600" indent="-228600">
              <a:buAutoNum type="arabicPeriod"/>
            </a:pPr>
            <a:r>
              <a:rPr lang="en-US" dirty="0"/>
              <a:t>Add your customized information and upload photos (drag and drop your photo onto the blank space where it says “Click icon to add picture”) </a:t>
            </a:r>
          </a:p>
          <a:p>
            <a:pPr marL="228600" indent="-228600">
              <a:buAutoNum type="arabicPeriod"/>
            </a:pPr>
            <a:r>
              <a:rPr lang="en-US" dirty="0"/>
              <a:t>Double check for grammar and spelling. </a:t>
            </a:r>
          </a:p>
          <a:p>
            <a:pPr marL="228600" indent="-228600">
              <a:buAutoNum type="arabicPeriod"/>
            </a:pPr>
            <a:r>
              <a:rPr lang="en-US" dirty="0"/>
              <a:t>Go to File &gt; Export and select PDF from the file type dropdown. </a:t>
            </a:r>
          </a:p>
          <a:p>
            <a:pPr marL="228600" indent="-228600">
              <a:buAutoNum type="arabicPeriod"/>
            </a:pPr>
            <a:r>
              <a:rPr lang="en-US" dirty="0"/>
              <a:t>Export your customized postcard artwork. 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05AB5E-B0EE-1B40-94CB-85A821BDEAC7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60226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5BCDAB39-7FA0-494C-2BBD-DBED348AFC3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0"/>
            <a:ext cx="7772400" cy="5029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065150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584" userDrawn="1">
          <p15:clr>
            <a:srgbClr val="FBAE40"/>
          </p15:clr>
        </p15:guide>
        <p15:guide id="2" pos="2448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B7B923CF-78BB-E12D-D5FF-2C5F0EB69C7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0"/>
            <a:ext cx="7772400" cy="5029200"/>
          </a:xfrm>
          <a:prstGeom prst="rect">
            <a:avLst/>
          </a:prstGeom>
        </p:spPr>
      </p:pic>
      <p:sp>
        <p:nvSpPr>
          <p:cNvPr id="2" name="Content Placeholder 8">
            <a:extLst>
              <a:ext uri="{FF2B5EF4-FFF2-40B4-BE49-F238E27FC236}">
                <a16:creationId xmlns:a16="http://schemas.microsoft.com/office/drawing/2014/main" id="{3A59CCE0-9E4F-850F-8E55-119F61B2AFF4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489033" y="2834961"/>
            <a:ext cx="2391328" cy="48747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050">
                <a:latin typeface="Montserrat" panose="02000505000000020004" pitchFamily="2" charset="77"/>
              </a:defRPr>
            </a:lvl1pPr>
          </a:lstStyle>
          <a:p>
            <a:r>
              <a:rPr lang="en-US" dirty="0">
                <a:solidFill>
                  <a:srgbClr val="626366"/>
                </a:solidFill>
              </a:rPr>
              <a:t>Listing Information</a:t>
            </a:r>
            <a:br>
              <a:rPr lang="en-US" dirty="0">
                <a:solidFill>
                  <a:srgbClr val="626366"/>
                </a:solidFill>
              </a:rPr>
            </a:br>
            <a:r>
              <a:rPr lang="en-US" dirty="0">
                <a:solidFill>
                  <a:srgbClr val="626366"/>
                </a:solidFill>
              </a:rPr>
              <a:t>Address</a:t>
            </a:r>
          </a:p>
        </p:txBody>
      </p:sp>
    </p:spTree>
    <p:extLst>
      <p:ext uri="{BB962C8B-B14F-4D97-AF65-F5344CB8AC3E}">
        <p14:creationId xmlns:p14="http://schemas.microsoft.com/office/powerpoint/2010/main" val="3062592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CCA853A9-BFD4-7583-847F-9781DE6D14B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0"/>
            <a:ext cx="7772400" cy="5029200"/>
          </a:xfrm>
          <a:prstGeom prst="rect">
            <a:avLst/>
          </a:prstGeom>
        </p:spPr>
      </p:pic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DCAACC6B-DD1F-EFE3-41E8-B339985645D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57397" y="242074"/>
            <a:ext cx="3379553" cy="25835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500" b="1" i="0">
                <a:solidFill>
                  <a:srgbClr val="0C2749"/>
                </a:solidFill>
                <a:latin typeface="Montserrat ExtraBold" panose="02000505000000020004" pitchFamily="2" charset="77"/>
              </a:defRPr>
            </a:lvl1pPr>
            <a:lvl2pPr marL="335265" indent="0">
              <a:buNone/>
              <a:defRPr/>
            </a:lvl2pPr>
            <a:lvl3pPr marL="670530" indent="0">
              <a:buNone/>
              <a:defRPr/>
            </a:lvl3pPr>
            <a:lvl4pPr marL="1005795" indent="0">
              <a:buNone/>
              <a:defRPr/>
            </a:lvl4pPr>
            <a:lvl5pPr marL="1341059" indent="0">
              <a:buNone/>
              <a:defRPr/>
            </a:lvl5pPr>
          </a:lstStyle>
          <a:p>
            <a:pPr lvl="0"/>
            <a:r>
              <a:rPr lang="en-US" dirty="0"/>
              <a:t>DESCRIPTIVE HEADLINE</a:t>
            </a:r>
          </a:p>
        </p:txBody>
      </p:sp>
      <p:sp>
        <p:nvSpPr>
          <p:cNvPr id="8" name="Text Placeholder 5">
            <a:extLst>
              <a:ext uri="{FF2B5EF4-FFF2-40B4-BE49-F238E27FC236}">
                <a16:creationId xmlns:a16="http://schemas.microsoft.com/office/drawing/2014/main" id="{BC38C57F-0E12-11F8-E760-CB41535817B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57397" y="504404"/>
            <a:ext cx="3728803" cy="143682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050" b="0" i="0">
                <a:solidFill>
                  <a:srgbClr val="626466"/>
                </a:solidFill>
                <a:latin typeface="Montserrat" panose="02000505000000020004" pitchFamily="2" charset="77"/>
              </a:defRPr>
            </a:lvl1pPr>
            <a:lvl2pPr marL="335265" indent="0">
              <a:buNone/>
              <a:defRPr/>
            </a:lvl2pPr>
            <a:lvl3pPr marL="670530" indent="0">
              <a:buNone/>
              <a:defRPr/>
            </a:lvl3pPr>
            <a:lvl4pPr marL="1005795" indent="0">
              <a:buNone/>
              <a:defRPr/>
            </a:lvl4pPr>
            <a:lvl5pPr marL="1341059" indent="0">
              <a:buNone/>
              <a:defRPr/>
            </a:lvl5pPr>
          </a:lstStyle>
          <a:p>
            <a:r>
              <a:rPr lang="en-US" dirty="0" err="1">
                <a:solidFill>
                  <a:srgbClr val="626366"/>
                </a:solidFill>
                <a:effectLst/>
                <a:latin typeface="Montserrat" panose="02000505000000020004" pitchFamily="2" charset="77"/>
              </a:rPr>
              <a:t>Borenit</a:t>
            </a:r>
            <a:r>
              <a:rPr lang="en-US" dirty="0">
                <a:solidFill>
                  <a:srgbClr val="626366"/>
                </a:solidFill>
                <a:effectLst/>
                <a:latin typeface="Montserrat" panose="02000505000000020004" pitchFamily="2" charset="77"/>
              </a:rPr>
              <a:t> </a:t>
            </a:r>
            <a:r>
              <a:rPr lang="en-US" dirty="0" err="1">
                <a:solidFill>
                  <a:srgbClr val="626366"/>
                </a:solidFill>
                <a:effectLst/>
                <a:latin typeface="Montserrat" panose="02000505000000020004" pitchFamily="2" charset="77"/>
              </a:rPr>
              <a:t>lis</a:t>
            </a:r>
            <a:r>
              <a:rPr lang="en-US" dirty="0">
                <a:solidFill>
                  <a:srgbClr val="626366"/>
                </a:solidFill>
                <a:effectLst/>
                <a:latin typeface="Montserrat" panose="02000505000000020004" pitchFamily="2" charset="77"/>
              </a:rPr>
              <a:t> </a:t>
            </a:r>
            <a:r>
              <a:rPr lang="en-US" dirty="0" err="1">
                <a:solidFill>
                  <a:srgbClr val="626366"/>
                </a:solidFill>
                <a:effectLst/>
                <a:latin typeface="Montserrat" panose="02000505000000020004" pitchFamily="2" charset="77"/>
              </a:rPr>
              <a:t>mo</a:t>
            </a:r>
            <a:r>
              <a:rPr lang="en-US" dirty="0">
                <a:solidFill>
                  <a:srgbClr val="626366"/>
                </a:solidFill>
                <a:effectLst/>
                <a:latin typeface="Montserrat" panose="02000505000000020004" pitchFamily="2" charset="77"/>
              </a:rPr>
              <a:t> quo </a:t>
            </a:r>
            <a:r>
              <a:rPr lang="en-US" dirty="0" err="1">
                <a:solidFill>
                  <a:srgbClr val="626366"/>
                </a:solidFill>
                <a:effectLst/>
                <a:latin typeface="Montserrat" panose="02000505000000020004" pitchFamily="2" charset="77"/>
              </a:rPr>
              <a:t>coneturendae</a:t>
            </a:r>
            <a:r>
              <a:rPr lang="en-US" dirty="0">
                <a:solidFill>
                  <a:srgbClr val="626366"/>
                </a:solidFill>
                <a:effectLst/>
                <a:latin typeface="Montserrat" panose="02000505000000020004" pitchFamily="2" charset="77"/>
              </a:rPr>
              <a:t> </a:t>
            </a:r>
            <a:r>
              <a:rPr lang="en-US" dirty="0" err="1">
                <a:solidFill>
                  <a:srgbClr val="626366"/>
                </a:solidFill>
                <a:effectLst/>
                <a:latin typeface="Montserrat" panose="02000505000000020004" pitchFamily="2" charset="77"/>
              </a:rPr>
              <a:t>cor</a:t>
            </a:r>
            <a:r>
              <a:rPr lang="en-US" dirty="0">
                <a:solidFill>
                  <a:srgbClr val="626366"/>
                </a:solidFill>
                <a:effectLst/>
                <a:latin typeface="Montserrat" panose="02000505000000020004" pitchFamily="2" charset="77"/>
              </a:rPr>
              <a:t> </a:t>
            </a:r>
            <a:r>
              <a:rPr lang="en-US" dirty="0" err="1">
                <a:solidFill>
                  <a:srgbClr val="626366"/>
                </a:solidFill>
                <a:effectLst/>
                <a:latin typeface="Montserrat" panose="02000505000000020004" pitchFamily="2" charset="77"/>
              </a:rPr>
              <a:t>siniste</a:t>
            </a:r>
            <a:r>
              <a:rPr lang="en-US" dirty="0">
                <a:solidFill>
                  <a:srgbClr val="626366"/>
                </a:solidFill>
                <a:effectLst/>
                <a:latin typeface="Montserrat" panose="02000505000000020004" pitchFamily="2" charset="77"/>
              </a:rPr>
              <a:t> </a:t>
            </a:r>
            <a:r>
              <a:rPr lang="en-US" dirty="0" err="1">
                <a:solidFill>
                  <a:srgbClr val="626366"/>
                </a:solidFill>
                <a:effectLst/>
                <a:latin typeface="Montserrat" panose="02000505000000020004" pitchFamily="2" charset="77"/>
              </a:rPr>
              <a:t>nisquunt</a:t>
            </a:r>
            <a:r>
              <a:rPr lang="en-US" dirty="0">
                <a:solidFill>
                  <a:srgbClr val="626366"/>
                </a:solidFill>
                <a:effectLst/>
                <a:latin typeface="Montserrat" panose="02000505000000020004" pitchFamily="2" charset="77"/>
              </a:rPr>
              <a:t> </a:t>
            </a:r>
            <a:r>
              <a:rPr lang="en-US" dirty="0" err="1">
                <a:solidFill>
                  <a:srgbClr val="626366"/>
                </a:solidFill>
                <a:effectLst/>
                <a:latin typeface="Montserrat" panose="02000505000000020004" pitchFamily="2" charset="77"/>
              </a:rPr>
              <a:t>offici</a:t>
            </a:r>
            <a:r>
              <a:rPr lang="en-US" dirty="0">
                <a:solidFill>
                  <a:srgbClr val="626366"/>
                </a:solidFill>
                <a:effectLst/>
                <a:latin typeface="Montserrat" panose="02000505000000020004" pitchFamily="2" charset="77"/>
              </a:rPr>
              <a:t> vel </a:t>
            </a:r>
            <a:r>
              <a:rPr lang="en-US" dirty="0" err="1">
                <a:solidFill>
                  <a:srgbClr val="626366"/>
                </a:solidFill>
                <a:effectLst/>
                <a:latin typeface="Montserrat" panose="02000505000000020004" pitchFamily="2" charset="77"/>
              </a:rPr>
              <a:t>isquodi</a:t>
            </a:r>
            <a:r>
              <a:rPr lang="en-US" dirty="0">
                <a:solidFill>
                  <a:srgbClr val="626366"/>
                </a:solidFill>
                <a:effectLst/>
                <a:latin typeface="Montserrat" panose="02000505000000020004" pitchFamily="2" charset="77"/>
              </a:rPr>
              <a:t> </a:t>
            </a:r>
            <a:r>
              <a:rPr lang="en-US" dirty="0" err="1">
                <a:solidFill>
                  <a:srgbClr val="626366"/>
                </a:solidFill>
                <a:effectLst/>
                <a:latin typeface="Montserrat" panose="02000505000000020004" pitchFamily="2" charset="77"/>
              </a:rPr>
              <a:t>genecus</a:t>
            </a:r>
            <a:r>
              <a:rPr lang="en-US" dirty="0">
                <a:solidFill>
                  <a:srgbClr val="626366"/>
                </a:solidFill>
                <a:effectLst/>
                <a:latin typeface="Montserrat" panose="02000505000000020004" pitchFamily="2" charset="77"/>
              </a:rPr>
              <a:t> </a:t>
            </a:r>
            <a:r>
              <a:rPr lang="en-US" dirty="0" err="1">
                <a:solidFill>
                  <a:srgbClr val="626366"/>
                </a:solidFill>
                <a:effectLst/>
                <a:latin typeface="Montserrat" panose="02000505000000020004" pitchFamily="2" charset="77"/>
              </a:rPr>
              <a:t>temque</a:t>
            </a:r>
            <a:r>
              <a:rPr lang="en-US" dirty="0">
                <a:solidFill>
                  <a:srgbClr val="626366"/>
                </a:solidFill>
                <a:effectLst/>
                <a:latin typeface="Montserrat" panose="02000505000000020004" pitchFamily="2" charset="77"/>
              </a:rPr>
              <a:t> audit, </a:t>
            </a:r>
            <a:r>
              <a:rPr lang="en-US" dirty="0" err="1">
                <a:solidFill>
                  <a:srgbClr val="626366"/>
                </a:solidFill>
                <a:effectLst/>
                <a:latin typeface="Montserrat" panose="02000505000000020004" pitchFamily="2" charset="77"/>
              </a:rPr>
              <a:t>consediscium</a:t>
            </a:r>
            <a:r>
              <a:rPr lang="en-US" dirty="0">
                <a:solidFill>
                  <a:srgbClr val="626366"/>
                </a:solidFill>
                <a:effectLst/>
                <a:latin typeface="Montserrat" panose="02000505000000020004" pitchFamily="2" charset="77"/>
              </a:rPr>
              <a:t> </a:t>
            </a:r>
            <a:r>
              <a:rPr lang="en-US" dirty="0" err="1">
                <a:solidFill>
                  <a:srgbClr val="626366"/>
                </a:solidFill>
                <a:effectLst/>
                <a:latin typeface="Montserrat" panose="02000505000000020004" pitchFamily="2" charset="77"/>
              </a:rPr>
              <a:t>alitae</a:t>
            </a:r>
            <a:r>
              <a:rPr lang="en-US" dirty="0">
                <a:solidFill>
                  <a:srgbClr val="626366"/>
                </a:solidFill>
                <a:effectLst/>
                <a:latin typeface="Montserrat" panose="02000505000000020004" pitchFamily="2" charset="77"/>
              </a:rPr>
              <a:t>. Es </a:t>
            </a:r>
            <a:r>
              <a:rPr lang="en-US" dirty="0" err="1">
                <a:solidFill>
                  <a:srgbClr val="626366"/>
                </a:solidFill>
                <a:effectLst/>
                <a:latin typeface="Montserrat" panose="02000505000000020004" pitchFamily="2" charset="77"/>
              </a:rPr>
              <a:t>etur</a:t>
            </a:r>
            <a:r>
              <a:rPr lang="en-US" dirty="0">
                <a:solidFill>
                  <a:srgbClr val="626366"/>
                </a:solidFill>
                <a:effectLst/>
                <a:latin typeface="Montserrat" panose="02000505000000020004" pitchFamily="2" charset="77"/>
              </a:rPr>
              <a:t> </a:t>
            </a:r>
            <a:r>
              <a:rPr lang="en-US" dirty="0" err="1">
                <a:solidFill>
                  <a:srgbClr val="626366"/>
                </a:solidFill>
                <a:effectLst/>
                <a:latin typeface="Montserrat" panose="02000505000000020004" pitchFamily="2" charset="77"/>
              </a:rPr>
              <a:t>antotat</a:t>
            </a:r>
            <a:r>
              <a:rPr lang="en-US" dirty="0">
                <a:solidFill>
                  <a:srgbClr val="626366"/>
                </a:solidFill>
                <a:effectLst/>
                <a:latin typeface="Montserrat" panose="02000505000000020004" pitchFamily="2" charset="77"/>
              </a:rPr>
              <a:t> </a:t>
            </a:r>
            <a:r>
              <a:rPr lang="en-US" dirty="0" err="1">
                <a:solidFill>
                  <a:srgbClr val="626366"/>
                </a:solidFill>
                <a:effectLst/>
                <a:latin typeface="Montserrat" panose="02000505000000020004" pitchFamily="2" charset="77"/>
              </a:rPr>
              <a:t>uribus</a:t>
            </a:r>
            <a:r>
              <a:rPr lang="en-US" dirty="0">
                <a:solidFill>
                  <a:srgbClr val="626366"/>
                </a:solidFill>
                <a:effectLst/>
                <a:latin typeface="Montserrat" panose="02000505000000020004" pitchFamily="2" charset="77"/>
              </a:rPr>
              <a:t>, </a:t>
            </a:r>
            <a:r>
              <a:rPr lang="en-US" dirty="0" err="1">
                <a:solidFill>
                  <a:srgbClr val="626366"/>
                </a:solidFill>
                <a:effectLst/>
                <a:latin typeface="Montserrat" panose="02000505000000020004" pitchFamily="2" charset="77"/>
              </a:rPr>
              <a:t>sam</a:t>
            </a:r>
            <a:r>
              <a:rPr lang="en-US" dirty="0">
                <a:solidFill>
                  <a:srgbClr val="626366"/>
                </a:solidFill>
                <a:effectLst/>
                <a:latin typeface="Montserrat" panose="02000505000000020004" pitchFamily="2" charset="77"/>
              </a:rPr>
              <a:t> </a:t>
            </a:r>
            <a:r>
              <a:rPr lang="en-US" dirty="0" err="1">
                <a:solidFill>
                  <a:srgbClr val="626366"/>
                </a:solidFill>
                <a:effectLst/>
                <a:latin typeface="Montserrat" panose="02000505000000020004" pitchFamily="2" charset="77"/>
              </a:rPr>
              <a:t>volorianisci</a:t>
            </a:r>
            <a:r>
              <a:rPr lang="en-US" dirty="0">
                <a:solidFill>
                  <a:srgbClr val="626366"/>
                </a:solidFill>
                <a:effectLst/>
                <a:latin typeface="Montserrat" panose="02000505000000020004" pitchFamily="2" charset="77"/>
              </a:rPr>
              <a:t> </a:t>
            </a:r>
            <a:r>
              <a:rPr lang="en-US" dirty="0" err="1">
                <a:solidFill>
                  <a:srgbClr val="626366"/>
                </a:solidFill>
                <a:effectLst/>
                <a:latin typeface="Montserrat" panose="02000505000000020004" pitchFamily="2" charset="77"/>
              </a:rPr>
              <a:t>accullore</a:t>
            </a:r>
            <a:r>
              <a:rPr lang="en-US" dirty="0">
                <a:solidFill>
                  <a:srgbClr val="626366"/>
                </a:solidFill>
                <a:effectLst/>
                <a:latin typeface="Montserrat" panose="02000505000000020004" pitchFamily="2" charset="77"/>
              </a:rPr>
              <a:t> </a:t>
            </a:r>
            <a:r>
              <a:rPr lang="en-US" dirty="0" err="1">
                <a:solidFill>
                  <a:srgbClr val="626366"/>
                </a:solidFill>
                <a:effectLst/>
                <a:latin typeface="Montserrat" panose="02000505000000020004" pitchFamily="2" charset="77"/>
              </a:rPr>
              <a:t>volupicia</a:t>
            </a:r>
            <a:r>
              <a:rPr lang="en-US" dirty="0">
                <a:solidFill>
                  <a:srgbClr val="626366"/>
                </a:solidFill>
                <a:effectLst/>
                <a:latin typeface="Montserrat" panose="02000505000000020004" pitchFamily="2" charset="77"/>
              </a:rPr>
              <a:t> </a:t>
            </a:r>
            <a:r>
              <a:rPr lang="en-US" dirty="0" err="1">
                <a:solidFill>
                  <a:srgbClr val="626366"/>
                </a:solidFill>
                <a:effectLst/>
                <a:latin typeface="Montserrat" panose="02000505000000020004" pitchFamily="2" charset="77"/>
              </a:rPr>
              <a:t>sita</a:t>
            </a:r>
            <a:r>
              <a:rPr lang="en-US" dirty="0">
                <a:solidFill>
                  <a:srgbClr val="626366"/>
                </a:solidFill>
                <a:effectLst/>
                <a:latin typeface="Montserrat" panose="02000505000000020004" pitchFamily="2" charset="77"/>
              </a:rPr>
              <a:t> </a:t>
            </a:r>
            <a:r>
              <a:rPr lang="en-US" dirty="0" err="1">
                <a:solidFill>
                  <a:srgbClr val="626366"/>
                </a:solidFill>
                <a:effectLst/>
                <a:latin typeface="Montserrat" panose="02000505000000020004" pitchFamily="2" charset="77"/>
              </a:rPr>
              <a:t>vidit</a:t>
            </a:r>
            <a:r>
              <a:rPr lang="en-US" dirty="0">
                <a:solidFill>
                  <a:srgbClr val="626366"/>
                </a:solidFill>
                <a:effectLst/>
                <a:latin typeface="Montserrat" panose="02000505000000020004" pitchFamily="2" charset="77"/>
              </a:rPr>
              <a:t>, </a:t>
            </a:r>
            <a:r>
              <a:rPr lang="en-US" dirty="0" err="1">
                <a:solidFill>
                  <a:srgbClr val="626366"/>
                </a:solidFill>
                <a:effectLst/>
                <a:latin typeface="Montserrat" panose="02000505000000020004" pitchFamily="2" charset="77"/>
              </a:rPr>
              <a:t>quassimet</a:t>
            </a:r>
            <a:r>
              <a:rPr lang="en-US" dirty="0">
                <a:solidFill>
                  <a:srgbClr val="626366"/>
                </a:solidFill>
                <a:effectLst/>
                <a:latin typeface="Montserrat" panose="02000505000000020004" pitchFamily="2" charset="77"/>
              </a:rPr>
              <a:t> </a:t>
            </a:r>
            <a:r>
              <a:rPr lang="en-US" dirty="0" err="1">
                <a:solidFill>
                  <a:srgbClr val="626366"/>
                </a:solidFill>
                <a:effectLst/>
                <a:latin typeface="Montserrat" panose="02000505000000020004" pitchFamily="2" charset="77"/>
              </a:rPr>
              <a:t>optatem</a:t>
            </a:r>
            <a:r>
              <a:rPr lang="en-US" dirty="0">
                <a:solidFill>
                  <a:srgbClr val="626366"/>
                </a:solidFill>
                <a:effectLst/>
                <a:latin typeface="Montserrat" panose="02000505000000020004" pitchFamily="2" charset="77"/>
              </a:rPr>
              <a:t> </a:t>
            </a:r>
            <a:r>
              <a:rPr lang="en-US" dirty="0" err="1">
                <a:solidFill>
                  <a:srgbClr val="626366"/>
                </a:solidFill>
                <a:effectLst/>
                <a:latin typeface="Montserrat" panose="02000505000000020004" pitchFamily="2" charset="77"/>
              </a:rPr>
              <a:t>autationsed</a:t>
            </a:r>
            <a:r>
              <a:rPr lang="en-US" dirty="0">
                <a:solidFill>
                  <a:srgbClr val="626366"/>
                </a:solidFill>
                <a:effectLst/>
                <a:latin typeface="Montserrat" panose="02000505000000020004" pitchFamily="2" charset="77"/>
              </a:rPr>
              <a:t> </a:t>
            </a:r>
            <a:r>
              <a:rPr lang="en-US" dirty="0" err="1">
                <a:solidFill>
                  <a:srgbClr val="626366"/>
                </a:solidFill>
                <a:effectLst/>
                <a:latin typeface="Montserrat" panose="02000505000000020004" pitchFamily="2" charset="77"/>
              </a:rPr>
              <a:t>eatur</a:t>
            </a:r>
            <a:r>
              <a:rPr lang="en-US" dirty="0">
                <a:solidFill>
                  <a:srgbClr val="626366"/>
                </a:solidFill>
                <a:effectLst/>
                <a:latin typeface="Montserrat" panose="02000505000000020004" pitchFamily="2" charset="77"/>
              </a:rPr>
              <a:t> </a:t>
            </a:r>
            <a:r>
              <a:rPr lang="en-US" dirty="0" err="1">
                <a:solidFill>
                  <a:srgbClr val="626366"/>
                </a:solidFill>
                <a:effectLst/>
                <a:latin typeface="Montserrat" panose="02000505000000020004" pitchFamily="2" charset="77"/>
              </a:rPr>
              <a:t>acessus</a:t>
            </a:r>
            <a:r>
              <a:rPr lang="en-US" dirty="0">
                <a:solidFill>
                  <a:srgbClr val="626366"/>
                </a:solidFill>
                <a:effectLst/>
                <a:latin typeface="Montserrat" panose="02000505000000020004" pitchFamily="2" charset="77"/>
              </a:rPr>
              <a:t>, </a:t>
            </a:r>
            <a:r>
              <a:rPr lang="en-US" dirty="0" err="1">
                <a:solidFill>
                  <a:srgbClr val="626366"/>
                </a:solidFill>
                <a:effectLst/>
                <a:latin typeface="Montserrat" panose="02000505000000020004" pitchFamily="2" charset="77"/>
              </a:rPr>
              <a:t>quas</a:t>
            </a:r>
            <a:r>
              <a:rPr lang="en-US" dirty="0">
                <a:solidFill>
                  <a:srgbClr val="626366"/>
                </a:solidFill>
                <a:effectLst/>
                <a:latin typeface="Montserrat" panose="02000505000000020004" pitchFamily="2" charset="77"/>
              </a:rPr>
              <a:t> </a:t>
            </a:r>
            <a:r>
              <a:rPr lang="en-US" dirty="0" err="1">
                <a:solidFill>
                  <a:srgbClr val="626366"/>
                </a:solidFill>
                <a:effectLst/>
                <a:latin typeface="Montserrat" panose="02000505000000020004" pitchFamily="2" charset="77"/>
              </a:rPr>
              <a:t>velecum</a:t>
            </a:r>
            <a:r>
              <a:rPr lang="en-US" dirty="0">
                <a:solidFill>
                  <a:srgbClr val="626366"/>
                </a:solidFill>
                <a:effectLst/>
                <a:latin typeface="Montserrat" panose="02000505000000020004" pitchFamily="2" charset="77"/>
              </a:rPr>
              <a:t> </a:t>
            </a:r>
            <a:r>
              <a:rPr lang="en-US" dirty="0" err="1">
                <a:solidFill>
                  <a:srgbClr val="626366"/>
                </a:solidFill>
                <a:effectLst/>
                <a:latin typeface="Montserrat" panose="02000505000000020004" pitchFamily="2" charset="77"/>
              </a:rPr>
              <a:t>iumqui</a:t>
            </a:r>
            <a:r>
              <a:rPr lang="en-US" dirty="0">
                <a:solidFill>
                  <a:srgbClr val="626366"/>
                </a:solidFill>
                <a:effectLst/>
                <a:latin typeface="Montserrat" panose="02000505000000020004" pitchFamily="2" charset="77"/>
              </a:rPr>
              <a:t> </a:t>
            </a:r>
            <a:r>
              <a:rPr lang="en-US" dirty="0" err="1">
                <a:solidFill>
                  <a:srgbClr val="626366"/>
                </a:solidFill>
                <a:effectLst/>
                <a:latin typeface="Montserrat" panose="02000505000000020004" pitchFamily="2" charset="77"/>
              </a:rPr>
              <a:t>te</a:t>
            </a:r>
            <a:r>
              <a:rPr lang="en-US" dirty="0">
                <a:solidFill>
                  <a:srgbClr val="626366"/>
                </a:solidFill>
                <a:effectLst/>
                <a:latin typeface="Montserrat" panose="02000505000000020004" pitchFamily="2" charset="77"/>
              </a:rPr>
              <a:t> mi, </a:t>
            </a:r>
            <a:r>
              <a:rPr lang="en-US" dirty="0" err="1">
                <a:solidFill>
                  <a:srgbClr val="626366"/>
                </a:solidFill>
                <a:effectLst/>
                <a:latin typeface="Montserrat" panose="02000505000000020004" pitchFamily="2" charset="77"/>
              </a:rPr>
              <a:t>omnitaque</a:t>
            </a:r>
            <a:r>
              <a:rPr lang="en-US" dirty="0">
                <a:solidFill>
                  <a:srgbClr val="626366"/>
                </a:solidFill>
                <a:effectLst/>
                <a:latin typeface="Montserrat" panose="02000505000000020004" pitchFamily="2" charset="77"/>
              </a:rPr>
              <a:t> </a:t>
            </a:r>
            <a:r>
              <a:rPr lang="en-US" dirty="0" err="1">
                <a:solidFill>
                  <a:srgbClr val="626366"/>
                </a:solidFill>
                <a:effectLst/>
                <a:latin typeface="Montserrat" panose="02000505000000020004" pitchFamily="2" charset="77"/>
              </a:rPr>
              <a:t>incipsa</a:t>
            </a:r>
            <a:r>
              <a:rPr lang="en-US" dirty="0">
                <a:solidFill>
                  <a:srgbClr val="626366"/>
                </a:solidFill>
                <a:effectLst/>
                <a:latin typeface="Montserrat" panose="02000505000000020004" pitchFamily="2" charset="77"/>
              </a:rPr>
              <a:t> sum </a:t>
            </a:r>
            <a:r>
              <a:rPr lang="en-US" dirty="0" err="1">
                <a:solidFill>
                  <a:srgbClr val="626366"/>
                </a:solidFill>
                <a:effectLst/>
                <a:latin typeface="Montserrat" panose="02000505000000020004" pitchFamily="2" charset="77"/>
              </a:rPr>
              <a:t>comnis</a:t>
            </a:r>
            <a:r>
              <a:rPr lang="en-US" dirty="0">
                <a:solidFill>
                  <a:srgbClr val="626366"/>
                </a:solidFill>
                <a:effectLst/>
                <a:latin typeface="Montserrat" panose="02000505000000020004" pitchFamily="2" charset="77"/>
              </a:rPr>
              <a:t> </a:t>
            </a:r>
            <a:r>
              <a:rPr lang="en-US" dirty="0" err="1">
                <a:solidFill>
                  <a:srgbClr val="626366"/>
                </a:solidFill>
                <a:effectLst/>
                <a:latin typeface="Montserrat" panose="02000505000000020004" pitchFamily="2" charset="77"/>
              </a:rPr>
              <a:t>volo</a:t>
            </a:r>
            <a:r>
              <a:rPr lang="en-US" dirty="0">
                <a:solidFill>
                  <a:srgbClr val="626366"/>
                </a:solidFill>
                <a:effectLst/>
                <a:latin typeface="Montserrat" panose="02000505000000020004" pitchFamily="2" charset="77"/>
              </a:rPr>
              <a:t> </a:t>
            </a:r>
            <a:r>
              <a:rPr lang="en-US" dirty="0" err="1">
                <a:solidFill>
                  <a:srgbClr val="626366"/>
                </a:solidFill>
                <a:effectLst/>
                <a:latin typeface="Montserrat" panose="02000505000000020004" pitchFamily="2" charset="77"/>
              </a:rPr>
              <a:t>doluptatur</a:t>
            </a:r>
            <a:r>
              <a:rPr lang="en-US" dirty="0">
                <a:solidFill>
                  <a:srgbClr val="626366"/>
                </a:solidFill>
                <a:effectLst/>
                <a:latin typeface="Montserrat" panose="02000505000000020004" pitchFamily="2" charset="77"/>
              </a:rPr>
              <a:t> </a:t>
            </a:r>
            <a:r>
              <a:rPr lang="en-US" dirty="0" err="1">
                <a:solidFill>
                  <a:srgbClr val="626366"/>
                </a:solidFill>
                <a:effectLst/>
                <a:latin typeface="Montserrat" panose="02000505000000020004" pitchFamily="2" charset="77"/>
              </a:rPr>
              <a:t>sita</a:t>
            </a:r>
            <a:r>
              <a:rPr lang="en-US" dirty="0">
                <a:solidFill>
                  <a:srgbClr val="626366"/>
                </a:solidFill>
                <a:effectLst/>
                <a:latin typeface="Montserrat" panose="02000505000000020004" pitchFamily="2" charset="77"/>
              </a:rPr>
              <a:t> </a:t>
            </a:r>
            <a:r>
              <a:rPr lang="en-US" dirty="0" err="1">
                <a:solidFill>
                  <a:srgbClr val="626366"/>
                </a:solidFill>
                <a:effectLst/>
                <a:latin typeface="Montserrat" panose="02000505000000020004" pitchFamily="2" charset="77"/>
              </a:rPr>
              <a:t>quam</a:t>
            </a:r>
            <a:r>
              <a:rPr lang="en-US" dirty="0">
                <a:solidFill>
                  <a:srgbClr val="626366"/>
                </a:solidFill>
                <a:effectLst/>
                <a:latin typeface="Montserrat" panose="02000505000000020004" pitchFamily="2" charset="77"/>
              </a:rPr>
              <a:t>. </a:t>
            </a:r>
            <a:r>
              <a:rPr lang="en-US" dirty="0" err="1">
                <a:solidFill>
                  <a:srgbClr val="626366"/>
                </a:solidFill>
                <a:effectLst/>
                <a:latin typeface="Montserrat" panose="02000505000000020004" pitchFamily="2" charset="77"/>
              </a:rPr>
              <a:t>Cerferestis</a:t>
            </a:r>
            <a:r>
              <a:rPr lang="en-US" dirty="0">
                <a:solidFill>
                  <a:srgbClr val="626366"/>
                </a:solidFill>
                <a:effectLst/>
                <a:latin typeface="Montserrat" panose="02000505000000020004" pitchFamily="2" charset="77"/>
              </a:rPr>
              <a:t> </a:t>
            </a:r>
            <a:r>
              <a:rPr lang="en-US" dirty="0" err="1">
                <a:solidFill>
                  <a:srgbClr val="626366"/>
                </a:solidFill>
                <a:effectLst/>
                <a:latin typeface="Montserrat" panose="02000505000000020004" pitchFamily="2" charset="77"/>
              </a:rPr>
              <a:t>mos</a:t>
            </a:r>
            <a:r>
              <a:rPr lang="en-US" dirty="0">
                <a:solidFill>
                  <a:srgbClr val="626366"/>
                </a:solidFill>
                <a:effectLst/>
                <a:latin typeface="Montserrat" panose="02000505000000020004" pitchFamily="2" charset="77"/>
              </a:rPr>
              <a:t> </a:t>
            </a:r>
            <a:r>
              <a:rPr lang="en-US" dirty="0" err="1">
                <a:solidFill>
                  <a:srgbClr val="626366"/>
                </a:solidFill>
                <a:effectLst/>
                <a:latin typeface="Montserrat" panose="02000505000000020004" pitchFamily="2" charset="77"/>
              </a:rPr>
              <a:t>reri</a:t>
            </a:r>
            <a:r>
              <a:rPr lang="en-US" dirty="0">
                <a:solidFill>
                  <a:srgbClr val="626366"/>
                </a:solidFill>
                <a:effectLst/>
                <a:latin typeface="Montserrat" panose="02000505000000020004" pitchFamily="2" charset="77"/>
              </a:rPr>
              <a:t> </a:t>
            </a:r>
            <a:r>
              <a:rPr lang="en-US" dirty="0" err="1">
                <a:solidFill>
                  <a:srgbClr val="626366"/>
                </a:solidFill>
                <a:effectLst/>
                <a:latin typeface="Montserrat" panose="02000505000000020004" pitchFamily="2" charset="77"/>
              </a:rPr>
              <a:t>diaspie</a:t>
            </a:r>
            <a:r>
              <a:rPr lang="en-US" dirty="0">
                <a:solidFill>
                  <a:srgbClr val="626366"/>
                </a:solidFill>
                <a:effectLst/>
                <a:latin typeface="Montserrat" panose="02000505000000020004" pitchFamily="2" charset="77"/>
              </a:rPr>
              <a:t> </a:t>
            </a:r>
            <a:r>
              <a:rPr lang="en-US" dirty="0" err="1">
                <a:solidFill>
                  <a:srgbClr val="626366"/>
                </a:solidFill>
                <a:effectLst/>
                <a:latin typeface="Montserrat" panose="02000505000000020004" pitchFamily="2" charset="77"/>
              </a:rPr>
              <a:t>ndaesec</a:t>
            </a:r>
            <a:r>
              <a:rPr lang="en-US" dirty="0">
                <a:solidFill>
                  <a:srgbClr val="626366"/>
                </a:solidFill>
                <a:effectLst/>
                <a:latin typeface="Montserrat" panose="02000505000000020004" pitchFamily="2" charset="77"/>
              </a:rPr>
              <a:t> </a:t>
            </a:r>
            <a:r>
              <a:rPr lang="en-US" dirty="0" err="1">
                <a:solidFill>
                  <a:srgbClr val="626366"/>
                </a:solidFill>
                <a:effectLst/>
                <a:latin typeface="Montserrat" panose="02000505000000020004" pitchFamily="2" charset="77"/>
              </a:rPr>
              <a:t>aboreseque</a:t>
            </a:r>
            <a:r>
              <a:rPr lang="en-US" dirty="0">
                <a:solidFill>
                  <a:srgbClr val="626366"/>
                </a:solidFill>
                <a:effectLst/>
                <a:latin typeface="Montserrat" panose="02000505000000020004" pitchFamily="2" charset="77"/>
              </a:rPr>
              <a:t> </a:t>
            </a:r>
            <a:r>
              <a:rPr lang="en-US" dirty="0" err="1">
                <a:solidFill>
                  <a:srgbClr val="626366"/>
                </a:solidFill>
                <a:effectLst/>
                <a:latin typeface="Montserrat" panose="02000505000000020004" pitchFamily="2" charset="77"/>
              </a:rPr>
              <a:t>postio</a:t>
            </a:r>
            <a:r>
              <a:rPr lang="en-US" dirty="0">
                <a:solidFill>
                  <a:srgbClr val="626366"/>
                </a:solidFill>
                <a:effectLst/>
                <a:latin typeface="Montserrat" panose="02000505000000020004" pitchFamily="2" charset="77"/>
              </a:rPr>
              <a:t> </a:t>
            </a:r>
            <a:r>
              <a:rPr lang="en-US" dirty="0" err="1">
                <a:solidFill>
                  <a:srgbClr val="626366"/>
                </a:solidFill>
                <a:effectLst/>
                <a:latin typeface="Montserrat" panose="02000505000000020004" pitchFamily="2" charset="77"/>
              </a:rPr>
              <a:t>exerunt</a:t>
            </a:r>
            <a:r>
              <a:rPr lang="en-US" dirty="0">
                <a:solidFill>
                  <a:srgbClr val="626366"/>
                </a:solidFill>
                <a:effectLst/>
                <a:latin typeface="Montserrat" panose="02000505000000020004" pitchFamily="2" charset="77"/>
              </a:rPr>
              <a:t> ex </a:t>
            </a:r>
            <a:r>
              <a:rPr lang="en-US" dirty="0" err="1">
                <a:solidFill>
                  <a:srgbClr val="626366"/>
                </a:solidFill>
                <a:effectLst/>
                <a:latin typeface="Montserrat" panose="02000505000000020004" pitchFamily="2" charset="77"/>
              </a:rPr>
              <a:t>eati</a:t>
            </a:r>
            <a:r>
              <a:rPr lang="en-US" dirty="0">
                <a:solidFill>
                  <a:srgbClr val="626366"/>
                </a:solidFill>
                <a:effectLst/>
                <a:latin typeface="Montserrat" panose="02000505000000020004" pitchFamily="2" charset="77"/>
              </a:rPr>
              <a:t> sit, </a:t>
            </a:r>
            <a:r>
              <a:rPr lang="en-US" dirty="0" err="1">
                <a:solidFill>
                  <a:srgbClr val="626366"/>
                </a:solidFill>
                <a:effectLst/>
                <a:latin typeface="Montserrat" panose="02000505000000020004" pitchFamily="2" charset="77"/>
              </a:rPr>
              <a:t>odicide</a:t>
            </a:r>
            <a:r>
              <a:rPr lang="en-US" dirty="0">
                <a:solidFill>
                  <a:srgbClr val="626366"/>
                </a:solidFill>
                <a:effectLst/>
                <a:latin typeface="Montserrat" panose="02000505000000020004" pitchFamily="2" charset="77"/>
              </a:rPr>
              <a:t> </a:t>
            </a:r>
            <a:r>
              <a:rPr lang="en-US" dirty="0" err="1">
                <a:solidFill>
                  <a:srgbClr val="626366"/>
                </a:solidFill>
                <a:effectLst/>
                <a:latin typeface="Montserrat" panose="02000505000000020004" pitchFamily="2" charset="77"/>
              </a:rPr>
              <a:t>sequiditium</a:t>
            </a:r>
            <a:r>
              <a:rPr lang="en-US" dirty="0">
                <a:solidFill>
                  <a:srgbClr val="626366"/>
                </a:solidFill>
                <a:effectLst/>
                <a:latin typeface="Montserrat" panose="02000505000000020004" pitchFamily="2" charset="77"/>
              </a:rPr>
              <a:t>, vent </a:t>
            </a:r>
            <a:r>
              <a:rPr lang="en-US" dirty="0" err="1">
                <a:solidFill>
                  <a:srgbClr val="626366"/>
                </a:solidFill>
                <a:effectLst/>
                <a:latin typeface="Montserrat" panose="02000505000000020004" pitchFamily="2" charset="77"/>
              </a:rPr>
              <a:t>offictur</a:t>
            </a:r>
            <a:r>
              <a:rPr lang="en-US" dirty="0">
                <a:solidFill>
                  <a:srgbClr val="626366"/>
                </a:solidFill>
                <a:effectLst/>
                <a:latin typeface="Montserrat" panose="02000505000000020004" pitchFamily="2" charset="77"/>
              </a:rPr>
              <a:t>.</a:t>
            </a:r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970AB0AF-2893-4440-A168-1E552476129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974362" y="2121108"/>
            <a:ext cx="1791324" cy="966865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900" b="0" i="0">
                <a:solidFill>
                  <a:srgbClr val="626466"/>
                </a:solidFill>
                <a:latin typeface="Montserrat" panose="02000505000000020004" pitchFamily="2" charset="77"/>
              </a:defRPr>
            </a:lvl1pPr>
            <a:lvl2pPr marL="335265" indent="0">
              <a:buNone/>
              <a:defRPr/>
            </a:lvl2pPr>
            <a:lvl3pPr marL="670530" indent="0">
              <a:buNone/>
              <a:defRPr/>
            </a:lvl3pPr>
            <a:lvl4pPr marL="1005795" indent="0">
              <a:buNone/>
              <a:defRPr/>
            </a:lvl4pPr>
            <a:lvl5pPr marL="1341059" indent="0">
              <a:buNone/>
              <a:defRPr/>
            </a:lvl5pPr>
          </a:lstStyle>
          <a:p>
            <a:r>
              <a:rPr lang="en-US" b="1" dirty="0">
                <a:solidFill>
                  <a:srgbClr val="626366"/>
                </a:solidFill>
                <a:effectLst/>
                <a:latin typeface="Montserrat" panose="02000505000000020004" pitchFamily="2" charset="77"/>
              </a:rPr>
              <a:t>Samantha Smith</a:t>
            </a:r>
            <a:endParaRPr lang="en-US" dirty="0">
              <a:solidFill>
                <a:srgbClr val="626366"/>
              </a:solidFill>
              <a:effectLst/>
              <a:latin typeface="Montserrat" panose="02000505000000020004" pitchFamily="2" charset="77"/>
            </a:endParaRPr>
          </a:p>
          <a:p>
            <a:r>
              <a:rPr lang="en-US" dirty="0">
                <a:solidFill>
                  <a:srgbClr val="626366"/>
                </a:solidFill>
                <a:effectLst/>
                <a:latin typeface="Montserrat" panose="02000505000000020004" pitchFamily="2" charset="77"/>
              </a:rPr>
              <a:t>Agent Title</a:t>
            </a:r>
          </a:p>
          <a:p>
            <a:r>
              <a:rPr lang="en-US" dirty="0">
                <a:solidFill>
                  <a:srgbClr val="626366"/>
                </a:solidFill>
                <a:effectLst/>
                <a:latin typeface="Montserrat" panose="02000505000000020004" pitchFamily="2" charset="77"/>
              </a:rPr>
              <a:t>Phone (label)</a:t>
            </a:r>
          </a:p>
          <a:p>
            <a:r>
              <a:rPr lang="en-US" dirty="0">
                <a:solidFill>
                  <a:srgbClr val="626366"/>
                </a:solidFill>
                <a:effectLst/>
                <a:latin typeface="Montserrat" panose="02000505000000020004" pitchFamily="2" charset="77"/>
              </a:rPr>
              <a:t>Phone (label)</a:t>
            </a:r>
            <a:br>
              <a:rPr lang="en-US" dirty="0">
                <a:solidFill>
                  <a:srgbClr val="626366"/>
                </a:solidFill>
                <a:effectLst/>
                <a:latin typeface="Montserrat" panose="02000505000000020004" pitchFamily="2" charset="77"/>
              </a:rPr>
            </a:br>
            <a:r>
              <a:rPr lang="en-US" dirty="0" err="1">
                <a:solidFill>
                  <a:srgbClr val="626366"/>
                </a:solidFill>
                <a:effectLst/>
                <a:latin typeface="Montserrat" panose="02000505000000020004" pitchFamily="2" charset="77"/>
              </a:rPr>
              <a:t>email@remax.com</a:t>
            </a:r>
            <a:endParaRPr lang="en-US" dirty="0">
              <a:solidFill>
                <a:srgbClr val="626366"/>
              </a:solidFill>
              <a:effectLst/>
              <a:latin typeface="Montserrat" panose="02000505000000020004" pitchFamily="2" charset="77"/>
            </a:endParaRPr>
          </a:p>
          <a:p>
            <a:r>
              <a:rPr lang="en-US" dirty="0" err="1">
                <a:solidFill>
                  <a:srgbClr val="626366"/>
                </a:solidFill>
                <a:effectLst/>
                <a:latin typeface="Montserrat" panose="02000505000000020004" pitchFamily="2" charset="77"/>
              </a:rPr>
              <a:t>www.remax.com</a:t>
            </a:r>
            <a:endParaRPr lang="en-US" dirty="0">
              <a:solidFill>
                <a:srgbClr val="626366"/>
              </a:solidFill>
              <a:effectLst/>
              <a:latin typeface="Montserrat" panose="02000505000000020004" pitchFamily="2" charset="77"/>
            </a:endParaRPr>
          </a:p>
          <a:p>
            <a:r>
              <a:rPr lang="en-US" dirty="0">
                <a:solidFill>
                  <a:srgbClr val="626366"/>
                </a:solidFill>
                <a:effectLst/>
                <a:latin typeface="Montserrat" panose="02000505000000020004" pitchFamily="2" charset="77"/>
              </a:rPr>
              <a:t>License # + Location</a:t>
            </a:r>
          </a:p>
        </p:txBody>
      </p:sp>
      <p:sp>
        <p:nvSpPr>
          <p:cNvPr id="11" name="Text Placeholder 5">
            <a:extLst>
              <a:ext uri="{FF2B5EF4-FFF2-40B4-BE49-F238E27FC236}">
                <a16:creationId xmlns:a16="http://schemas.microsoft.com/office/drawing/2014/main" id="{3F10149D-A4CD-E45D-A9BF-01391A6D456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974362" y="3057993"/>
            <a:ext cx="1791324" cy="966865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900" b="0" i="0">
                <a:solidFill>
                  <a:srgbClr val="626466"/>
                </a:solidFill>
                <a:latin typeface="Montserrat" panose="02000505000000020004" pitchFamily="2" charset="77"/>
              </a:defRPr>
            </a:lvl1pPr>
            <a:lvl2pPr marL="335265" indent="0">
              <a:buNone/>
              <a:defRPr/>
            </a:lvl2pPr>
            <a:lvl3pPr marL="670530" indent="0">
              <a:buNone/>
              <a:defRPr/>
            </a:lvl3pPr>
            <a:lvl4pPr marL="1005795" indent="0">
              <a:buNone/>
              <a:defRPr/>
            </a:lvl4pPr>
            <a:lvl5pPr marL="1341059" indent="0">
              <a:buNone/>
              <a:defRPr/>
            </a:lvl5pPr>
          </a:lstStyle>
          <a:p>
            <a:r>
              <a:rPr lang="en-US" b="1" dirty="0">
                <a:solidFill>
                  <a:srgbClr val="626366"/>
                </a:solidFill>
                <a:effectLst/>
                <a:latin typeface="Montserrat" panose="02000505000000020004" pitchFamily="2" charset="77"/>
              </a:rPr>
              <a:t>Joe Johnson</a:t>
            </a:r>
            <a:endParaRPr lang="en-US" dirty="0">
              <a:solidFill>
                <a:srgbClr val="626366"/>
              </a:solidFill>
              <a:effectLst/>
              <a:latin typeface="Montserrat" panose="02000505000000020004" pitchFamily="2" charset="77"/>
            </a:endParaRPr>
          </a:p>
          <a:p>
            <a:r>
              <a:rPr lang="en-US" dirty="0">
                <a:solidFill>
                  <a:srgbClr val="626366"/>
                </a:solidFill>
                <a:effectLst/>
                <a:latin typeface="Montserrat" panose="02000505000000020004" pitchFamily="2" charset="77"/>
              </a:rPr>
              <a:t>Agent Title</a:t>
            </a:r>
          </a:p>
          <a:p>
            <a:r>
              <a:rPr lang="en-US" dirty="0">
                <a:solidFill>
                  <a:srgbClr val="626366"/>
                </a:solidFill>
                <a:effectLst/>
                <a:latin typeface="Montserrat" panose="02000505000000020004" pitchFamily="2" charset="77"/>
              </a:rPr>
              <a:t>Phone (label)</a:t>
            </a:r>
          </a:p>
          <a:p>
            <a:r>
              <a:rPr lang="en-US" dirty="0">
                <a:solidFill>
                  <a:srgbClr val="626366"/>
                </a:solidFill>
                <a:effectLst/>
                <a:latin typeface="Montserrat" panose="02000505000000020004" pitchFamily="2" charset="77"/>
              </a:rPr>
              <a:t>Phone (label)</a:t>
            </a:r>
            <a:br>
              <a:rPr lang="en-US" dirty="0">
                <a:solidFill>
                  <a:srgbClr val="626366"/>
                </a:solidFill>
                <a:effectLst/>
                <a:latin typeface="Montserrat" panose="02000505000000020004" pitchFamily="2" charset="77"/>
              </a:rPr>
            </a:br>
            <a:r>
              <a:rPr lang="en-US" dirty="0" err="1">
                <a:solidFill>
                  <a:srgbClr val="626366"/>
                </a:solidFill>
                <a:effectLst/>
                <a:latin typeface="Montserrat" panose="02000505000000020004" pitchFamily="2" charset="77"/>
              </a:rPr>
              <a:t>email@remax.com</a:t>
            </a:r>
            <a:endParaRPr lang="en-US" dirty="0">
              <a:solidFill>
                <a:srgbClr val="626366"/>
              </a:solidFill>
              <a:effectLst/>
              <a:latin typeface="Montserrat" panose="02000505000000020004" pitchFamily="2" charset="77"/>
            </a:endParaRPr>
          </a:p>
          <a:p>
            <a:r>
              <a:rPr lang="en-US" dirty="0" err="1">
                <a:solidFill>
                  <a:srgbClr val="626366"/>
                </a:solidFill>
                <a:effectLst/>
                <a:latin typeface="Montserrat" panose="02000505000000020004" pitchFamily="2" charset="77"/>
              </a:rPr>
              <a:t>www.remax.com</a:t>
            </a:r>
            <a:endParaRPr lang="en-US" dirty="0">
              <a:solidFill>
                <a:srgbClr val="626366"/>
              </a:solidFill>
              <a:effectLst/>
              <a:latin typeface="Montserrat" panose="02000505000000020004" pitchFamily="2" charset="77"/>
            </a:endParaRPr>
          </a:p>
          <a:p>
            <a:r>
              <a:rPr lang="en-US" dirty="0">
                <a:solidFill>
                  <a:srgbClr val="626366"/>
                </a:solidFill>
                <a:effectLst/>
                <a:latin typeface="Montserrat" panose="02000505000000020004" pitchFamily="2" charset="77"/>
              </a:rPr>
              <a:t>License # + Location</a:t>
            </a:r>
          </a:p>
        </p:txBody>
      </p:sp>
      <p:sp>
        <p:nvSpPr>
          <p:cNvPr id="12" name="Text Placeholder 5">
            <a:extLst>
              <a:ext uri="{FF2B5EF4-FFF2-40B4-BE49-F238E27FC236}">
                <a16:creationId xmlns:a16="http://schemas.microsoft.com/office/drawing/2014/main" id="{DE3584D8-011D-BCFA-BA67-EE3CB2086E1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64893" y="4092315"/>
            <a:ext cx="2660753" cy="494675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1100" b="0" i="0">
                <a:solidFill>
                  <a:srgbClr val="626466"/>
                </a:solidFill>
                <a:latin typeface="Montserrat" panose="02000505000000020004" pitchFamily="2" charset="77"/>
              </a:defRPr>
            </a:lvl1pPr>
            <a:lvl2pPr marL="335265" indent="0">
              <a:buNone/>
              <a:defRPr/>
            </a:lvl2pPr>
            <a:lvl3pPr marL="670530" indent="0">
              <a:buNone/>
              <a:defRPr/>
            </a:lvl3pPr>
            <a:lvl4pPr marL="1005795" indent="0">
              <a:buNone/>
              <a:defRPr/>
            </a:lvl4pPr>
            <a:lvl5pPr marL="1341059" indent="0">
              <a:buNone/>
              <a:defRPr/>
            </a:lvl5pPr>
          </a:lstStyle>
          <a:p>
            <a:r>
              <a:rPr lang="en-US" b="1" dirty="0">
                <a:solidFill>
                  <a:srgbClr val="626366"/>
                </a:solidFill>
                <a:effectLst/>
                <a:latin typeface="Montserrat" panose="02000505000000020004" pitchFamily="2" charset="77"/>
              </a:rPr>
              <a:t>REMAX Office Name</a:t>
            </a:r>
            <a:br>
              <a:rPr lang="en-US" b="1" dirty="0">
                <a:solidFill>
                  <a:srgbClr val="626366"/>
                </a:solidFill>
                <a:effectLst/>
                <a:latin typeface="Montserrat" panose="02000505000000020004" pitchFamily="2" charset="77"/>
              </a:rPr>
            </a:br>
            <a:r>
              <a:rPr lang="en-US" b="1" dirty="0">
                <a:solidFill>
                  <a:srgbClr val="626366"/>
                </a:solidFill>
                <a:effectLst/>
                <a:latin typeface="Montserrat" panose="02000505000000020004" pitchFamily="2" charset="77"/>
              </a:rPr>
              <a:t>LTD., Brokerage, Brokerage Name</a:t>
            </a:r>
            <a:endParaRPr lang="en-US" dirty="0">
              <a:solidFill>
                <a:srgbClr val="626366"/>
              </a:solidFill>
              <a:effectLst/>
              <a:latin typeface="Montserrat" panose="02000505000000020004" pitchFamily="2" charset="77"/>
            </a:endParaRPr>
          </a:p>
          <a:p>
            <a:r>
              <a:rPr lang="en-US" dirty="0">
                <a:solidFill>
                  <a:srgbClr val="626366"/>
                </a:solidFill>
                <a:effectLst/>
                <a:latin typeface="Montserrat" panose="02000505000000020004" pitchFamily="2" charset="77"/>
              </a:rPr>
              <a:t>Location</a:t>
            </a:r>
          </a:p>
        </p:txBody>
      </p:sp>
      <p:sp>
        <p:nvSpPr>
          <p:cNvPr id="13" name="Text Placeholder 5">
            <a:extLst>
              <a:ext uri="{FF2B5EF4-FFF2-40B4-BE49-F238E27FC236}">
                <a16:creationId xmlns:a16="http://schemas.microsoft.com/office/drawing/2014/main" id="{2B36F13F-E4AA-ADC9-BC10-342F01373E04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49902" y="4617229"/>
            <a:ext cx="3672590" cy="169898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700" b="0" i="0">
                <a:solidFill>
                  <a:srgbClr val="626466"/>
                </a:solidFill>
                <a:latin typeface="Montserrat" panose="02000505000000020004" pitchFamily="2" charset="77"/>
              </a:defRPr>
            </a:lvl1pPr>
            <a:lvl2pPr marL="335265" indent="0">
              <a:buNone/>
              <a:defRPr/>
            </a:lvl2pPr>
            <a:lvl3pPr marL="670530" indent="0">
              <a:buNone/>
              <a:defRPr/>
            </a:lvl3pPr>
            <a:lvl4pPr marL="1005795" indent="0">
              <a:buNone/>
              <a:defRPr/>
            </a:lvl4pPr>
            <a:lvl5pPr marL="1341059" indent="0">
              <a:buNone/>
              <a:defRPr/>
            </a:lvl5pPr>
          </a:lstStyle>
          <a:p>
            <a:r>
              <a:rPr lang="en-US" dirty="0">
                <a:solidFill>
                  <a:srgbClr val="626366"/>
                </a:solidFill>
                <a:effectLst/>
                <a:latin typeface="Montserrat" panose="02000505000000020004" pitchFamily="2" charset="77"/>
              </a:rPr>
              <a:t>Affiliate disclaimer. Copyright</a:t>
            </a: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34D90772-50F0-2025-E8A0-7FAD0E1BE0B3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239270" y="2135890"/>
            <a:ext cx="690563" cy="8699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100"/>
            </a:lvl1pPr>
          </a:lstStyle>
          <a:p>
            <a:endParaRPr lang="en-US"/>
          </a:p>
        </p:txBody>
      </p:sp>
      <p:sp>
        <p:nvSpPr>
          <p:cNvPr id="18" name="Picture Placeholder 16">
            <a:extLst>
              <a:ext uri="{FF2B5EF4-FFF2-40B4-BE49-F238E27FC236}">
                <a16:creationId xmlns:a16="http://schemas.microsoft.com/office/drawing/2014/main" id="{FD8273B6-9C0D-CE6D-BDCD-961716FEFA49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239270" y="3087766"/>
            <a:ext cx="690563" cy="8699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100"/>
            </a:lvl1pPr>
          </a:lstStyle>
          <a:p>
            <a:endParaRPr lang="en-US"/>
          </a:p>
        </p:txBody>
      </p:sp>
      <p:sp>
        <p:nvSpPr>
          <p:cNvPr id="19" name="Picture Placeholder 16">
            <a:extLst>
              <a:ext uri="{FF2B5EF4-FFF2-40B4-BE49-F238E27FC236}">
                <a16:creationId xmlns:a16="http://schemas.microsoft.com/office/drawing/2014/main" id="{61B779F5-5951-AE8A-677F-8B715E79DE97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2877539" y="4167266"/>
            <a:ext cx="1327202" cy="35732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900"/>
            </a:lvl1pPr>
          </a:lstStyle>
          <a:p>
            <a:r>
              <a:rPr lang="en-US" dirty="0"/>
              <a:t>Team logo or associate logo</a:t>
            </a:r>
          </a:p>
        </p:txBody>
      </p:sp>
      <p:sp>
        <p:nvSpPr>
          <p:cNvPr id="20" name="Text Placeholder 5">
            <a:extLst>
              <a:ext uri="{FF2B5EF4-FFF2-40B4-BE49-F238E27FC236}">
                <a16:creationId xmlns:a16="http://schemas.microsoft.com/office/drawing/2014/main" id="{CC06007C-58EF-4626-467C-B391CE3AF3FA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132686" y="854440"/>
            <a:ext cx="1631884" cy="652072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750" b="0" i="0">
                <a:solidFill>
                  <a:srgbClr val="626466"/>
                </a:solidFill>
                <a:latin typeface="Montserrat" panose="02000505000000020004" pitchFamily="2" charset="77"/>
              </a:defRPr>
            </a:lvl1pPr>
            <a:lvl2pPr marL="335265" indent="0">
              <a:buNone/>
              <a:defRPr/>
            </a:lvl2pPr>
            <a:lvl3pPr marL="670530" indent="0">
              <a:buNone/>
              <a:defRPr/>
            </a:lvl3pPr>
            <a:lvl4pPr marL="1005795" indent="0">
              <a:buNone/>
              <a:defRPr/>
            </a:lvl4pPr>
            <a:lvl5pPr marL="1341059" indent="0">
              <a:buNone/>
              <a:defRPr/>
            </a:lvl5pPr>
          </a:lstStyle>
          <a:p>
            <a:pPr algn="ctr"/>
            <a:r>
              <a:rPr lang="en-US" dirty="0">
                <a:solidFill>
                  <a:srgbClr val="626366"/>
                </a:solidFill>
                <a:effectLst/>
                <a:latin typeface="Montserrat" panose="02000505000000020004" pitchFamily="2" charset="77"/>
              </a:rPr>
              <a:t>REMAX Office Name</a:t>
            </a:r>
            <a:br>
              <a:rPr lang="en-US" dirty="0">
                <a:solidFill>
                  <a:srgbClr val="626366"/>
                </a:solidFill>
                <a:effectLst/>
                <a:latin typeface="Montserrat" panose="02000505000000020004" pitchFamily="2" charset="77"/>
              </a:rPr>
            </a:br>
            <a:r>
              <a:rPr lang="en-US" dirty="0">
                <a:solidFill>
                  <a:srgbClr val="626366"/>
                </a:solidFill>
                <a:effectLst/>
                <a:latin typeface="Montserrat" panose="02000505000000020004" pitchFamily="2" charset="77"/>
              </a:rPr>
              <a:t>LTD., Brokerage</a:t>
            </a:r>
            <a:br>
              <a:rPr lang="en-US" dirty="0">
                <a:solidFill>
                  <a:srgbClr val="626366"/>
                </a:solidFill>
                <a:effectLst/>
                <a:latin typeface="Montserrat" panose="02000505000000020004" pitchFamily="2" charset="77"/>
              </a:rPr>
            </a:br>
            <a:r>
              <a:rPr lang="en-US" dirty="0">
                <a:solidFill>
                  <a:srgbClr val="626366"/>
                </a:solidFill>
                <a:effectLst/>
                <a:latin typeface="Montserrat" panose="02000505000000020004" pitchFamily="2" charset="77"/>
              </a:rPr>
              <a:t>Brokerage Name</a:t>
            </a:r>
          </a:p>
          <a:p>
            <a:pPr algn="ctr"/>
            <a:r>
              <a:rPr lang="en-US" dirty="0">
                <a:solidFill>
                  <a:srgbClr val="626366"/>
                </a:solidFill>
                <a:effectLst/>
                <a:latin typeface="Montserrat" panose="02000505000000020004" pitchFamily="2" charset="77"/>
              </a:rPr>
              <a:t>Location</a:t>
            </a:r>
          </a:p>
        </p:txBody>
      </p:sp>
    </p:spTree>
    <p:extLst>
      <p:ext uri="{BB962C8B-B14F-4D97-AF65-F5344CB8AC3E}">
        <p14:creationId xmlns:p14="http://schemas.microsoft.com/office/powerpoint/2010/main" val="35918116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5">
            <a:extLst>
              <a:ext uri="{FF2B5EF4-FFF2-40B4-BE49-F238E27FC236}">
                <a16:creationId xmlns:a16="http://schemas.microsoft.com/office/drawing/2014/main" id="{89A94466-B388-F725-2CF3-763ACF7FC5A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2410136" y="2"/>
            <a:ext cx="5405459" cy="5029198"/>
          </a:xfrm>
          <a:custGeom>
            <a:avLst/>
            <a:gdLst>
              <a:gd name="connsiteX0" fmla="*/ 0 w 6215062"/>
              <a:gd name="connsiteY0" fmla="*/ 0 h 4138612"/>
              <a:gd name="connsiteX1" fmla="*/ 6215062 w 6215062"/>
              <a:gd name="connsiteY1" fmla="*/ 0 h 4138612"/>
              <a:gd name="connsiteX2" fmla="*/ 6215062 w 6215062"/>
              <a:gd name="connsiteY2" fmla="*/ 4138612 h 4138612"/>
              <a:gd name="connsiteX3" fmla="*/ 0 w 6215062"/>
              <a:gd name="connsiteY3" fmla="*/ 4138612 h 4138612"/>
              <a:gd name="connsiteX4" fmla="*/ 0 w 6215062"/>
              <a:gd name="connsiteY4" fmla="*/ 0 h 4138612"/>
              <a:gd name="connsiteX0" fmla="*/ 210065 w 6425127"/>
              <a:gd name="connsiteY0" fmla="*/ 0 h 4138612"/>
              <a:gd name="connsiteX1" fmla="*/ 6425127 w 6425127"/>
              <a:gd name="connsiteY1" fmla="*/ 0 h 4138612"/>
              <a:gd name="connsiteX2" fmla="*/ 6425127 w 6425127"/>
              <a:gd name="connsiteY2" fmla="*/ 4138612 h 4138612"/>
              <a:gd name="connsiteX3" fmla="*/ 0 w 6425127"/>
              <a:gd name="connsiteY3" fmla="*/ 4138612 h 4138612"/>
              <a:gd name="connsiteX4" fmla="*/ 210065 w 6425127"/>
              <a:gd name="connsiteY4" fmla="*/ 0 h 4138612"/>
              <a:gd name="connsiteX0" fmla="*/ 2150076 w 6425127"/>
              <a:gd name="connsiteY0" fmla="*/ 0 h 4138612"/>
              <a:gd name="connsiteX1" fmla="*/ 6425127 w 6425127"/>
              <a:gd name="connsiteY1" fmla="*/ 0 h 4138612"/>
              <a:gd name="connsiteX2" fmla="*/ 6425127 w 6425127"/>
              <a:gd name="connsiteY2" fmla="*/ 4138612 h 4138612"/>
              <a:gd name="connsiteX3" fmla="*/ 0 w 6425127"/>
              <a:gd name="connsiteY3" fmla="*/ 4138612 h 4138612"/>
              <a:gd name="connsiteX4" fmla="*/ 2150076 w 6425127"/>
              <a:gd name="connsiteY4" fmla="*/ 0 h 4138612"/>
              <a:gd name="connsiteX0" fmla="*/ 3343189 w 6425127"/>
              <a:gd name="connsiteY0" fmla="*/ 0 h 4138612"/>
              <a:gd name="connsiteX1" fmla="*/ 6425127 w 6425127"/>
              <a:gd name="connsiteY1" fmla="*/ 0 h 4138612"/>
              <a:gd name="connsiteX2" fmla="*/ 6425127 w 6425127"/>
              <a:gd name="connsiteY2" fmla="*/ 4138612 h 4138612"/>
              <a:gd name="connsiteX3" fmla="*/ 0 w 6425127"/>
              <a:gd name="connsiteY3" fmla="*/ 4138612 h 4138612"/>
              <a:gd name="connsiteX4" fmla="*/ 3343189 w 6425127"/>
              <a:gd name="connsiteY4" fmla="*/ 0 h 4138612"/>
              <a:gd name="connsiteX0" fmla="*/ 2143862 w 5225800"/>
              <a:gd name="connsiteY0" fmla="*/ 0 h 4138612"/>
              <a:gd name="connsiteX1" fmla="*/ 5225800 w 5225800"/>
              <a:gd name="connsiteY1" fmla="*/ 0 h 4138612"/>
              <a:gd name="connsiteX2" fmla="*/ 5225800 w 5225800"/>
              <a:gd name="connsiteY2" fmla="*/ 4138612 h 4138612"/>
              <a:gd name="connsiteX3" fmla="*/ 0 w 5225800"/>
              <a:gd name="connsiteY3" fmla="*/ 4138612 h 4138612"/>
              <a:gd name="connsiteX4" fmla="*/ 2143862 w 5225800"/>
              <a:gd name="connsiteY4" fmla="*/ 0 h 4138612"/>
              <a:gd name="connsiteX0" fmla="*/ 2143862 w 5225800"/>
              <a:gd name="connsiteY0" fmla="*/ 0 h 4138612"/>
              <a:gd name="connsiteX1" fmla="*/ 3093787 w 5225800"/>
              <a:gd name="connsiteY1" fmla="*/ 0 h 4138612"/>
              <a:gd name="connsiteX2" fmla="*/ 5225800 w 5225800"/>
              <a:gd name="connsiteY2" fmla="*/ 4138612 h 4138612"/>
              <a:gd name="connsiteX3" fmla="*/ 0 w 5225800"/>
              <a:gd name="connsiteY3" fmla="*/ 4138612 h 4138612"/>
              <a:gd name="connsiteX4" fmla="*/ 2143862 w 5225800"/>
              <a:gd name="connsiteY4" fmla="*/ 0 h 4138612"/>
              <a:gd name="connsiteX0" fmla="*/ 2143862 w 3561994"/>
              <a:gd name="connsiteY0" fmla="*/ 0 h 4138612"/>
              <a:gd name="connsiteX1" fmla="*/ 3093787 w 3561994"/>
              <a:gd name="connsiteY1" fmla="*/ 0 h 4138612"/>
              <a:gd name="connsiteX2" fmla="*/ 3561994 w 3561994"/>
              <a:gd name="connsiteY2" fmla="*/ 4138612 h 4138612"/>
              <a:gd name="connsiteX3" fmla="*/ 0 w 3561994"/>
              <a:gd name="connsiteY3" fmla="*/ 4138612 h 4138612"/>
              <a:gd name="connsiteX4" fmla="*/ 2143862 w 3561994"/>
              <a:gd name="connsiteY4" fmla="*/ 0 h 4138612"/>
              <a:gd name="connsiteX0" fmla="*/ 2143862 w 4448243"/>
              <a:gd name="connsiteY0" fmla="*/ 0 h 4138612"/>
              <a:gd name="connsiteX1" fmla="*/ 3093787 w 4448243"/>
              <a:gd name="connsiteY1" fmla="*/ 0 h 4138612"/>
              <a:gd name="connsiteX2" fmla="*/ 4448243 w 4448243"/>
              <a:gd name="connsiteY2" fmla="*/ 4138612 h 4138612"/>
              <a:gd name="connsiteX3" fmla="*/ 0 w 4448243"/>
              <a:gd name="connsiteY3" fmla="*/ 4138612 h 4138612"/>
              <a:gd name="connsiteX4" fmla="*/ 2143862 w 4448243"/>
              <a:gd name="connsiteY4" fmla="*/ 0 h 4138612"/>
              <a:gd name="connsiteX0" fmla="*/ 2143862 w 4448243"/>
              <a:gd name="connsiteY0" fmla="*/ 0 h 4138612"/>
              <a:gd name="connsiteX1" fmla="*/ 4448242 w 4448243"/>
              <a:gd name="connsiteY1" fmla="*/ 0 h 4138612"/>
              <a:gd name="connsiteX2" fmla="*/ 4448243 w 4448243"/>
              <a:gd name="connsiteY2" fmla="*/ 4138612 h 4138612"/>
              <a:gd name="connsiteX3" fmla="*/ 0 w 4448243"/>
              <a:gd name="connsiteY3" fmla="*/ 4138612 h 4138612"/>
              <a:gd name="connsiteX4" fmla="*/ 2143862 w 4448243"/>
              <a:gd name="connsiteY4" fmla="*/ 0 h 41386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448243" h="4138612">
                <a:moveTo>
                  <a:pt x="2143862" y="0"/>
                </a:moveTo>
                <a:lnTo>
                  <a:pt x="4448242" y="0"/>
                </a:lnTo>
                <a:cubicBezTo>
                  <a:pt x="4448242" y="1379537"/>
                  <a:pt x="4448243" y="2759075"/>
                  <a:pt x="4448243" y="4138612"/>
                </a:cubicBezTo>
                <a:lnTo>
                  <a:pt x="0" y="4138612"/>
                </a:lnTo>
                <a:lnTo>
                  <a:pt x="2143862" y="0"/>
                </a:lnTo>
                <a:close/>
              </a:path>
            </a:pathLst>
          </a:custGeom>
          <a:solidFill>
            <a:schemeClr val="bg1"/>
          </a:solidFill>
          <a:effectLst>
            <a:innerShdw blurRad="342900" dist="177800" dir="10800000">
              <a:prstClr val="black">
                <a:alpha val="24000"/>
              </a:prstClr>
            </a:innerShdw>
          </a:effectLst>
        </p:spPr>
        <p:txBody>
          <a:bodyPr anchor="ctr"/>
          <a:lstStyle>
            <a:lvl1pPr marL="0" indent="0" algn="r">
              <a:buNone/>
              <a:defRPr sz="1800" b="0" i="0">
                <a:latin typeface="Montserrat" panose="02000505000000020004" pitchFamily="2" charset="77"/>
              </a:defRPr>
            </a:lvl1pPr>
          </a:lstStyle>
          <a:p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46768BC-7BD8-6800-CA3F-5103F73932F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0"/>
            <a:ext cx="5397500" cy="5029200"/>
          </a:xfrm>
          <a:prstGeom prst="rect">
            <a:avLst/>
          </a:prstGeom>
        </p:spPr>
      </p:pic>
      <p:sp>
        <p:nvSpPr>
          <p:cNvPr id="6" name="Content Placeholder 8">
            <a:extLst>
              <a:ext uri="{FF2B5EF4-FFF2-40B4-BE49-F238E27FC236}">
                <a16:creationId xmlns:a16="http://schemas.microsoft.com/office/drawing/2014/main" id="{93C20971-19EB-91F9-E2F5-2891947760FD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489033" y="2834961"/>
            <a:ext cx="2391328" cy="48747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050">
                <a:latin typeface="Montserrat" panose="02000505000000020004" pitchFamily="2" charset="77"/>
              </a:defRPr>
            </a:lvl1pPr>
          </a:lstStyle>
          <a:p>
            <a:r>
              <a:rPr lang="en-US" dirty="0">
                <a:solidFill>
                  <a:srgbClr val="626366"/>
                </a:solidFill>
              </a:rPr>
              <a:t>Listing Information</a:t>
            </a:r>
            <a:br>
              <a:rPr lang="en-US" dirty="0">
                <a:solidFill>
                  <a:srgbClr val="626366"/>
                </a:solidFill>
              </a:rPr>
            </a:br>
            <a:r>
              <a:rPr lang="en-US" dirty="0">
                <a:solidFill>
                  <a:srgbClr val="626366"/>
                </a:solidFill>
              </a:rPr>
              <a:t>Address</a:t>
            </a:r>
          </a:p>
        </p:txBody>
      </p:sp>
    </p:spTree>
    <p:extLst>
      <p:ext uri="{BB962C8B-B14F-4D97-AF65-F5344CB8AC3E}">
        <p14:creationId xmlns:p14="http://schemas.microsoft.com/office/powerpoint/2010/main" val="7577072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292690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5" r:id="rId4"/>
  </p:sldLayoutIdLst>
  <p:txStyles>
    <p:titleStyle>
      <a:lvl1pPr algn="l" defTabSz="670530" rtl="0" eaLnBrk="1" latinLnBrk="0" hangingPunct="1">
        <a:lnSpc>
          <a:spcPct val="90000"/>
        </a:lnSpc>
        <a:spcBef>
          <a:spcPct val="0"/>
        </a:spcBef>
        <a:buNone/>
        <a:defRPr sz="322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67632" indent="-167632" algn="l" defTabSz="670530" rtl="0" eaLnBrk="1" latinLnBrk="0" hangingPunct="1">
        <a:lnSpc>
          <a:spcPct val="90000"/>
        </a:lnSpc>
        <a:spcBef>
          <a:spcPts val="733"/>
        </a:spcBef>
        <a:buFont typeface="Arial" panose="020B0604020202020204" pitchFamily="34" charset="0"/>
        <a:buChar char="•"/>
        <a:defRPr sz="2053" kern="1200">
          <a:solidFill>
            <a:schemeClr val="tx1"/>
          </a:solidFill>
          <a:latin typeface="+mn-lt"/>
          <a:ea typeface="+mn-ea"/>
          <a:cs typeface="+mn-cs"/>
        </a:defRPr>
      </a:lvl1pPr>
      <a:lvl2pPr marL="502897" indent="-167632" algn="l" defTabSz="670530" rtl="0" eaLnBrk="1" latinLnBrk="0" hangingPunct="1">
        <a:lnSpc>
          <a:spcPct val="90000"/>
        </a:lnSpc>
        <a:spcBef>
          <a:spcPts val="367"/>
        </a:spcBef>
        <a:buFont typeface="Arial" panose="020B0604020202020204" pitchFamily="34" charset="0"/>
        <a:buChar char="•"/>
        <a:defRPr sz="1760" kern="1200">
          <a:solidFill>
            <a:schemeClr val="tx1"/>
          </a:solidFill>
          <a:latin typeface="+mn-lt"/>
          <a:ea typeface="+mn-ea"/>
          <a:cs typeface="+mn-cs"/>
        </a:defRPr>
      </a:lvl2pPr>
      <a:lvl3pPr marL="838162" indent="-167632" algn="l" defTabSz="670530" rtl="0" eaLnBrk="1" latinLnBrk="0" hangingPunct="1">
        <a:lnSpc>
          <a:spcPct val="90000"/>
        </a:lnSpc>
        <a:spcBef>
          <a:spcPts val="367"/>
        </a:spcBef>
        <a:buFont typeface="Arial" panose="020B0604020202020204" pitchFamily="34" charset="0"/>
        <a:buChar char="•"/>
        <a:defRPr sz="1467" kern="1200">
          <a:solidFill>
            <a:schemeClr val="tx1"/>
          </a:solidFill>
          <a:latin typeface="+mn-lt"/>
          <a:ea typeface="+mn-ea"/>
          <a:cs typeface="+mn-cs"/>
        </a:defRPr>
      </a:lvl3pPr>
      <a:lvl4pPr marL="1173427" indent="-167632" algn="l" defTabSz="670530" rtl="0" eaLnBrk="1" latinLnBrk="0" hangingPunct="1">
        <a:lnSpc>
          <a:spcPct val="90000"/>
        </a:lnSpc>
        <a:spcBef>
          <a:spcPts val="367"/>
        </a:spcBef>
        <a:buFont typeface="Arial" panose="020B0604020202020204" pitchFamily="34" charset="0"/>
        <a:buChar char="•"/>
        <a:defRPr sz="1320" kern="1200">
          <a:solidFill>
            <a:schemeClr val="tx1"/>
          </a:solidFill>
          <a:latin typeface="+mn-lt"/>
          <a:ea typeface="+mn-ea"/>
          <a:cs typeface="+mn-cs"/>
        </a:defRPr>
      </a:lvl4pPr>
      <a:lvl5pPr marL="1508691" indent="-167632" algn="l" defTabSz="670530" rtl="0" eaLnBrk="1" latinLnBrk="0" hangingPunct="1">
        <a:lnSpc>
          <a:spcPct val="90000"/>
        </a:lnSpc>
        <a:spcBef>
          <a:spcPts val="367"/>
        </a:spcBef>
        <a:buFont typeface="Arial" panose="020B0604020202020204" pitchFamily="34" charset="0"/>
        <a:buChar char="•"/>
        <a:defRPr sz="1320" kern="1200">
          <a:solidFill>
            <a:schemeClr val="tx1"/>
          </a:solidFill>
          <a:latin typeface="+mn-lt"/>
          <a:ea typeface="+mn-ea"/>
          <a:cs typeface="+mn-cs"/>
        </a:defRPr>
      </a:lvl5pPr>
      <a:lvl6pPr marL="1843956" indent="-167632" algn="l" defTabSz="670530" rtl="0" eaLnBrk="1" latinLnBrk="0" hangingPunct="1">
        <a:lnSpc>
          <a:spcPct val="90000"/>
        </a:lnSpc>
        <a:spcBef>
          <a:spcPts val="367"/>
        </a:spcBef>
        <a:buFont typeface="Arial" panose="020B0604020202020204" pitchFamily="34" charset="0"/>
        <a:buChar char="•"/>
        <a:defRPr sz="1320" kern="1200">
          <a:solidFill>
            <a:schemeClr val="tx1"/>
          </a:solidFill>
          <a:latin typeface="+mn-lt"/>
          <a:ea typeface="+mn-ea"/>
          <a:cs typeface="+mn-cs"/>
        </a:defRPr>
      </a:lvl6pPr>
      <a:lvl7pPr marL="2179221" indent="-167632" algn="l" defTabSz="670530" rtl="0" eaLnBrk="1" latinLnBrk="0" hangingPunct="1">
        <a:lnSpc>
          <a:spcPct val="90000"/>
        </a:lnSpc>
        <a:spcBef>
          <a:spcPts val="367"/>
        </a:spcBef>
        <a:buFont typeface="Arial" panose="020B0604020202020204" pitchFamily="34" charset="0"/>
        <a:buChar char="•"/>
        <a:defRPr sz="1320" kern="1200">
          <a:solidFill>
            <a:schemeClr val="tx1"/>
          </a:solidFill>
          <a:latin typeface="+mn-lt"/>
          <a:ea typeface="+mn-ea"/>
          <a:cs typeface="+mn-cs"/>
        </a:defRPr>
      </a:lvl7pPr>
      <a:lvl8pPr marL="2514486" indent="-167632" algn="l" defTabSz="670530" rtl="0" eaLnBrk="1" latinLnBrk="0" hangingPunct="1">
        <a:lnSpc>
          <a:spcPct val="90000"/>
        </a:lnSpc>
        <a:spcBef>
          <a:spcPts val="367"/>
        </a:spcBef>
        <a:buFont typeface="Arial" panose="020B0604020202020204" pitchFamily="34" charset="0"/>
        <a:buChar char="•"/>
        <a:defRPr sz="1320" kern="1200">
          <a:solidFill>
            <a:schemeClr val="tx1"/>
          </a:solidFill>
          <a:latin typeface="+mn-lt"/>
          <a:ea typeface="+mn-ea"/>
          <a:cs typeface="+mn-cs"/>
        </a:defRPr>
      </a:lvl8pPr>
      <a:lvl9pPr marL="2849750" indent="-167632" algn="l" defTabSz="670530" rtl="0" eaLnBrk="1" latinLnBrk="0" hangingPunct="1">
        <a:lnSpc>
          <a:spcPct val="90000"/>
        </a:lnSpc>
        <a:spcBef>
          <a:spcPts val="367"/>
        </a:spcBef>
        <a:buFont typeface="Arial" panose="020B0604020202020204" pitchFamily="34" charset="0"/>
        <a:buChar char="•"/>
        <a:defRPr sz="132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70530" rtl="0" eaLnBrk="1" latinLnBrk="0" hangingPunct="1">
        <a:defRPr sz="1320" kern="1200">
          <a:solidFill>
            <a:schemeClr val="tx1"/>
          </a:solidFill>
          <a:latin typeface="+mn-lt"/>
          <a:ea typeface="+mn-ea"/>
          <a:cs typeface="+mn-cs"/>
        </a:defRPr>
      </a:lvl1pPr>
      <a:lvl2pPr marL="335265" algn="l" defTabSz="670530" rtl="0" eaLnBrk="1" latinLnBrk="0" hangingPunct="1">
        <a:defRPr sz="1320" kern="1200">
          <a:solidFill>
            <a:schemeClr val="tx1"/>
          </a:solidFill>
          <a:latin typeface="+mn-lt"/>
          <a:ea typeface="+mn-ea"/>
          <a:cs typeface="+mn-cs"/>
        </a:defRPr>
      </a:lvl2pPr>
      <a:lvl3pPr marL="670530" algn="l" defTabSz="670530" rtl="0" eaLnBrk="1" latinLnBrk="0" hangingPunct="1">
        <a:defRPr sz="1320" kern="1200">
          <a:solidFill>
            <a:schemeClr val="tx1"/>
          </a:solidFill>
          <a:latin typeface="+mn-lt"/>
          <a:ea typeface="+mn-ea"/>
          <a:cs typeface="+mn-cs"/>
        </a:defRPr>
      </a:lvl3pPr>
      <a:lvl4pPr marL="1005794" algn="l" defTabSz="670530" rtl="0" eaLnBrk="1" latinLnBrk="0" hangingPunct="1">
        <a:defRPr sz="1320" kern="1200">
          <a:solidFill>
            <a:schemeClr val="tx1"/>
          </a:solidFill>
          <a:latin typeface="+mn-lt"/>
          <a:ea typeface="+mn-ea"/>
          <a:cs typeface="+mn-cs"/>
        </a:defRPr>
      </a:lvl4pPr>
      <a:lvl5pPr marL="1341059" algn="l" defTabSz="670530" rtl="0" eaLnBrk="1" latinLnBrk="0" hangingPunct="1">
        <a:defRPr sz="1320" kern="1200">
          <a:solidFill>
            <a:schemeClr val="tx1"/>
          </a:solidFill>
          <a:latin typeface="+mn-lt"/>
          <a:ea typeface="+mn-ea"/>
          <a:cs typeface="+mn-cs"/>
        </a:defRPr>
      </a:lvl5pPr>
      <a:lvl6pPr marL="1676324" algn="l" defTabSz="670530" rtl="0" eaLnBrk="1" latinLnBrk="0" hangingPunct="1">
        <a:defRPr sz="1320" kern="1200">
          <a:solidFill>
            <a:schemeClr val="tx1"/>
          </a:solidFill>
          <a:latin typeface="+mn-lt"/>
          <a:ea typeface="+mn-ea"/>
          <a:cs typeface="+mn-cs"/>
        </a:defRPr>
      </a:lvl6pPr>
      <a:lvl7pPr marL="2011589" algn="l" defTabSz="670530" rtl="0" eaLnBrk="1" latinLnBrk="0" hangingPunct="1">
        <a:defRPr sz="1320" kern="1200">
          <a:solidFill>
            <a:schemeClr val="tx1"/>
          </a:solidFill>
          <a:latin typeface="+mn-lt"/>
          <a:ea typeface="+mn-ea"/>
          <a:cs typeface="+mn-cs"/>
        </a:defRPr>
      </a:lvl7pPr>
      <a:lvl8pPr marL="2346853" algn="l" defTabSz="670530" rtl="0" eaLnBrk="1" latinLnBrk="0" hangingPunct="1">
        <a:defRPr sz="1320" kern="1200">
          <a:solidFill>
            <a:schemeClr val="tx1"/>
          </a:solidFill>
          <a:latin typeface="+mn-lt"/>
          <a:ea typeface="+mn-ea"/>
          <a:cs typeface="+mn-cs"/>
        </a:defRPr>
      </a:lvl8pPr>
      <a:lvl9pPr marL="2682118" algn="l" defTabSz="670530" rtl="0" eaLnBrk="1" latinLnBrk="0" hangingPunct="1">
        <a:defRPr sz="132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1584" userDrawn="1">
          <p15:clr>
            <a:srgbClr val="F26B43"/>
          </p15:clr>
        </p15:guide>
        <p15:guide id="2" pos="244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968572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843B0A4-C359-1B27-BBF1-9B28F12608CE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3301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54EA0321-DACA-2F80-D4F6-BA245B075C4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6C408E8-2F9C-3F20-7A9C-A4C4EAA3371D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26750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AB09C715-5C8C-ADA7-247A-3D0BF0DF6E6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4B84DEE-8C71-9FA1-726C-E14AE5FE779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FF60A43-7803-9E39-CA60-75279D288CF0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F97DCCD-0359-94BA-D55A-AF90572A33D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626E2B34-04FA-D8EB-52C1-E3DC217BC7C3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E97A1DB3-8055-6F82-FEFD-07744C28840B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770724F1-AD27-B9BF-35DB-5FB08EF6445A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3D9BF9D1-46B6-0809-9E86-92128462172F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/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BEC86CF4-316E-8D0E-1D09-CF01834EB7AB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/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C8FFAD44-BB96-D379-60CE-371AECBFE245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459099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83</TotalTime>
  <Words>324</Words>
  <Application>Microsoft Macintosh PowerPoint</Application>
  <PresentationFormat>Custom</PresentationFormat>
  <Paragraphs>24</Paragraphs>
  <Slides>4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Calibri</vt:lpstr>
      <vt:lpstr>Montserrat</vt:lpstr>
      <vt:lpstr>Montserrat ExtraBold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Malinowski, Jackie</dc:creator>
  <cp:lastModifiedBy>Malinowski, Jackie</cp:lastModifiedBy>
  <cp:revision>5</cp:revision>
  <dcterms:created xsi:type="dcterms:W3CDTF">2024-10-04T17:35:07Z</dcterms:created>
  <dcterms:modified xsi:type="dcterms:W3CDTF">2025-10-23T14:25:29Z</dcterms:modified>
</cp:coreProperties>
</file>