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7772400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9"/>
    <a:srgbClr val="626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15E453-A0FF-1A45-A1B7-917D635502AD}" v="17" dt="2025-10-05T03:31:43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9969"/>
    <p:restoredTop sz="77143"/>
  </p:normalViewPr>
  <p:slideViewPr>
    <p:cSldViewPr snapToGrid="0">
      <p:cViewPr varScale="1">
        <p:scale>
          <a:sx n="170" d="100"/>
          <a:sy n="170" d="100"/>
        </p:scale>
        <p:origin x="1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nowski, Jackie" userId="80873aa5-d70a-4342-86d4-bf6e3c41f532" providerId="ADAL" clId="{D415E453-A0FF-1A45-A1B7-917D635502AD}"/>
    <pc:docChg chg="modMainMaster">
      <pc:chgData name="Malinowski, Jackie" userId="80873aa5-d70a-4342-86d4-bf6e3c41f532" providerId="ADAL" clId="{D415E453-A0FF-1A45-A1B7-917D635502AD}" dt="2025-10-05T03:31:43.837" v="19" actId="14826"/>
      <pc:docMkLst>
        <pc:docMk/>
      </pc:docMkLst>
      <pc:sldMasterChg chg="modSldLayout">
        <pc:chgData name="Malinowski, Jackie" userId="80873aa5-d70a-4342-86d4-bf6e3c41f532" providerId="ADAL" clId="{D415E453-A0FF-1A45-A1B7-917D635502AD}" dt="2025-10-05T03:31:43.837" v="19" actId="14826"/>
        <pc:sldMasterMkLst>
          <pc:docMk/>
          <pc:sldMasterMk cId="1929269007" sldId="2147483660"/>
        </pc:sldMasterMkLst>
        <pc:sldLayoutChg chg="modSp">
          <pc:chgData name="Malinowski, Jackie" userId="80873aa5-d70a-4342-86d4-bf6e3c41f532" providerId="ADAL" clId="{D415E453-A0FF-1A45-A1B7-917D635502AD}" dt="2025-10-05T03:31:03.342" v="8" actId="14826"/>
          <pc:sldLayoutMkLst>
            <pc:docMk/>
            <pc:sldMasterMk cId="1929269007" sldId="2147483660"/>
            <pc:sldLayoutMk cId="1040651508" sldId="2147483661"/>
          </pc:sldLayoutMkLst>
          <pc:picChg chg="mod">
            <ac:chgData name="Malinowski, Jackie" userId="80873aa5-d70a-4342-86d4-bf6e3c41f532" providerId="ADAL" clId="{D415E453-A0FF-1A45-A1B7-917D635502AD}" dt="2025-10-05T03:31:03.342" v="8" actId="14826"/>
            <ac:picMkLst>
              <pc:docMk/>
              <pc:sldMasterMk cId="1929269007" sldId="2147483660"/>
              <pc:sldLayoutMk cId="1040651508" sldId="2147483661"/>
              <ac:picMk id="9" creationId="{5BCDAB39-7FA0-494C-2BBD-DBED348AFC3D}"/>
            </ac:picMkLst>
          </pc:picChg>
        </pc:sldLayoutChg>
        <pc:sldLayoutChg chg="modSp">
          <pc:chgData name="Malinowski, Jackie" userId="80873aa5-d70a-4342-86d4-bf6e3c41f532" providerId="ADAL" clId="{D415E453-A0FF-1A45-A1B7-917D635502AD}" dt="2025-10-05T03:31:10.765" v="9" actId="14826"/>
          <pc:sldLayoutMkLst>
            <pc:docMk/>
            <pc:sldMasterMk cId="1929269007" sldId="2147483660"/>
            <pc:sldLayoutMk cId="306259264" sldId="2147483662"/>
          </pc:sldLayoutMkLst>
          <pc:picChg chg="mod">
            <ac:chgData name="Malinowski, Jackie" userId="80873aa5-d70a-4342-86d4-bf6e3c41f532" providerId="ADAL" clId="{D415E453-A0FF-1A45-A1B7-917D635502AD}" dt="2025-10-05T03:31:10.765" v="9" actId="14826"/>
            <ac:picMkLst>
              <pc:docMk/>
              <pc:sldMasterMk cId="1929269007" sldId="2147483660"/>
              <pc:sldLayoutMk cId="306259264" sldId="2147483662"/>
              <ac:picMk id="4" creationId="{B7B923CF-78BB-E12D-D5FF-2C5F0EB69C7B}"/>
            </ac:picMkLst>
          </pc:picChg>
        </pc:sldLayoutChg>
        <pc:sldLayoutChg chg="modSp mod">
          <pc:chgData name="Malinowski, Jackie" userId="80873aa5-d70a-4342-86d4-bf6e3c41f532" providerId="ADAL" clId="{D415E453-A0FF-1A45-A1B7-917D635502AD}" dt="2025-10-05T03:31:29.670" v="14" actId="20577"/>
          <pc:sldLayoutMkLst>
            <pc:docMk/>
            <pc:sldMasterMk cId="1929269007" sldId="2147483660"/>
            <pc:sldLayoutMk cId="3591811652" sldId="2147483663"/>
          </pc:sldLayoutMkLst>
          <pc:spChg chg="mod">
            <ac:chgData name="Malinowski, Jackie" userId="80873aa5-d70a-4342-86d4-bf6e3c41f532" providerId="ADAL" clId="{D415E453-A0FF-1A45-A1B7-917D635502AD}" dt="2025-10-05T03:31:29.670" v="14" actId="20577"/>
            <ac:spMkLst>
              <pc:docMk/>
              <pc:sldMasterMk cId="1929269007" sldId="2147483660"/>
              <pc:sldLayoutMk cId="3591811652" sldId="2147483663"/>
              <ac:spMk id="12" creationId="{DE3584D8-011D-BCFA-BA67-EE3CB2086E19}"/>
            </ac:spMkLst>
          </pc:spChg>
          <pc:spChg chg="mod">
            <ac:chgData name="Malinowski, Jackie" userId="80873aa5-d70a-4342-86d4-bf6e3c41f532" providerId="ADAL" clId="{D415E453-A0FF-1A45-A1B7-917D635502AD}" dt="2025-10-05T03:31:25.176" v="13" actId="20577"/>
            <ac:spMkLst>
              <pc:docMk/>
              <pc:sldMasterMk cId="1929269007" sldId="2147483660"/>
              <pc:sldLayoutMk cId="3591811652" sldId="2147483663"/>
              <ac:spMk id="20" creationId="{CC06007C-58EF-4626-467C-B391CE3AF3FA}"/>
            </ac:spMkLst>
          </pc:spChg>
          <pc:picChg chg="mod">
            <ac:chgData name="Malinowski, Jackie" userId="80873aa5-d70a-4342-86d4-bf6e3c41f532" providerId="ADAL" clId="{D415E453-A0FF-1A45-A1B7-917D635502AD}" dt="2025-10-05T03:31:23.380" v="12" actId="14826"/>
            <ac:picMkLst>
              <pc:docMk/>
              <pc:sldMasterMk cId="1929269007" sldId="2147483660"/>
              <pc:sldLayoutMk cId="3591811652" sldId="2147483663"/>
              <ac:picMk id="4" creationId="{CCA853A9-BFD4-7583-847F-9781DE6D14B4}"/>
            </ac:picMkLst>
          </pc:picChg>
        </pc:sldLayoutChg>
        <pc:sldLayoutChg chg="modSp">
          <pc:chgData name="Malinowski, Jackie" userId="80873aa5-d70a-4342-86d4-bf6e3c41f532" providerId="ADAL" clId="{D415E453-A0FF-1A45-A1B7-917D635502AD}" dt="2025-10-05T03:31:43.837" v="19" actId="14826"/>
          <pc:sldLayoutMkLst>
            <pc:docMk/>
            <pc:sldMasterMk cId="1929269007" sldId="2147483660"/>
            <pc:sldLayoutMk cId="757707278" sldId="2147483665"/>
          </pc:sldLayoutMkLst>
          <pc:picChg chg="mod">
            <ac:chgData name="Malinowski, Jackie" userId="80873aa5-d70a-4342-86d4-bf6e3c41f532" providerId="ADAL" clId="{D415E453-A0FF-1A45-A1B7-917D635502AD}" dt="2025-10-05T03:31:43.837" v="19" actId="14826"/>
            <ac:picMkLst>
              <pc:docMk/>
              <pc:sldMasterMk cId="1929269007" sldId="2147483660"/>
              <pc:sldLayoutMk cId="757707278" sldId="2147483665"/>
              <ac:picMk id="4" creationId="{546768BC-7BD8-6800-CA3F-5103F73932F2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A5F28-FA72-FD43-86C1-EBCD75070BF4}" type="datetimeFigureOut">
              <a:rPr lang="en-US" smtClean="0"/>
              <a:t>10/4/25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5AB5E-B0EE-1B40-94CB-85A821BDEA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36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59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Choose which postcard front page option you’d like and remove the one you aren’t using by selecting it on the left-hand side and hit delete. </a:t>
            </a:r>
          </a:p>
          <a:p>
            <a:pPr marL="228600" indent="-228600">
              <a:buAutoNum type="arabicPeriod"/>
            </a:pPr>
            <a:r>
              <a:rPr lang="en-US" dirty="0"/>
              <a:t>Add your customized information and upload photos (drag and drop your photo onto the blank space where it says “Click icon to add picture”) </a:t>
            </a:r>
          </a:p>
          <a:p>
            <a:pPr marL="228600" indent="-228600">
              <a:buAutoNum type="arabicPeriod"/>
            </a:pPr>
            <a:r>
              <a:rPr lang="en-US" dirty="0"/>
              <a:t>Double check for grammar and spelling. </a:t>
            </a:r>
          </a:p>
          <a:p>
            <a:pPr marL="228600" indent="-228600">
              <a:buAutoNum type="arabicPeriod"/>
            </a:pPr>
            <a:r>
              <a:rPr lang="en-US" dirty="0"/>
              <a:t>Go to File &gt; Export and select PDF from the file type dropdown. </a:t>
            </a:r>
          </a:p>
          <a:p>
            <a:pPr marL="228600" indent="-228600">
              <a:buAutoNum type="arabicPeriod"/>
            </a:pPr>
            <a:r>
              <a:rPr lang="en-US" dirty="0"/>
              <a:t>Export your customized postcard artwork.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05AB5E-B0EE-1B40-94CB-85A821BDEA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69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BCDAB39-7FA0-494C-2BBD-DBED348AFC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51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B923CF-78BB-E12D-D5FF-2C5F0EB69C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A59CCE0-9E4F-850F-8E55-119F61B2AFF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9033" y="2834961"/>
            <a:ext cx="2391328" cy="487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Montserrat" panose="02000505000000020004" pitchFamily="2" charset="77"/>
              </a:defRPr>
            </a:lvl1pPr>
          </a:lstStyle>
          <a:p>
            <a:r>
              <a:rPr lang="en-US" dirty="0">
                <a:solidFill>
                  <a:srgbClr val="626366"/>
                </a:solidFill>
              </a:rPr>
              <a:t>Listing Information</a:t>
            </a:r>
            <a:br>
              <a:rPr lang="en-US" dirty="0">
                <a:solidFill>
                  <a:srgbClr val="626366"/>
                </a:solidFill>
              </a:rPr>
            </a:br>
            <a:r>
              <a:rPr lang="en-US" dirty="0">
                <a:solidFill>
                  <a:srgbClr val="626366"/>
                </a:solidFill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30625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A853A9-BFD4-7583-847F-9781DE6D14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7772400" cy="50292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AACC6B-DD1F-EFE3-41E8-B339985645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397" y="242074"/>
            <a:ext cx="3379553" cy="258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i="0">
                <a:solidFill>
                  <a:srgbClr val="0C2749"/>
                </a:solidFill>
                <a:latin typeface="Montserrat ExtraBold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pPr lvl="0"/>
            <a:r>
              <a:rPr lang="en-US" dirty="0"/>
              <a:t>DESCRIPTIVE HEADLINE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C38C57F-0E12-11F8-E760-CB41535817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7397" y="504404"/>
            <a:ext cx="3728803" cy="14368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Borenit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mo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quo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coneturendae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siniste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nisquunt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offici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vel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isquodi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genecus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temque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audit,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consediscium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alitae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 Es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antotat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uribus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sam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volorianisci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accullore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volupicia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sita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vidit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quassimet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optatem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autationsed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eatur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acessus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velecum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iumqui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te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mi,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omnitaque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incipsa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sum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comnis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volo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doluptatur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sita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quam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Cerferestis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mos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reri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diaspie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ndaesec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aboreseque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postio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exerunt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ex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eati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sit,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odicide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sequiditium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, vent </a:t>
            </a: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offictur</a:t>
            </a: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.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70AB0AF-2893-4440-A168-1E55247612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74362" y="2121108"/>
            <a:ext cx="1791324" cy="966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Samantha Smith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F10149D-A4CD-E45D-A9BF-01391A6D45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4362" y="3057993"/>
            <a:ext cx="1791324" cy="966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Joe Johnson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 err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E3584D8-011D-BCFA-BA67-EE3CB2086E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4893" y="4092315"/>
            <a:ext cx="2660753" cy="4946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1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REMAX Office Name</a:t>
            </a:r>
            <a:b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b="1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LTD., Brokerage, Brokerage Name</a:t>
            </a:r>
            <a:endParaRPr lang="en-US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Location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B36F13F-E4AA-ADC9-BC10-342F01373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902" y="4617229"/>
            <a:ext cx="3672590" cy="16989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70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Affiliate disclaimer. Copyright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D90772-50F0-2025-E8A0-7FAD0E1BE0B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39270" y="2135890"/>
            <a:ext cx="690563" cy="86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FD8273B6-9C0D-CE6D-BDCD-961716FEFA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9270" y="3087766"/>
            <a:ext cx="690563" cy="86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61B779F5-5951-AE8A-677F-8B715E79DE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877539" y="4167266"/>
            <a:ext cx="1327202" cy="3573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</a:lstStyle>
          <a:p>
            <a:r>
              <a:rPr lang="en-US" dirty="0"/>
              <a:t>Team logo or associate logo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CC06007C-58EF-4626-467C-B391CE3AF3F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32686" y="854440"/>
            <a:ext cx="1631884" cy="65207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750" b="0" i="0">
                <a:solidFill>
                  <a:srgbClr val="626466"/>
                </a:solidFill>
                <a:latin typeface="Montserrat" panose="02000505000000020004" pitchFamily="2" charset="77"/>
              </a:defRPr>
            </a:lvl1pPr>
            <a:lvl2pPr marL="335265" indent="0">
              <a:buNone/>
              <a:defRPr/>
            </a:lvl2pPr>
            <a:lvl3pPr marL="670530" indent="0">
              <a:buNone/>
              <a:defRPr/>
            </a:lvl3pPr>
            <a:lvl4pPr marL="1005795" indent="0">
              <a:buNone/>
              <a:defRPr/>
            </a:lvl4pPr>
            <a:lvl5pPr marL="1341059" indent="0">
              <a:buNone/>
              <a:defRPr/>
            </a:lvl5pPr>
          </a:lstStyle>
          <a:p>
            <a:pPr algn="ctr"/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REMAX Office Name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LTD., Brokerage</a:t>
            </a:r>
            <a:b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Brokerage Name</a:t>
            </a:r>
          </a:p>
          <a:p>
            <a:pPr algn="ctr"/>
            <a:r>
              <a:rPr lang="en-US" dirty="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591811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89A94466-B388-F725-2CF3-763ACF7FC5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10136" y="2"/>
            <a:ext cx="5405459" cy="502919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5225800"/>
              <a:gd name="connsiteY0" fmla="*/ 0 h 4138612"/>
              <a:gd name="connsiteX1" fmla="*/ 3093787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3561994"/>
              <a:gd name="connsiteY0" fmla="*/ 0 h 4138612"/>
              <a:gd name="connsiteX1" fmla="*/ 3093787 w 3561994"/>
              <a:gd name="connsiteY1" fmla="*/ 0 h 4138612"/>
              <a:gd name="connsiteX2" fmla="*/ 3561994 w 3561994"/>
              <a:gd name="connsiteY2" fmla="*/ 4138612 h 4138612"/>
              <a:gd name="connsiteX3" fmla="*/ 0 w 3561994"/>
              <a:gd name="connsiteY3" fmla="*/ 4138612 h 4138612"/>
              <a:gd name="connsiteX4" fmla="*/ 2143862 w 3561994"/>
              <a:gd name="connsiteY4" fmla="*/ 0 h 4138612"/>
              <a:gd name="connsiteX0" fmla="*/ 2143862 w 4448243"/>
              <a:gd name="connsiteY0" fmla="*/ 0 h 4138612"/>
              <a:gd name="connsiteX1" fmla="*/ 3093787 w 4448243"/>
              <a:gd name="connsiteY1" fmla="*/ 0 h 4138612"/>
              <a:gd name="connsiteX2" fmla="*/ 4448243 w 4448243"/>
              <a:gd name="connsiteY2" fmla="*/ 4138612 h 4138612"/>
              <a:gd name="connsiteX3" fmla="*/ 0 w 4448243"/>
              <a:gd name="connsiteY3" fmla="*/ 4138612 h 4138612"/>
              <a:gd name="connsiteX4" fmla="*/ 2143862 w 4448243"/>
              <a:gd name="connsiteY4" fmla="*/ 0 h 4138612"/>
              <a:gd name="connsiteX0" fmla="*/ 2143862 w 4448243"/>
              <a:gd name="connsiteY0" fmla="*/ 0 h 4138612"/>
              <a:gd name="connsiteX1" fmla="*/ 4448242 w 4448243"/>
              <a:gd name="connsiteY1" fmla="*/ 0 h 4138612"/>
              <a:gd name="connsiteX2" fmla="*/ 4448243 w 4448243"/>
              <a:gd name="connsiteY2" fmla="*/ 4138612 h 4138612"/>
              <a:gd name="connsiteX3" fmla="*/ 0 w 4448243"/>
              <a:gd name="connsiteY3" fmla="*/ 4138612 h 4138612"/>
              <a:gd name="connsiteX4" fmla="*/ 2143862 w 4448243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243" h="4138612">
                <a:moveTo>
                  <a:pt x="2143862" y="0"/>
                </a:moveTo>
                <a:lnTo>
                  <a:pt x="4448242" y="0"/>
                </a:lnTo>
                <a:cubicBezTo>
                  <a:pt x="4448242" y="1379537"/>
                  <a:pt x="4448243" y="2759075"/>
                  <a:pt x="4448243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solidFill>
            <a:schemeClr val="bg1"/>
          </a:solidFill>
          <a:effectLst>
            <a:innerShdw blurRad="342900" dist="1778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marL="0" indent="0" algn="r">
              <a:buNone/>
              <a:defRPr sz="18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768BC-7BD8-6800-CA3F-5103F73932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5397500" cy="5029200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93C20971-19EB-91F9-E2F5-2891947760F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9033" y="2834961"/>
            <a:ext cx="2391328" cy="487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Montserrat" panose="02000505000000020004" pitchFamily="2" charset="77"/>
              </a:defRPr>
            </a:lvl1pPr>
          </a:lstStyle>
          <a:p>
            <a:r>
              <a:rPr lang="en-US" dirty="0">
                <a:solidFill>
                  <a:srgbClr val="626366"/>
                </a:solidFill>
              </a:rPr>
              <a:t>Listing Information</a:t>
            </a:r>
            <a:br>
              <a:rPr lang="en-US" dirty="0">
                <a:solidFill>
                  <a:srgbClr val="626366"/>
                </a:solidFill>
              </a:rPr>
            </a:br>
            <a:r>
              <a:rPr lang="en-US" dirty="0">
                <a:solidFill>
                  <a:srgbClr val="626366"/>
                </a:solidFill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75770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26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76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19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66B9AD9-BAF5-FBC9-A364-E20A60D64E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1FD21-DAD6-52CE-9563-6E4D2BBC7FC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F157C51-A21B-EA50-BA47-00EBAEF97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97500" cy="5029200"/>
          </a:xfrm>
          <a:prstGeom prst="rect">
            <a:avLst/>
          </a:prstGeom>
        </p:spPr>
      </p:pic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013A2AA1-226F-04E6-1548-36BA796AEA68}"/>
              </a:ext>
            </a:extLst>
          </p:cNvPr>
          <p:cNvSpPr txBox="1">
            <a:spLocks/>
          </p:cNvSpPr>
          <p:nvPr/>
        </p:nvSpPr>
        <p:spPr>
          <a:xfrm>
            <a:off x="489033" y="2835563"/>
            <a:ext cx="2391328" cy="560779"/>
          </a:xfrm>
          <a:prstGeom prst="rect">
            <a:avLst/>
          </a:prstGeom>
        </p:spPr>
        <p:txBody>
          <a:bodyPr/>
          <a:lstStyle>
            <a:lvl1pPr marL="0" indent="0" algn="l" defTabSz="670530" rtl="0" eaLnBrk="1" latinLnBrk="0" hangingPunct="1">
              <a:lnSpc>
                <a:spcPct val="90000"/>
              </a:lnSpc>
              <a:spcBef>
                <a:spcPts val="733"/>
              </a:spcBef>
              <a:buFont typeface="Arial" panose="020B0604020202020204" pitchFamily="34" charset="0"/>
              <a:buNone/>
              <a:defRPr sz="1050" b="0" i="0" kern="1200">
                <a:solidFill>
                  <a:srgbClr val="626466"/>
                </a:solidFill>
                <a:latin typeface="Montserrat" panose="02000505000000020004" pitchFamily="2" charset="77"/>
                <a:ea typeface="+mn-ea"/>
                <a:cs typeface="+mn-cs"/>
              </a:defRPr>
            </a:lvl1pPr>
            <a:lvl2pPr marL="335265" indent="0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0" indent="0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795" indent="0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None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59" indent="0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None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43956" indent="-167632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Char char="•"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9221" indent="-167632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Char char="•"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486" indent="-167632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Char char="•"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49750" indent="-167632" algn="l" defTabSz="670530" rtl="0" eaLnBrk="1" latinLnBrk="0" hangingPunct="1">
              <a:lnSpc>
                <a:spcPct val="90000"/>
              </a:lnSpc>
              <a:spcBef>
                <a:spcPts val="367"/>
              </a:spcBef>
              <a:buFont typeface="Arial" panose="020B0604020202020204" pitchFamily="34" charset="0"/>
              <a:buChar char="•"/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26366"/>
                </a:solidFill>
              </a:rPr>
              <a:t>Listing Information</a:t>
            </a:r>
          </a:p>
          <a:p>
            <a:r>
              <a:rPr lang="en-US" dirty="0">
                <a:solidFill>
                  <a:srgbClr val="626366"/>
                </a:solidFill>
              </a:rPr>
              <a:t>123 Main Street, City, ST 01234</a:t>
            </a:r>
          </a:p>
        </p:txBody>
      </p:sp>
    </p:spTree>
    <p:extLst>
      <p:ext uri="{BB962C8B-B14F-4D97-AF65-F5344CB8AC3E}">
        <p14:creationId xmlns:p14="http://schemas.microsoft.com/office/powerpoint/2010/main" val="14654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76F4D9-A0CE-3A92-FAA6-14EEBA5281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D475E-4E68-2D30-80B1-A5D45C9A9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17D62-6DE4-F41E-9786-8AE91A3B56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850" b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Samantha Smith</a:t>
            </a:r>
            <a:endParaRPr lang="en-US" sz="85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  <a:b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</a:br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  <a:endParaRPr lang="en-US" sz="850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8AF66-4B71-2719-6462-56A23CB52D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850" b="1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Joe Johnson</a:t>
            </a:r>
            <a:endParaRPr lang="en-US" sz="85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Agent Title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Phone (label)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email@remax.com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www.remax.com</a:t>
            </a:r>
          </a:p>
          <a:p>
            <a:r>
              <a:rPr lang="en-US" sz="850">
                <a:solidFill>
                  <a:srgbClr val="626366"/>
                </a:solidFill>
                <a:effectLst/>
                <a:latin typeface="Montserrat" panose="02000505000000020004" pitchFamily="2" charset="77"/>
              </a:rPr>
              <a:t>License # + Location</a:t>
            </a:r>
            <a:endParaRPr lang="en-US" sz="850" dirty="0">
              <a:solidFill>
                <a:srgbClr val="626366"/>
              </a:solidFill>
              <a:effectLst/>
              <a:latin typeface="Montserrat" panose="02000505000000020004" pitchFamily="2" charset="77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7063BF-0569-CED1-5C0D-FD760292CA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FB703D-EA99-D061-9431-677A31D53F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A343278-6199-73D8-3D6B-677DBC1A40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7046AA-F8D3-A11F-BEB1-1E36FF76786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0748FAE-442D-6299-38B7-28476BAB04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E9793F-8B0E-F999-9C1E-9F8E20618BA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627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82</TotalTime>
  <Words>306</Words>
  <Application>Microsoft Macintosh PowerPoint</Application>
  <PresentationFormat>Custom</PresentationFormat>
  <Paragraphs>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Montserrat</vt:lpstr>
      <vt:lpstr>Montserrat ExtraBold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Malinowski, Jackie</dc:creator>
  <cp:lastModifiedBy>Malinowski, Jackie</cp:lastModifiedBy>
  <cp:revision>5</cp:revision>
  <dcterms:created xsi:type="dcterms:W3CDTF">2024-10-04T17:35:07Z</dcterms:created>
  <dcterms:modified xsi:type="dcterms:W3CDTF">2025-10-05T03:31:44Z</dcterms:modified>
</cp:coreProperties>
</file>