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35"/>
    <a:srgbClr val="1B3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62B04-B6B6-FC4B-860F-91416BEA4BFE}" v="28" dt="2025-01-21T16:35:52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2" d="100"/>
          <a:sy n="82" d="100"/>
        </p:scale>
        <p:origin x="3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on, Lindsey" userId="09e0569f-5504-4aeb-98c8-d8d9a1e3616a" providerId="ADAL" clId="{2D062B04-B6B6-FC4B-860F-91416BEA4BFE}"/>
    <pc:docChg chg="undo custSel modSld">
      <pc:chgData name="Williamson, Lindsey" userId="09e0569f-5504-4aeb-98c8-d8d9a1e3616a" providerId="ADAL" clId="{2D062B04-B6B6-FC4B-860F-91416BEA4BFE}" dt="2025-01-21T16:38:53.362" v="53" actId="1076"/>
      <pc:docMkLst>
        <pc:docMk/>
      </pc:docMkLst>
      <pc:sldChg chg="modSp mod">
        <pc:chgData name="Williamson, Lindsey" userId="09e0569f-5504-4aeb-98c8-d8d9a1e3616a" providerId="ADAL" clId="{2D062B04-B6B6-FC4B-860F-91416BEA4BFE}" dt="2025-01-21T16:32:48.631" v="21" actId="34135"/>
        <pc:sldMkLst>
          <pc:docMk/>
          <pc:sldMk cId="2811603935" sldId="257"/>
        </pc:sldMkLst>
        <pc:picChg chg="mod">
          <ac:chgData name="Williamson, Lindsey" userId="09e0569f-5504-4aeb-98c8-d8d9a1e3616a" providerId="ADAL" clId="{2D062B04-B6B6-FC4B-860F-91416BEA4BFE}" dt="2025-01-21T16:32:48.631" v="21" actId="34135"/>
          <ac:picMkLst>
            <pc:docMk/>
            <pc:sldMk cId="2811603935" sldId="257"/>
            <ac:picMk id="9" creationId="{529EB7A8-2767-AC5A-F09F-DEA140AA5DCA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2:45.369" v="20" actId="34135"/>
        <pc:sldMkLst>
          <pc:docMk/>
          <pc:sldMk cId="4275801648" sldId="258"/>
        </pc:sldMkLst>
        <pc:picChg chg="mod">
          <ac:chgData name="Williamson, Lindsey" userId="09e0569f-5504-4aeb-98c8-d8d9a1e3616a" providerId="ADAL" clId="{2D062B04-B6B6-FC4B-860F-91416BEA4BFE}" dt="2025-01-21T16:32:45.369" v="20" actId="34135"/>
          <ac:picMkLst>
            <pc:docMk/>
            <pc:sldMk cId="4275801648" sldId="258"/>
            <ac:picMk id="7" creationId="{4A75B38A-DA62-C710-7593-3A60E5879231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2:41.883" v="19" actId="34135"/>
        <pc:sldMkLst>
          <pc:docMk/>
          <pc:sldMk cId="3181103941" sldId="259"/>
        </pc:sldMkLst>
        <pc:picChg chg="mod">
          <ac:chgData name="Williamson, Lindsey" userId="09e0569f-5504-4aeb-98c8-d8d9a1e3616a" providerId="ADAL" clId="{2D062B04-B6B6-FC4B-860F-91416BEA4BFE}" dt="2025-01-21T16:32:41.883" v="19" actId="34135"/>
          <ac:picMkLst>
            <pc:docMk/>
            <pc:sldMk cId="3181103941" sldId="259"/>
            <ac:picMk id="7" creationId="{1EB76EE7-87C4-CB82-DFB3-4B1EDD89AC11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2:38.396" v="18" actId="34135"/>
        <pc:sldMkLst>
          <pc:docMk/>
          <pc:sldMk cId="1460120239" sldId="260"/>
        </pc:sldMkLst>
        <pc:picChg chg="mod">
          <ac:chgData name="Williamson, Lindsey" userId="09e0569f-5504-4aeb-98c8-d8d9a1e3616a" providerId="ADAL" clId="{2D062B04-B6B6-FC4B-860F-91416BEA4BFE}" dt="2025-01-21T16:32:38.396" v="18" actId="34135"/>
          <ac:picMkLst>
            <pc:docMk/>
            <pc:sldMk cId="1460120239" sldId="260"/>
            <ac:picMk id="3" creationId="{69E8BA59-0020-D664-38E0-D0E80B98263B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2:34.838" v="17" actId="34135"/>
        <pc:sldMkLst>
          <pc:docMk/>
          <pc:sldMk cId="3667119785" sldId="261"/>
        </pc:sldMkLst>
        <pc:picChg chg="mod">
          <ac:chgData name="Williamson, Lindsey" userId="09e0569f-5504-4aeb-98c8-d8d9a1e3616a" providerId="ADAL" clId="{2D062B04-B6B6-FC4B-860F-91416BEA4BFE}" dt="2025-01-21T16:32:34.838" v="17" actId="34135"/>
          <ac:picMkLst>
            <pc:docMk/>
            <pc:sldMk cId="3667119785" sldId="261"/>
            <ac:picMk id="4" creationId="{828F11F4-58F8-0A1E-39D6-A3C6109299F4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2:30.942" v="16" actId="34135"/>
        <pc:sldMkLst>
          <pc:docMk/>
          <pc:sldMk cId="39348477" sldId="262"/>
        </pc:sldMkLst>
        <pc:picChg chg="mod">
          <ac:chgData name="Williamson, Lindsey" userId="09e0569f-5504-4aeb-98c8-d8d9a1e3616a" providerId="ADAL" clId="{2D062B04-B6B6-FC4B-860F-91416BEA4BFE}" dt="2025-01-21T16:32:30.942" v="16" actId="34135"/>
          <ac:picMkLst>
            <pc:docMk/>
            <pc:sldMk cId="39348477" sldId="262"/>
            <ac:picMk id="3" creationId="{414363F1-BCF9-BEE1-B6B4-1C3D9C28822D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2:26.895" v="15" actId="34135"/>
        <pc:sldMkLst>
          <pc:docMk/>
          <pc:sldMk cId="1372080792" sldId="263"/>
        </pc:sldMkLst>
        <pc:picChg chg="mod">
          <ac:chgData name="Williamson, Lindsey" userId="09e0569f-5504-4aeb-98c8-d8d9a1e3616a" providerId="ADAL" clId="{2D062B04-B6B6-FC4B-860F-91416BEA4BFE}" dt="2025-01-21T16:32:26.895" v="15" actId="34135"/>
          <ac:picMkLst>
            <pc:docMk/>
            <pc:sldMk cId="1372080792" sldId="263"/>
            <ac:picMk id="4" creationId="{039D6F2E-AF73-7ACB-317E-09BA724F48BE}"/>
          </ac:picMkLst>
        </pc:picChg>
      </pc:sldChg>
      <pc:sldChg chg="addSp modSp mod">
        <pc:chgData name="Williamson, Lindsey" userId="09e0569f-5504-4aeb-98c8-d8d9a1e3616a" providerId="ADAL" clId="{2D062B04-B6B6-FC4B-860F-91416BEA4BFE}" dt="2025-01-21T16:38:53.362" v="53" actId="1076"/>
        <pc:sldMkLst>
          <pc:docMk/>
          <pc:sldMk cId="2663812176" sldId="264"/>
        </pc:sldMkLst>
        <pc:spChg chg="add mod">
          <ac:chgData name="Williamson, Lindsey" userId="09e0569f-5504-4aeb-98c8-d8d9a1e3616a" providerId="ADAL" clId="{2D062B04-B6B6-FC4B-860F-91416BEA4BFE}" dt="2025-01-21T16:33:16.620" v="25" actId="34135"/>
          <ac:spMkLst>
            <pc:docMk/>
            <pc:sldMk cId="2663812176" sldId="264"/>
            <ac:spMk id="4" creationId="{41EBAD34-C1F3-65C9-92EB-EA7C34273064}"/>
          </ac:spMkLst>
        </pc:spChg>
        <pc:spChg chg="add mod">
          <ac:chgData name="Williamson, Lindsey" userId="09e0569f-5504-4aeb-98c8-d8d9a1e3616a" providerId="ADAL" clId="{2D062B04-B6B6-FC4B-860F-91416BEA4BFE}" dt="2025-01-21T16:38:53.362" v="53" actId="1076"/>
          <ac:spMkLst>
            <pc:docMk/>
            <pc:sldMk cId="2663812176" sldId="264"/>
            <ac:spMk id="5" creationId="{6771DA5C-4EF3-5860-A7D2-5F3CC898492A}"/>
          </ac:spMkLst>
        </pc:spChg>
        <pc:picChg chg="add mod modCrop">
          <ac:chgData name="Williamson, Lindsey" userId="09e0569f-5504-4aeb-98c8-d8d9a1e3616a" providerId="ADAL" clId="{2D062B04-B6B6-FC4B-860F-91416BEA4BFE}" dt="2025-01-21T16:32:21.116" v="14" actId="34135"/>
          <ac:picMkLst>
            <pc:docMk/>
            <pc:sldMk cId="2663812176" sldId="264"/>
            <ac:picMk id="2" creationId="{0005E76A-8DD5-3824-8A2D-124CDD240621}"/>
          </ac:picMkLst>
        </pc:picChg>
        <pc:picChg chg="mod modCrop">
          <ac:chgData name="Williamson, Lindsey" userId="09e0569f-5504-4aeb-98c8-d8d9a1e3616a" providerId="ADAL" clId="{2D062B04-B6B6-FC4B-860F-91416BEA4BFE}" dt="2025-01-21T16:32:21.116" v="14" actId="34135"/>
          <ac:picMkLst>
            <pc:docMk/>
            <pc:sldMk cId="2663812176" sldId="264"/>
            <ac:picMk id="3" creationId="{E0127B60-7E9C-3C3C-CC61-D34DEF73B484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3:04.581" v="22" actId="34135"/>
        <pc:sldMkLst>
          <pc:docMk/>
          <pc:sldMk cId="1170161425" sldId="265"/>
        </pc:sldMkLst>
        <pc:picChg chg="mod">
          <ac:chgData name="Williamson, Lindsey" userId="09e0569f-5504-4aeb-98c8-d8d9a1e3616a" providerId="ADAL" clId="{2D062B04-B6B6-FC4B-860F-91416BEA4BFE}" dt="2025-01-21T16:33:04.581" v="22" actId="34135"/>
          <ac:picMkLst>
            <pc:docMk/>
            <pc:sldMk cId="1170161425" sldId="265"/>
            <ac:picMk id="4" creationId="{03DA992D-91E1-AAEE-775D-235569E9004A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3:08.055" v="23" actId="34135"/>
        <pc:sldMkLst>
          <pc:docMk/>
          <pc:sldMk cId="2975248795" sldId="266"/>
        </pc:sldMkLst>
        <pc:picChg chg="mod">
          <ac:chgData name="Williamson, Lindsey" userId="09e0569f-5504-4aeb-98c8-d8d9a1e3616a" providerId="ADAL" clId="{2D062B04-B6B6-FC4B-860F-91416BEA4BFE}" dt="2025-01-21T16:33:08.055" v="23" actId="34135"/>
          <ac:picMkLst>
            <pc:docMk/>
            <pc:sldMk cId="2975248795" sldId="266"/>
            <ac:picMk id="3" creationId="{D34E3551-6A58-5988-BF7D-3C22A417CCD3}"/>
          </ac:picMkLst>
        </pc:picChg>
      </pc:sldChg>
      <pc:sldChg chg="modSp mod">
        <pc:chgData name="Williamson, Lindsey" userId="09e0569f-5504-4aeb-98c8-d8d9a1e3616a" providerId="ADAL" clId="{2D062B04-B6B6-FC4B-860F-91416BEA4BFE}" dt="2025-01-21T16:33:12.143" v="24" actId="34135"/>
        <pc:sldMkLst>
          <pc:docMk/>
          <pc:sldMk cId="2840304027" sldId="267"/>
        </pc:sldMkLst>
        <pc:picChg chg="mod">
          <ac:chgData name="Williamson, Lindsey" userId="09e0569f-5504-4aeb-98c8-d8d9a1e3616a" providerId="ADAL" clId="{2D062B04-B6B6-FC4B-860F-91416BEA4BFE}" dt="2025-01-21T16:33:12.143" v="24" actId="34135"/>
          <ac:picMkLst>
            <pc:docMk/>
            <pc:sldMk cId="2840304027" sldId="267"/>
            <ac:picMk id="4" creationId="{EE55BAE7-BF2D-62E9-FC74-70D78A2CB5E1}"/>
          </ac:picMkLst>
        </pc:picChg>
      </pc:sldChg>
      <pc:sldChg chg="addSp delSp modSp mod">
        <pc:chgData name="Williamson, Lindsey" userId="09e0569f-5504-4aeb-98c8-d8d9a1e3616a" providerId="ADAL" clId="{2D062B04-B6B6-FC4B-860F-91416BEA4BFE}" dt="2025-01-10T19:33:25.379" v="3" actId="18131"/>
        <pc:sldMkLst>
          <pc:docMk/>
          <pc:sldMk cId="1526310050" sldId="270"/>
        </pc:sldMkLst>
        <pc:spChg chg="del">
          <ac:chgData name="Williamson, Lindsey" userId="09e0569f-5504-4aeb-98c8-d8d9a1e3616a" providerId="ADAL" clId="{2D062B04-B6B6-FC4B-860F-91416BEA4BFE}" dt="2025-01-10T19:29:46.555" v="0" actId="931"/>
          <ac:spMkLst>
            <pc:docMk/>
            <pc:sldMk cId="1526310050" sldId="270"/>
            <ac:spMk id="2" creationId="{2BE24778-F385-F44E-612B-C0EBD77595CB}"/>
          </ac:spMkLst>
        </pc:spChg>
        <pc:picChg chg="add mod modCrop">
          <ac:chgData name="Williamson, Lindsey" userId="09e0569f-5504-4aeb-98c8-d8d9a1e3616a" providerId="ADAL" clId="{2D062B04-B6B6-FC4B-860F-91416BEA4BFE}" dt="2025-01-10T19:33:25.379" v="3" actId="18131"/>
          <ac:picMkLst>
            <pc:docMk/>
            <pc:sldMk cId="1526310050" sldId="270"/>
            <ac:picMk id="10" creationId="{1AD70D27-A95F-A97F-76CF-E8100FF1B7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C1DA51-FDC6-162A-E6D4-421EA6CB6579}"/>
              </a:ext>
            </a:extLst>
          </p:cNvPr>
          <p:cNvSpPr/>
          <p:nvPr userDrawn="1"/>
        </p:nvSpPr>
        <p:spPr>
          <a:xfrm>
            <a:off x="0" y="7736114"/>
            <a:ext cx="7772400" cy="2322286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336EE4-F2B8-1301-DB8E-5380D3533C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772400" cy="77361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BAE93BF-2EDC-31DF-71C0-25D1F40682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9895" y="8282115"/>
            <a:ext cx="1100483" cy="123028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C8224B1F-DB19-1740-82B0-9C13FBF875F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76176EF4-8543-9F4C-93D0-AFE967FCC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03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575F54C-19A5-4158-BBCF-E895A2F61F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46" b="3710"/>
          <a:stretch/>
        </p:blipFill>
        <p:spPr>
          <a:xfrm>
            <a:off x="0" y="493486"/>
            <a:ext cx="7772400" cy="73772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730D6-D019-1847-FCE4-550ADFE75A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1D330-C478-E756-3C58-1E73F85159F8}"/>
              </a:ext>
            </a:extLst>
          </p:cNvPr>
          <p:cNvSpPr txBox="1"/>
          <p:nvPr/>
        </p:nvSpPr>
        <p:spPr>
          <a:xfrm>
            <a:off x="4911047" y="8374037"/>
            <a:ext cx="28613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&lt;FIRST LAST NAME&gt;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&lt;RE/MAX Office Name&gt;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&lt;Email Address&gt;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&lt;Website&gt;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&lt;Office Number&gt;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&lt;Cell Number&gt;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BDB12-A60F-D4D2-868E-FDFBDD025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67" y="8435293"/>
            <a:ext cx="2448781" cy="8407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BE69F5-9C05-9A82-B49B-C76FA6752D41}"/>
              </a:ext>
            </a:extLst>
          </p:cNvPr>
          <p:cNvGrpSpPr/>
          <p:nvPr/>
        </p:nvGrpSpPr>
        <p:grpSpPr>
          <a:xfrm>
            <a:off x="2340864" y="1202733"/>
            <a:ext cx="3090672" cy="1308082"/>
            <a:chOff x="2141013" y="1255363"/>
            <a:chExt cx="3090672" cy="1308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0980D4-55D7-A0C9-C0C1-326278532281}"/>
                </a:ext>
              </a:extLst>
            </p:cNvPr>
            <p:cNvSpPr txBox="1"/>
            <p:nvPr/>
          </p:nvSpPr>
          <p:spPr>
            <a:xfrm>
              <a:off x="2592221" y="1255363"/>
              <a:ext cx="218825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spc="100" dirty="0">
                  <a:solidFill>
                    <a:srgbClr val="1E355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REFINED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A64034-10B2-49C4-3D31-385FA0A7D2E8}"/>
                </a:ext>
              </a:extLst>
            </p:cNvPr>
            <p:cNvCxnSpPr>
              <a:cxnSpLocks/>
            </p:cNvCxnSpPr>
            <p:nvPr/>
          </p:nvCxnSpPr>
          <p:spPr>
            <a:xfrm>
              <a:off x="2756451" y="2055598"/>
              <a:ext cx="1859797" cy="0"/>
            </a:xfrm>
            <a:prstGeom prst="line">
              <a:avLst/>
            </a:prstGeom>
            <a:ln>
              <a:solidFill>
                <a:srgbClr val="1B325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E31D3-7916-EC42-79C0-92BEEB6C60F2}"/>
                </a:ext>
              </a:extLst>
            </p:cNvPr>
            <p:cNvSpPr txBox="1"/>
            <p:nvPr/>
          </p:nvSpPr>
          <p:spPr>
            <a:xfrm>
              <a:off x="2141013" y="2240280"/>
              <a:ext cx="309067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1E355E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Luxury Real Estate Marketing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14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4D2A-26B7-0E6B-AF4F-11F77D140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A992D-91E1-AAEE-775D-235569E90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61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2FF7-6102-E6C4-AE96-21F989830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E3551-6A58-5988-BF7D-3C22A417CC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848D-F363-67C4-4345-62AD9BDC6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55BAE7-BF2D-62E9-FC74-70D78A2CB5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9EB7A8-2767-AC5A-F09F-DEA140AA5D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0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75B38A-DA62-C710-7593-3A60E58792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0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20379-F836-CB38-A5E1-2FF6E257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B76EE7-87C4-CB82-DFB3-4B1EDD89AC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0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CFC5D-D7DA-6271-83A8-72DB37109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8BA59-0020-D664-38E0-D0E80B9826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0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7112C-B83B-8A44-DA7B-BB21B8B30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F11F4-58F8-0A1E-39D6-A3C6109299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1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DFD79-5586-CBAE-4655-4681B7B5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363F1-BCF9-BEE1-B6B4-1C3D9C2882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6984-B300-7CCB-BCB5-0DEA96EBB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9D6F2E-AF73-7ACB-317E-09BA724F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940A7-4951-8043-0F8F-CF2A97507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150554-CE32-864F-B877-766F291C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DEEC4A-888B-6D95-077D-8B3F840FA17F}"/>
              </a:ext>
            </a:extLst>
          </p:cNvPr>
          <p:cNvSpPr/>
          <p:nvPr/>
        </p:nvSpPr>
        <p:spPr>
          <a:xfrm>
            <a:off x="0" y="5315917"/>
            <a:ext cx="7772400" cy="4169044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1DA5C-4EF3-5860-A7D2-5F3CC898492A}"/>
              </a:ext>
            </a:extLst>
          </p:cNvPr>
          <p:cNvSpPr txBox="1"/>
          <p:nvPr/>
        </p:nvSpPr>
        <p:spPr>
          <a:xfrm>
            <a:off x="448676" y="5800078"/>
            <a:ext cx="7031116" cy="306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MAXTech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powered by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BoldTrail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tech ecosystem enables The REMAX Collection luxury agents to customize their marketing from websites and print products to much more, increasing efficiency in and out of the office.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DesignCenter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Captivating designs and layouts for The REMAX Collection luxury agents to create custom-branded print and digital materials to promote your listing. Available materials include brochures, single-property websites, property tours, flyers, postcards and social media posts.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ListingMachine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connects to the MLS to automatically import property details, creating robust marketing campaigns for each listing. This includes generating social media content for various platforms.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Adwerx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Advertise a listing across the web, geographically target or find those interested in real estate-related sites. Ads go where people spend their time online, including Facebook and hundreds of top websites. Includes email insights into the ad’s results.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Xpressdocs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REMAX-approved supplier with proprietary software that houses all the necessary tools to produce REMAX-approved marketing materials from a single, robust platform.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Deluxe —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REMAX-approved supplier allows agents to create impactful marketing brochures, flyers and postcards.</a:t>
            </a:r>
          </a:p>
        </p:txBody>
      </p:sp>
    </p:spTree>
    <p:extLst>
      <p:ext uri="{BB962C8B-B14F-4D97-AF65-F5344CB8AC3E}">
        <p14:creationId xmlns:p14="http://schemas.microsoft.com/office/powerpoint/2010/main" val="2663812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230</Words>
  <Application>Microsoft Macintosh PowerPoint</Application>
  <PresentationFormat>Custom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Williamson, Lindsey</dc:creator>
  <cp:lastModifiedBy>Williamson, Lindsey</cp:lastModifiedBy>
  <cp:revision>6</cp:revision>
  <dcterms:created xsi:type="dcterms:W3CDTF">2025-01-10T15:52:17Z</dcterms:created>
  <dcterms:modified xsi:type="dcterms:W3CDTF">2025-11-05T14:00:35Z</dcterms:modified>
</cp:coreProperties>
</file>