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</p:sldIdLst>
  <p:sldSz cx="3594100" cy="914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5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57E0BF-1764-1D45-994E-E7AAA5515129}" v="5" dt="2025-10-10T20:22:33.6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363" d="100"/>
          <a:sy n="363" d="100"/>
        </p:scale>
        <p:origin x="168" y="1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illy, Kim" userId="4adddbf3-fa2f-4e3c-83ba-7c0bb451a068" providerId="ADAL" clId="{919CE715-E03E-8D45-8E97-FB8C6DD70CFD}"/>
    <pc:docChg chg="modSld">
      <pc:chgData name="Reilly, Kim" userId="4adddbf3-fa2f-4e3c-83ba-7c0bb451a068" providerId="ADAL" clId="{919CE715-E03E-8D45-8E97-FB8C6DD70CFD}" dt="2025-02-18T20:02:27.911" v="4" actId="14826"/>
      <pc:docMkLst>
        <pc:docMk/>
      </pc:docMkLst>
      <pc:sldChg chg="modSp mod">
        <pc:chgData name="Reilly, Kim" userId="4adddbf3-fa2f-4e3c-83ba-7c0bb451a068" providerId="ADAL" clId="{919CE715-E03E-8D45-8E97-FB8C6DD70CFD}" dt="2025-02-18T20:02:27.911" v="4" actId="14826"/>
        <pc:sldMkLst>
          <pc:docMk/>
          <pc:sldMk cId="779853549" sldId="256"/>
        </pc:sldMkLst>
        <pc:spChg chg="mod">
          <ac:chgData name="Reilly, Kim" userId="4adddbf3-fa2f-4e3c-83ba-7c0bb451a068" providerId="ADAL" clId="{919CE715-E03E-8D45-8E97-FB8C6DD70CFD}" dt="2025-02-17T22:03:48.786" v="3" actId="1076"/>
          <ac:spMkLst>
            <pc:docMk/>
            <pc:sldMk cId="779853549" sldId="256"/>
            <ac:spMk id="6" creationId="{4D612071-8052-84EF-1919-09CC8BA6932C}"/>
          </ac:spMkLst>
        </pc:spChg>
        <pc:spChg chg="mod">
          <ac:chgData name="Reilly, Kim" userId="4adddbf3-fa2f-4e3c-83ba-7c0bb451a068" providerId="ADAL" clId="{919CE715-E03E-8D45-8E97-FB8C6DD70CFD}" dt="2025-02-17T22:03:39.315" v="0" actId="404"/>
          <ac:spMkLst>
            <pc:docMk/>
            <pc:sldMk cId="779853549" sldId="256"/>
            <ac:spMk id="7" creationId="{D3C3A734-51B9-6E88-1822-9C6C20E5BD19}"/>
          </ac:spMkLst>
        </pc:spChg>
        <pc:picChg chg="mod">
          <ac:chgData name="Reilly, Kim" userId="4adddbf3-fa2f-4e3c-83ba-7c0bb451a068" providerId="ADAL" clId="{919CE715-E03E-8D45-8E97-FB8C6DD70CFD}" dt="2025-02-18T20:02:27.911" v="4" actId="14826"/>
          <ac:picMkLst>
            <pc:docMk/>
            <pc:sldMk cId="779853549" sldId="256"/>
            <ac:picMk id="5" creationId="{FAB4C88E-D3A8-C0D3-7477-E4AC0F10A1AF}"/>
          </ac:picMkLst>
        </pc:picChg>
      </pc:sldChg>
    </pc:docChg>
  </pc:docChgLst>
  <pc:docChgLst>
    <pc:chgData name="Malinowski, Jackie" userId="80873aa5-d70a-4342-86d4-bf6e3c41f532" providerId="ADAL" clId="{0A57E0BF-1764-1D45-994E-E7AAA5515129}"/>
    <pc:docChg chg="undo custSel addSld modSld modMainMaster">
      <pc:chgData name="Malinowski, Jackie" userId="80873aa5-d70a-4342-86d4-bf6e3c41f532" providerId="ADAL" clId="{0A57E0BF-1764-1D45-994E-E7AAA5515129}" dt="2025-10-10T20:22:43.564" v="57" actId="207"/>
      <pc:docMkLst>
        <pc:docMk/>
      </pc:docMkLst>
      <pc:sldChg chg="delSp modSp mod">
        <pc:chgData name="Malinowski, Jackie" userId="80873aa5-d70a-4342-86d4-bf6e3c41f532" providerId="ADAL" clId="{0A57E0BF-1764-1D45-994E-E7AAA5515129}" dt="2025-10-10T20:21:32.465" v="50" actId="14100"/>
        <pc:sldMkLst>
          <pc:docMk/>
          <pc:sldMk cId="779853549" sldId="256"/>
        </pc:sldMkLst>
        <pc:spChg chg="mod">
          <ac:chgData name="Malinowski, Jackie" userId="80873aa5-d70a-4342-86d4-bf6e3c41f532" providerId="ADAL" clId="{0A57E0BF-1764-1D45-994E-E7AAA5515129}" dt="2025-10-10T20:21:12.890" v="42" actId="121"/>
          <ac:spMkLst>
            <pc:docMk/>
            <pc:sldMk cId="779853549" sldId="256"/>
            <ac:spMk id="6" creationId="{4D612071-8052-84EF-1919-09CC8BA6932C}"/>
          </ac:spMkLst>
        </pc:spChg>
        <pc:spChg chg="mod">
          <ac:chgData name="Malinowski, Jackie" userId="80873aa5-d70a-4342-86d4-bf6e3c41f532" providerId="ADAL" clId="{0A57E0BF-1764-1D45-994E-E7AAA5515129}" dt="2025-10-10T20:21:32.465" v="50" actId="14100"/>
          <ac:spMkLst>
            <pc:docMk/>
            <pc:sldMk cId="779853549" sldId="256"/>
            <ac:spMk id="7" creationId="{D3C3A734-51B9-6E88-1822-9C6C20E5BD19}"/>
          </ac:spMkLst>
        </pc:spChg>
        <pc:picChg chg="del mod">
          <ac:chgData name="Malinowski, Jackie" userId="80873aa5-d70a-4342-86d4-bf6e3c41f532" providerId="ADAL" clId="{0A57E0BF-1764-1D45-994E-E7AAA5515129}" dt="2025-10-10T20:20:47.270" v="23" actId="478"/>
          <ac:picMkLst>
            <pc:docMk/>
            <pc:sldMk cId="779853549" sldId="256"/>
            <ac:picMk id="5" creationId="{FAB4C88E-D3A8-C0D3-7477-E4AC0F10A1AF}"/>
          </ac:picMkLst>
        </pc:picChg>
      </pc:sldChg>
      <pc:sldChg chg="addSp modSp new mod">
        <pc:chgData name="Malinowski, Jackie" userId="80873aa5-d70a-4342-86d4-bf6e3c41f532" providerId="ADAL" clId="{0A57E0BF-1764-1D45-994E-E7AAA5515129}" dt="2025-10-10T20:22:43.564" v="57" actId="207"/>
        <pc:sldMkLst>
          <pc:docMk/>
          <pc:sldMk cId="612751852" sldId="257"/>
        </pc:sldMkLst>
        <pc:spChg chg="add mod">
          <ac:chgData name="Malinowski, Jackie" userId="80873aa5-d70a-4342-86d4-bf6e3c41f532" providerId="ADAL" clId="{0A57E0BF-1764-1D45-994E-E7AAA5515129}" dt="2025-10-10T20:22:43.564" v="57" actId="207"/>
          <ac:spMkLst>
            <pc:docMk/>
            <pc:sldMk cId="612751852" sldId="257"/>
            <ac:spMk id="2" creationId="{E5C250E1-51B2-A330-ECF4-1684DA35D94D}"/>
          </ac:spMkLst>
        </pc:spChg>
        <pc:spChg chg="add mod">
          <ac:chgData name="Malinowski, Jackie" userId="80873aa5-d70a-4342-86d4-bf6e3c41f532" providerId="ADAL" clId="{0A57E0BF-1764-1D45-994E-E7AAA5515129}" dt="2025-10-10T20:22:36.779" v="56" actId="207"/>
          <ac:spMkLst>
            <pc:docMk/>
            <pc:sldMk cId="612751852" sldId="257"/>
            <ac:spMk id="3" creationId="{FA752D09-84B4-59D8-A288-3C415FF0470F}"/>
          </ac:spMkLst>
        </pc:spChg>
      </pc:sldChg>
      <pc:sldMasterChg chg="addSldLayout delSldLayout modSldLayout">
        <pc:chgData name="Malinowski, Jackie" userId="80873aa5-d70a-4342-86d4-bf6e3c41f532" providerId="ADAL" clId="{0A57E0BF-1764-1D45-994E-E7AAA5515129}" dt="2025-10-10T20:22:22.576" v="53"/>
        <pc:sldMasterMkLst>
          <pc:docMk/>
          <pc:sldMasterMk cId="207147187" sldId="2147483672"/>
        </pc:sldMasterMkLst>
        <pc:sldLayoutChg chg="addSp delSp modSp mod">
          <pc:chgData name="Malinowski, Jackie" userId="80873aa5-d70a-4342-86d4-bf6e3c41f532" providerId="ADAL" clId="{0A57E0BF-1764-1D45-994E-E7AAA5515129}" dt="2025-10-10T20:20:40.667" v="22" actId="1076"/>
          <pc:sldLayoutMkLst>
            <pc:docMk/>
            <pc:sldMasterMk cId="207147187" sldId="2147483672"/>
            <pc:sldLayoutMk cId="1638239918" sldId="2147483673"/>
          </pc:sldLayoutMkLst>
          <pc:spChg chg="del">
            <ac:chgData name="Malinowski, Jackie" userId="80873aa5-d70a-4342-86d4-bf6e3c41f532" providerId="ADAL" clId="{0A57E0BF-1764-1D45-994E-E7AAA5515129}" dt="2025-10-10T20:20:02.354" v="13" actId="478"/>
            <ac:spMkLst>
              <pc:docMk/>
              <pc:sldMasterMk cId="207147187" sldId="2147483672"/>
              <pc:sldLayoutMk cId="1638239918" sldId="2147483673"/>
              <ac:spMk id="2" creationId="{00000000-0000-0000-0000-000000000000}"/>
            </ac:spMkLst>
          </pc:spChg>
          <pc:spChg chg="del">
            <ac:chgData name="Malinowski, Jackie" userId="80873aa5-d70a-4342-86d4-bf6e3c41f532" providerId="ADAL" clId="{0A57E0BF-1764-1D45-994E-E7AAA5515129}" dt="2025-10-10T20:20:02.354" v="13" actId="478"/>
            <ac:spMkLst>
              <pc:docMk/>
              <pc:sldMasterMk cId="207147187" sldId="2147483672"/>
              <pc:sldLayoutMk cId="1638239918" sldId="2147483673"/>
              <ac:spMk id="3" creationId="{00000000-0000-0000-0000-000000000000}"/>
            </ac:spMkLst>
          </pc:spChg>
          <pc:spChg chg="del">
            <ac:chgData name="Malinowski, Jackie" userId="80873aa5-d70a-4342-86d4-bf6e3c41f532" providerId="ADAL" clId="{0A57E0BF-1764-1D45-994E-E7AAA5515129}" dt="2025-10-10T20:20:02.354" v="13" actId="478"/>
            <ac:spMkLst>
              <pc:docMk/>
              <pc:sldMasterMk cId="207147187" sldId="2147483672"/>
              <pc:sldLayoutMk cId="1638239918" sldId="2147483673"/>
              <ac:spMk id="4" creationId="{00000000-0000-0000-0000-000000000000}"/>
            </ac:spMkLst>
          </pc:spChg>
          <pc:spChg chg="del">
            <ac:chgData name="Malinowski, Jackie" userId="80873aa5-d70a-4342-86d4-bf6e3c41f532" providerId="ADAL" clId="{0A57E0BF-1764-1D45-994E-E7AAA5515129}" dt="2025-10-10T20:20:02.354" v="13" actId="478"/>
            <ac:spMkLst>
              <pc:docMk/>
              <pc:sldMasterMk cId="207147187" sldId="2147483672"/>
              <pc:sldLayoutMk cId="1638239918" sldId="2147483673"/>
              <ac:spMk id="5" creationId="{00000000-0000-0000-0000-000000000000}"/>
            </ac:spMkLst>
          </pc:spChg>
          <pc:spChg chg="del">
            <ac:chgData name="Malinowski, Jackie" userId="80873aa5-d70a-4342-86d4-bf6e3c41f532" providerId="ADAL" clId="{0A57E0BF-1764-1D45-994E-E7AAA5515129}" dt="2025-10-10T20:20:02.354" v="13" actId="478"/>
            <ac:spMkLst>
              <pc:docMk/>
              <pc:sldMasterMk cId="207147187" sldId="2147483672"/>
              <pc:sldLayoutMk cId="1638239918" sldId="2147483673"/>
              <ac:spMk id="6" creationId="{00000000-0000-0000-0000-000000000000}"/>
            </ac:spMkLst>
          </pc:spChg>
          <pc:picChg chg="add del mod">
            <ac:chgData name="Malinowski, Jackie" userId="80873aa5-d70a-4342-86d4-bf6e3c41f532" providerId="ADAL" clId="{0A57E0BF-1764-1D45-994E-E7AAA5515129}" dt="2025-10-10T20:20:17.534" v="16" actId="478"/>
            <ac:picMkLst>
              <pc:docMk/>
              <pc:sldMasterMk cId="207147187" sldId="2147483672"/>
              <pc:sldLayoutMk cId="1638239918" sldId="2147483673"/>
              <ac:picMk id="8" creationId="{40FD256B-1EE0-C283-95E2-980D9D239610}"/>
            </ac:picMkLst>
          </pc:picChg>
          <pc:picChg chg="add del mod">
            <ac:chgData name="Malinowski, Jackie" userId="80873aa5-d70a-4342-86d4-bf6e3c41f532" providerId="ADAL" clId="{0A57E0BF-1764-1D45-994E-E7AAA5515129}" dt="2025-10-10T20:20:16.878" v="15" actId="478"/>
            <ac:picMkLst>
              <pc:docMk/>
              <pc:sldMasterMk cId="207147187" sldId="2147483672"/>
              <pc:sldLayoutMk cId="1638239918" sldId="2147483673"/>
              <ac:picMk id="10" creationId="{9F5E5FC4-CD34-0F7A-F2E2-F0275C63BB80}"/>
            </ac:picMkLst>
          </pc:picChg>
          <pc:picChg chg="add mod">
            <ac:chgData name="Malinowski, Jackie" userId="80873aa5-d70a-4342-86d4-bf6e3c41f532" providerId="ADAL" clId="{0A57E0BF-1764-1D45-994E-E7AAA5515129}" dt="2025-10-10T20:20:40.667" v="22" actId="1076"/>
            <ac:picMkLst>
              <pc:docMk/>
              <pc:sldMasterMk cId="207147187" sldId="2147483672"/>
              <pc:sldLayoutMk cId="1638239918" sldId="2147483673"/>
              <ac:picMk id="12" creationId="{9DBB373E-EFD3-18CE-4B3D-2B04729A044A}"/>
            </ac:picMkLst>
          </pc:picChg>
        </pc:sldLayoutChg>
        <pc:sldLayoutChg chg="del">
          <pc:chgData name="Malinowski, Jackie" userId="80873aa5-d70a-4342-86d4-bf6e3c41f532" providerId="ADAL" clId="{0A57E0BF-1764-1D45-994E-E7AAA5515129}" dt="2025-10-10T20:20:00.443" v="7" actId="2696"/>
          <pc:sldLayoutMkLst>
            <pc:docMk/>
            <pc:sldMasterMk cId="207147187" sldId="2147483672"/>
            <pc:sldLayoutMk cId="2768625310" sldId="2147483674"/>
          </pc:sldLayoutMkLst>
        </pc:sldLayoutChg>
        <pc:sldLayoutChg chg="modSp add mod modTransition setBg">
          <pc:chgData name="Malinowski, Jackie" userId="80873aa5-d70a-4342-86d4-bf6e3c41f532" providerId="ADAL" clId="{0A57E0BF-1764-1D45-994E-E7AAA5515129}" dt="2025-10-10T20:22:22.576" v="53"/>
          <pc:sldLayoutMkLst>
            <pc:docMk/>
            <pc:sldMasterMk cId="207147187" sldId="2147483672"/>
            <pc:sldLayoutMk cId="3420121316" sldId="2147483674"/>
          </pc:sldLayoutMkLst>
          <pc:picChg chg="mod">
            <ac:chgData name="Malinowski, Jackie" userId="80873aa5-d70a-4342-86d4-bf6e3c41f532" providerId="ADAL" clId="{0A57E0BF-1764-1D45-994E-E7AAA5515129}" dt="2025-10-10T20:22:15.259" v="52" actId="14826"/>
            <ac:picMkLst>
              <pc:docMk/>
              <pc:sldMasterMk cId="207147187" sldId="2147483672"/>
              <pc:sldLayoutMk cId="3420121316" sldId="2147483674"/>
              <ac:picMk id="12" creationId="{9DBB373E-EFD3-18CE-4B3D-2B04729A044A}"/>
            </ac:picMkLst>
          </pc:picChg>
        </pc:sldLayoutChg>
        <pc:sldLayoutChg chg="del">
          <pc:chgData name="Malinowski, Jackie" userId="80873aa5-d70a-4342-86d4-bf6e3c41f532" providerId="ADAL" clId="{0A57E0BF-1764-1D45-994E-E7AAA5515129}" dt="2025-10-10T20:20:00.440" v="4" actId="2696"/>
          <pc:sldLayoutMkLst>
            <pc:docMk/>
            <pc:sldMasterMk cId="207147187" sldId="2147483672"/>
            <pc:sldLayoutMk cId="3813517109" sldId="2147483675"/>
          </pc:sldLayoutMkLst>
        </pc:sldLayoutChg>
        <pc:sldLayoutChg chg="del">
          <pc:chgData name="Malinowski, Jackie" userId="80873aa5-d70a-4342-86d4-bf6e3c41f532" providerId="ADAL" clId="{0A57E0BF-1764-1D45-994E-E7AAA5515129}" dt="2025-10-10T20:20:00.448" v="11" actId="2696"/>
          <pc:sldLayoutMkLst>
            <pc:docMk/>
            <pc:sldMasterMk cId="207147187" sldId="2147483672"/>
            <pc:sldLayoutMk cId="775207717" sldId="2147483676"/>
          </pc:sldLayoutMkLst>
        </pc:sldLayoutChg>
        <pc:sldLayoutChg chg="del">
          <pc:chgData name="Malinowski, Jackie" userId="80873aa5-d70a-4342-86d4-bf6e3c41f532" providerId="ADAL" clId="{0A57E0BF-1764-1D45-994E-E7AAA5515129}" dt="2025-10-10T20:20:00.445" v="8" actId="2696"/>
          <pc:sldLayoutMkLst>
            <pc:docMk/>
            <pc:sldMasterMk cId="207147187" sldId="2147483672"/>
            <pc:sldLayoutMk cId="1731919885" sldId="2147483677"/>
          </pc:sldLayoutMkLst>
        </pc:sldLayoutChg>
        <pc:sldLayoutChg chg="del">
          <pc:chgData name="Malinowski, Jackie" userId="80873aa5-d70a-4342-86d4-bf6e3c41f532" providerId="ADAL" clId="{0A57E0BF-1764-1D45-994E-E7AAA5515129}" dt="2025-10-10T20:20:00.442" v="6" actId="2696"/>
          <pc:sldLayoutMkLst>
            <pc:docMk/>
            <pc:sldMasterMk cId="207147187" sldId="2147483672"/>
            <pc:sldLayoutMk cId="3114562183" sldId="2147483678"/>
          </pc:sldLayoutMkLst>
        </pc:sldLayoutChg>
        <pc:sldLayoutChg chg="del">
          <pc:chgData name="Malinowski, Jackie" userId="80873aa5-d70a-4342-86d4-bf6e3c41f532" providerId="ADAL" clId="{0A57E0BF-1764-1D45-994E-E7AAA5515129}" dt="2025-10-10T20:20:00.439" v="3" actId="2696"/>
          <pc:sldLayoutMkLst>
            <pc:docMk/>
            <pc:sldMasterMk cId="207147187" sldId="2147483672"/>
            <pc:sldLayoutMk cId="3620884997" sldId="2147483679"/>
          </pc:sldLayoutMkLst>
        </pc:sldLayoutChg>
        <pc:sldLayoutChg chg="del">
          <pc:chgData name="Malinowski, Jackie" userId="80873aa5-d70a-4342-86d4-bf6e3c41f532" providerId="ADAL" clId="{0A57E0BF-1764-1D45-994E-E7AAA5515129}" dt="2025-10-10T20:20:00.441" v="5" actId="2696"/>
          <pc:sldLayoutMkLst>
            <pc:docMk/>
            <pc:sldMasterMk cId="207147187" sldId="2147483672"/>
            <pc:sldLayoutMk cId="3259162784" sldId="2147483680"/>
          </pc:sldLayoutMkLst>
        </pc:sldLayoutChg>
        <pc:sldLayoutChg chg="del">
          <pc:chgData name="Malinowski, Jackie" userId="80873aa5-d70a-4342-86d4-bf6e3c41f532" providerId="ADAL" clId="{0A57E0BF-1764-1D45-994E-E7AAA5515129}" dt="2025-10-10T20:20:00.447" v="10" actId="2696"/>
          <pc:sldLayoutMkLst>
            <pc:docMk/>
            <pc:sldMasterMk cId="207147187" sldId="2147483672"/>
            <pc:sldLayoutMk cId="585774694" sldId="2147483681"/>
          </pc:sldLayoutMkLst>
        </pc:sldLayoutChg>
        <pc:sldLayoutChg chg="del">
          <pc:chgData name="Malinowski, Jackie" userId="80873aa5-d70a-4342-86d4-bf6e3c41f532" providerId="ADAL" clId="{0A57E0BF-1764-1D45-994E-E7AAA5515129}" dt="2025-10-10T20:20:00.446" v="9" actId="2696"/>
          <pc:sldLayoutMkLst>
            <pc:docMk/>
            <pc:sldMasterMk cId="207147187" sldId="2147483672"/>
            <pc:sldLayoutMk cId="1602738852" sldId="2147483682"/>
          </pc:sldLayoutMkLst>
        </pc:sldLayoutChg>
        <pc:sldLayoutChg chg="del">
          <pc:chgData name="Malinowski, Jackie" userId="80873aa5-d70a-4342-86d4-bf6e3c41f532" providerId="ADAL" clId="{0A57E0BF-1764-1D45-994E-E7AAA5515129}" dt="2025-10-10T20:20:00.449" v="12" actId="2696"/>
          <pc:sldLayoutMkLst>
            <pc:docMk/>
            <pc:sldMasterMk cId="207147187" sldId="2147483672"/>
            <pc:sldLayoutMk cId="2940289546" sldId="2147483683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DBB373E-EFD3-18CE-4B3D-2B04729A0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184" y="144926"/>
            <a:ext cx="1748733" cy="62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2399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" userDrawn="1">
          <p15:clr>
            <a:srgbClr val="FBAE40"/>
          </p15:clr>
        </p15:guide>
        <p15:guide id="2" pos="1132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DBB373E-EFD3-18CE-4B3D-2B04729A0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7184" y="144926"/>
            <a:ext cx="1748733" cy="62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121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" userDrawn="1">
          <p15:clr>
            <a:srgbClr val="FBAE40"/>
          </p15:clr>
        </p15:guide>
        <p15:guide id="2" pos="113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095" y="48683"/>
            <a:ext cx="3099911" cy="176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095" y="243417"/>
            <a:ext cx="3099911" cy="580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094" y="847514"/>
            <a:ext cx="808673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43932-8E38-9948-930A-31D0580785AA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0546" y="847514"/>
            <a:ext cx="1213009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38333" y="847514"/>
            <a:ext cx="808673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4FC42-A584-884C-9173-F3848C8A7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47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121890" rtl="0" eaLnBrk="1" latinLnBrk="0" hangingPunct="1">
        <a:lnSpc>
          <a:spcPct val="90000"/>
        </a:lnSpc>
        <a:spcBef>
          <a:spcPct val="0"/>
        </a:spcBef>
        <a:buNone/>
        <a:defRPr sz="5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2" indent="-30472" algn="l" defTabSz="12189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373" kern="1200">
          <a:solidFill>
            <a:schemeClr val="tx1"/>
          </a:solidFill>
          <a:latin typeface="+mn-lt"/>
          <a:ea typeface="+mn-ea"/>
          <a:cs typeface="+mn-cs"/>
        </a:defRPr>
      </a:lvl1pPr>
      <a:lvl2pPr marL="9141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32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2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0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7425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3519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9614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5708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518030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1pPr>
      <a:lvl2pPr marL="60945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26613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8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D612071-8052-84EF-1919-09CC8BA6932C}"/>
              </a:ext>
            </a:extLst>
          </p:cNvPr>
          <p:cNvSpPr txBox="1"/>
          <p:nvPr/>
        </p:nvSpPr>
        <p:spPr>
          <a:xfrm>
            <a:off x="1724025" y="74607"/>
            <a:ext cx="18403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REMAX</a:t>
            </a:r>
          </a:p>
          <a:p>
            <a:pPr algn="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Office Name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C3A734-51B9-6E88-1822-9C6C20E5BD19}"/>
              </a:ext>
            </a:extLst>
          </p:cNvPr>
          <p:cNvSpPr txBox="1"/>
          <p:nvPr/>
        </p:nvSpPr>
        <p:spPr>
          <a:xfrm>
            <a:off x="1927225" y="393861"/>
            <a:ext cx="16371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/>
              <a:t>Agent name</a:t>
            </a:r>
            <a:br>
              <a:rPr lang="en-US" sz="600" dirty="0"/>
            </a:br>
            <a:r>
              <a:rPr lang="en-US" sz="600" dirty="0"/>
              <a:t>555.123.4567</a:t>
            </a:r>
          </a:p>
          <a:p>
            <a:pPr algn="r"/>
            <a:r>
              <a:rPr lang="en-US" sz="600" dirty="0"/>
              <a:t>123 Main Street, City, State, Zip</a:t>
            </a:r>
            <a:br>
              <a:rPr lang="en-US" sz="600" dirty="0"/>
            </a:br>
            <a:r>
              <a:rPr lang="en-US" sz="600" dirty="0" err="1"/>
              <a:t>Lic</a:t>
            </a:r>
            <a:r>
              <a:rPr lang="en-US" sz="600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779853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C250E1-51B2-A330-ECF4-1684DA35D94D}"/>
              </a:ext>
            </a:extLst>
          </p:cNvPr>
          <p:cNvSpPr txBox="1"/>
          <p:nvPr/>
        </p:nvSpPr>
        <p:spPr>
          <a:xfrm>
            <a:off x="1724025" y="74607"/>
            <a:ext cx="18403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rgbClr val="F7F5E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REMAX</a:t>
            </a:r>
          </a:p>
          <a:p>
            <a:pPr algn="r"/>
            <a:r>
              <a:rPr lang="en-US" sz="1000" b="1" dirty="0">
                <a:solidFill>
                  <a:srgbClr val="F7F5E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752D09-84B4-59D8-A288-3C415FF0470F}"/>
              </a:ext>
            </a:extLst>
          </p:cNvPr>
          <p:cNvSpPr txBox="1"/>
          <p:nvPr/>
        </p:nvSpPr>
        <p:spPr>
          <a:xfrm>
            <a:off x="1927225" y="393861"/>
            <a:ext cx="16371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bg1"/>
                </a:solidFill>
              </a:rPr>
              <a:t>Agent name</a:t>
            </a:r>
            <a:br>
              <a:rPr lang="en-US" sz="600" dirty="0">
                <a:solidFill>
                  <a:schemeClr val="bg1"/>
                </a:solidFill>
              </a:rPr>
            </a:br>
            <a:r>
              <a:rPr lang="en-US" sz="600" dirty="0">
                <a:solidFill>
                  <a:schemeClr val="bg1"/>
                </a:solidFill>
              </a:rPr>
              <a:t>555.123.4567</a:t>
            </a:r>
          </a:p>
          <a:p>
            <a:pPr algn="r"/>
            <a:r>
              <a:rPr lang="en-US" sz="600" dirty="0">
                <a:solidFill>
                  <a:schemeClr val="bg1"/>
                </a:solidFill>
              </a:rPr>
              <a:t>123 Main Street, City, State, Zip</a:t>
            </a:r>
            <a:br>
              <a:rPr lang="en-US" sz="600" dirty="0">
                <a:solidFill>
                  <a:schemeClr val="bg1"/>
                </a:solidFill>
              </a:rPr>
            </a:br>
            <a:r>
              <a:rPr lang="en-US" sz="600" dirty="0" err="1">
                <a:solidFill>
                  <a:schemeClr val="bg1"/>
                </a:solidFill>
              </a:rPr>
              <a:t>Lic</a:t>
            </a:r>
            <a:r>
              <a:rPr lang="en-US" sz="600" dirty="0">
                <a:solidFill>
                  <a:schemeClr val="bg1"/>
                </a:solidFill>
              </a:rPr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612751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</TotalTime>
  <Words>38</Words>
  <Application>Microsoft Macintosh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Reilly, Kim</dc:creator>
  <cp:lastModifiedBy>Malinowski, Jackie</cp:lastModifiedBy>
  <cp:revision>1</cp:revision>
  <dcterms:created xsi:type="dcterms:W3CDTF">2025-02-17T21:55:07Z</dcterms:created>
  <dcterms:modified xsi:type="dcterms:W3CDTF">2025-10-10T20:22:45Z</dcterms:modified>
</cp:coreProperties>
</file>