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8" r:id="rId14"/>
  </p:sldMasterIdLst>
  <p:notesMasterIdLst>
    <p:notesMasterId r:id="rId18"/>
  </p:notesMasterIdLst>
  <p:sldIdLst>
    <p:sldId id="258" r:id="rId15"/>
    <p:sldId id="260" r:id="rId16"/>
    <p:sldId id="259" r:id="rId1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466"/>
    <a:srgbClr val="223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28C9AA-53F7-714D-A007-DD9F2EAA52DD}" v="2" dt="2025-03-28T17:21:14.586"/>
    <p1510:client id="{9F1F9F65-A6A1-6F4B-8238-AA51BA881F41}" v="4" dt="2025-03-28T15:25:12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/>
    <p:restoredTop sz="55918"/>
  </p:normalViewPr>
  <p:slideViewPr>
    <p:cSldViewPr snapToGrid="0" snapToObjects="1">
      <p:cViewPr varScale="1">
        <p:scale>
          <a:sx n="34" d="100"/>
          <a:sy n="34" d="100"/>
        </p:scale>
        <p:origin x="38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10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lly, Kim" userId="4adddbf3-fa2f-4e3c-83ba-7c0bb451a068" providerId="ADAL" clId="{9F1F9F65-A6A1-6F4B-8238-AA51BA881F41}"/>
    <pc:docChg chg="undo custSel modSld">
      <pc:chgData name="Reilly, Kim" userId="4adddbf3-fa2f-4e3c-83ba-7c0bb451a068" providerId="ADAL" clId="{9F1F9F65-A6A1-6F4B-8238-AA51BA881F41}" dt="2025-03-28T15:25:12.334" v="12" actId="14826"/>
      <pc:docMkLst>
        <pc:docMk/>
      </pc:docMkLst>
      <pc:sldChg chg="modSp mod">
        <pc:chgData name="Reilly, Kim" userId="4adddbf3-fa2f-4e3c-83ba-7c0bb451a068" providerId="ADAL" clId="{9F1F9F65-A6A1-6F4B-8238-AA51BA881F41}" dt="2025-03-28T15:24:22.183" v="7" actId="14826"/>
        <pc:sldMkLst>
          <pc:docMk/>
          <pc:sldMk cId="1614706981" sldId="258"/>
        </pc:sldMkLst>
        <pc:picChg chg="mod">
          <ac:chgData name="Reilly, Kim" userId="4adddbf3-fa2f-4e3c-83ba-7c0bb451a068" providerId="ADAL" clId="{9F1F9F65-A6A1-6F4B-8238-AA51BA881F41}" dt="2025-03-28T15:24:22.183" v="7" actId="14826"/>
          <ac:picMkLst>
            <pc:docMk/>
            <pc:sldMk cId="1614706981" sldId="258"/>
            <ac:picMk id="3" creationId="{BAC88EB8-4BC5-CF2C-00EB-672D2C883DBF}"/>
          </ac:picMkLst>
        </pc:picChg>
      </pc:sldChg>
      <pc:sldChg chg="modSp mod">
        <pc:chgData name="Reilly, Kim" userId="4adddbf3-fa2f-4e3c-83ba-7c0bb451a068" providerId="ADAL" clId="{9F1F9F65-A6A1-6F4B-8238-AA51BA881F41}" dt="2025-03-28T15:25:12.334" v="12" actId="14826"/>
        <pc:sldMkLst>
          <pc:docMk/>
          <pc:sldMk cId="3967156043" sldId="259"/>
        </pc:sldMkLst>
        <pc:picChg chg="mod">
          <ac:chgData name="Reilly, Kim" userId="4adddbf3-fa2f-4e3c-83ba-7c0bb451a068" providerId="ADAL" clId="{9F1F9F65-A6A1-6F4B-8238-AA51BA881F41}" dt="2025-03-28T15:25:12.334" v="12" actId="14826"/>
          <ac:picMkLst>
            <pc:docMk/>
            <pc:sldMk cId="3967156043" sldId="259"/>
            <ac:picMk id="5" creationId="{D64B1D3A-4C66-3F4C-1DBE-F460AD73D6B3}"/>
          </ac:picMkLst>
        </pc:picChg>
      </pc:sldChg>
      <pc:sldChg chg="modSp">
        <pc:chgData name="Reilly, Kim" userId="4adddbf3-fa2f-4e3c-83ba-7c0bb451a068" providerId="ADAL" clId="{9F1F9F65-A6A1-6F4B-8238-AA51BA881F41}" dt="2025-03-28T15:24:57.063" v="9" actId="14826"/>
        <pc:sldMkLst>
          <pc:docMk/>
          <pc:sldMk cId="1865403156" sldId="260"/>
        </pc:sldMkLst>
        <pc:picChg chg="mod">
          <ac:chgData name="Reilly, Kim" userId="4adddbf3-fa2f-4e3c-83ba-7c0bb451a068" providerId="ADAL" clId="{9F1F9F65-A6A1-6F4B-8238-AA51BA881F41}" dt="2025-03-28T15:24:57.063" v="9" actId="14826"/>
          <ac:picMkLst>
            <pc:docMk/>
            <pc:sldMk cId="1865403156" sldId="260"/>
            <ac:picMk id="2" creationId="{9D8A390F-AE93-3D64-DA29-8967917998F5}"/>
          </ac:picMkLst>
        </pc:picChg>
      </pc:sldChg>
    </pc:docChg>
  </pc:docChgLst>
  <pc:docChgLst>
    <pc:chgData name="Reilly, Kim" userId="4adddbf3-fa2f-4e3c-83ba-7c0bb451a068" providerId="ADAL" clId="{5AAFE8B4-406A-F349-B035-C96DCA96C0BB}"/>
    <pc:docChg chg="undo custSel addSld modSld">
      <pc:chgData name="Reilly, Kim" userId="4adddbf3-fa2f-4e3c-83ba-7c0bb451a068" providerId="ADAL" clId="{5AAFE8B4-406A-F349-B035-C96DCA96C0BB}" dt="2025-03-10T19:48:53.669" v="10" actId="14826"/>
      <pc:docMkLst>
        <pc:docMk/>
      </pc:docMkLst>
      <pc:sldChg chg="modSp mod">
        <pc:chgData name="Reilly, Kim" userId="4adddbf3-fa2f-4e3c-83ba-7c0bb451a068" providerId="ADAL" clId="{5AAFE8B4-406A-F349-B035-C96DCA96C0BB}" dt="2025-03-10T19:46:21.124" v="3" actId="1076"/>
        <pc:sldMkLst>
          <pc:docMk/>
          <pc:sldMk cId="1614706981" sldId="258"/>
        </pc:sldMkLst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3" creationId="{BAC88EB8-4BC5-CF2C-00EB-672D2C883DBF}"/>
          </ac:picMkLst>
        </pc:picChg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4" creationId="{0CA05368-9425-EBC6-BC00-F9F253ECC3C6}"/>
          </ac:picMkLst>
        </pc:picChg>
      </pc:sldChg>
      <pc:sldChg chg="addSp delSp modSp new mod">
        <pc:chgData name="Reilly, Kim" userId="4adddbf3-fa2f-4e3c-83ba-7c0bb451a068" providerId="ADAL" clId="{5AAFE8B4-406A-F349-B035-C96DCA96C0BB}" dt="2025-03-10T19:48:53.669" v="10" actId="14826"/>
        <pc:sldMkLst>
          <pc:docMk/>
          <pc:sldMk cId="1865403156" sldId="260"/>
        </pc:sldMkLst>
        <pc:picChg chg="add mod">
          <ac:chgData name="Reilly, Kim" userId="4adddbf3-fa2f-4e3c-83ba-7c0bb451a068" providerId="ADAL" clId="{5AAFE8B4-406A-F349-B035-C96DCA96C0BB}" dt="2025-03-10T19:48:53.669" v="10" actId="14826"/>
          <ac:picMkLst>
            <pc:docMk/>
            <pc:sldMk cId="1865403156" sldId="260"/>
            <ac:picMk id="2" creationId="{9D8A390F-AE93-3D64-DA29-8967917998F5}"/>
          </ac:picMkLst>
        </pc:picChg>
        <pc:picChg chg="add mod">
          <ac:chgData name="Reilly, Kim" userId="4adddbf3-fa2f-4e3c-83ba-7c0bb451a068" providerId="ADAL" clId="{5AAFE8B4-406A-F349-B035-C96DCA96C0BB}" dt="2025-03-10T19:46:24.804" v="4"/>
          <ac:picMkLst>
            <pc:docMk/>
            <pc:sldMk cId="1865403156" sldId="260"/>
            <ac:picMk id="3" creationId="{83F997CA-BD16-4E0C-DA2E-2055E8C942CF}"/>
          </ac:picMkLst>
        </pc:picChg>
        <pc:picChg chg="add del mod">
          <ac:chgData name="Reilly, Kim" userId="4adddbf3-fa2f-4e3c-83ba-7c0bb451a068" providerId="ADAL" clId="{5AAFE8B4-406A-F349-B035-C96DCA96C0BB}" dt="2025-03-10T19:48:35.371" v="7" actId="478"/>
          <ac:picMkLst>
            <pc:docMk/>
            <pc:sldMk cId="1865403156" sldId="260"/>
            <ac:picMk id="4" creationId="{D29F2348-15FA-9D66-D5C7-24024FFB3CA8}"/>
          </ac:picMkLst>
        </pc:picChg>
      </pc:sldChg>
    </pc:docChg>
  </pc:docChgLst>
  <pc:docChgLst>
    <pc:chgData name="Reilly, Kim" userId="4adddbf3-fa2f-4e3c-83ba-7c0bb451a068" providerId="ADAL" clId="{8B28C9AA-53F7-714D-A007-DD9F2EAA52DD}"/>
    <pc:docChg chg="undo custSel modSld">
      <pc:chgData name="Reilly, Kim" userId="4adddbf3-fa2f-4e3c-83ba-7c0bb451a068" providerId="ADAL" clId="{8B28C9AA-53F7-714D-A007-DD9F2EAA52DD}" dt="2025-03-28T17:21:31.360" v="35" actId="1037"/>
      <pc:docMkLst>
        <pc:docMk/>
      </pc:docMkLst>
      <pc:sldChg chg="modSp mod">
        <pc:chgData name="Reilly, Kim" userId="4adddbf3-fa2f-4e3c-83ba-7c0bb451a068" providerId="ADAL" clId="{8B28C9AA-53F7-714D-A007-DD9F2EAA52DD}" dt="2025-03-28T17:21:18.691" v="23" actId="1037"/>
        <pc:sldMkLst>
          <pc:docMk/>
          <pc:sldMk cId="1614706981" sldId="258"/>
        </pc:sldMkLst>
        <pc:picChg chg="mod">
          <ac:chgData name="Reilly, Kim" userId="4adddbf3-fa2f-4e3c-83ba-7c0bb451a068" providerId="ADAL" clId="{8B28C9AA-53F7-714D-A007-DD9F2EAA52DD}" dt="2025-03-28T17:20:00.499" v="1" actId="1076"/>
          <ac:picMkLst>
            <pc:docMk/>
            <pc:sldMk cId="1614706981" sldId="258"/>
            <ac:picMk id="3" creationId="{BAC88EB8-4BC5-CF2C-00EB-672D2C883DBF}"/>
          </ac:picMkLst>
        </pc:picChg>
        <pc:picChg chg="mod">
          <ac:chgData name="Reilly, Kim" userId="4adddbf3-fa2f-4e3c-83ba-7c0bb451a068" providerId="ADAL" clId="{8B28C9AA-53F7-714D-A007-DD9F2EAA52DD}" dt="2025-03-28T17:21:18.691" v="23" actId="1037"/>
          <ac:picMkLst>
            <pc:docMk/>
            <pc:sldMk cId="1614706981" sldId="258"/>
            <ac:picMk id="4" creationId="{0CA05368-9425-EBC6-BC00-F9F253ECC3C6}"/>
          </ac:picMkLst>
        </pc:picChg>
      </pc:sldChg>
      <pc:sldChg chg="modSp mod">
        <pc:chgData name="Reilly, Kim" userId="4adddbf3-fa2f-4e3c-83ba-7c0bb451a068" providerId="ADAL" clId="{8B28C9AA-53F7-714D-A007-DD9F2EAA52DD}" dt="2025-03-28T17:21:31.360" v="35" actId="1037"/>
        <pc:sldMkLst>
          <pc:docMk/>
          <pc:sldMk cId="3967156043" sldId="259"/>
        </pc:sldMkLst>
        <pc:picChg chg="mod">
          <ac:chgData name="Reilly, Kim" userId="4adddbf3-fa2f-4e3c-83ba-7c0bb451a068" providerId="ADAL" clId="{8B28C9AA-53F7-714D-A007-DD9F2EAA52DD}" dt="2025-03-28T17:21:31.360" v="35" actId="1037"/>
          <ac:picMkLst>
            <pc:docMk/>
            <pc:sldMk cId="3967156043" sldId="259"/>
            <ac:picMk id="2" creationId="{8BCA85C7-B3EA-3564-061D-6F0846B75206}"/>
          </ac:picMkLst>
        </pc:picChg>
      </pc:sldChg>
      <pc:sldChg chg="modSp mod">
        <pc:chgData name="Reilly, Kim" userId="4adddbf3-fa2f-4e3c-83ba-7c0bb451a068" providerId="ADAL" clId="{8B28C9AA-53F7-714D-A007-DD9F2EAA52DD}" dt="2025-03-28T17:21:26.241" v="30" actId="1035"/>
        <pc:sldMkLst>
          <pc:docMk/>
          <pc:sldMk cId="1865403156" sldId="260"/>
        </pc:sldMkLst>
        <pc:picChg chg="mod">
          <ac:chgData name="Reilly, Kim" userId="4adddbf3-fa2f-4e3c-83ba-7c0bb451a068" providerId="ADAL" clId="{8B28C9AA-53F7-714D-A007-DD9F2EAA52DD}" dt="2025-03-28T17:20:13.661" v="5" actId="1076"/>
          <ac:picMkLst>
            <pc:docMk/>
            <pc:sldMk cId="1865403156" sldId="260"/>
            <ac:picMk id="2" creationId="{9D8A390F-AE93-3D64-DA29-8967917998F5}"/>
          </ac:picMkLst>
        </pc:picChg>
        <pc:picChg chg="mod">
          <ac:chgData name="Reilly, Kim" userId="4adddbf3-fa2f-4e3c-83ba-7c0bb451a068" providerId="ADAL" clId="{8B28C9AA-53F7-714D-A007-DD9F2EAA52DD}" dt="2025-03-28T17:21:26.241" v="30" actId="1035"/>
          <ac:picMkLst>
            <pc:docMk/>
            <pc:sldMk cId="1865403156" sldId="260"/>
            <ac:picMk id="3" creationId="{83F997CA-BD16-4E0C-DA2E-2055E8C942CF}"/>
          </ac:picMkLst>
        </pc:picChg>
      </pc:sldChg>
    </pc:docChg>
  </pc:docChgLst>
  <pc:docChgLst>
    <pc:chgData name="Reilly, Kim" userId="4adddbf3-fa2f-4e3c-83ba-7c0bb451a068" providerId="ADAL" clId="{4E031903-3BD9-3A45-90DD-B258E9B0862C}"/>
    <pc:docChg chg="undo custSel addSld delSld modSld delMainMaster modMainMaster">
      <pc:chgData name="Reilly, Kim" userId="4adddbf3-fa2f-4e3c-83ba-7c0bb451a068" providerId="ADAL" clId="{4E031903-3BD9-3A45-90DD-B258E9B0862C}" dt="2025-03-05T16:15:55.965" v="551" actId="20577"/>
      <pc:docMkLst>
        <pc:docMk/>
      </pc:docMkLst>
      <pc:sldChg chg="del">
        <pc:chgData name="Reilly, Kim" userId="4adddbf3-fa2f-4e3c-83ba-7c0bb451a068" providerId="ADAL" clId="{4E031903-3BD9-3A45-90DD-B258E9B0862C}" dt="2025-03-04T21:15:57.856" v="0" actId="2696"/>
        <pc:sldMkLst>
          <pc:docMk/>
          <pc:sldMk cId="3432423243" sldId="257"/>
        </pc:sldMkLst>
      </pc:sldChg>
      <pc:sldChg chg="addSp delSp modSp mod modNotesTx">
        <pc:chgData name="Reilly, Kim" userId="4adddbf3-fa2f-4e3c-83ba-7c0bb451a068" providerId="ADAL" clId="{4E031903-3BD9-3A45-90DD-B258E9B0862C}" dt="2025-03-05T16:15:48.084" v="548" actId="20577"/>
        <pc:sldMkLst>
          <pc:docMk/>
          <pc:sldMk cId="1614706981" sldId="258"/>
        </pc:sldMkLst>
        <pc:spChg chg="add del mod">
          <ac:chgData name="Reilly, Kim" userId="4adddbf3-fa2f-4e3c-83ba-7c0bb451a068" providerId="ADAL" clId="{4E031903-3BD9-3A45-90DD-B258E9B0862C}" dt="2025-03-04T21:30:34.422" v="436" actId="478"/>
          <ac:spMkLst>
            <pc:docMk/>
            <pc:sldMk cId="1614706981" sldId="258"/>
            <ac:spMk id="5" creationId="{89E46068-FD20-72E9-12DE-A77F21B37BF1}"/>
          </ac:spMkLst>
        </pc:spChg>
        <pc:spChg chg="add del mod">
          <ac:chgData name="Reilly, Kim" userId="4adddbf3-fa2f-4e3c-83ba-7c0bb451a068" providerId="ADAL" clId="{4E031903-3BD9-3A45-90DD-B258E9B0862C}" dt="2025-03-04T21:30:15.077" v="431" actId="478"/>
          <ac:spMkLst>
            <pc:docMk/>
            <pc:sldMk cId="1614706981" sldId="258"/>
            <ac:spMk id="6" creationId="{F92141DD-AEEF-27E9-D1BA-A18BA5975D1A}"/>
          </ac:spMkLst>
        </pc:spChg>
        <pc:picChg chg="add del mod">
          <ac:chgData name="Reilly, Kim" userId="4adddbf3-fa2f-4e3c-83ba-7c0bb451a068" providerId="ADAL" clId="{4E031903-3BD9-3A45-90DD-B258E9B0862C}" dt="2025-03-04T21:46:49.460" v="452" actId="14826"/>
          <ac:picMkLst>
            <pc:docMk/>
            <pc:sldMk cId="1614706981" sldId="258"/>
            <ac:picMk id="3" creationId="{BAC88EB8-4BC5-CF2C-00EB-672D2C883DBF}"/>
          </ac:picMkLst>
        </pc:picChg>
        <pc:picChg chg="add mod">
          <ac:chgData name="Reilly, Kim" userId="4adddbf3-fa2f-4e3c-83ba-7c0bb451a068" providerId="ADAL" clId="{4E031903-3BD9-3A45-90DD-B258E9B0862C}" dt="2025-03-04T21:30:46.263" v="441" actId="1036"/>
          <ac:picMkLst>
            <pc:docMk/>
            <pc:sldMk cId="1614706981" sldId="258"/>
            <ac:picMk id="4" creationId="{0CA05368-9425-EBC6-BC00-F9F253ECC3C6}"/>
          </ac:picMkLst>
        </pc:picChg>
      </pc:sldChg>
      <pc:sldChg chg="del">
        <pc:chgData name="Reilly, Kim" userId="4adddbf3-fa2f-4e3c-83ba-7c0bb451a068" providerId="ADAL" clId="{4E031903-3BD9-3A45-90DD-B258E9B0862C}" dt="2025-03-04T21:15:57.867" v="4" actId="2696"/>
        <pc:sldMkLst>
          <pc:docMk/>
          <pc:sldMk cId="471647530" sldId="259"/>
        </pc:sldMkLst>
      </pc:sldChg>
      <pc:sldChg chg="addSp modSp new mod modNotesTx">
        <pc:chgData name="Reilly, Kim" userId="4adddbf3-fa2f-4e3c-83ba-7c0bb451a068" providerId="ADAL" clId="{4E031903-3BD9-3A45-90DD-B258E9B0862C}" dt="2025-03-05T16:15:55.965" v="551" actId="20577"/>
        <pc:sldMkLst>
          <pc:docMk/>
          <pc:sldMk cId="3967156043" sldId="259"/>
        </pc:sldMkLst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3" creationId="{5FA3662A-0D47-1289-6154-B3851DDE04A6}"/>
          </ac:spMkLst>
        </pc:spChg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4" creationId="{85D09832-333D-1F4B-77F2-216101A5A850}"/>
          </ac:spMkLst>
        </pc:spChg>
        <pc:picChg chg="add mod">
          <ac:chgData name="Reilly, Kim" userId="4adddbf3-fa2f-4e3c-83ba-7c0bb451a068" providerId="ADAL" clId="{4E031903-3BD9-3A45-90DD-B258E9B0862C}" dt="2025-03-04T21:31:09.344" v="450" actId="1037"/>
          <ac:picMkLst>
            <pc:docMk/>
            <pc:sldMk cId="3967156043" sldId="259"/>
            <ac:picMk id="2" creationId="{8BCA85C7-B3EA-3564-061D-6F0846B75206}"/>
          </ac:picMkLst>
        </pc:picChg>
        <pc:picChg chg="add mod">
          <ac:chgData name="Reilly, Kim" userId="4adddbf3-fa2f-4e3c-83ba-7c0bb451a068" providerId="ADAL" clId="{4E031903-3BD9-3A45-90DD-B258E9B0862C}" dt="2025-03-04T21:30:55.410" v="444"/>
          <ac:picMkLst>
            <pc:docMk/>
            <pc:sldMk cId="3967156043" sldId="259"/>
            <ac:picMk id="5" creationId="{D64B1D3A-4C66-3F4C-1DBE-F460AD73D6B3}"/>
          </ac:picMkLst>
        </pc:picChg>
      </pc:sldChg>
      <pc:sldChg chg="del">
        <pc:chgData name="Reilly, Kim" userId="4adddbf3-fa2f-4e3c-83ba-7c0bb451a068" providerId="ADAL" clId="{4E031903-3BD9-3A45-90DD-B258E9B0862C}" dt="2025-03-04T21:15:57.883" v="11" actId="2696"/>
        <pc:sldMkLst>
          <pc:docMk/>
          <pc:sldMk cId="627907622" sldId="260"/>
        </pc:sldMkLst>
      </pc:sldChg>
      <pc:sldChg chg="del">
        <pc:chgData name="Reilly, Kim" userId="4adddbf3-fa2f-4e3c-83ba-7c0bb451a068" providerId="ADAL" clId="{4E031903-3BD9-3A45-90DD-B258E9B0862C}" dt="2025-03-04T21:15:57.871" v="8" actId="2696"/>
        <pc:sldMkLst>
          <pc:docMk/>
          <pc:sldMk cId="2810703806" sldId="261"/>
        </pc:sldMkLst>
      </pc:sldChg>
      <pc:sldChg chg="del">
        <pc:chgData name="Reilly, Kim" userId="4adddbf3-fa2f-4e3c-83ba-7c0bb451a068" providerId="ADAL" clId="{4E031903-3BD9-3A45-90DD-B258E9B0862C}" dt="2025-03-04T21:15:57.868" v="5" actId="2696"/>
        <pc:sldMkLst>
          <pc:docMk/>
          <pc:sldMk cId="2745498496" sldId="262"/>
        </pc:sldMkLst>
      </pc:sldChg>
      <pc:sldChg chg="del">
        <pc:chgData name="Reilly, Kim" userId="4adddbf3-fa2f-4e3c-83ba-7c0bb451a068" providerId="ADAL" clId="{4E031903-3BD9-3A45-90DD-B258E9B0862C}" dt="2025-03-04T21:15:57.895" v="15" actId="2696"/>
        <pc:sldMkLst>
          <pc:docMk/>
          <pc:sldMk cId="1026270546" sldId="263"/>
        </pc:sldMkLst>
      </pc:sldChg>
      <pc:sldChg chg="del">
        <pc:chgData name="Reilly, Kim" userId="4adddbf3-fa2f-4e3c-83ba-7c0bb451a068" providerId="ADAL" clId="{4E031903-3BD9-3A45-90DD-B258E9B0862C}" dt="2025-03-04T21:15:57.872" v="10" actId="2696"/>
        <pc:sldMkLst>
          <pc:docMk/>
          <pc:sldMk cId="3621094308" sldId="264"/>
        </pc:sldMkLst>
      </pc:sldChg>
      <pc:sldChg chg="del">
        <pc:chgData name="Reilly, Kim" userId="4adddbf3-fa2f-4e3c-83ba-7c0bb451a068" providerId="ADAL" clId="{4E031903-3BD9-3A45-90DD-B258E9B0862C}" dt="2025-03-04T21:15:57.885" v="14" actId="2696"/>
        <pc:sldMkLst>
          <pc:docMk/>
          <pc:sldMk cId="193069573" sldId="265"/>
        </pc:sldMkLst>
      </pc:sldChg>
      <pc:sldChg chg="del">
        <pc:chgData name="Reilly, Kim" userId="4adddbf3-fa2f-4e3c-83ba-7c0bb451a068" providerId="ADAL" clId="{4E031903-3BD9-3A45-90DD-B258E9B0862C}" dt="2025-03-04T21:15:57.884" v="12" actId="2696"/>
        <pc:sldMkLst>
          <pc:docMk/>
          <pc:sldMk cId="2592296662" sldId="266"/>
        </pc:sldMkLst>
      </pc:sldChg>
      <pc:sldChg chg="del">
        <pc:chgData name="Reilly, Kim" userId="4adddbf3-fa2f-4e3c-83ba-7c0bb451a068" providerId="ADAL" clId="{4E031903-3BD9-3A45-90DD-B258E9B0862C}" dt="2025-03-04T21:15:57.885" v="13" actId="2696"/>
        <pc:sldMkLst>
          <pc:docMk/>
          <pc:sldMk cId="3353972961" sldId="267"/>
        </pc:sldMkLst>
      </pc:sldChg>
      <pc:sldChg chg="del">
        <pc:chgData name="Reilly, Kim" userId="4adddbf3-fa2f-4e3c-83ba-7c0bb451a068" providerId="ADAL" clId="{4E031903-3BD9-3A45-90DD-B258E9B0862C}" dt="2025-03-04T21:15:57.858" v="3" actId="2696"/>
        <pc:sldMkLst>
          <pc:docMk/>
          <pc:sldMk cId="2622234993" sldId="268"/>
        </pc:sldMkLst>
      </pc:sldChg>
      <pc:sldChg chg="del">
        <pc:chgData name="Reilly, Kim" userId="4adddbf3-fa2f-4e3c-83ba-7c0bb451a068" providerId="ADAL" clId="{4E031903-3BD9-3A45-90DD-B258E9B0862C}" dt="2025-03-04T21:15:57.869" v="6" actId="2696"/>
        <pc:sldMkLst>
          <pc:docMk/>
          <pc:sldMk cId="1871017995" sldId="269"/>
        </pc:sldMkLst>
      </pc:sldChg>
      <pc:sldChg chg="del">
        <pc:chgData name="Reilly, Kim" userId="4adddbf3-fa2f-4e3c-83ba-7c0bb451a068" providerId="ADAL" clId="{4E031903-3BD9-3A45-90DD-B258E9B0862C}" dt="2025-03-04T21:15:57.871" v="9" actId="2696"/>
        <pc:sldMkLst>
          <pc:docMk/>
          <pc:sldMk cId="2477452599" sldId="270"/>
        </pc:sldMkLst>
      </pc:sldChg>
      <pc:sldChg chg="del">
        <pc:chgData name="Reilly, Kim" userId="4adddbf3-fa2f-4e3c-83ba-7c0bb451a068" providerId="ADAL" clId="{4E031903-3BD9-3A45-90DD-B258E9B0862C}" dt="2025-03-04T21:15:57.870" v="7" actId="2696"/>
        <pc:sldMkLst>
          <pc:docMk/>
          <pc:sldMk cId="2257936039" sldId="271"/>
        </pc:sldMkLst>
      </pc:sldChg>
      <pc:sldMasterChg chg="del delSldLayout">
        <pc:chgData name="Reilly, Kim" userId="4adddbf3-fa2f-4e3c-83ba-7c0bb451a068" providerId="ADAL" clId="{4E031903-3BD9-3A45-90DD-B258E9B0862C}" dt="2025-03-04T21:15:57.857" v="2" actId="2696"/>
        <pc:sldMasterMkLst>
          <pc:docMk/>
          <pc:sldMasterMk cId="3246432738" sldId="2147483660"/>
        </pc:sldMasterMkLst>
        <pc:sldLayoutChg chg="del">
          <pc:chgData name="Reilly, Kim" userId="4adddbf3-fa2f-4e3c-83ba-7c0bb451a068" providerId="ADAL" clId="{4E031903-3BD9-3A45-90DD-B258E9B0862C}" dt="2025-03-04T21:15:57.857" v="1" actId="2696"/>
          <pc:sldLayoutMkLst>
            <pc:docMk/>
            <pc:sldMasterMk cId="3246432738" sldId="2147483660"/>
            <pc:sldLayoutMk cId="13408638" sldId="2147483661"/>
          </pc:sldLayoutMkLst>
        </pc:sldLayoutChg>
      </pc:sldMasterChg>
      <pc:sldMasterChg chg="modSldLayout">
        <pc:chgData name="Reilly, Kim" userId="4adddbf3-fa2f-4e3c-83ba-7c0bb451a068" providerId="ADAL" clId="{4E031903-3BD9-3A45-90DD-B258E9B0862C}" dt="2025-03-04T21:18:07.744" v="17" actId="478"/>
        <pc:sldMasterMkLst>
          <pc:docMk/>
          <pc:sldMasterMk cId="1550181446" sldId="2147483662"/>
        </pc:sldMasterMkLst>
        <pc:sldLayoutChg chg="delSp modSp mod">
          <pc:chgData name="Reilly, Kim" userId="4adddbf3-fa2f-4e3c-83ba-7c0bb451a068" providerId="ADAL" clId="{4E031903-3BD9-3A45-90DD-B258E9B0862C}" dt="2025-03-04T21:18:07.744" v="17" actId="478"/>
          <pc:sldLayoutMkLst>
            <pc:docMk/>
            <pc:sldMasterMk cId="1550181446" sldId="2147483662"/>
            <pc:sldLayoutMk cId="1493011570" sldId="2147483663"/>
          </pc:sldLayoutMkLst>
          <pc:picChg chg="del mod">
            <ac:chgData name="Reilly, Kim" userId="4adddbf3-fa2f-4e3c-83ba-7c0bb451a068" providerId="ADAL" clId="{4E031903-3BD9-3A45-90DD-B258E9B0862C}" dt="2025-03-04T21:18:07.744" v="17" actId="478"/>
            <ac:picMkLst>
              <pc:docMk/>
              <pc:sldMasterMk cId="1550181446" sldId="2147483662"/>
              <pc:sldLayoutMk cId="1493011570" sldId="2147483663"/>
              <ac:picMk id="7" creationId="{5DD37804-9390-E40A-8523-A27EBD9BAB3B}"/>
            </ac:picMkLst>
          </pc:picChg>
        </pc:sldLayoutChg>
      </pc:sldMasterChg>
    </pc:docChg>
  </pc:docChgLst>
  <pc:docChgLst>
    <pc:chgData name="Reilly, Kim" userId="4adddbf3-fa2f-4e3c-83ba-7c0bb451a068" providerId="ADAL" clId="{CB43F0A6-E9A2-9142-992A-3CB1E236730C}"/>
    <pc:docChg chg="custSel modSld modMainMaster">
      <pc:chgData name="Reilly, Kim" userId="4adddbf3-fa2f-4e3c-83ba-7c0bb451a068" providerId="ADAL" clId="{CB43F0A6-E9A2-9142-992A-3CB1E236730C}" dt="2025-02-22T19:59:08.228" v="10" actId="478"/>
      <pc:docMkLst>
        <pc:docMk/>
      </pc:docMkLst>
      <pc:sldChg chg="delSp mod">
        <pc:chgData name="Reilly, Kim" userId="4adddbf3-fa2f-4e3c-83ba-7c0bb451a068" providerId="ADAL" clId="{CB43F0A6-E9A2-9142-992A-3CB1E236730C}" dt="2025-02-22T19:59:08.228" v="10" actId="478"/>
        <pc:sldMkLst>
          <pc:docMk/>
          <pc:sldMk cId="3432423243" sldId="257"/>
        </pc:sldMkLst>
        <pc:spChg chg="del">
          <ac:chgData name="Reilly, Kim" userId="4adddbf3-fa2f-4e3c-83ba-7c0bb451a068" providerId="ADAL" clId="{CB43F0A6-E9A2-9142-992A-3CB1E236730C}" dt="2025-02-22T19:59:08.228" v="10" actId="478"/>
          <ac:spMkLst>
            <pc:docMk/>
            <pc:sldMk cId="3432423243" sldId="257"/>
            <ac:spMk id="4" creationId="{1472922D-42B8-E734-1B05-10512BB94380}"/>
          </ac:spMkLst>
        </pc:spChg>
      </pc:sldChg>
      <pc:sldChg chg="delSp mod">
        <pc:chgData name="Reilly, Kim" userId="4adddbf3-fa2f-4e3c-83ba-7c0bb451a068" providerId="ADAL" clId="{CB43F0A6-E9A2-9142-992A-3CB1E236730C}" dt="2025-02-22T19:59:05.028" v="9" actId="478"/>
        <pc:sldMkLst>
          <pc:docMk/>
          <pc:sldMk cId="1614706981" sldId="258"/>
        </pc:sldMkLst>
        <pc:spChg chg="del">
          <ac:chgData name="Reilly, Kim" userId="4adddbf3-fa2f-4e3c-83ba-7c0bb451a068" providerId="ADAL" clId="{CB43F0A6-E9A2-9142-992A-3CB1E236730C}" dt="2025-02-22T19:59:03.395" v="8" actId="478"/>
          <ac:spMkLst>
            <pc:docMk/>
            <pc:sldMk cId="1614706981" sldId="258"/>
            <ac:spMk id="2" creationId="{4FFFED17-D168-6996-4C33-A9A047B3BC4E}"/>
          </ac:spMkLst>
        </pc:spChg>
        <pc:spChg chg="del">
          <ac:chgData name="Reilly, Kim" userId="4adddbf3-fa2f-4e3c-83ba-7c0bb451a068" providerId="ADAL" clId="{CB43F0A6-E9A2-9142-992A-3CB1E236730C}" dt="2025-02-22T19:59:05.028" v="9" actId="478"/>
          <ac:spMkLst>
            <pc:docMk/>
            <pc:sldMk cId="1614706981" sldId="258"/>
            <ac:spMk id="3" creationId="{AB4B90C1-EF00-A931-4706-100C0DA5D6B8}"/>
          </ac:spMkLst>
        </pc:spChg>
      </pc:sldChg>
      <pc:sldMasterChg chg="modSldLayout">
        <pc:chgData name="Reilly, Kim" userId="4adddbf3-fa2f-4e3c-83ba-7c0bb451a068" providerId="ADAL" clId="{CB43F0A6-E9A2-9142-992A-3CB1E236730C}" dt="2025-02-21T22:06:54.868" v="6" actId="14826"/>
        <pc:sldMasterMkLst>
          <pc:docMk/>
          <pc:sldMasterMk cId="3464553565" sldId="2147483676"/>
        </pc:sldMasterMkLst>
        <pc:sldLayoutChg chg="addSp delSp modSp mod">
          <pc:chgData name="Reilly, Kim" userId="4adddbf3-fa2f-4e3c-83ba-7c0bb451a068" providerId="ADAL" clId="{CB43F0A6-E9A2-9142-992A-3CB1E236730C}" dt="2025-02-21T22:06:54.868" v="6" actId="14826"/>
          <pc:sldLayoutMkLst>
            <pc:docMk/>
            <pc:sldMasterMk cId="3464553565" sldId="2147483676"/>
            <pc:sldLayoutMk cId="2417509500" sldId="2147483677"/>
          </pc:sldLayoutMkLst>
          <pc:picChg chg="add del mod">
            <ac:chgData name="Reilly, Kim" userId="4adddbf3-fa2f-4e3c-83ba-7c0bb451a068" providerId="ADAL" clId="{CB43F0A6-E9A2-9142-992A-3CB1E236730C}" dt="2025-02-21T22:06:41.373" v="1" actId="478"/>
            <ac:picMkLst>
              <pc:docMk/>
              <pc:sldMasterMk cId="3464553565" sldId="2147483676"/>
              <pc:sldLayoutMk cId="2417509500" sldId="2147483677"/>
              <ac:picMk id="2" creationId="{FDFE2D04-F36A-B3ED-01CA-16ED7160B089}"/>
            </ac:picMkLst>
          </pc:picChg>
          <pc:picChg chg="add del mod">
            <ac:chgData name="Reilly, Kim" userId="4adddbf3-fa2f-4e3c-83ba-7c0bb451a068" providerId="ADAL" clId="{CB43F0A6-E9A2-9142-992A-3CB1E236730C}" dt="2025-02-21T22:06:43.077" v="3" actId="478"/>
            <ac:picMkLst>
              <pc:docMk/>
              <pc:sldMasterMk cId="3464553565" sldId="2147483676"/>
              <pc:sldLayoutMk cId="2417509500" sldId="2147483677"/>
              <ac:picMk id="3" creationId="{F5802EA8-5860-F826-15A8-FE82FE089759}"/>
            </ac:picMkLst>
          </pc:picChg>
          <pc:picChg chg="add del mod">
            <ac:chgData name="Reilly, Kim" userId="4adddbf3-fa2f-4e3c-83ba-7c0bb451a068" providerId="ADAL" clId="{CB43F0A6-E9A2-9142-992A-3CB1E236730C}" dt="2025-02-21T22:06:44.891" v="5" actId="478"/>
            <ac:picMkLst>
              <pc:docMk/>
              <pc:sldMasterMk cId="3464553565" sldId="2147483676"/>
              <pc:sldLayoutMk cId="2417509500" sldId="2147483677"/>
              <ac:picMk id="4" creationId="{CA5194D2-4C09-5166-D995-F7FF1B8F00C0}"/>
            </ac:picMkLst>
          </pc:picChg>
          <pc:picChg chg="mod">
            <ac:chgData name="Reilly, Kim" userId="4adddbf3-fa2f-4e3c-83ba-7c0bb451a068" providerId="ADAL" clId="{CB43F0A6-E9A2-9142-992A-3CB1E236730C}" dt="2025-02-21T22:06:54.868" v="6" actId="14826"/>
            <ac:picMkLst>
              <pc:docMk/>
              <pc:sldMasterMk cId="3464553565" sldId="2147483676"/>
              <pc:sldLayoutMk cId="2417509500" sldId="2147483677"/>
              <ac:picMk id="8" creationId="{5FDA24BE-AD0E-F10E-A8E5-E8BD768A018A}"/>
            </ac:picMkLst>
          </pc:picChg>
        </pc:sldLayoutChg>
      </pc:sldMasterChg>
      <pc:sldMasterChg chg="modSldLayout">
        <pc:chgData name="Reilly, Kim" userId="4adddbf3-fa2f-4e3c-83ba-7c0bb451a068" providerId="ADAL" clId="{CB43F0A6-E9A2-9142-992A-3CB1E236730C}" dt="2025-02-21T22:07:16.545" v="7" actId="14826"/>
        <pc:sldMasterMkLst>
          <pc:docMk/>
          <pc:sldMasterMk cId="763156628" sldId="2147483678"/>
        </pc:sldMasterMkLst>
        <pc:sldLayoutChg chg="modSp">
          <pc:chgData name="Reilly, Kim" userId="4adddbf3-fa2f-4e3c-83ba-7c0bb451a068" providerId="ADAL" clId="{CB43F0A6-E9A2-9142-992A-3CB1E236730C}" dt="2025-02-21T22:07:16.545" v="7" actId="14826"/>
          <pc:sldLayoutMkLst>
            <pc:docMk/>
            <pc:sldMasterMk cId="763156628" sldId="2147483678"/>
            <pc:sldLayoutMk cId="311457583" sldId="2147483679"/>
          </pc:sldLayoutMkLst>
          <pc:picChg chg="mod">
            <ac:chgData name="Reilly, Kim" userId="4adddbf3-fa2f-4e3c-83ba-7c0bb451a068" providerId="ADAL" clId="{CB43F0A6-E9A2-9142-992A-3CB1E236730C}" dt="2025-02-21T22:07:16.545" v="7" actId="14826"/>
            <ac:picMkLst>
              <pc:docMk/>
              <pc:sldMasterMk cId="763156628" sldId="2147483678"/>
              <pc:sldLayoutMk cId="311457583" sldId="2147483679"/>
              <ac:picMk id="8" creationId="{8D4C8BBA-38DE-30C9-FE7C-93B8D02543ED}"/>
            </ac:picMkLst>
          </pc:picChg>
        </pc:sldLayoutChg>
      </pc:sldMasterChg>
    </pc:docChg>
  </pc:docChgLst>
  <pc:docChgLst>
    <pc:chgData name="Williamson, Lindsey" userId="09e0569f-5504-4aeb-98c8-d8d9a1e3616a" providerId="ADAL" clId="{F7A53030-91C4-AF45-B61C-2AB87203B3EB}"/>
    <pc:docChg chg="undo custSel addSld modSld addMainMaster modMainMaster">
      <pc:chgData name="Williamson, Lindsey" userId="09e0569f-5504-4aeb-98c8-d8d9a1e3616a" providerId="ADAL" clId="{F7A53030-91C4-AF45-B61C-2AB87203B3EB}" dt="2025-02-20T15:14:24.755" v="97"/>
      <pc:docMkLst>
        <pc:docMk/>
      </pc:docMkLst>
      <pc:sldChg chg="addSp modSp new modNotesTx">
        <pc:chgData name="Williamson, Lindsey" userId="09e0569f-5504-4aeb-98c8-d8d9a1e3616a" providerId="ADAL" clId="{F7A53030-91C4-AF45-B61C-2AB87203B3EB}" dt="2025-02-20T15:14:24.755" v="97"/>
        <pc:sldMkLst>
          <pc:docMk/>
          <pc:sldMk cId="3353972961" sldId="267"/>
        </pc:sldMkLst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2" creationId="{1A83EC63-9307-7849-6767-D52CE5697E3F}"/>
          </ac:spMkLst>
        </pc:spChg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3" creationId="{13665759-1BF9-8E09-2F1C-56CE35A73494}"/>
          </ac:spMkLst>
        </pc:spChg>
      </pc:sldChg>
      <pc:sldChg chg="addSp modSp new modNotesTx">
        <pc:chgData name="Williamson, Lindsey" userId="09e0569f-5504-4aeb-98c8-d8d9a1e3616a" providerId="ADAL" clId="{F7A53030-91C4-AF45-B61C-2AB87203B3EB}" dt="2025-02-20T15:04:04.396" v="18" actId="20577"/>
        <pc:sldMkLst>
          <pc:docMk/>
          <pc:sldMk cId="2622234993" sldId="268"/>
        </pc:sldMkLst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2" creationId="{2F86087F-D13D-A49C-108C-4FE13AB6C6D8}"/>
          </ac:spMkLst>
        </pc:spChg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3" creationId="{4A8CEBC4-83C4-6366-7966-F45D433624AB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06:52.434" v="45"/>
        <pc:sldMkLst>
          <pc:docMk/>
          <pc:sldMk cId="1871017995" sldId="269"/>
        </pc:sldMkLst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3" creationId="{C2E522D6-D89D-27CE-E155-BFAAA587D619}"/>
          </ac:spMkLst>
        </pc:spChg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4" creationId="{289D18EB-E2E7-88A5-2D6A-2E40E85A99DC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11:36.853" v="89" actId="14100"/>
        <pc:sldMkLst>
          <pc:docMk/>
          <pc:sldMk cId="2477452599" sldId="270"/>
        </pc:sldMkLst>
        <pc:spChg chg="add mod">
          <ac:chgData name="Williamson, Lindsey" userId="09e0569f-5504-4aeb-98c8-d8d9a1e3616a" providerId="ADAL" clId="{F7A53030-91C4-AF45-B61C-2AB87203B3EB}" dt="2025-02-20T15:11:36.853" v="89" actId="14100"/>
          <ac:spMkLst>
            <pc:docMk/>
            <pc:sldMk cId="2477452599" sldId="270"/>
            <ac:spMk id="3" creationId="{8B1BD8AE-3DDE-305B-81DF-4EDE72E1207A}"/>
          </ac:spMkLst>
        </pc:spChg>
        <pc:spChg chg="add mod">
          <ac:chgData name="Williamson, Lindsey" userId="09e0569f-5504-4aeb-98c8-d8d9a1e3616a" providerId="ADAL" clId="{F7A53030-91C4-AF45-B61C-2AB87203B3EB}" dt="2025-02-20T15:09:21.922" v="57" actId="1076"/>
          <ac:spMkLst>
            <pc:docMk/>
            <pc:sldMk cId="2477452599" sldId="270"/>
            <ac:spMk id="4" creationId="{7DAD1BFF-D086-5309-177C-14470A15B396}"/>
          </ac:spMkLst>
        </pc:spChg>
        <pc:spChg chg="add mod">
          <ac:chgData name="Williamson, Lindsey" userId="09e0569f-5504-4aeb-98c8-d8d9a1e3616a" providerId="ADAL" clId="{F7A53030-91C4-AF45-B61C-2AB87203B3EB}" dt="2025-02-20T15:09:41.959" v="73" actId="255"/>
          <ac:spMkLst>
            <pc:docMk/>
            <pc:sldMk cId="2477452599" sldId="270"/>
            <ac:spMk id="5" creationId="{49856965-04DC-BFF4-3F83-DA8DF50890CA}"/>
          </ac:spMkLst>
        </pc:spChg>
      </pc:sldChg>
      <pc:sldChg chg="addSp delSp modSp new mod modNotesTx">
        <pc:chgData name="Williamson, Lindsey" userId="09e0569f-5504-4aeb-98c8-d8d9a1e3616a" providerId="ADAL" clId="{F7A53030-91C4-AF45-B61C-2AB87203B3EB}" dt="2025-02-20T15:11:51.283" v="95" actId="20577"/>
        <pc:sldMkLst>
          <pc:docMk/>
          <pc:sldMk cId="2257936039" sldId="271"/>
        </pc:sldMkLst>
        <pc:spChg chg="add del">
          <ac:chgData name="Williamson, Lindsey" userId="09e0569f-5504-4aeb-98c8-d8d9a1e3616a" providerId="ADAL" clId="{F7A53030-91C4-AF45-B61C-2AB87203B3EB}" dt="2025-02-20T15:11:12.677" v="85" actId="22"/>
          <ac:spMkLst>
            <pc:docMk/>
            <pc:sldMk cId="2257936039" sldId="271"/>
            <ac:spMk id="4" creationId="{12EF9E8E-7821-4F6B-3F18-0FB8D19C2401}"/>
          </ac:spMkLst>
        </pc:spChg>
        <pc:spChg chg="add mod">
          <ac:chgData name="Williamson, Lindsey" userId="09e0569f-5504-4aeb-98c8-d8d9a1e3616a" providerId="ADAL" clId="{F7A53030-91C4-AF45-B61C-2AB87203B3EB}" dt="2025-02-20T15:11:30.442" v="88" actId="1076"/>
          <ac:spMkLst>
            <pc:docMk/>
            <pc:sldMk cId="2257936039" sldId="271"/>
            <ac:spMk id="5" creationId="{62E5EDCE-0760-21E2-ED79-295E7DE2B6A0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6" creationId="{D7B21B9B-E3C1-FE76-4B1E-2B5D25EB0AB5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7" creationId="{A2BC5BCE-9396-CD21-048D-F7184B3A9200}"/>
          </ac:spMkLst>
        </pc:spChg>
      </pc:sldChg>
      <pc:sldMasterChg chg="modSldLayout">
        <pc:chgData name="Williamson, Lindsey" userId="09e0569f-5504-4aeb-98c8-d8d9a1e3616a" providerId="ADAL" clId="{F7A53030-91C4-AF45-B61C-2AB87203B3EB}" dt="2025-02-20T15:12:58.024" v="96" actId="14100"/>
        <pc:sldMasterMkLst>
          <pc:docMk/>
          <pc:sldMasterMk cId="2495337399" sldId="2147483664"/>
        </pc:sldMasterMkLst>
        <pc:sldLayoutChg chg="modSp mod">
          <pc:chgData name="Williamson, Lindsey" userId="09e0569f-5504-4aeb-98c8-d8d9a1e3616a" providerId="ADAL" clId="{F7A53030-91C4-AF45-B61C-2AB87203B3EB}" dt="2025-02-20T15:12:58.024" v="96" actId="14100"/>
          <pc:sldLayoutMkLst>
            <pc:docMk/>
            <pc:sldMasterMk cId="2495337399" sldId="2147483664"/>
            <pc:sldLayoutMk cId="4186952308" sldId="2147483665"/>
          </pc:sldLayoutMkLst>
          <pc:spChg chg="mod">
            <ac:chgData name="Williamson, Lindsey" userId="09e0569f-5504-4aeb-98c8-d8d9a1e3616a" providerId="ADAL" clId="{F7A53030-91C4-AF45-B61C-2AB87203B3EB}" dt="2025-02-20T15:12:58.024" v="96" actId="14100"/>
            <ac:spMkLst>
              <pc:docMk/>
              <pc:sldMasterMk cId="2495337399" sldId="2147483664"/>
              <pc:sldLayoutMk cId="4186952308" sldId="2147483665"/>
              <ac:spMk id="10" creationId="{C523A367-6904-6606-9588-674ABF7BCEF5}"/>
            </ac:spMkLst>
          </pc:spChg>
        </pc:sldLayoutChg>
      </pc:sldMasterChg>
      <pc:sldMasterChg chg="addSp delSp mod modSldLayout">
        <pc:chgData name="Williamson, Lindsey" userId="09e0569f-5504-4aeb-98c8-d8d9a1e3616a" providerId="ADAL" clId="{F7A53030-91C4-AF45-B61C-2AB87203B3EB}" dt="2025-02-20T15:00:40.220" v="5"/>
        <pc:sldMasterMkLst>
          <pc:docMk/>
          <pc:sldMasterMk cId="1279934350" sldId="2147483680"/>
        </pc:sldMasterMkLst>
        <pc:picChg chg="add del">
          <ac:chgData name="Williamson, Lindsey" userId="09e0569f-5504-4aeb-98c8-d8d9a1e3616a" providerId="ADAL" clId="{F7A53030-91C4-AF45-B61C-2AB87203B3EB}" dt="2025-02-20T15:00:39.058" v="4" actId="21"/>
          <ac:picMkLst>
            <pc:docMk/>
            <pc:sldMasterMk cId="1279934350" sldId="2147483680"/>
            <ac:picMk id="8" creationId="{793726CC-8E9E-C6FF-5988-BB5FE5D312E7}"/>
          </ac:picMkLst>
        </pc:picChg>
        <pc:sldLayoutChg chg="addSp modSp">
          <pc:chgData name="Williamson, Lindsey" userId="09e0569f-5504-4aeb-98c8-d8d9a1e3616a" providerId="ADAL" clId="{F7A53030-91C4-AF45-B61C-2AB87203B3EB}" dt="2025-02-20T15:00:40.220" v="5"/>
          <pc:sldLayoutMkLst>
            <pc:docMk/>
            <pc:sldMasterMk cId="1279934350" sldId="2147483680"/>
            <pc:sldLayoutMk cId="1095578464" sldId="2147483681"/>
          </pc:sldLayoutMkLst>
          <pc:picChg chg="add mod">
            <ac:chgData name="Williamson, Lindsey" userId="09e0569f-5504-4aeb-98c8-d8d9a1e3616a" providerId="ADAL" clId="{F7A53030-91C4-AF45-B61C-2AB87203B3EB}" dt="2025-02-20T15:00:40.220" v="5"/>
            <ac:picMkLst>
              <pc:docMk/>
              <pc:sldMasterMk cId="1279934350" sldId="2147483680"/>
              <pc:sldLayoutMk cId="1095578464" sldId="2147483681"/>
              <ac:picMk id="2" creationId="{7C2167C5-EF26-E315-63D9-3EC1309F26E3}"/>
            </ac:picMkLst>
          </pc:picChg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3:36.908" v="13" actId="14826"/>
        <pc:sldMasterMkLst>
          <pc:docMk/>
          <pc:sldMasterMk cId="167622315" sldId="2147483682"/>
        </pc:sldMasterMkLst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2" creationId="{89176922-DB3F-5E20-81C0-5E50127ABF83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3" creationId="{DE9DB1C9-FD53-B47D-E949-28C3A252DC8A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4" creationId="{2E787CCC-0D26-0C35-708C-1D9D1B088F8F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5" creationId="{7365D844-6CC4-3E79-ACD5-8BBE8AEC415B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6" creationId="{360A491B-C08D-DCFE-B3E1-8B0817F4337A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3:36.908" v="13" actId="14826"/>
          <pc:sldLayoutMkLst>
            <pc:docMk/>
            <pc:sldMasterMk cId="167622315" sldId="2147483682"/>
            <pc:sldLayoutMk cId="1468744572" sldId="2147483683"/>
          </pc:sldLayoutMkLst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2" creationId="{D76B54C7-58CE-0020-DBB9-7633575360F5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3" creationId="{DFD42611-96CF-2B6E-E6D5-E242A84A1C5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4" creationId="{54ED7E03-92A9-A18E-6A4D-220F621CD36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5" creationId="{FC9B3585-3E68-E754-B212-A5043770705F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6" creationId="{AE4FC923-9D04-0C79-6A92-73B3CD826789}"/>
            </ac:spMkLst>
          </pc:spChg>
          <pc:picChg chg="add mod">
            <ac:chgData name="Williamson, Lindsey" userId="09e0569f-5504-4aeb-98c8-d8d9a1e3616a" providerId="ADAL" clId="{F7A53030-91C4-AF45-B61C-2AB87203B3EB}" dt="2025-02-20T15:03:36.908" v="13" actId="14826"/>
            <ac:picMkLst>
              <pc:docMk/>
              <pc:sldMasterMk cId="167622315" sldId="2147483682"/>
              <pc:sldLayoutMk cId="1468744572" sldId="2147483683"/>
              <ac:picMk id="8" creationId="{FE899B34-0462-FD8F-0C33-286F8B56F141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678737266" sldId="214748368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2688334845" sldId="214748368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5529776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650301034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906723749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29038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115930854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6113015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68724072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056037055" sldId="2147483693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5:24.169" v="26" actId="14100"/>
        <pc:sldMasterMkLst>
          <pc:docMk/>
          <pc:sldMasterMk cId="1872824529" sldId="2147483684"/>
        </pc:sldMasterMkLst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2" creationId="{C28D6157-B5D7-6AE9-27BD-72DE274BE43C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3" creationId="{394502BB-EE4C-196C-D4BD-883F8A688090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4" creationId="{B95AE730-1AB7-8288-202C-39B1F41472C7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5" creationId="{54040F06-79C6-713E-C16C-D1D1F95EBF44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6" creationId="{2EA45BBF-51CB-A72A-A470-F3DAD5D34609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5:24.169" v="26" actId="14100"/>
          <pc:sldLayoutMkLst>
            <pc:docMk/>
            <pc:sldMasterMk cId="1872824529" sldId="2147483684"/>
            <pc:sldLayoutMk cId="3533742452" sldId="2147483685"/>
          </pc:sldLayoutMkLst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2" creationId="{AF642A33-0CD1-1EF8-6BA3-6B183B0EA16A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3" creationId="{E895E5B2-40AF-8498-50E4-A83728299D1C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4" creationId="{623CC8DF-8D94-886C-0B55-3AC350B8A735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5" creationId="{79CF6FF1-4540-A2BA-EA57-B9E9EF3A77D6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6" creationId="{BCD81E86-12FD-B450-6EF9-BDFE5448285D}"/>
            </ac:spMkLst>
          </pc:spChg>
          <pc:spChg chg="add mod">
            <ac:chgData name="Williamson, Lindsey" userId="09e0569f-5504-4aeb-98c8-d8d9a1e3616a" providerId="ADAL" clId="{F7A53030-91C4-AF45-B61C-2AB87203B3EB}" dt="2025-02-20T15:05:24.169" v="26" actId="14100"/>
            <ac:spMkLst>
              <pc:docMk/>
              <pc:sldMasterMk cId="1872824529" sldId="2147483684"/>
              <pc:sldLayoutMk cId="3533742452" sldId="2147483685"/>
              <ac:spMk id="9" creationId="{6C17B6FA-7044-BC22-82E7-E5DDEC852D87}"/>
            </ac:spMkLst>
          </pc:spChg>
          <pc:picChg chg="add mod">
            <ac:chgData name="Williamson, Lindsey" userId="09e0569f-5504-4aeb-98c8-d8d9a1e3616a" providerId="ADAL" clId="{F7A53030-91C4-AF45-B61C-2AB87203B3EB}" dt="2025-02-20T15:04:53.977" v="23" actId="14100"/>
            <ac:picMkLst>
              <pc:docMk/>
              <pc:sldMasterMk cId="1872824529" sldId="2147483684"/>
              <pc:sldLayoutMk cId="3533742452" sldId="2147483685"/>
              <ac:picMk id="8" creationId="{F74B4905-A4D2-8E30-8659-8965A179D3F7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08677999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2640670917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511297055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15323003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505131196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14726581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081419120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10102914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75004686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67821786" sldId="2147483695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7:59.799" v="53" actId="207"/>
        <pc:sldMasterMkLst>
          <pc:docMk/>
          <pc:sldMasterMk cId="4280160026" sldId="2147483686"/>
        </pc:sldMasterMkLst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2" creationId="{952043B7-5C92-5104-5E4F-738ED32E038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3" creationId="{FF6B2709-872B-7CD6-7665-3100441045A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4" creationId="{C6D82110-9F0B-73CF-636C-F13C022DE30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5" creationId="{41F399A4-76AB-03B0-EB76-2A60B1EAE120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6" creationId="{32F1EDDB-6D7D-CA75-A985-27E14B277A37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7:59.799" v="53" actId="207"/>
          <pc:sldLayoutMkLst>
            <pc:docMk/>
            <pc:sldMasterMk cId="4280160026" sldId="2147483686"/>
            <pc:sldLayoutMk cId="441023593" sldId="2147483687"/>
          </pc:sldLayoutMkLst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2" creationId="{7B6D2402-4C6C-8AA9-620F-600A590D9429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3" creationId="{867C43DE-1A5B-F1D4-4E9A-CE78627328EC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4" creationId="{035B79AD-7883-74A7-9DAA-403756D63AE0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5" creationId="{AD2CD9BB-5A5D-9F96-219B-53E058FBCBDF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6" creationId="{0B843165-D5B3-C064-7DB3-6334E70CD467}"/>
            </ac:spMkLst>
          </pc:spChg>
          <pc:spChg chg="add del">
            <ac:chgData name="Williamson, Lindsey" userId="09e0569f-5504-4aeb-98c8-d8d9a1e3616a" providerId="ADAL" clId="{F7A53030-91C4-AF45-B61C-2AB87203B3EB}" dt="2025-02-20T15:07:58.452" v="52" actId="11529"/>
            <ac:spMkLst>
              <pc:docMk/>
              <pc:sldMasterMk cId="4280160026" sldId="2147483686"/>
              <pc:sldLayoutMk cId="441023593" sldId="2147483687"/>
              <ac:spMk id="9" creationId="{6A4B9D7E-D6CF-7816-B90D-33A4BB053A93}"/>
            </ac:spMkLst>
          </pc:spChg>
          <pc:spChg chg="add mod">
            <ac:chgData name="Williamson, Lindsey" userId="09e0569f-5504-4aeb-98c8-d8d9a1e3616a" providerId="ADAL" clId="{F7A53030-91C4-AF45-B61C-2AB87203B3EB}" dt="2025-02-20T15:07:59.799" v="53" actId="207"/>
            <ac:spMkLst>
              <pc:docMk/>
              <pc:sldMasterMk cId="4280160026" sldId="2147483686"/>
              <pc:sldLayoutMk cId="441023593" sldId="2147483687"/>
              <ac:spMk id="10" creationId="{E81F65C3-EE28-D9BA-38A9-ADC3E8F1A7BC}"/>
            </ac:spMkLst>
          </pc:spChg>
          <pc:picChg chg="add mod">
            <ac:chgData name="Williamson, Lindsey" userId="09e0569f-5504-4aeb-98c8-d8d9a1e3616a" providerId="ADAL" clId="{F7A53030-91C4-AF45-B61C-2AB87203B3EB}" dt="2025-02-20T15:07:46.663" v="51" actId="14100"/>
            <ac:picMkLst>
              <pc:docMk/>
              <pc:sldMasterMk cId="4280160026" sldId="2147483686"/>
              <pc:sldLayoutMk cId="441023593" sldId="2147483687"/>
              <ac:picMk id="8" creationId="{263764D6-5253-E722-9746-B01EBE86C37F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79334720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3172555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0229619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39370180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07556007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8982410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81778815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903984841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127659694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87110248" sldId="2147483697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10:56.689" v="82" actId="14100"/>
        <pc:sldMasterMkLst>
          <pc:docMk/>
          <pc:sldMasterMk cId="4281439515" sldId="2147483688"/>
        </pc:sldMasterMkLst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2" creationId="{C060D58E-F25E-C196-D136-B8A1E0C4CA58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3" creationId="{882B7B6B-BA68-32DB-9083-38491FE7EC04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4" creationId="{5B91915E-06ED-C4BB-7E4B-FFE59A0716DF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5" creationId="{4CEA3D39-BA4C-CB09-EB80-E9A71858C5AB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6" creationId="{1594D6C7-3B17-1C9F-472D-2BE6744C9496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10:56.689" v="82" actId="14100"/>
          <pc:sldLayoutMkLst>
            <pc:docMk/>
            <pc:sldMasterMk cId="4281439515" sldId="2147483688"/>
            <pc:sldLayoutMk cId="3607882077" sldId="2147483689"/>
          </pc:sldLayoutMkLst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2" creationId="{2A557A86-3779-52CF-D9B3-D192A8C4E615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3" creationId="{3E9C925F-9C4A-28F2-02BF-B9114981F9B0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4" creationId="{085A8E64-3A80-5E55-B42A-CC6342800097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5" creationId="{E6137992-DF36-1E41-58EE-B9FC70D74623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6" creationId="{A455305C-FFE1-94FA-C983-E0BEDBC9B084}"/>
            </ac:spMkLst>
          </pc:spChg>
          <pc:spChg chg="add del">
            <ac:chgData name="Williamson, Lindsey" userId="09e0569f-5504-4aeb-98c8-d8d9a1e3616a" providerId="ADAL" clId="{F7A53030-91C4-AF45-B61C-2AB87203B3EB}" dt="2025-02-20T15:10:49.373" v="81" actId="11529"/>
            <ac:spMkLst>
              <pc:docMk/>
              <pc:sldMasterMk cId="4281439515" sldId="2147483688"/>
              <pc:sldLayoutMk cId="3607882077" sldId="2147483689"/>
              <ac:spMk id="9" creationId="{CA29C7E6-6F0C-22EC-2061-877331852680}"/>
            </ac:spMkLst>
          </pc:spChg>
          <pc:spChg chg="add mod">
            <ac:chgData name="Williamson, Lindsey" userId="09e0569f-5504-4aeb-98c8-d8d9a1e3616a" providerId="ADAL" clId="{F7A53030-91C4-AF45-B61C-2AB87203B3EB}" dt="2025-02-20T15:10:56.689" v="82" actId="14100"/>
            <ac:spMkLst>
              <pc:docMk/>
              <pc:sldMasterMk cId="4281439515" sldId="2147483688"/>
              <pc:sldLayoutMk cId="3607882077" sldId="2147483689"/>
              <ac:spMk id="10" creationId="{AEDC11AF-EED9-3042-4C61-8694622BEC0F}"/>
            </ac:spMkLst>
          </pc:spChg>
          <pc:picChg chg="add mod">
            <ac:chgData name="Williamson, Lindsey" userId="09e0569f-5504-4aeb-98c8-d8d9a1e3616a" providerId="ADAL" clId="{F7A53030-91C4-AF45-B61C-2AB87203B3EB}" dt="2025-02-20T15:10:39.016" v="80" actId="14100"/>
            <ac:picMkLst>
              <pc:docMk/>
              <pc:sldMasterMk cId="4281439515" sldId="2147483688"/>
              <pc:sldLayoutMk cId="3607882077" sldId="2147483689"/>
              <ac:picMk id="8" creationId="{A365A426-2FB1-F218-DB28-B4E72FFB5962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477740861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25418729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826111443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10757153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774030923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17154318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63884943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499215141" sldId="214748369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1425226093" sldId="214748369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390510796" sldId="214748369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DE985-180D-A54D-AE4E-6561F5E9675B}" type="datetimeFigureOut">
              <a:rPr lang="en-US" smtClean="0"/>
              <a:t>3/28/25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50505-0310-9940-9B6A-EBFB5880E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8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Once your photo is in the design drag the top layer back into the center.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the bottom of your agent photo is aligned to the bottom of the REMAX logotype logo. 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Move agent photo to the background. Click arrange, send to back.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or </a:t>
            </a:r>
            <a:r>
              <a:rPr lang="en-US" sz="1000" b="1" dirty="0" err="1"/>
              <a:t>png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or </a:t>
            </a:r>
            <a:r>
              <a:rPr lang="en-US" sz="1000" dirty="0" err="1"/>
              <a:t>png</a:t>
            </a:r>
            <a:r>
              <a:rPr lang="en-US" sz="1000" dirty="0"/>
              <a:t>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1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2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6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600" b="1" i="0" u="non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  <a:endParaRPr lang="en-US" sz="1600" b="1" i="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Once your photo is in the design drag the top layer back into the center.</a:t>
            </a:r>
            <a:b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the bottom of your agent photo is aligned to the bottom of the REMAX logotype logo. </a:t>
            </a:r>
            <a:b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Move agent photo to the background. Click arrange, send to back.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or </a:t>
            </a:r>
            <a:r>
              <a:rPr lang="en-US" sz="900" b="1" dirty="0" err="1"/>
              <a:t>png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7.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8. Once you’ve exported the file you can now upload the jpeg or </a:t>
            </a:r>
            <a:r>
              <a:rPr lang="en-US" sz="900" dirty="0" err="1"/>
              <a:t>png</a:t>
            </a:r>
            <a:r>
              <a:rPr lang="en-US" sz="900" dirty="0"/>
              <a:t> to your social platform of choice.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2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01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2167C5-EF26-E315-63D9-3EC1309F26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7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899B34-0462-FD8F-0C33-286F8B56F1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44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74B4905-A4D2-8E30-8659-8965A179D3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C17B6FA-7044-BC22-82E7-E5DDEC852D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3716000" cy="1040753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42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3764D6-5253-E722-9746-B01EBE86C3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1F65C3-EE28-D9BA-38A9-ADC3E8F1A7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94225" y="0"/>
            <a:ext cx="9121775" cy="13716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2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65A426-2FB1-F218-DB28-B4E72FFB59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DC11AF-EED9-3042-4C61-8694622BEC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639735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8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C14858-CEDE-8CB9-374B-4753EA4A5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C523A367-6904-6606-9588-674ABF7BCE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60320" y="3975101"/>
            <a:ext cx="11155680" cy="97409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5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5C6240-64CC-2BD4-BA38-129FE1323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DD5264B-119A-2865-1142-976CA918FF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90812" y="2873375"/>
            <a:ext cx="8334375" cy="815181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9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3B6F9A-9C5D-8092-588E-A9CF4D388D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A7EEAE-1BF1-D0F1-2AF4-786FE1048C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90352" cy="97710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5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F6CDEF-29C5-893F-8A98-BE9A607DBA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FF652F-036B-0FFE-6538-63B44C05CC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22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9DE8AC-6B8E-1D75-4B00-74A5F746EB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3666F628-661E-49BC-186B-16F063CCC9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99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24C61D-6FF9-B2C6-F137-DA3675BA6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DA24BE-AD0E-F10E-A8E5-E8BD768A01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09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4C8BBA-38DE-30C9-FE7C-93B8D02543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45DE92-7592-2E7D-8954-B5B0FDA1D5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716000" cy="9486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8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9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22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82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16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43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33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7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2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28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6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9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55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15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88EB8-4BC5-CF2C-00EB-672D2C883D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A05368-9425-EBC6-BC00-F9F253ECC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311" y="3545952"/>
            <a:ext cx="4572000" cy="34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0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8A390F-AE93-3D64-DA29-8967917998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F997CA-BD16-4E0C-DA2E-2055E8C942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411" y="3545952"/>
            <a:ext cx="4572000" cy="34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0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4B1D3A-4C66-3F4C-1DBE-F460AD73D6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81586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BCA85C7-B3EA-3564-061D-6F0846B75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311" y="3627538"/>
            <a:ext cx="4572000" cy="34263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A3662A-0D47-1289-6154-B3851DDE04A6}"/>
              </a:ext>
            </a:extLst>
          </p:cNvPr>
          <p:cNvSpPr txBox="1"/>
          <p:nvPr/>
        </p:nvSpPr>
        <p:spPr>
          <a:xfrm>
            <a:off x="4450205" y="10976043"/>
            <a:ext cx="4684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D09832-333D-1F4B-77F2-216101A5A850}"/>
              </a:ext>
            </a:extLst>
          </p:cNvPr>
          <p:cNvSpPr txBox="1"/>
          <p:nvPr/>
        </p:nvSpPr>
        <p:spPr>
          <a:xfrm>
            <a:off x="3839298" y="11499263"/>
            <a:ext cx="590628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967156043"/>
      </p:ext>
    </p:extLst>
  </p:cSld>
  <p:clrMapOvr>
    <a:masterClrMapping/>
  </p:clrMapOvr>
</p:sld>
</file>

<file path=ppt/theme/theme1.xml><?xml version="1.0" encoding="utf-8"?>
<a:theme xmlns:a="http://schemas.openxmlformats.org/drawingml/2006/main" name="Layout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Layout 1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Layout 1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Layout 1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Layout 1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Layout 1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yout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Layout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Layout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Layout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Layout 7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Layout 8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Layout 9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Layout 10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380</Words>
  <Application>Microsoft Macintosh PowerPoint</Application>
  <PresentationFormat>Custom</PresentationFormat>
  <Paragraphs>23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</vt:i4>
      </vt:variant>
    </vt:vector>
  </HeadingPairs>
  <TitlesOfParts>
    <vt:vector size="20" baseType="lpstr">
      <vt:lpstr>Aptos</vt:lpstr>
      <vt:lpstr>Arial</vt:lpstr>
      <vt:lpstr>Calibri</vt:lpstr>
      <vt:lpstr>Layout 1</vt:lpstr>
      <vt:lpstr>Layout 3</vt:lpstr>
      <vt:lpstr>Layout 4</vt:lpstr>
      <vt:lpstr>Layout 5</vt:lpstr>
      <vt:lpstr>Layout 6</vt:lpstr>
      <vt:lpstr>Layout 7</vt:lpstr>
      <vt:lpstr>Layout 8</vt:lpstr>
      <vt:lpstr>Layout 9</vt:lpstr>
      <vt:lpstr>Layout 10</vt:lpstr>
      <vt:lpstr>Layout 11</vt:lpstr>
      <vt:lpstr>Layout 12</vt:lpstr>
      <vt:lpstr>Layout 13</vt:lpstr>
      <vt:lpstr>Layout 14</vt:lpstr>
      <vt:lpstr>Layout 15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Reilly, Kim</cp:lastModifiedBy>
  <cp:revision>29</cp:revision>
  <dcterms:created xsi:type="dcterms:W3CDTF">2019-12-04T20:05:19Z</dcterms:created>
  <dcterms:modified xsi:type="dcterms:W3CDTF">2025-03-28T17:21:32Z</dcterms:modified>
</cp:coreProperties>
</file>