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4"/>
  </p:notesMasterIdLst>
  <p:sldIdLst>
    <p:sldId id="260" r:id="rId2"/>
    <p:sldId id="261" r:id="rId3"/>
  </p:sldIdLst>
  <p:sldSz cx="13716000" cy="17145000"/>
  <p:notesSz cx="6858000" cy="9144000"/>
  <p:embeddedFontLst>
    <p:embeddedFont>
      <p:font typeface="Calibri" panose="020F0502020204030204" pitchFamily="34" charset="0"/>
      <p:regular r:id="rId5"/>
      <p:bold r:id="rId6"/>
      <p:italic r:id="rId7"/>
      <p:boldItalic r:id="rId8"/>
    </p:embeddedFont>
    <p:embeddedFont>
      <p:font typeface="Calibri Light" panose="020F0302020204030204" pitchFamily="34" charset="0"/>
      <p:regular r:id="rId9"/>
      <p:italic r:id="rId10"/>
    </p:embeddedFont>
    <p:embeddedFont>
      <p:font typeface="Montserrat" pitchFamily="2" charset="77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2749"/>
    <a:srgbClr val="0B355B"/>
    <a:srgbClr val="A4D7F4"/>
    <a:srgbClr val="232323"/>
    <a:srgbClr val="F7F5EE"/>
    <a:srgbClr val="FF1200"/>
    <a:srgbClr val="0043FF"/>
    <a:srgbClr val="000E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F96C186-74EB-3444-8058-D7E8E6E191A3}" v="2" dt="2026-02-19T19:34:36.7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270"/>
    <p:restoredTop sz="71701"/>
  </p:normalViewPr>
  <p:slideViewPr>
    <p:cSldViewPr snapToGrid="0">
      <p:cViewPr varScale="1">
        <p:scale>
          <a:sx n="36" d="100"/>
          <a:sy n="36" d="100"/>
        </p:scale>
        <p:origin x="4480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font" Target="fonts/font9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presProps" Target="presProps.xml"/><Relationship Id="rId10" Type="http://schemas.openxmlformats.org/officeDocument/2006/relationships/font" Target="fonts/font6.fntdata"/><Relationship Id="rId19" Type="http://schemas.microsoft.com/office/2016/11/relationships/changesInfo" Target="changesInfos/changesInfo1.xml"/><Relationship Id="rId4" Type="http://schemas.openxmlformats.org/officeDocument/2006/relationships/notesMaster" Target="notesMasters/notesMaster1.xml"/><Relationship Id="rId9" Type="http://schemas.openxmlformats.org/officeDocument/2006/relationships/font" Target="fonts/font5.fntdata"/><Relationship Id="rId14" Type="http://schemas.openxmlformats.org/officeDocument/2006/relationships/font" Target="fonts/font10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nich, Rob" userId="2fd29f00-9b45-4dfd-a29c-7451e8654a76" providerId="ADAL" clId="{AF96C186-74EB-3444-8058-D7E8E6E191A3}"/>
    <pc:docChg chg="modSld">
      <pc:chgData name="Katnich, Rob" userId="2fd29f00-9b45-4dfd-a29c-7451e8654a76" providerId="ADAL" clId="{AF96C186-74EB-3444-8058-D7E8E6E191A3}" dt="2026-02-19T19:34:36.779" v="1" actId="14826"/>
      <pc:docMkLst>
        <pc:docMk/>
      </pc:docMkLst>
      <pc:sldChg chg="modSp">
        <pc:chgData name="Katnich, Rob" userId="2fd29f00-9b45-4dfd-a29c-7451e8654a76" providerId="ADAL" clId="{AF96C186-74EB-3444-8058-D7E8E6E191A3}" dt="2026-02-19T19:34:28.882" v="0" actId="14826"/>
        <pc:sldMkLst>
          <pc:docMk/>
          <pc:sldMk cId="1727808276" sldId="260"/>
        </pc:sldMkLst>
        <pc:picChg chg="mod">
          <ac:chgData name="Katnich, Rob" userId="2fd29f00-9b45-4dfd-a29c-7451e8654a76" providerId="ADAL" clId="{AF96C186-74EB-3444-8058-D7E8E6E191A3}" dt="2026-02-19T19:34:28.882" v="0" actId="14826"/>
          <ac:picMkLst>
            <pc:docMk/>
            <pc:sldMk cId="1727808276" sldId="260"/>
            <ac:picMk id="6" creationId="{4E353958-673E-B6A2-6212-5298354ECD4E}"/>
          </ac:picMkLst>
        </pc:picChg>
      </pc:sldChg>
      <pc:sldChg chg="modSp">
        <pc:chgData name="Katnich, Rob" userId="2fd29f00-9b45-4dfd-a29c-7451e8654a76" providerId="ADAL" clId="{AF96C186-74EB-3444-8058-D7E8E6E191A3}" dt="2026-02-19T19:34:36.779" v="1" actId="14826"/>
        <pc:sldMkLst>
          <pc:docMk/>
          <pc:sldMk cId="1299386395" sldId="261"/>
        </pc:sldMkLst>
        <pc:picChg chg="mod">
          <ac:chgData name="Katnich, Rob" userId="2fd29f00-9b45-4dfd-a29c-7451e8654a76" providerId="ADAL" clId="{AF96C186-74EB-3444-8058-D7E8E6E191A3}" dt="2026-02-19T19:34:36.779" v="1" actId="14826"/>
          <ac:picMkLst>
            <pc:docMk/>
            <pc:sldMk cId="1299386395" sldId="261"/>
            <ac:picMk id="2" creationId="{93DFAD43-1EC6-6848-4594-77AA032E1F93}"/>
          </ac:picMkLst>
        </pc:picChg>
      </pc:sldChg>
    </pc:docChg>
  </pc:docChgLst>
  <pc:docChgLst>
    <pc:chgData name="Katnich, Rob" userId="2fd29f00-9b45-4dfd-a29c-7451e8654a76" providerId="ADAL" clId="{32FAD61F-EBCE-F84B-B6EE-03D913C31EA7}"/>
    <pc:docChg chg="custSel modSld">
      <pc:chgData name="Katnich, Rob" userId="2fd29f00-9b45-4dfd-a29c-7451e8654a76" providerId="ADAL" clId="{32FAD61F-EBCE-F84B-B6EE-03D913C31EA7}" dt="2026-02-04T22:22:25.092" v="23"/>
      <pc:docMkLst>
        <pc:docMk/>
      </pc:docMkLst>
      <pc:sldChg chg="addSp delSp modSp mod">
        <pc:chgData name="Katnich, Rob" userId="2fd29f00-9b45-4dfd-a29c-7451e8654a76" providerId="ADAL" clId="{32FAD61F-EBCE-F84B-B6EE-03D913C31EA7}" dt="2026-02-04T22:22:25.092" v="23"/>
        <pc:sldMkLst>
          <pc:docMk/>
          <pc:sldMk cId="1727808276" sldId="260"/>
        </pc:sldMkLst>
        <pc:picChg chg="add del mod">
          <ac:chgData name="Katnich, Rob" userId="2fd29f00-9b45-4dfd-a29c-7451e8654a76" providerId="ADAL" clId="{32FAD61F-EBCE-F84B-B6EE-03D913C31EA7}" dt="2026-02-04T22:22:23.193" v="21" actId="21"/>
          <ac:picMkLst>
            <pc:docMk/>
            <pc:sldMk cId="1727808276" sldId="260"/>
            <ac:picMk id="5" creationId="{6E99501F-67AA-9F9B-6A9B-2A24558C3673}"/>
          </ac:picMkLst>
        </pc:picChg>
        <pc:picChg chg="add mod">
          <ac:chgData name="Katnich, Rob" userId="2fd29f00-9b45-4dfd-a29c-7451e8654a76" providerId="ADAL" clId="{32FAD61F-EBCE-F84B-B6EE-03D913C31EA7}" dt="2026-02-04T22:22:25.092" v="23"/>
          <ac:picMkLst>
            <pc:docMk/>
            <pc:sldMk cId="1727808276" sldId="260"/>
            <ac:picMk id="7" creationId="{7BB5ED47-7AB3-CC1D-DA6E-96B533481939}"/>
          </ac:picMkLst>
        </pc:picChg>
        <pc:picChg chg="del">
          <ac:chgData name="Katnich, Rob" userId="2fd29f00-9b45-4dfd-a29c-7451e8654a76" providerId="ADAL" clId="{32FAD61F-EBCE-F84B-B6EE-03D913C31EA7}" dt="2026-02-04T22:22:24.760" v="22" actId="478"/>
          <ac:picMkLst>
            <pc:docMk/>
            <pc:sldMk cId="1727808276" sldId="260"/>
            <ac:picMk id="16" creationId="{1047500B-CE2C-2E2D-24B9-927406C511BA}"/>
          </ac:picMkLst>
        </pc:picChg>
      </pc:sldChg>
      <pc:sldChg chg="addSp delSp modSp mod">
        <pc:chgData name="Katnich, Rob" userId="2fd29f00-9b45-4dfd-a29c-7451e8654a76" providerId="ADAL" clId="{32FAD61F-EBCE-F84B-B6EE-03D913C31EA7}" dt="2026-02-04T22:21:50.450" v="1"/>
        <pc:sldMkLst>
          <pc:docMk/>
          <pc:sldMk cId="1299386395" sldId="261"/>
        </pc:sldMkLst>
        <pc:picChg chg="add mod">
          <ac:chgData name="Katnich, Rob" userId="2fd29f00-9b45-4dfd-a29c-7451e8654a76" providerId="ADAL" clId="{32FAD61F-EBCE-F84B-B6EE-03D913C31EA7}" dt="2026-02-04T22:21:50.450" v="1"/>
          <ac:picMkLst>
            <pc:docMk/>
            <pc:sldMk cId="1299386395" sldId="261"/>
            <ac:picMk id="3" creationId="{4E51DF06-7EA7-0B78-C6E4-A8EA2D6E934F}"/>
          </ac:picMkLst>
        </pc:picChg>
        <pc:picChg chg="del">
          <ac:chgData name="Katnich, Rob" userId="2fd29f00-9b45-4dfd-a29c-7451e8654a76" providerId="ADAL" clId="{32FAD61F-EBCE-F84B-B6EE-03D913C31EA7}" dt="2026-02-04T22:21:50.183" v="0" actId="478"/>
          <ac:picMkLst>
            <pc:docMk/>
            <pc:sldMk cId="1299386395" sldId="261"/>
            <ac:picMk id="15" creationId="{3AA537A6-3C18-6402-4664-44FCAA5433CE}"/>
          </ac:picMkLst>
        </pc:picChg>
      </pc:sldChg>
    </pc:docChg>
  </pc:docChgLst>
  <pc:docChgLst>
    <pc:chgData name="Katnich, Rob" userId="2fd29f00-9b45-4dfd-a29c-7451e8654a76" providerId="ADAL" clId="{FEAE37F4-64DF-A645-AA25-791CC17F74A2}"/>
    <pc:docChg chg="modSld">
      <pc:chgData name="Katnich, Rob" userId="2fd29f00-9b45-4dfd-a29c-7451e8654a76" providerId="ADAL" clId="{FEAE37F4-64DF-A645-AA25-791CC17F74A2}" dt="2026-02-18T18:53:18.266" v="1"/>
      <pc:docMkLst>
        <pc:docMk/>
      </pc:docMkLst>
      <pc:sldChg chg="modNotesTx">
        <pc:chgData name="Katnich, Rob" userId="2fd29f00-9b45-4dfd-a29c-7451e8654a76" providerId="ADAL" clId="{FEAE37F4-64DF-A645-AA25-791CC17F74A2}" dt="2026-02-18T18:53:16.427" v="0"/>
        <pc:sldMkLst>
          <pc:docMk/>
          <pc:sldMk cId="1727808276" sldId="260"/>
        </pc:sldMkLst>
      </pc:sldChg>
      <pc:sldChg chg="modNotesTx">
        <pc:chgData name="Katnich, Rob" userId="2fd29f00-9b45-4dfd-a29c-7451e8654a76" providerId="ADAL" clId="{FEAE37F4-64DF-A645-AA25-791CC17F74A2}" dt="2026-02-18T18:53:18.266" v="1"/>
        <pc:sldMkLst>
          <pc:docMk/>
          <pc:sldMk cId="1299386395" sldId="26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81190F-36F8-DB49-9EC3-A972F7894863}" type="datetimeFigureOut">
              <a:t>2/19/26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93925" y="1143000"/>
            <a:ext cx="2470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159A09-D162-934A-9B3B-3A73250438D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682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export graphic: click file, export and choose jpeg (file format), Make sure the width is 1080 and height is 1350 and then click the export button.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159A09-D162-934A-9B3B-3A73250438D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9137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To export graphic: click file, export and choose jpeg (file format), Make sure the width is 1080 and height is 1350 and then click the export button.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159A09-D162-934A-9B3B-3A73250438D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250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805907"/>
            <a:ext cx="11658600" cy="59690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9005095"/>
            <a:ext cx="10287000" cy="4139405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939B-F4D3-9543-864D-6485C4D2B37B}" type="datetimeFigureOut">
              <a:t>2/19/26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D111-DC2C-9B49-989F-9DE1F621A77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641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939B-F4D3-9543-864D-6485C4D2B37B}" type="datetimeFigureOut">
              <a:t>2/19/26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D111-DC2C-9B49-989F-9DE1F621A77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1767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12812"/>
            <a:ext cx="2957513" cy="14529595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12812"/>
            <a:ext cx="8701088" cy="1452959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939B-F4D3-9543-864D-6485C4D2B37B}" type="datetimeFigureOut">
              <a:t>2/19/26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D111-DC2C-9B49-989F-9DE1F621A77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675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939B-F4D3-9543-864D-6485C4D2B37B}" type="datetimeFigureOut">
              <a:t>2/19/26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D111-DC2C-9B49-989F-9DE1F621A77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353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74349"/>
            <a:ext cx="11830050" cy="7131843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473661"/>
            <a:ext cx="11830050" cy="3750468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939B-F4D3-9543-864D-6485C4D2B37B}" type="datetimeFigureOut">
              <a:t>2/19/26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D111-DC2C-9B49-989F-9DE1F621A77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09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64062"/>
            <a:ext cx="5829300" cy="1087834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64062"/>
            <a:ext cx="5829300" cy="1087834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939B-F4D3-9543-864D-6485C4D2B37B}" type="datetimeFigureOut">
              <a:t>2/19/26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D111-DC2C-9B49-989F-9DE1F621A77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017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1" y="912816"/>
            <a:ext cx="11830050" cy="3313908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202908"/>
            <a:ext cx="5802510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262688"/>
            <a:ext cx="5802510" cy="921147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4202908"/>
            <a:ext cx="5831087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6262688"/>
            <a:ext cx="5831087" cy="921147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939B-F4D3-9543-864D-6485C4D2B37B}" type="datetimeFigureOut">
              <a:t>2/19/26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D111-DC2C-9B49-989F-9DE1F621A77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4401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939B-F4D3-9543-864D-6485C4D2B37B}" type="datetimeFigureOut">
              <a:t>2/19/26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D111-DC2C-9B49-989F-9DE1F621A77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507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939B-F4D3-9543-864D-6485C4D2B37B}" type="datetimeFigureOut">
              <a:t>2/19/26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D111-DC2C-9B49-989F-9DE1F621A77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8085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6" y="2468566"/>
            <a:ext cx="6943725" cy="12184063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939B-F4D3-9543-864D-6485C4D2B37B}" type="datetimeFigureOut">
              <a:t>2/19/26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D111-DC2C-9B49-989F-9DE1F621A77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332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6" y="2468566"/>
            <a:ext cx="6943725" cy="12184063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939B-F4D3-9543-864D-6485C4D2B37B}" type="datetimeFigureOut">
              <a:t>2/19/26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D111-DC2C-9B49-989F-9DE1F621A77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646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12816"/>
            <a:ext cx="11830050" cy="3313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64062"/>
            <a:ext cx="11830050" cy="10878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C5939B-F4D3-9543-864D-6485C4D2B37B}" type="datetimeFigureOut">
              <a:t>2/19/26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890879"/>
            <a:ext cx="462915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AD111-DC2C-9B49-989F-9DE1F621A77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197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1.jp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27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4661D24-548A-98A9-72FC-0328537192F6}"/>
              </a:ext>
            </a:extLst>
          </p:cNvPr>
          <p:cNvSpPr txBox="1"/>
          <p:nvPr/>
        </p:nvSpPr>
        <p:spPr>
          <a:xfrm>
            <a:off x="6807200" y="13004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E353958-673E-B6A2-6212-5298354ECD4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5388" r="25388"/>
          <a:stretch/>
        </p:blipFill>
        <p:spPr>
          <a:xfrm>
            <a:off x="1239957" y="7499365"/>
            <a:ext cx="2467386" cy="3340766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EB8EA108-918C-295C-EC65-355C0380B358}"/>
              </a:ext>
            </a:extLst>
          </p:cNvPr>
          <p:cNvSpPr txBox="1"/>
          <p:nvPr/>
        </p:nvSpPr>
        <p:spPr>
          <a:xfrm>
            <a:off x="4194425" y="8346743"/>
            <a:ext cx="5327150" cy="170431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575" tIns="28575" rIns="28575" bIns="28575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600" b="1" u="none" strike="noStrike" cap="none" spc="0" normalizeH="0" baseline="0" dirty="0">
                <a:ln>
                  <a:noFill/>
                </a:ln>
                <a:solidFill>
                  <a:srgbClr val="F7F5EE"/>
                </a:solidFill>
                <a:effectLst/>
                <a:uFillTx/>
                <a:latin typeface="Montserrat" pitchFamily="2" charset="77"/>
                <a:cs typeface="Arial" panose="020B0604020202020204" pitchFamily="34" charset="0"/>
                <a:sym typeface="Helvetica Neue"/>
              </a:rPr>
              <a:t>Agent/Team Name</a:t>
            </a:r>
          </a:p>
          <a:p>
            <a:pPr marL="0" marR="0" indent="0" defTabSz="2438338" rtl="0" fontAlgn="auto" latinLnBrk="0" hangingPunct="0"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dirty="0">
                <a:solidFill>
                  <a:srgbClr val="F7F5EE"/>
                </a:solidFill>
                <a:latin typeface="Montserrat" pitchFamily="2" charset="77"/>
                <a:cs typeface="Arial" panose="020B0604020202020204" pitchFamily="34" charset="0"/>
              </a:rPr>
              <a:t>Office Name</a:t>
            </a:r>
          </a:p>
          <a:p>
            <a:pPr marL="0" marR="0" indent="0" defTabSz="2438338" rtl="0" fontAlgn="auto" latinLnBrk="0" hangingPunct="0"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spc="0" normalizeH="0" baseline="0" dirty="0">
                <a:ln>
                  <a:noFill/>
                </a:ln>
                <a:solidFill>
                  <a:srgbClr val="F7F5EE"/>
                </a:solidFill>
                <a:effectLst/>
                <a:uFillTx/>
                <a:latin typeface="Montserrat" pitchFamily="2" charset="77"/>
                <a:cs typeface="Arial" panose="020B0604020202020204" pitchFamily="34" charset="0"/>
                <a:sym typeface="Helvetica Neue"/>
              </a:rPr>
              <a:t>Location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8FD86E-7D79-B046-52D2-8FBBECFF1E08}"/>
              </a:ext>
            </a:extLst>
          </p:cNvPr>
          <p:cNvSpPr txBox="1"/>
          <p:nvPr/>
        </p:nvSpPr>
        <p:spPr>
          <a:xfrm>
            <a:off x="1239957" y="2330302"/>
            <a:ext cx="11296585" cy="55209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9539" tIns="29539" rIns="29539" bIns="29539" numCol="1" spcCol="38100" rtlCol="0" anchor="ctr">
            <a:spAutoFit/>
          </a:bodyPr>
          <a:lstStyle/>
          <a:p>
            <a:r>
              <a:rPr lang="en-US" sz="3200" dirty="0">
                <a:solidFill>
                  <a:srgbClr val="F7F5EE"/>
                </a:solidFill>
                <a:effectLst/>
                <a:latin typeface="Montserrat" pitchFamily="2" charset="77"/>
              </a:rPr>
              <a:t>[Agent or team name] has been named one of 2025’s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E59EA5-6770-0D8B-45D9-B1DEFE1EAF7B}"/>
              </a:ext>
            </a:extLst>
          </p:cNvPr>
          <p:cNvSpPr txBox="1"/>
          <p:nvPr/>
        </p:nvSpPr>
        <p:spPr>
          <a:xfrm>
            <a:off x="1239957" y="4916762"/>
            <a:ext cx="11503945" cy="1340005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9539" tIns="29539" rIns="29539" bIns="29539" numCol="1" spcCol="38100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sz="3200" dirty="0">
                <a:solidFill>
                  <a:srgbClr val="F7F5EE"/>
                </a:solidFill>
                <a:effectLst/>
                <a:latin typeface="Montserrat" pitchFamily="2" charset="77"/>
              </a:rPr>
              <a:t>[Real Estate Agents / Real Estate Teams / Accelerators]</a:t>
            </a:r>
            <a:br>
              <a:rPr lang="en-US" sz="3200" dirty="0">
                <a:solidFill>
                  <a:srgbClr val="F7F5EE"/>
                </a:solidFill>
                <a:effectLst/>
                <a:latin typeface="Montserrat" pitchFamily="2" charset="77"/>
              </a:rPr>
            </a:br>
            <a:r>
              <a:rPr lang="en-US" sz="3200" dirty="0">
                <a:solidFill>
                  <a:srgbClr val="F7F5EE"/>
                </a:solidFill>
                <a:effectLst/>
                <a:latin typeface="Montserrat" pitchFamily="2" charset="77"/>
              </a:rPr>
              <a:t>in Canada by </a:t>
            </a:r>
            <a:r>
              <a:rPr lang="en-US" sz="3200" dirty="0" err="1">
                <a:solidFill>
                  <a:srgbClr val="F7F5EE"/>
                </a:solidFill>
                <a:effectLst/>
                <a:latin typeface="Montserrat" pitchFamily="2" charset="77"/>
              </a:rPr>
              <a:t>RankMyAgent.com</a:t>
            </a:r>
            <a:r>
              <a:rPr lang="en-US" sz="3200" dirty="0">
                <a:solidFill>
                  <a:srgbClr val="F7F5EE"/>
                </a:solidFill>
                <a:effectLst/>
                <a:latin typeface="Montserrat" pitchFamily="2" charset="77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728318D-ADE3-20D8-A1A7-5079310B0A62}"/>
              </a:ext>
            </a:extLst>
          </p:cNvPr>
          <p:cNvSpPr txBox="1"/>
          <p:nvPr/>
        </p:nvSpPr>
        <p:spPr>
          <a:xfrm>
            <a:off x="1239956" y="3049452"/>
            <a:ext cx="12902764" cy="182937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9539" tIns="29539" rIns="29539" bIns="29539" numCol="1" spcCol="38100" rtlCol="0" anchor="ctr">
            <a:spAutoFit/>
          </a:bodyPr>
          <a:lstStyle/>
          <a:p>
            <a:r>
              <a:rPr lang="en-US" sz="11500" b="1" dirty="0">
                <a:solidFill>
                  <a:srgbClr val="F7F5EE"/>
                </a:solidFill>
                <a:effectLst/>
                <a:latin typeface="Montserrat" pitchFamily="2" charset="77"/>
              </a:rPr>
              <a:t>TOP 100/50/20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04161DF-4188-FD29-4F7E-8C0A7BDE8965}"/>
              </a:ext>
            </a:extLst>
          </p:cNvPr>
          <p:cNvSpPr txBox="1"/>
          <p:nvPr/>
        </p:nvSpPr>
        <p:spPr>
          <a:xfrm>
            <a:off x="1239957" y="1716649"/>
            <a:ext cx="10313665" cy="61365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9539" tIns="29539" rIns="29539" bIns="29539" numCol="1" spcCol="38100" rtlCol="0" anchor="ctr">
            <a:spAutoFit/>
          </a:bodyPr>
          <a:lstStyle/>
          <a:p>
            <a:r>
              <a:rPr lang="en-US" sz="3600" b="1" dirty="0">
                <a:solidFill>
                  <a:srgbClr val="A4D7F4"/>
                </a:solidFill>
                <a:effectLst/>
                <a:latin typeface="Montserrat" pitchFamily="2" charset="77"/>
              </a:rPr>
              <a:t>CONGRATULATIONS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6A0EED37-DC24-0793-24CC-DF226C1EA3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9957" y="14873055"/>
            <a:ext cx="3800387" cy="5098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0D6AB65-4757-2BE2-66C0-DE84E5EBA67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9" r="9"/>
          <a:stretch/>
        </p:blipFill>
        <p:spPr>
          <a:xfrm>
            <a:off x="6497585" y="7446118"/>
            <a:ext cx="13378081" cy="1672708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AE94E94-DA2F-0A20-524F-0B6BF3DE788D}"/>
              </a:ext>
            </a:extLst>
          </p:cNvPr>
          <p:cNvSpPr txBox="1"/>
          <p:nvPr/>
        </p:nvSpPr>
        <p:spPr>
          <a:xfrm>
            <a:off x="794757" y="16141968"/>
            <a:ext cx="5702827" cy="705986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9539" tIns="29539" rIns="29539" bIns="29539" numCol="1" spcCol="38100" rtlCol="0" anchor="ctr">
            <a:spAutoFit/>
          </a:bodyPr>
          <a:lstStyle/>
          <a:p>
            <a:r>
              <a:rPr lang="en-US" sz="1400" dirty="0">
                <a:solidFill>
                  <a:srgbClr val="F7F5EE"/>
                </a:solidFill>
                <a:effectLst/>
                <a:latin typeface="Montserrat" pitchFamily="2" charset="77"/>
              </a:rPr>
              <a:t>Selected categories had ties in rankings. For full list of winners, see </a:t>
            </a:r>
            <a:r>
              <a:rPr lang="en-US" sz="1400" dirty="0" err="1">
                <a:solidFill>
                  <a:srgbClr val="F7F5EE"/>
                </a:solidFill>
                <a:effectLst/>
                <a:latin typeface="Montserrat" pitchFamily="2" charset="77"/>
              </a:rPr>
              <a:t>rankmyagent.com</a:t>
            </a:r>
            <a:r>
              <a:rPr lang="en-US" sz="1400" dirty="0">
                <a:solidFill>
                  <a:srgbClr val="F7F5EE"/>
                </a:solidFill>
                <a:effectLst/>
                <a:latin typeface="Montserrat" pitchFamily="2" charset="77"/>
              </a:rPr>
              <a:t>. ©2026 RE/MAX, LLC. Each Office Independently Owned And Operated. 26_004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BB5ED47-7AB3-CC1D-DA6E-96B53348193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1165019" y="13252235"/>
            <a:ext cx="3911758" cy="1012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8082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27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DE108D1-E681-0EF0-445D-55D6A1BE6984}"/>
              </a:ext>
            </a:extLst>
          </p:cNvPr>
          <p:cNvSpPr txBox="1"/>
          <p:nvPr/>
        </p:nvSpPr>
        <p:spPr>
          <a:xfrm>
            <a:off x="1403414" y="10181155"/>
            <a:ext cx="11255946" cy="301431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9539" tIns="29539" rIns="29539" bIns="29539" numCol="1" spcCol="38100" rtlCol="0" anchor="ctr">
            <a:spAutoFit/>
          </a:bodyPr>
          <a:lstStyle/>
          <a:p>
            <a:pPr algn="l"/>
            <a:r>
              <a:rPr lang="en-US" sz="4800" dirty="0">
                <a:solidFill>
                  <a:srgbClr val="F7F5EE"/>
                </a:solidFill>
                <a:effectLst/>
                <a:latin typeface="Montserrat" pitchFamily="2" charset="77"/>
              </a:rPr>
              <a:t>[Agent or team name] has been named one of 2025’s Best [agents or teams] of [city, province] by </a:t>
            </a:r>
            <a:r>
              <a:rPr lang="en-US" sz="4800" dirty="0" err="1">
                <a:solidFill>
                  <a:srgbClr val="F7F5EE"/>
                </a:solidFill>
                <a:effectLst/>
                <a:latin typeface="Montserrat" pitchFamily="2" charset="77"/>
              </a:rPr>
              <a:t>RankMyAgent.com</a:t>
            </a:r>
            <a:r>
              <a:rPr lang="en-US" sz="4800" dirty="0">
                <a:solidFill>
                  <a:srgbClr val="F7F5EE"/>
                </a:solidFill>
                <a:effectLst/>
                <a:latin typeface="Montserrat" pitchFamily="2" charset="77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CA901F-C400-6F96-B1C9-4657EB4AE0C2}"/>
              </a:ext>
            </a:extLst>
          </p:cNvPr>
          <p:cNvSpPr txBox="1"/>
          <p:nvPr/>
        </p:nvSpPr>
        <p:spPr>
          <a:xfrm>
            <a:off x="1403414" y="5628516"/>
            <a:ext cx="5261546" cy="170431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575" tIns="28575" rIns="28575" bIns="28575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600" b="1" u="none" strike="noStrike" cap="none" spc="0" normalizeH="0" baseline="0" dirty="0">
                <a:ln>
                  <a:noFill/>
                </a:ln>
                <a:solidFill>
                  <a:srgbClr val="F7F5EE"/>
                </a:solidFill>
                <a:effectLst/>
                <a:uFillTx/>
                <a:latin typeface="Montserrat" pitchFamily="2" charset="77"/>
                <a:cs typeface="Arial" panose="020B0604020202020204" pitchFamily="34" charset="0"/>
                <a:sym typeface="Helvetica Neue"/>
              </a:rPr>
              <a:t>Agent/Team Name</a:t>
            </a:r>
          </a:p>
          <a:p>
            <a:pPr marL="0" marR="0" indent="0" defTabSz="2438338" rtl="0" fontAlgn="auto" latinLnBrk="0" hangingPunct="0"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dirty="0">
                <a:solidFill>
                  <a:srgbClr val="F7F5EE"/>
                </a:solidFill>
                <a:latin typeface="Montserrat" pitchFamily="2" charset="77"/>
                <a:cs typeface="Arial" panose="020B0604020202020204" pitchFamily="34" charset="0"/>
              </a:rPr>
              <a:t>Office Name</a:t>
            </a:r>
          </a:p>
          <a:p>
            <a:pPr marL="0" marR="0" indent="0" defTabSz="2438338" rtl="0" fontAlgn="auto" latinLnBrk="0" hangingPunct="0"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spc="0" normalizeH="0" baseline="0" dirty="0">
                <a:ln>
                  <a:noFill/>
                </a:ln>
                <a:solidFill>
                  <a:srgbClr val="F7F5EE"/>
                </a:solidFill>
                <a:effectLst/>
                <a:uFillTx/>
                <a:latin typeface="Montserrat" pitchFamily="2" charset="77"/>
                <a:cs typeface="Arial" panose="020B0604020202020204" pitchFamily="34" charset="0"/>
                <a:sym typeface="Helvetica Neue"/>
              </a:rPr>
              <a:t>Location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A90BFC6-44AC-DB1D-0D57-4EC6D6AC441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9" r="9"/>
          <a:stretch/>
        </p:blipFill>
        <p:spPr>
          <a:xfrm>
            <a:off x="6439437" y="-3125692"/>
            <a:ext cx="9797605" cy="1225028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3650D3E-1BA5-ACCA-1ABB-04387829FA51}"/>
              </a:ext>
            </a:extLst>
          </p:cNvPr>
          <p:cNvSpPr txBox="1"/>
          <p:nvPr/>
        </p:nvSpPr>
        <p:spPr>
          <a:xfrm>
            <a:off x="2158368" y="16530440"/>
            <a:ext cx="9399265" cy="490542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9539" tIns="29539" rIns="29539" bIns="29539" numCol="1" spcCol="38100" rtlCol="0" anchor="ctr">
            <a:spAutoFit/>
          </a:bodyPr>
          <a:lstStyle/>
          <a:p>
            <a:pPr algn="ctr"/>
            <a:r>
              <a:rPr lang="en-US" sz="1400" dirty="0">
                <a:solidFill>
                  <a:srgbClr val="F7F5EE"/>
                </a:solidFill>
                <a:effectLst/>
                <a:latin typeface="Montserrat" pitchFamily="2" charset="77"/>
              </a:rPr>
              <a:t>Selected categories had ties in rankings. For full list of winners, see </a:t>
            </a:r>
            <a:r>
              <a:rPr lang="en-US" sz="1400" dirty="0" err="1">
                <a:solidFill>
                  <a:srgbClr val="F7F5EE"/>
                </a:solidFill>
                <a:effectLst/>
                <a:latin typeface="Montserrat" pitchFamily="2" charset="77"/>
              </a:rPr>
              <a:t>rankmyagent.com</a:t>
            </a:r>
            <a:r>
              <a:rPr lang="en-US" sz="1400" dirty="0">
                <a:solidFill>
                  <a:srgbClr val="F7F5EE"/>
                </a:solidFill>
                <a:effectLst/>
                <a:latin typeface="Montserrat" pitchFamily="2" charset="77"/>
              </a:rPr>
              <a:t>. </a:t>
            </a:r>
            <a:br>
              <a:rPr lang="en-US" sz="1400" dirty="0">
                <a:solidFill>
                  <a:srgbClr val="F7F5EE"/>
                </a:solidFill>
                <a:effectLst/>
                <a:latin typeface="Montserrat" pitchFamily="2" charset="77"/>
              </a:rPr>
            </a:br>
            <a:r>
              <a:rPr lang="en-US" sz="1400" dirty="0">
                <a:solidFill>
                  <a:srgbClr val="F7F5EE"/>
                </a:solidFill>
                <a:effectLst/>
                <a:latin typeface="Montserrat" pitchFamily="2" charset="77"/>
              </a:rPr>
              <a:t>©2026 RE/MAX, LLC. Each Office Independently Owned And Operated. 26_004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FEA8472-14FA-EF39-060D-3921E33DEC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9478" y="15166341"/>
            <a:ext cx="3993108" cy="53574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3DFAD43-1EC6-6848-4594-77AA032E1F9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0121" r="20121"/>
          <a:stretch/>
        </p:blipFill>
        <p:spPr>
          <a:xfrm>
            <a:off x="1403414" y="1754724"/>
            <a:ext cx="3412425" cy="380583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461BE7E-6612-CFBB-C3E5-75D73DD36334}"/>
              </a:ext>
            </a:extLst>
          </p:cNvPr>
          <p:cNvSpPr txBox="1"/>
          <p:nvPr/>
        </p:nvSpPr>
        <p:spPr>
          <a:xfrm>
            <a:off x="1403414" y="9496381"/>
            <a:ext cx="10313665" cy="61365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9539" tIns="29539" rIns="29539" bIns="29539" numCol="1" spcCol="38100" rtlCol="0" anchor="ctr">
            <a:spAutoFit/>
          </a:bodyPr>
          <a:lstStyle/>
          <a:p>
            <a:r>
              <a:rPr lang="en-US" sz="3600" b="1" dirty="0">
                <a:solidFill>
                  <a:srgbClr val="A4D7F4"/>
                </a:solidFill>
                <a:effectLst/>
                <a:latin typeface="Montserrat" pitchFamily="2" charset="77"/>
              </a:rPr>
              <a:t>CONGRATULATIONS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51DF06-7EA7-0B78-C6E4-A8EA2D6E934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1403414" y="14804561"/>
            <a:ext cx="3609636" cy="93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3863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161</TotalTime>
  <Words>213</Words>
  <Application>Microsoft Macintosh PowerPoint</Application>
  <PresentationFormat>Custom</PresentationFormat>
  <Paragraphs>18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Montserrat</vt:lpstr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Niemi, Dan</dc:creator>
  <cp:lastModifiedBy>Katnich, Rob</cp:lastModifiedBy>
  <cp:revision>2</cp:revision>
  <dcterms:created xsi:type="dcterms:W3CDTF">2025-02-11T18:28:28Z</dcterms:created>
  <dcterms:modified xsi:type="dcterms:W3CDTF">2026-02-19T19:34:37Z</dcterms:modified>
</cp:coreProperties>
</file>