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72" r:id="rId1"/>
  </p:sldMasterIdLst>
  <p:notesMasterIdLst>
    <p:notesMasterId r:id="rId4"/>
  </p:notesMasterIdLst>
  <p:sldIdLst>
    <p:sldId id="258" r:id="rId2"/>
    <p:sldId id="259" r:id="rId3"/>
  </p:sldIdLst>
  <p:sldSz cx="13716000" cy="24387175"/>
  <p:notesSz cx="6858000" cy="9144000"/>
  <p:embeddedFontLst>
    <p:embeddedFont>
      <p:font typeface="Calibri" panose="020F0502020204030204" pitchFamily="34" charset="0"/>
      <p:regular r:id="rId5"/>
      <p:bold r:id="rId6"/>
      <p:italic r:id="rId7"/>
      <p:boldItalic r:id="rId8"/>
    </p:embeddedFont>
    <p:embeddedFont>
      <p:font typeface="Calibri Light" panose="020F0302020204030204" pitchFamily="34" charset="0"/>
      <p:regular r:id="rId9"/>
      <p:italic r:id="rId10"/>
    </p:embeddedFont>
    <p:embeddedFont>
      <p:font typeface="Montserrat" pitchFamily="2" charset="77"/>
      <p:regular r:id="rId11"/>
      <p:bold r:id="rId12"/>
      <p:italic r:id="rId13"/>
      <p:boldItalic r:id="rId14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7F5EE"/>
    <a:srgbClr val="0C2749"/>
    <a:srgbClr val="0B355B"/>
    <a:srgbClr val="232323"/>
    <a:srgbClr val="0043FF"/>
    <a:srgbClr val="000E3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DEC209D-145F-0746-9A56-D726C4F56AD6}" v="1" dt="2026-02-18T20:00:45.189"/>
    <p1510:client id="{36C3D3F5-EF35-1B44-931A-A7E11DAD2A7B}" v="2" dt="2026-02-19T19:34:52.97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266"/>
    <p:restoredTop sz="83946"/>
  </p:normalViewPr>
  <p:slideViewPr>
    <p:cSldViewPr snapToGrid="0">
      <p:cViewPr varScale="1">
        <p:scale>
          <a:sx n="30" d="100"/>
          <a:sy n="30" d="100"/>
        </p:scale>
        <p:origin x="4784" y="2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4.fntdata"/><Relationship Id="rId13" Type="http://schemas.openxmlformats.org/officeDocument/2006/relationships/font" Target="fonts/font9.fntdata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font" Target="fonts/font3.fntdata"/><Relationship Id="rId12" Type="http://schemas.openxmlformats.org/officeDocument/2006/relationships/font" Target="fonts/font8.fntdata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20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2.fntdata"/><Relationship Id="rId11" Type="http://schemas.openxmlformats.org/officeDocument/2006/relationships/font" Target="fonts/font7.fntdata"/><Relationship Id="rId5" Type="http://schemas.openxmlformats.org/officeDocument/2006/relationships/font" Target="fonts/font1.fntdata"/><Relationship Id="rId15" Type="http://schemas.openxmlformats.org/officeDocument/2006/relationships/presProps" Target="presProps.xml"/><Relationship Id="rId10" Type="http://schemas.openxmlformats.org/officeDocument/2006/relationships/font" Target="fonts/font6.fntdata"/><Relationship Id="rId19" Type="http://schemas.microsoft.com/office/2016/11/relationships/changesInfo" Target="changesInfos/changesInfo1.xml"/><Relationship Id="rId4" Type="http://schemas.openxmlformats.org/officeDocument/2006/relationships/notesMaster" Target="notesMasters/notesMaster1.xml"/><Relationship Id="rId9" Type="http://schemas.openxmlformats.org/officeDocument/2006/relationships/font" Target="fonts/font5.fntdata"/><Relationship Id="rId14" Type="http://schemas.openxmlformats.org/officeDocument/2006/relationships/font" Target="fonts/font10.fntdata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atnich, Rob" userId="2fd29f00-9b45-4dfd-a29c-7451e8654a76" providerId="ADAL" clId="{36C3D3F5-EF35-1B44-931A-A7E11DAD2A7B}"/>
    <pc:docChg chg="modSld">
      <pc:chgData name="Katnich, Rob" userId="2fd29f00-9b45-4dfd-a29c-7451e8654a76" providerId="ADAL" clId="{36C3D3F5-EF35-1B44-931A-A7E11DAD2A7B}" dt="2026-02-19T19:34:52.977" v="1" actId="14826"/>
      <pc:docMkLst>
        <pc:docMk/>
      </pc:docMkLst>
      <pc:sldChg chg="modSp">
        <pc:chgData name="Katnich, Rob" userId="2fd29f00-9b45-4dfd-a29c-7451e8654a76" providerId="ADAL" clId="{36C3D3F5-EF35-1B44-931A-A7E11DAD2A7B}" dt="2026-02-19T19:34:45.597" v="0" actId="14826"/>
        <pc:sldMkLst>
          <pc:docMk/>
          <pc:sldMk cId="3230675289" sldId="258"/>
        </pc:sldMkLst>
        <pc:picChg chg="mod">
          <ac:chgData name="Katnich, Rob" userId="2fd29f00-9b45-4dfd-a29c-7451e8654a76" providerId="ADAL" clId="{36C3D3F5-EF35-1B44-931A-A7E11DAD2A7B}" dt="2026-02-19T19:34:45.597" v="0" actId="14826"/>
          <ac:picMkLst>
            <pc:docMk/>
            <pc:sldMk cId="3230675289" sldId="258"/>
            <ac:picMk id="6" creationId="{4E353958-673E-B6A2-6212-5298354ECD4E}"/>
          </ac:picMkLst>
        </pc:picChg>
      </pc:sldChg>
      <pc:sldChg chg="modSp">
        <pc:chgData name="Katnich, Rob" userId="2fd29f00-9b45-4dfd-a29c-7451e8654a76" providerId="ADAL" clId="{36C3D3F5-EF35-1B44-931A-A7E11DAD2A7B}" dt="2026-02-19T19:34:52.977" v="1" actId="14826"/>
        <pc:sldMkLst>
          <pc:docMk/>
          <pc:sldMk cId="4234225045" sldId="259"/>
        </pc:sldMkLst>
        <pc:picChg chg="mod">
          <ac:chgData name="Katnich, Rob" userId="2fd29f00-9b45-4dfd-a29c-7451e8654a76" providerId="ADAL" clId="{36C3D3F5-EF35-1B44-931A-A7E11DAD2A7B}" dt="2026-02-19T19:34:52.977" v="1" actId="14826"/>
          <ac:picMkLst>
            <pc:docMk/>
            <pc:sldMk cId="4234225045" sldId="259"/>
            <ac:picMk id="3" creationId="{814262A7-017A-763B-CE8C-63C20E02D366}"/>
          </ac:picMkLst>
        </pc:picChg>
      </pc:sldChg>
    </pc:docChg>
  </pc:docChgLst>
  <pc:docChgLst>
    <pc:chgData name="Katnich, Rob" userId="2fd29f00-9b45-4dfd-a29c-7451e8654a76" providerId="ADAL" clId="{E2380800-6750-AD4F-95C2-03AFE8E0CFD4}"/>
    <pc:docChg chg="undo custSel modSld">
      <pc:chgData name="Katnich, Rob" userId="2fd29f00-9b45-4dfd-a29c-7451e8654a76" providerId="ADAL" clId="{E2380800-6750-AD4F-95C2-03AFE8E0CFD4}" dt="2026-02-13T18:19:43.667" v="6" actId="20577"/>
      <pc:docMkLst>
        <pc:docMk/>
      </pc:docMkLst>
      <pc:sldChg chg="modSp mod">
        <pc:chgData name="Katnich, Rob" userId="2fd29f00-9b45-4dfd-a29c-7451e8654a76" providerId="ADAL" clId="{E2380800-6750-AD4F-95C2-03AFE8E0CFD4}" dt="2026-02-13T18:19:43.667" v="6" actId="20577"/>
        <pc:sldMkLst>
          <pc:docMk/>
          <pc:sldMk cId="3230675289" sldId="258"/>
        </pc:sldMkLst>
        <pc:spChg chg="mod">
          <ac:chgData name="Katnich, Rob" userId="2fd29f00-9b45-4dfd-a29c-7451e8654a76" providerId="ADAL" clId="{E2380800-6750-AD4F-95C2-03AFE8E0CFD4}" dt="2026-02-13T18:19:43.667" v="6" actId="20577"/>
          <ac:spMkLst>
            <pc:docMk/>
            <pc:sldMk cId="3230675289" sldId="258"/>
            <ac:spMk id="17" creationId="{1610CB9F-899C-1B6B-2578-33D1AA03955B}"/>
          </ac:spMkLst>
        </pc:spChg>
      </pc:sldChg>
    </pc:docChg>
  </pc:docChgLst>
  <pc:docChgLst>
    <pc:chgData name="Katnich, Rob" userId="2fd29f00-9b45-4dfd-a29c-7451e8654a76" providerId="ADAL" clId="{BF44CF4A-F8FE-BF44-8861-52A7DA9E5947}"/>
    <pc:docChg chg="modSld">
      <pc:chgData name="Katnich, Rob" userId="2fd29f00-9b45-4dfd-a29c-7451e8654a76" providerId="ADAL" clId="{BF44CF4A-F8FE-BF44-8861-52A7DA9E5947}" dt="2026-02-04T22:20:45.235" v="4" actId="14826"/>
      <pc:docMkLst>
        <pc:docMk/>
      </pc:docMkLst>
      <pc:sldChg chg="modSp mod">
        <pc:chgData name="Katnich, Rob" userId="2fd29f00-9b45-4dfd-a29c-7451e8654a76" providerId="ADAL" clId="{BF44CF4A-F8FE-BF44-8861-52A7DA9E5947}" dt="2026-02-04T22:20:32.653" v="3" actId="12788"/>
        <pc:sldMkLst>
          <pc:docMk/>
          <pc:sldMk cId="3230675289" sldId="258"/>
        </pc:sldMkLst>
        <pc:picChg chg="mod">
          <ac:chgData name="Katnich, Rob" userId="2fd29f00-9b45-4dfd-a29c-7451e8654a76" providerId="ADAL" clId="{BF44CF4A-F8FE-BF44-8861-52A7DA9E5947}" dt="2026-02-04T22:20:32.653" v="3" actId="12788"/>
          <ac:picMkLst>
            <pc:docMk/>
            <pc:sldMk cId="3230675289" sldId="258"/>
            <ac:picMk id="20" creationId="{5DE74432-1AE6-F32A-CCC3-C2C4D720BC31}"/>
          </ac:picMkLst>
        </pc:picChg>
      </pc:sldChg>
      <pc:sldChg chg="modSp">
        <pc:chgData name="Katnich, Rob" userId="2fd29f00-9b45-4dfd-a29c-7451e8654a76" providerId="ADAL" clId="{BF44CF4A-F8FE-BF44-8861-52A7DA9E5947}" dt="2026-02-04T22:20:45.235" v="4" actId="14826"/>
        <pc:sldMkLst>
          <pc:docMk/>
          <pc:sldMk cId="4234225045" sldId="259"/>
        </pc:sldMkLst>
        <pc:picChg chg="mod">
          <ac:chgData name="Katnich, Rob" userId="2fd29f00-9b45-4dfd-a29c-7451e8654a76" providerId="ADAL" clId="{BF44CF4A-F8FE-BF44-8861-52A7DA9E5947}" dt="2026-02-04T22:20:45.235" v="4" actId="14826"/>
          <ac:picMkLst>
            <pc:docMk/>
            <pc:sldMk cId="4234225045" sldId="259"/>
            <ac:picMk id="15" creationId="{3AA537A6-3C18-6402-4664-44FCAA5433CE}"/>
          </ac:picMkLst>
        </pc:picChg>
      </pc:sldChg>
    </pc:docChg>
  </pc:docChgLst>
  <pc:docChgLst>
    <pc:chgData name="Katnich, Rob" userId="2fd29f00-9b45-4dfd-a29c-7451e8654a76" providerId="ADAL" clId="{2DEC209D-145F-0746-9A56-D726C4F56AD6}"/>
    <pc:docChg chg="undo redo custSel modSld modMainMaster modNotesMaster">
      <pc:chgData name="Katnich, Rob" userId="2fd29f00-9b45-4dfd-a29c-7451e8654a76" providerId="ADAL" clId="{2DEC209D-145F-0746-9A56-D726C4F56AD6}" dt="2026-02-18T21:13:09.740" v="195" actId="20577"/>
      <pc:docMkLst>
        <pc:docMk/>
      </pc:docMkLst>
      <pc:sldChg chg="addSp delSp modSp mod modNotes modNotesTx">
        <pc:chgData name="Katnich, Rob" userId="2fd29f00-9b45-4dfd-a29c-7451e8654a76" providerId="ADAL" clId="{2DEC209D-145F-0746-9A56-D726C4F56AD6}" dt="2026-02-18T21:13:05.660" v="191" actId="20577"/>
        <pc:sldMkLst>
          <pc:docMk/>
          <pc:sldMk cId="3230675289" sldId="258"/>
        </pc:sldMkLst>
        <pc:spChg chg="mod">
          <ac:chgData name="Katnich, Rob" userId="2fd29f00-9b45-4dfd-a29c-7451e8654a76" providerId="ADAL" clId="{2DEC209D-145F-0746-9A56-D726C4F56AD6}" dt="2026-02-18T20:01:40.546" v="2" actId="14100"/>
          <ac:spMkLst>
            <pc:docMk/>
            <pc:sldMk cId="3230675289" sldId="258"/>
            <ac:spMk id="3" creationId="{84661D24-548A-98A9-72FC-0328537192F6}"/>
          </ac:spMkLst>
        </pc:spChg>
        <pc:spChg chg="mod">
          <ac:chgData name="Katnich, Rob" userId="2fd29f00-9b45-4dfd-a29c-7451e8654a76" providerId="ADAL" clId="{2DEC209D-145F-0746-9A56-D726C4F56AD6}" dt="2026-02-18T20:11:36.228" v="51" actId="14100"/>
          <ac:spMkLst>
            <pc:docMk/>
            <pc:sldMk cId="3230675289" sldId="258"/>
            <ac:spMk id="4" creationId="{972D9B86-476F-F3F9-DEB4-F89E97555156}"/>
          </ac:spMkLst>
        </pc:spChg>
        <pc:spChg chg="mod">
          <ac:chgData name="Katnich, Rob" userId="2fd29f00-9b45-4dfd-a29c-7451e8654a76" providerId="ADAL" clId="{2DEC209D-145F-0746-9A56-D726C4F56AD6}" dt="2026-02-18T20:53:05.905" v="176" actId="255"/>
          <ac:spMkLst>
            <pc:docMk/>
            <pc:sldMk cId="3230675289" sldId="258"/>
            <ac:spMk id="17" creationId="{1610CB9F-899C-1B6B-2578-33D1AA03955B}"/>
          </ac:spMkLst>
        </pc:spChg>
        <pc:spChg chg="add del mod">
          <ac:chgData name="Katnich, Rob" userId="2fd29f00-9b45-4dfd-a29c-7451e8654a76" providerId="ADAL" clId="{2DEC209D-145F-0746-9A56-D726C4F56AD6}" dt="2026-02-18T20:53:00.491" v="175" actId="255"/>
          <ac:spMkLst>
            <pc:docMk/>
            <pc:sldMk cId="3230675289" sldId="258"/>
            <ac:spMk id="18" creationId="{CB8264DF-4DC9-55AD-A988-EDCFBDD4340C}"/>
          </ac:spMkLst>
        </pc:spChg>
        <pc:spChg chg="mod">
          <ac:chgData name="Katnich, Rob" userId="2fd29f00-9b45-4dfd-a29c-7451e8654a76" providerId="ADAL" clId="{2DEC209D-145F-0746-9A56-D726C4F56AD6}" dt="2026-02-18T20:12:52.173" v="122" actId="1035"/>
          <ac:spMkLst>
            <pc:docMk/>
            <pc:sldMk cId="3230675289" sldId="258"/>
            <ac:spMk id="19" creationId="{3D47993D-1A9E-C737-DCF6-9072CBF03AA7}"/>
          </ac:spMkLst>
        </pc:spChg>
        <pc:spChg chg="mod">
          <ac:chgData name="Katnich, Rob" userId="2fd29f00-9b45-4dfd-a29c-7451e8654a76" providerId="ADAL" clId="{2DEC209D-145F-0746-9A56-D726C4F56AD6}" dt="2026-02-18T20:53:23.549" v="185" actId="1036"/>
          <ac:spMkLst>
            <pc:docMk/>
            <pc:sldMk cId="3230675289" sldId="258"/>
            <ac:spMk id="31" creationId="{EB8EA108-918C-295C-EC65-355C0380B358}"/>
          </ac:spMkLst>
        </pc:spChg>
        <pc:picChg chg="mod">
          <ac:chgData name="Katnich, Rob" userId="2fd29f00-9b45-4dfd-a29c-7451e8654a76" providerId="ADAL" clId="{2DEC209D-145F-0746-9A56-D726C4F56AD6}" dt="2026-02-18T20:05:26.480" v="49" actId="1076"/>
          <ac:picMkLst>
            <pc:docMk/>
            <pc:sldMk cId="3230675289" sldId="258"/>
            <ac:picMk id="2" creationId="{95B3DB6D-31C1-0AE1-126D-BA0C9FE5BC4C}"/>
          </ac:picMkLst>
        </pc:picChg>
        <pc:picChg chg="mod">
          <ac:chgData name="Katnich, Rob" userId="2fd29f00-9b45-4dfd-a29c-7451e8654a76" providerId="ADAL" clId="{2DEC209D-145F-0746-9A56-D726C4F56AD6}" dt="2026-02-18T20:14:13.596" v="148" actId="12788"/>
          <ac:picMkLst>
            <pc:docMk/>
            <pc:sldMk cId="3230675289" sldId="258"/>
            <ac:picMk id="6" creationId="{4E353958-673E-B6A2-6212-5298354ECD4E}"/>
          </ac:picMkLst>
        </pc:picChg>
        <pc:picChg chg="mod">
          <ac:chgData name="Katnich, Rob" userId="2fd29f00-9b45-4dfd-a29c-7451e8654a76" providerId="ADAL" clId="{2DEC209D-145F-0746-9A56-D726C4F56AD6}" dt="2026-02-18T20:01:40.546" v="2" actId="14100"/>
          <ac:picMkLst>
            <pc:docMk/>
            <pc:sldMk cId="3230675289" sldId="258"/>
            <ac:picMk id="20" creationId="{5DE74432-1AE6-F32A-CCC3-C2C4D720BC31}"/>
          </ac:picMkLst>
        </pc:picChg>
        <pc:picChg chg="mod">
          <ac:chgData name="Katnich, Rob" userId="2fd29f00-9b45-4dfd-a29c-7451e8654a76" providerId="ADAL" clId="{2DEC209D-145F-0746-9A56-D726C4F56AD6}" dt="2026-02-18T20:14:13.596" v="148" actId="12788"/>
          <ac:picMkLst>
            <pc:docMk/>
            <pc:sldMk cId="3230675289" sldId="258"/>
            <ac:picMk id="33" creationId="{78CBE2CA-6FB7-4297-E7FA-D4FC4CAFA546}"/>
          </ac:picMkLst>
        </pc:picChg>
      </pc:sldChg>
      <pc:sldChg chg="modSp mod modNotes modNotesTx">
        <pc:chgData name="Katnich, Rob" userId="2fd29f00-9b45-4dfd-a29c-7451e8654a76" providerId="ADAL" clId="{2DEC209D-145F-0746-9A56-D726C4F56AD6}" dt="2026-02-18T21:13:09.740" v="195" actId="20577"/>
        <pc:sldMkLst>
          <pc:docMk/>
          <pc:sldMk cId="4234225045" sldId="259"/>
        </pc:sldMkLst>
        <pc:spChg chg="mod">
          <ac:chgData name="Katnich, Rob" userId="2fd29f00-9b45-4dfd-a29c-7451e8654a76" providerId="ADAL" clId="{2DEC209D-145F-0746-9A56-D726C4F56AD6}" dt="2026-02-18T20:52:36.383" v="172" actId="1076"/>
          <ac:spMkLst>
            <pc:docMk/>
            <pc:sldMk cId="4234225045" sldId="259"/>
            <ac:spMk id="4" creationId="{0DE108D1-E681-0EF0-445D-55D6A1BE6984}"/>
          </ac:spMkLst>
        </pc:spChg>
        <pc:spChg chg="mod">
          <ac:chgData name="Katnich, Rob" userId="2fd29f00-9b45-4dfd-a29c-7451e8654a76" providerId="ADAL" clId="{2DEC209D-145F-0746-9A56-D726C4F56AD6}" dt="2026-02-18T20:21:16.018" v="167" actId="1076"/>
          <ac:spMkLst>
            <pc:docMk/>
            <pc:sldMk cId="4234225045" sldId="259"/>
            <ac:spMk id="7" creationId="{ECCA901F-C400-6F96-B1C9-4657EB4AE0C2}"/>
          </ac:spMkLst>
        </pc:spChg>
        <pc:spChg chg="mod">
          <ac:chgData name="Katnich, Rob" userId="2fd29f00-9b45-4dfd-a29c-7451e8654a76" providerId="ADAL" clId="{2DEC209D-145F-0746-9A56-D726C4F56AD6}" dt="2026-02-18T20:20:38.801" v="155" actId="14100"/>
          <ac:spMkLst>
            <pc:docMk/>
            <pc:sldMk cId="4234225045" sldId="259"/>
            <ac:spMk id="13" creationId="{A3650D3E-1BA5-ACCA-1ABB-04387829FA51}"/>
          </ac:spMkLst>
        </pc:spChg>
        <pc:picChg chg="mod">
          <ac:chgData name="Katnich, Rob" userId="2fd29f00-9b45-4dfd-a29c-7451e8654a76" providerId="ADAL" clId="{2DEC209D-145F-0746-9A56-D726C4F56AD6}" dt="2026-02-18T20:21:04.715" v="163" actId="1076"/>
          <ac:picMkLst>
            <pc:docMk/>
            <pc:sldMk cId="4234225045" sldId="259"/>
            <ac:picMk id="2" creationId="{B871B770-7805-F684-8D36-A644A765C291}"/>
          </ac:picMkLst>
        </pc:picChg>
        <pc:picChg chg="mod">
          <ac:chgData name="Katnich, Rob" userId="2fd29f00-9b45-4dfd-a29c-7451e8654a76" providerId="ADAL" clId="{2DEC209D-145F-0746-9A56-D726C4F56AD6}" dt="2026-02-18T20:21:16.018" v="167" actId="1076"/>
          <ac:picMkLst>
            <pc:docMk/>
            <pc:sldMk cId="4234225045" sldId="259"/>
            <ac:picMk id="3" creationId="{814262A7-017A-763B-CE8C-63C20E02D366}"/>
          </ac:picMkLst>
        </pc:picChg>
        <pc:picChg chg="mod">
          <ac:chgData name="Katnich, Rob" userId="2fd29f00-9b45-4dfd-a29c-7451e8654a76" providerId="ADAL" clId="{2DEC209D-145F-0746-9A56-D726C4F56AD6}" dt="2026-02-18T20:52:32.613" v="171" actId="1076"/>
          <ac:picMkLst>
            <pc:docMk/>
            <pc:sldMk cId="4234225045" sldId="259"/>
            <ac:picMk id="14" creationId="{2FEA8472-14FA-EF39-060D-3921E33DECDE}"/>
          </ac:picMkLst>
        </pc:picChg>
        <pc:picChg chg="mod">
          <ac:chgData name="Katnich, Rob" userId="2fd29f00-9b45-4dfd-a29c-7451e8654a76" providerId="ADAL" clId="{2DEC209D-145F-0746-9A56-D726C4F56AD6}" dt="2026-02-18T20:52:32.613" v="171" actId="1076"/>
          <ac:picMkLst>
            <pc:docMk/>
            <pc:sldMk cId="4234225045" sldId="259"/>
            <ac:picMk id="15" creationId="{3AA537A6-3C18-6402-4664-44FCAA5433CE}"/>
          </ac:picMkLst>
        </pc:picChg>
      </pc:sldChg>
      <pc:sldMasterChg chg="modSp modSldLayout">
        <pc:chgData name="Katnich, Rob" userId="2fd29f00-9b45-4dfd-a29c-7451e8654a76" providerId="ADAL" clId="{2DEC209D-145F-0746-9A56-D726C4F56AD6}" dt="2026-02-18T20:00:45.187" v="0"/>
        <pc:sldMasterMkLst>
          <pc:docMk/>
          <pc:sldMasterMk cId="4285197852" sldId="2147483660"/>
        </pc:sldMasterMkLst>
        <pc:spChg chg="mod">
          <ac:chgData name="Katnich, Rob" userId="2fd29f00-9b45-4dfd-a29c-7451e8654a76" providerId="ADAL" clId="{2DEC209D-145F-0746-9A56-D726C4F56AD6}" dt="2026-02-18T20:00:45.187" v="0"/>
          <ac:spMkLst>
            <pc:docMk/>
            <pc:sldMasterMk cId="4285197852" sldId="2147483660"/>
            <ac:spMk id="2" creationId="{00000000-0000-0000-0000-000000000000}"/>
          </ac:spMkLst>
        </pc:spChg>
        <pc:spChg chg="mod">
          <ac:chgData name="Katnich, Rob" userId="2fd29f00-9b45-4dfd-a29c-7451e8654a76" providerId="ADAL" clId="{2DEC209D-145F-0746-9A56-D726C4F56AD6}" dt="2026-02-18T20:00:45.187" v="0"/>
          <ac:spMkLst>
            <pc:docMk/>
            <pc:sldMasterMk cId="4285197852" sldId="2147483660"/>
            <ac:spMk id="3" creationId="{00000000-0000-0000-0000-000000000000}"/>
          </ac:spMkLst>
        </pc:spChg>
        <pc:spChg chg="mod">
          <ac:chgData name="Katnich, Rob" userId="2fd29f00-9b45-4dfd-a29c-7451e8654a76" providerId="ADAL" clId="{2DEC209D-145F-0746-9A56-D726C4F56AD6}" dt="2026-02-18T20:00:45.187" v="0"/>
          <ac:spMkLst>
            <pc:docMk/>
            <pc:sldMasterMk cId="4285197852" sldId="2147483660"/>
            <ac:spMk id="4" creationId="{00000000-0000-0000-0000-000000000000}"/>
          </ac:spMkLst>
        </pc:spChg>
        <pc:spChg chg="mod">
          <ac:chgData name="Katnich, Rob" userId="2fd29f00-9b45-4dfd-a29c-7451e8654a76" providerId="ADAL" clId="{2DEC209D-145F-0746-9A56-D726C4F56AD6}" dt="2026-02-18T20:00:45.187" v="0"/>
          <ac:spMkLst>
            <pc:docMk/>
            <pc:sldMasterMk cId="4285197852" sldId="2147483660"/>
            <ac:spMk id="5" creationId="{00000000-0000-0000-0000-000000000000}"/>
          </ac:spMkLst>
        </pc:spChg>
        <pc:spChg chg="mod">
          <ac:chgData name="Katnich, Rob" userId="2fd29f00-9b45-4dfd-a29c-7451e8654a76" providerId="ADAL" clId="{2DEC209D-145F-0746-9A56-D726C4F56AD6}" dt="2026-02-18T20:00:45.187" v="0"/>
          <ac:spMkLst>
            <pc:docMk/>
            <pc:sldMasterMk cId="4285197852" sldId="2147483660"/>
            <ac:spMk id="6" creationId="{00000000-0000-0000-0000-000000000000}"/>
          </ac:spMkLst>
        </pc:spChg>
        <pc:sldLayoutChg chg="modSp">
          <pc:chgData name="Katnich, Rob" userId="2fd29f00-9b45-4dfd-a29c-7451e8654a76" providerId="ADAL" clId="{2DEC209D-145F-0746-9A56-D726C4F56AD6}" dt="2026-02-18T20:00:45.187" v="0"/>
          <pc:sldLayoutMkLst>
            <pc:docMk/>
            <pc:sldMasterMk cId="4285197852" sldId="2147483660"/>
            <pc:sldLayoutMk cId="1878641682" sldId="2147483661"/>
          </pc:sldLayoutMkLst>
          <pc:spChg chg="mod">
            <ac:chgData name="Katnich, Rob" userId="2fd29f00-9b45-4dfd-a29c-7451e8654a76" providerId="ADAL" clId="{2DEC209D-145F-0746-9A56-D726C4F56AD6}" dt="2026-02-18T20:00:45.187" v="0"/>
            <ac:spMkLst>
              <pc:docMk/>
              <pc:sldMasterMk cId="4285197852" sldId="2147483660"/>
              <pc:sldLayoutMk cId="1878641682" sldId="2147483661"/>
              <ac:spMk id="2" creationId="{00000000-0000-0000-0000-000000000000}"/>
            </ac:spMkLst>
          </pc:spChg>
          <pc:spChg chg="mod">
            <ac:chgData name="Katnich, Rob" userId="2fd29f00-9b45-4dfd-a29c-7451e8654a76" providerId="ADAL" clId="{2DEC209D-145F-0746-9A56-D726C4F56AD6}" dt="2026-02-18T20:00:45.187" v="0"/>
            <ac:spMkLst>
              <pc:docMk/>
              <pc:sldMasterMk cId="4285197852" sldId="2147483660"/>
              <pc:sldLayoutMk cId="1878641682" sldId="2147483661"/>
              <ac:spMk id="3" creationId="{00000000-0000-0000-0000-000000000000}"/>
            </ac:spMkLst>
          </pc:spChg>
        </pc:sldLayoutChg>
        <pc:sldLayoutChg chg="modSp">
          <pc:chgData name="Katnich, Rob" userId="2fd29f00-9b45-4dfd-a29c-7451e8654a76" providerId="ADAL" clId="{2DEC209D-145F-0746-9A56-D726C4F56AD6}" dt="2026-02-18T20:00:45.187" v="0"/>
          <pc:sldLayoutMkLst>
            <pc:docMk/>
            <pc:sldMasterMk cId="4285197852" sldId="2147483660"/>
            <pc:sldLayoutMk cId="194809864" sldId="2147483663"/>
          </pc:sldLayoutMkLst>
          <pc:spChg chg="mod">
            <ac:chgData name="Katnich, Rob" userId="2fd29f00-9b45-4dfd-a29c-7451e8654a76" providerId="ADAL" clId="{2DEC209D-145F-0746-9A56-D726C4F56AD6}" dt="2026-02-18T20:00:45.187" v="0"/>
            <ac:spMkLst>
              <pc:docMk/>
              <pc:sldMasterMk cId="4285197852" sldId="2147483660"/>
              <pc:sldLayoutMk cId="194809864" sldId="2147483663"/>
              <ac:spMk id="2" creationId="{00000000-0000-0000-0000-000000000000}"/>
            </ac:spMkLst>
          </pc:spChg>
          <pc:spChg chg="mod">
            <ac:chgData name="Katnich, Rob" userId="2fd29f00-9b45-4dfd-a29c-7451e8654a76" providerId="ADAL" clId="{2DEC209D-145F-0746-9A56-D726C4F56AD6}" dt="2026-02-18T20:00:45.187" v="0"/>
            <ac:spMkLst>
              <pc:docMk/>
              <pc:sldMasterMk cId="4285197852" sldId="2147483660"/>
              <pc:sldLayoutMk cId="194809864" sldId="2147483663"/>
              <ac:spMk id="3" creationId="{00000000-0000-0000-0000-000000000000}"/>
            </ac:spMkLst>
          </pc:spChg>
        </pc:sldLayoutChg>
        <pc:sldLayoutChg chg="modSp">
          <pc:chgData name="Katnich, Rob" userId="2fd29f00-9b45-4dfd-a29c-7451e8654a76" providerId="ADAL" clId="{2DEC209D-145F-0746-9A56-D726C4F56AD6}" dt="2026-02-18T20:00:45.187" v="0"/>
          <pc:sldLayoutMkLst>
            <pc:docMk/>
            <pc:sldMasterMk cId="4285197852" sldId="2147483660"/>
            <pc:sldLayoutMk cId="2723017750" sldId="2147483664"/>
          </pc:sldLayoutMkLst>
          <pc:spChg chg="mod">
            <ac:chgData name="Katnich, Rob" userId="2fd29f00-9b45-4dfd-a29c-7451e8654a76" providerId="ADAL" clId="{2DEC209D-145F-0746-9A56-D726C4F56AD6}" dt="2026-02-18T20:00:45.187" v="0"/>
            <ac:spMkLst>
              <pc:docMk/>
              <pc:sldMasterMk cId="4285197852" sldId="2147483660"/>
              <pc:sldLayoutMk cId="2723017750" sldId="2147483664"/>
              <ac:spMk id="3" creationId="{00000000-0000-0000-0000-000000000000}"/>
            </ac:spMkLst>
          </pc:spChg>
          <pc:spChg chg="mod">
            <ac:chgData name="Katnich, Rob" userId="2fd29f00-9b45-4dfd-a29c-7451e8654a76" providerId="ADAL" clId="{2DEC209D-145F-0746-9A56-D726C4F56AD6}" dt="2026-02-18T20:00:45.187" v="0"/>
            <ac:spMkLst>
              <pc:docMk/>
              <pc:sldMasterMk cId="4285197852" sldId="2147483660"/>
              <pc:sldLayoutMk cId="2723017750" sldId="2147483664"/>
              <ac:spMk id="4" creationId="{00000000-0000-0000-0000-000000000000}"/>
            </ac:spMkLst>
          </pc:spChg>
        </pc:sldLayoutChg>
        <pc:sldLayoutChg chg="modSp">
          <pc:chgData name="Katnich, Rob" userId="2fd29f00-9b45-4dfd-a29c-7451e8654a76" providerId="ADAL" clId="{2DEC209D-145F-0746-9A56-D726C4F56AD6}" dt="2026-02-18T20:00:45.187" v="0"/>
          <pc:sldLayoutMkLst>
            <pc:docMk/>
            <pc:sldMasterMk cId="4285197852" sldId="2147483660"/>
            <pc:sldLayoutMk cId="4230440139" sldId="2147483665"/>
          </pc:sldLayoutMkLst>
          <pc:spChg chg="mod">
            <ac:chgData name="Katnich, Rob" userId="2fd29f00-9b45-4dfd-a29c-7451e8654a76" providerId="ADAL" clId="{2DEC209D-145F-0746-9A56-D726C4F56AD6}" dt="2026-02-18T20:00:45.187" v="0"/>
            <ac:spMkLst>
              <pc:docMk/>
              <pc:sldMasterMk cId="4285197852" sldId="2147483660"/>
              <pc:sldLayoutMk cId="4230440139" sldId="2147483665"/>
              <ac:spMk id="2" creationId="{00000000-0000-0000-0000-000000000000}"/>
            </ac:spMkLst>
          </pc:spChg>
          <pc:spChg chg="mod">
            <ac:chgData name="Katnich, Rob" userId="2fd29f00-9b45-4dfd-a29c-7451e8654a76" providerId="ADAL" clId="{2DEC209D-145F-0746-9A56-D726C4F56AD6}" dt="2026-02-18T20:00:45.187" v="0"/>
            <ac:spMkLst>
              <pc:docMk/>
              <pc:sldMasterMk cId="4285197852" sldId="2147483660"/>
              <pc:sldLayoutMk cId="4230440139" sldId="2147483665"/>
              <ac:spMk id="3" creationId="{00000000-0000-0000-0000-000000000000}"/>
            </ac:spMkLst>
          </pc:spChg>
          <pc:spChg chg="mod">
            <ac:chgData name="Katnich, Rob" userId="2fd29f00-9b45-4dfd-a29c-7451e8654a76" providerId="ADAL" clId="{2DEC209D-145F-0746-9A56-D726C4F56AD6}" dt="2026-02-18T20:00:45.187" v="0"/>
            <ac:spMkLst>
              <pc:docMk/>
              <pc:sldMasterMk cId="4285197852" sldId="2147483660"/>
              <pc:sldLayoutMk cId="4230440139" sldId="2147483665"/>
              <ac:spMk id="4" creationId="{00000000-0000-0000-0000-000000000000}"/>
            </ac:spMkLst>
          </pc:spChg>
          <pc:spChg chg="mod">
            <ac:chgData name="Katnich, Rob" userId="2fd29f00-9b45-4dfd-a29c-7451e8654a76" providerId="ADAL" clId="{2DEC209D-145F-0746-9A56-D726C4F56AD6}" dt="2026-02-18T20:00:45.187" v="0"/>
            <ac:spMkLst>
              <pc:docMk/>
              <pc:sldMasterMk cId="4285197852" sldId="2147483660"/>
              <pc:sldLayoutMk cId="4230440139" sldId="2147483665"/>
              <ac:spMk id="5" creationId="{00000000-0000-0000-0000-000000000000}"/>
            </ac:spMkLst>
          </pc:spChg>
          <pc:spChg chg="mod">
            <ac:chgData name="Katnich, Rob" userId="2fd29f00-9b45-4dfd-a29c-7451e8654a76" providerId="ADAL" clId="{2DEC209D-145F-0746-9A56-D726C4F56AD6}" dt="2026-02-18T20:00:45.187" v="0"/>
            <ac:spMkLst>
              <pc:docMk/>
              <pc:sldMasterMk cId="4285197852" sldId="2147483660"/>
              <pc:sldLayoutMk cId="4230440139" sldId="2147483665"/>
              <ac:spMk id="6" creationId="{00000000-0000-0000-0000-000000000000}"/>
            </ac:spMkLst>
          </pc:spChg>
        </pc:sldLayoutChg>
        <pc:sldLayoutChg chg="modSp">
          <pc:chgData name="Katnich, Rob" userId="2fd29f00-9b45-4dfd-a29c-7451e8654a76" providerId="ADAL" clId="{2DEC209D-145F-0746-9A56-D726C4F56AD6}" dt="2026-02-18T20:00:45.187" v="0"/>
          <pc:sldLayoutMkLst>
            <pc:docMk/>
            <pc:sldMasterMk cId="4285197852" sldId="2147483660"/>
            <pc:sldLayoutMk cId="2377332308" sldId="2147483668"/>
          </pc:sldLayoutMkLst>
          <pc:spChg chg="mod">
            <ac:chgData name="Katnich, Rob" userId="2fd29f00-9b45-4dfd-a29c-7451e8654a76" providerId="ADAL" clId="{2DEC209D-145F-0746-9A56-D726C4F56AD6}" dt="2026-02-18T20:00:45.187" v="0"/>
            <ac:spMkLst>
              <pc:docMk/>
              <pc:sldMasterMk cId="4285197852" sldId="2147483660"/>
              <pc:sldLayoutMk cId="2377332308" sldId="2147483668"/>
              <ac:spMk id="2" creationId="{00000000-0000-0000-0000-000000000000}"/>
            </ac:spMkLst>
          </pc:spChg>
          <pc:spChg chg="mod">
            <ac:chgData name="Katnich, Rob" userId="2fd29f00-9b45-4dfd-a29c-7451e8654a76" providerId="ADAL" clId="{2DEC209D-145F-0746-9A56-D726C4F56AD6}" dt="2026-02-18T20:00:45.187" v="0"/>
            <ac:spMkLst>
              <pc:docMk/>
              <pc:sldMasterMk cId="4285197852" sldId="2147483660"/>
              <pc:sldLayoutMk cId="2377332308" sldId="2147483668"/>
              <ac:spMk id="3" creationId="{00000000-0000-0000-0000-000000000000}"/>
            </ac:spMkLst>
          </pc:spChg>
          <pc:spChg chg="mod">
            <ac:chgData name="Katnich, Rob" userId="2fd29f00-9b45-4dfd-a29c-7451e8654a76" providerId="ADAL" clId="{2DEC209D-145F-0746-9A56-D726C4F56AD6}" dt="2026-02-18T20:00:45.187" v="0"/>
            <ac:spMkLst>
              <pc:docMk/>
              <pc:sldMasterMk cId="4285197852" sldId="2147483660"/>
              <pc:sldLayoutMk cId="2377332308" sldId="2147483668"/>
              <ac:spMk id="4" creationId="{00000000-0000-0000-0000-000000000000}"/>
            </ac:spMkLst>
          </pc:spChg>
        </pc:sldLayoutChg>
        <pc:sldLayoutChg chg="modSp">
          <pc:chgData name="Katnich, Rob" userId="2fd29f00-9b45-4dfd-a29c-7451e8654a76" providerId="ADAL" clId="{2DEC209D-145F-0746-9A56-D726C4F56AD6}" dt="2026-02-18T20:00:45.187" v="0"/>
          <pc:sldLayoutMkLst>
            <pc:docMk/>
            <pc:sldMasterMk cId="4285197852" sldId="2147483660"/>
            <pc:sldLayoutMk cId="687646200" sldId="2147483669"/>
          </pc:sldLayoutMkLst>
          <pc:spChg chg="mod">
            <ac:chgData name="Katnich, Rob" userId="2fd29f00-9b45-4dfd-a29c-7451e8654a76" providerId="ADAL" clId="{2DEC209D-145F-0746-9A56-D726C4F56AD6}" dt="2026-02-18T20:00:45.187" v="0"/>
            <ac:spMkLst>
              <pc:docMk/>
              <pc:sldMasterMk cId="4285197852" sldId="2147483660"/>
              <pc:sldLayoutMk cId="687646200" sldId="2147483669"/>
              <ac:spMk id="2" creationId="{00000000-0000-0000-0000-000000000000}"/>
            </ac:spMkLst>
          </pc:spChg>
          <pc:spChg chg="mod">
            <ac:chgData name="Katnich, Rob" userId="2fd29f00-9b45-4dfd-a29c-7451e8654a76" providerId="ADAL" clId="{2DEC209D-145F-0746-9A56-D726C4F56AD6}" dt="2026-02-18T20:00:45.187" v="0"/>
            <ac:spMkLst>
              <pc:docMk/>
              <pc:sldMasterMk cId="4285197852" sldId="2147483660"/>
              <pc:sldLayoutMk cId="687646200" sldId="2147483669"/>
              <ac:spMk id="3" creationId="{00000000-0000-0000-0000-000000000000}"/>
            </ac:spMkLst>
          </pc:spChg>
          <pc:spChg chg="mod">
            <ac:chgData name="Katnich, Rob" userId="2fd29f00-9b45-4dfd-a29c-7451e8654a76" providerId="ADAL" clId="{2DEC209D-145F-0746-9A56-D726C4F56AD6}" dt="2026-02-18T20:00:45.187" v="0"/>
            <ac:spMkLst>
              <pc:docMk/>
              <pc:sldMasterMk cId="4285197852" sldId="2147483660"/>
              <pc:sldLayoutMk cId="687646200" sldId="2147483669"/>
              <ac:spMk id="4" creationId="{00000000-0000-0000-0000-000000000000}"/>
            </ac:spMkLst>
          </pc:spChg>
        </pc:sldLayoutChg>
        <pc:sldLayoutChg chg="modSp">
          <pc:chgData name="Katnich, Rob" userId="2fd29f00-9b45-4dfd-a29c-7451e8654a76" providerId="ADAL" clId="{2DEC209D-145F-0746-9A56-D726C4F56AD6}" dt="2026-02-18T20:00:45.187" v="0"/>
          <pc:sldLayoutMkLst>
            <pc:docMk/>
            <pc:sldMasterMk cId="4285197852" sldId="2147483660"/>
            <pc:sldLayoutMk cId="3254675281" sldId="2147483671"/>
          </pc:sldLayoutMkLst>
          <pc:spChg chg="mod">
            <ac:chgData name="Katnich, Rob" userId="2fd29f00-9b45-4dfd-a29c-7451e8654a76" providerId="ADAL" clId="{2DEC209D-145F-0746-9A56-D726C4F56AD6}" dt="2026-02-18T20:00:45.187" v="0"/>
            <ac:spMkLst>
              <pc:docMk/>
              <pc:sldMasterMk cId="4285197852" sldId="2147483660"/>
              <pc:sldLayoutMk cId="3254675281" sldId="2147483671"/>
              <ac:spMk id="2" creationId="{00000000-0000-0000-0000-000000000000}"/>
            </ac:spMkLst>
          </pc:spChg>
          <pc:spChg chg="mod">
            <ac:chgData name="Katnich, Rob" userId="2fd29f00-9b45-4dfd-a29c-7451e8654a76" providerId="ADAL" clId="{2DEC209D-145F-0746-9A56-D726C4F56AD6}" dt="2026-02-18T20:00:45.187" v="0"/>
            <ac:spMkLst>
              <pc:docMk/>
              <pc:sldMasterMk cId="4285197852" sldId="2147483660"/>
              <pc:sldLayoutMk cId="3254675281" sldId="2147483671"/>
              <ac:spMk id="3" creationId="{00000000-0000-0000-0000-000000000000}"/>
            </ac:spMkLst>
          </pc:spChg>
        </pc:sldLayoutChg>
      </pc:sldMasterChg>
    </pc:docChg>
  </pc:docChgLst>
  <pc:docChgLst>
    <pc:chgData name="Katnich, Rob" userId="2fd29f00-9b45-4dfd-a29c-7451e8654a76" providerId="ADAL" clId="{C288F87B-BB7C-9642-AB5D-049FD8E921BD}"/>
    <pc:docChg chg="custSel modSld">
      <pc:chgData name="Katnich, Rob" userId="2fd29f00-9b45-4dfd-a29c-7451e8654a76" providerId="ADAL" clId="{C288F87B-BB7C-9642-AB5D-049FD8E921BD}" dt="2026-02-18T18:53:07.477" v="159"/>
      <pc:docMkLst>
        <pc:docMk/>
      </pc:docMkLst>
      <pc:sldChg chg="modNotesTx">
        <pc:chgData name="Katnich, Rob" userId="2fd29f00-9b45-4dfd-a29c-7451e8654a76" providerId="ADAL" clId="{C288F87B-BB7C-9642-AB5D-049FD8E921BD}" dt="2026-02-18T18:52:59.858" v="158" actId="20577"/>
        <pc:sldMkLst>
          <pc:docMk/>
          <pc:sldMk cId="3230675289" sldId="258"/>
        </pc:sldMkLst>
      </pc:sldChg>
      <pc:sldChg chg="modNotesTx">
        <pc:chgData name="Katnich, Rob" userId="2fd29f00-9b45-4dfd-a29c-7451e8654a76" providerId="ADAL" clId="{C288F87B-BB7C-9642-AB5D-049FD8E921BD}" dt="2026-02-18T18:53:07.477" v="159"/>
        <pc:sldMkLst>
          <pc:docMk/>
          <pc:sldMk cId="4234225045" sldId="259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081190F-36F8-DB49-9EC3-A972F7894863}" type="datetimeFigureOut">
              <a:t>2/19/26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560638" y="1143000"/>
            <a:ext cx="17367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3159A09-D162-934A-9B3B-3A73250438DE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36820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560638" y="1143000"/>
            <a:ext cx="1736725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To export graphic: click file, export and choose jpeg (file format), Make sure the width is 1080 and height is 1920 and then click the export button.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159A09-D162-934A-9B3B-3A73250438DE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2357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560638" y="1143000"/>
            <a:ext cx="1736725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To export graphic: click file, export and choose jpeg (file format), Make sure the width is 1080 and height </a:t>
            </a:r>
            <a:r>
              <a:rPr lang="en-US"/>
              <a:t>is 1920 </a:t>
            </a:r>
            <a:r>
              <a:rPr lang="en-US" dirty="0"/>
              <a:t>and then click the export button.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159A09-D162-934A-9B3B-3A73250438DE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12681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28700" y="3991144"/>
            <a:ext cx="11658600" cy="8490350"/>
          </a:xfrm>
        </p:spPr>
        <p:txBody>
          <a:bodyPr anchor="b"/>
          <a:lstStyle>
            <a:lvl1pPr algn="ctr">
              <a:defRPr sz="9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14500" y="12808914"/>
            <a:ext cx="10287000" cy="5887920"/>
          </a:xfrm>
        </p:spPr>
        <p:txBody>
          <a:bodyPr/>
          <a:lstStyle>
            <a:lvl1pPr marL="0" indent="0" algn="ctr">
              <a:buNone/>
              <a:defRPr sz="3600"/>
            </a:lvl1pPr>
            <a:lvl2pPr marL="685800" indent="0" algn="ctr">
              <a:buNone/>
              <a:defRPr sz="3000"/>
            </a:lvl2pPr>
            <a:lvl3pPr marL="1371600" indent="0" algn="ctr">
              <a:buNone/>
              <a:defRPr sz="2700"/>
            </a:lvl3pPr>
            <a:lvl4pPr marL="2057400" indent="0" algn="ctr">
              <a:buNone/>
              <a:defRPr sz="2400"/>
            </a:lvl4pPr>
            <a:lvl5pPr marL="2743200" indent="0" algn="ctr">
              <a:buNone/>
              <a:defRPr sz="2400"/>
            </a:lvl5pPr>
            <a:lvl6pPr marL="3429000" indent="0" algn="ctr">
              <a:buNone/>
              <a:defRPr sz="2400"/>
            </a:lvl6pPr>
            <a:lvl7pPr marL="4114800" indent="0" algn="ctr">
              <a:buNone/>
              <a:defRPr sz="2400"/>
            </a:lvl7pPr>
            <a:lvl8pPr marL="4800600" indent="0" algn="ctr">
              <a:buNone/>
              <a:defRPr sz="2400"/>
            </a:lvl8pPr>
            <a:lvl9pPr marL="5486400" indent="0" algn="ctr">
              <a:buNone/>
              <a:defRPr sz="24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C5939B-F4D3-9543-864D-6485C4D2B37B}" type="datetimeFigureOut">
              <a:rPr lang="en-US" smtClean="0"/>
              <a:t>2/19/26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AD111-DC2C-9B49-989F-9DE1F621A7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3892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C5939B-F4D3-9543-864D-6485C4D2B37B}" type="datetimeFigureOut">
              <a:rPr lang="en-US" smtClean="0"/>
              <a:t>2/19/26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AD111-DC2C-9B49-989F-9DE1F621A7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51518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815513" y="1298391"/>
            <a:ext cx="2957513" cy="20667004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42976" y="1298391"/>
            <a:ext cx="8701088" cy="2066700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C5939B-F4D3-9543-864D-6485C4D2B37B}" type="datetimeFigureOut">
              <a:rPr lang="en-US" smtClean="0"/>
              <a:t>2/19/26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AD111-DC2C-9B49-989F-9DE1F621A7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6398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C5939B-F4D3-9543-864D-6485C4D2B37B}" type="datetimeFigureOut">
              <a:rPr lang="en-US" smtClean="0"/>
              <a:t>2/19/26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AD111-DC2C-9B49-989F-9DE1F621A7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3823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5832" y="6079865"/>
            <a:ext cx="11830050" cy="10144386"/>
          </a:xfrm>
        </p:spPr>
        <p:txBody>
          <a:bodyPr anchor="b"/>
          <a:lstStyle>
            <a:lvl1pPr>
              <a:defRPr sz="9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35832" y="16320221"/>
            <a:ext cx="11830050" cy="5334693"/>
          </a:xfrm>
        </p:spPr>
        <p:txBody>
          <a:bodyPr/>
          <a:lstStyle>
            <a:lvl1pPr marL="0" indent="0">
              <a:buNone/>
              <a:defRPr sz="3600">
                <a:solidFill>
                  <a:schemeClr val="tx1"/>
                </a:solidFill>
              </a:defRPr>
            </a:lvl1pPr>
            <a:lvl2pPr marL="685800" indent="0">
              <a:buNone/>
              <a:defRPr sz="3000">
                <a:solidFill>
                  <a:schemeClr val="tx1">
                    <a:tint val="75000"/>
                  </a:schemeClr>
                </a:solidFill>
              </a:defRPr>
            </a:lvl2pPr>
            <a:lvl3pPr marL="13716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3pPr>
            <a:lvl4pPr marL="2057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4pPr>
            <a:lvl5pPr marL="27432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5pPr>
            <a:lvl6pPr marL="34290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6pPr>
            <a:lvl7pPr marL="41148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7pPr>
            <a:lvl8pPr marL="4800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8pPr>
            <a:lvl9pPr marL="5486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C5939B-F4D3-9543-864D-6485C4D2B37B}" type="datetimeFigureOut">
              <a:rPr lang="en-US" smtClean="0"/>
              <a:t>2/19/26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AD111-DC2C-9B49-989F-9DE1F621A7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47607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42975" y="6491956"/>
            <a:ext cx="5829300" cy="1547343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43725" y="6491956"/>
            <a:ext cx="5829300" cy="1547343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C5939B-F4D3-9543-864D-6485C4D2B37B}" type="datetimeFigureOut">
              <a:rPr lang="en-US" smtClean="0"/>
              <a:t>2/19/26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AD111-DC2C-9B49-989F-9DE1F621A7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45383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1298396"/>
            <a:ext cx="11830050" cy="471372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4763" y="5978247"/>
            <a:ext cx="5802510" cy="2929846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44763" y="8908093"/>
            <a:ext cx="5802510" cy="131024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943726" y="5978247"/>
            <a:ext cx="5831087" cy="2929846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943726" y="8908093"/>
            <a:ext cx="5831087" cy="131024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C5939B-F4D3-9543-864D-6485C4D2B37B}" type="datetimeFigureOut">
              <a:rPr lang="en-US" smtClean="0"/>
              <a:t>2/19/26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AD111-DC2C-9B49-989F-9DE1F621A7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59892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C5939B-F4D3-9543-864D-6485C4D2B37B}" type="datetimeFigureOut">
              <a:rPr lang="en-US" smtClean="0"/>
              <a:t>2/19/26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AD111-DC2C-9B49-989F-9DE1F621A7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89473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C5939B-F4D3-9543-864D-6485C4D2B37B}" type="datetimeFigureOut">
              <a:rPr lang="en-US" smtClean="0"/>
              <a:t>2/19/26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AD111-DC2C-9B49-989F-9DE1F621A7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58100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1625812"/>
            <a:ext cx="4423767" cy="5690341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31087" y="3511307"/>
            <a:ext cx="6943725" cy="17330701"/>
          </a:xfrm>
        </p:spPr>
        <p:txBody>
          <a:bodyPr/>
          <a:lstStyle>
            <a:lvl1pPr>
              <a:defRPr sz="4800"/>
            </a:lvl1pPr>
            <a:lvl2pPr>
              <a:defRPr sz="4200"/>
            </a:lvl2pPr>
            <a:lvl3pPr>
              <a:defRPr sz="3600"/>
            </a:lvl3pPr>
            <a:lvl4pPr>
              <a:defRPr sz="3000"/>
            </a:lvl4pPr>
            <a:lvl5pPr>
              <a:defRPr sz="3000"/>
            </a:lvl5pPr>
            <a:lvl6pPr>
              <a:defRPr sz="3000"/>
            </a:lvl6pPr>
            <a:lvl7pPr>
              <a:defRPr sz="3000"/>
            </a:lvl7pPr>
            <a:lvl8pPr>
              <a:defRPr sz="3000"/>
            </a:lvl8pPr>
            <a:lvl9pPr>
              <a:defRPr sz="3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7316152"/>
            <a:ext cx="4423767" cy="13554078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C5939B-F4D3-9543-864D-6485C4D2B37B}" type="datetimeFigureOut">
              <a:rPr lang="en-US" smtClean="0"/>
              <a:t>2/19/26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AD111-DC2C-9B49-989F-9DE1F621A7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54760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1625812"/>
            <a:ext cx="4423767" cy="5690341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831087" y="3511307"/>
            <a:ext cx="6943725" cy="17330701"/>
          </a:xfrm>
        </p:spPr>
        <p:txBody>
          <a:bodyPr anchor="t"/>
          <a:lstStyle>
            <a:lvl1pPr marL="0" indent="0">
              <a:buNone/>
              <a:defRPr sz="4800"/>
            </a:lvl1pPr>
            <a:lvl2pPr marL="685800" indent="0">
              <a:buNone/>
              <a:defRPr sz="4200"/>
            </a:lvl2pPr>
            <a:lvl3pPr marL="1371600" indent="0">
              <a:buNone/>
              <a:defRPr sz="3600"/>
            </a:lvl3pPr>
            <a:lvl4pPr marL="2057400" indent="0">
              <a:buNone/>
              <a:defRPr sz="3000"/>
            </a:lvl4pPr>
            <a:lvl5pPr marL="2743200" indent="0">
              <a:buNone/>
              <a:defRPr sz="3000"/>
            </a:lvl5pPr>
            <a:lvl6pPr marL="3429000" indent="0">
              <a:buNone/>
              <a:defRPr sz="3000"/>
            </a:lvl6pPr>
            <a:lvl7pPr marL="4114800" indent="0">
              <a:buNone/>
              <a:defRPr sz="3000"/>
            </a:lvl7pPr>
            <a:lvl8pPr marL="4800600" indent="0">
              <a:buNone/>
              <a:defRPr sz="3000"/>
            </a:lvl8pPr>
            <a:lvl9pPr marL="5486400" indent="0">
              <a:buNone/>
              <a:defRPr sz="3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7316152"/>
            <a:ext cx="4423767" cy="13554078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C5939B-F4D3-9543-864D-6485C4D2B37B}" type="datetimeFigureOut">
              <a:rPr lang="en-US" smtClean="0"/>
              <a:t>2/19/26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AD111-DC2C-9B49-989F-9DE1F621A7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56495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42975" y="1298396"/>
            <a:ext cx="11830050" cy="47137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2975" y="6491956"/>
            <a:ext cx="11830050" cy="154734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42975" y="22603304"/>
            <a:ext cx="3086100" cy="129839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C5939B-F4D3-9543-864D-6485C4D2B37B}" type="datetimeFigureOut">
              <a:rPr lang="en-US" smtClean="0"/>
              <a:t>2/19/26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43425" y="22603304"/>
            <a:ext cx="4629150" cy="129839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686925" y="22603304"/>
            <a:ext cx="3086100" cy="129839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1AD111-DC2C-9B49-989F-9DE1F621A7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65117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.jpg"/><Relationship Id="rId5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C274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84661D24-548A-98A9-72FC-0328537192F6}"/>
              </a:ext>
            </a:extLst>
          </p:cNvPr>
          <p:cNvSpPr txBox="1"/>
          <p:nvPr/>
        </p:nvSpPr>
        <p:spPr>
          <a:xfrm>
            <a:off x="6785742" y="18498124"/>
            <a:ext cx="184731" cy="4862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56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E353958-673E-B6A2-6212-5298354ECD4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5388" r="25388"/>
          <a:stretch/>
        </p:blipFill>
        <p:spPr>
          <a:xfrm>
            <a:off x="1466846" y="9139915"/>
            <a:ext cx="3281993" cy="4443721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1610CB9F-899C-1B6B-2578-33D1AA03955B}"/>
              </a:ext>
            </a:extLst>
          </p:cNvPr>
          <p:cNvSpPr txBox="1"/>
          <p:nvPr/>
        </p:nvSpPr>
        <p:spPr>
          <a:xfrm>
            <a:off x="1" y="4038655"/>
            <a:ext cx="13716000" cy="669628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2016" tIns="42016" rIns="42016" bIns="42016" numCol="1" spcCol="38100" rtlCol="0" anchor="ctr">
            <a:spAutoFit/>
          </a:bodyPr>
          <a:lstStyle/>
          <a:p>
            <a:pPr algn="ctr"/>
            <a:r>
              <a:rPr lang="en-US" sz="3800" dirty="0">
                <a:solidFill>
                  <a:srgbClr val="F7F5EE"/>
                </a:solidFill>
                <a:latin typeface="Montserrat" pitchFamily="2" charset="77"/>
              </a:rPr>
              <a:t>[I have or my team has] been named one of 2025’s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B8264DF-4DC9-55AD-A988-EDCFBDD4340C}"/>
              </a:ext>
            </a:extLst>
          </p:cNvPr>
          <p:cNvSpPr txBox="1"/>
          <p:nvPr/>
        </p:nvSpPr>
        <p:spPr>
          <a:xfrm>
            <a:off x="1" y="6798573"/>
            <a:ext cx="13716000" cy="1605269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2016" tIns="42016" rIns="42016" bIns="42016" numCol="1" spcCol="38100" rtlCol="0" anchor="ctr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sz="3800" dirty="0">
                <a:solidFill>
                  <a:srgbClr val="F7F5EE"/>
                </a:solidFill>
                <a:latin typeface="Montserrat" pitchFamily="2" charset="77"/>
              </a:rPr>
              <a:t>[Real Estate Agents / Real Estate Teams / Accelerators]</a:t>
            </a:r>
            <a:br>
              <a:rPr lang="en-US" sz="3800" dirty="0">
                <a:solidFill>
                  <a:srgbClr val="F7F5EE"/>
                </a:solidFill>
                <a:latin typeface="Montserrat" pitchFamily="2" charset="77"/>
              </a:rPr>
            </a:br>
            <a:r>
              <a:rPr lang="en-US" sz="3800" dirty="0">
                <a:solidFill>
                  <a:srgbClr val="F7F5EE"/>
                </a:solidFill>
                <a:latin typeface="Montserrat" pitchFamily="2" charset="77"/>
              </a:rPr>
              <a:t>in Canada by </a:t>
            </a:r>
            <a:r>
              <a:rPr lang="en-US" sz="3800" dirty="0" err="1">
                <a:solidFill>
                  <a:srgbClr val="F7F5EE"/>
                </a:solidFill>
                <a:latin typeface="Montserrat" pitchFamily="2" charset="77"/>
              </a:rPr>
              <a:t>RankMyAgent.com</a:t>
            </a:r>
            <a:r>
              <a:rPr lang="en-US" sz="3800" dirty="0">
                <a:solidFill>
                  <a:srgbClr val="F7F5EE"/>
                </a:solidFill>
                <a:latin typeface="Montserrat" pitchFamily="2" charset="77"/>
              </a:rPr>
              <a:t>.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3D47993D-1A9E-C737-DCF6-9072CBF03AA7}"/>
              </a:ext>
            </a:extLst>
          </p:cNvPr>
          <p:cNvSpPr txBox="1"/>
          <p:nvPr/>
        </p:nvSpPr>
        <p:spPr>
          <a:xfrm>
            <a:off x="0" y="4877698"/>
            <a:ext cx="13716000" cy="1854568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2016" tIns="42016" rIns="42016" bIns="42016" numCol="1" spcCol="38100" rtlCol="0" anchor="ctr">
            <a:spAutoFit/>
          </a:bodyPr>
          <a:lstStyle/>
          <a:p>
            <a:pPr algn="ctr"/>
            <a:r>
              <a:rPr lang="en-US" sz="11500" b="1" dirty="0">
                <a:solidFill>
                  <a:srgbClr val="F7F5EE"/>
                </a:solidFill>
                <a:latin typeface="Montserrat" pitchFamily="2" charset="77"/>
              </a:rPr>
              <a:t>TOP 100/50/20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5DE74432-1AE6-F32A-CCC3-C2C4D720BC31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3504834" y="1177110"/>
            <a:ext cx="6706332" cy="1735616"/>
          </a:xfrm>
          <a:prstGeom prst="rect">
            <a:avLst/>
          </a:prstGeom>
        </p:spPr>
      </p:pic>
      <p:sp>
        <p:nvSpPr>
          <p:cNvPr id="31" name="TextBox 30">
            <a:extLst>
              <a:ext uri="{FF2B5EF4-FFF2-40B4-BE49-F238E27FC236}">
                <a16:creationId xmlns:a16="http://schemas.microsoft.com/office/drawing/2014/main" id="{EB8EA108-918C-295C-EC65-355C0380B358}"/>
              </a:ext>
            </a:extLst>
          </p:cNvPr>
          <p:cNvSpPr txBox="1"/>
          <p:nvPr/>
        </p:nvSpPr>
        <p:spPr>
          <a:xfrm>
            <a:off x="5275157" y="10209036"/>
            <a:ext cx="5469898" cy="2090326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0645" tIns="40645" rIns="40645" bIns="40645" numCol="1" spcCol="38100" rtlCol="0" anchor="ctr">
            <a:spAutoFit/>
          </a:bodyPr>
          <a:lstStyle/>
          <a:p>
            <a:pPr defTabSz="3468292" hangingPunct="0">
              <a:spcBef>
                <a:spcPts val="853"/>
              </a:spcBef>
            </a:pPr>
            <a:r>
              <a:rPr lang="en-US" sz="4400" b="1" dirty="0">
                <a:solidFill>
                  <a:srgbClr val="F7F5EE"/>
                </a:solidFill>
                <a:latin typeface="Montserrat" pitchFamily="2" charset="77"/>
                <a:cs typeface="Arial" panose="020B0604020202020204" pitchFamily="34" charset="0"/>
                <a:sym typeface="Helvetica Neue"/>
              </a:rPr>
              <a:t>Agent Name</a:t>
            </a:r>
          </a:p>
          <a:p>
            <a:pPr defTabSz="3468292" hangingPunct="0">
              <a:spcBef>
                <a:spcPts val="853"/>
              </a:spcBef>
            </a:pPr>
            <a:r>
              <a:rPr lang="en-US" sz="3200" dirty="0">
                <a:solidFill>
                  <a:srgbClr val="F7F5EE"/>
                </a:solidFill>
                <a:latin typeface="Montserrat" pitchFamily="2" charset="77"/>
                <a:cs typeface="Arial" panose="020B0604020202020204" pitchFamily="34" charset="0"/>
              </a:rPr>
              <a:t>Office Name</a:t>
            </a:r>
          </a:p>
          <a:p>
            <a:pPr defTabSz="3468292" hangingPunct="0">
              <a:spcBef>
                <a:spcPts val="853"/>
              </a:spcBef>
            </a:pPr>
            <a:r>
              <a:rPr lang="en-US" sz="3200" dirty="0">
                <a:solidFill>
                  <a:srgbClr val="F7F5EE"/>
                </a:solidFill>
                <a:latin typeface="Montserrat" pitchFamily="2" charset="77"/>
                <a:cs typeface="Arial" panose="020B0604020202020204" pitchFamily="34" charset="0"/>
                <a:sym typeface="Helvetica Neue"/>
              </a:rPr>
              <a:t>Location</a:t>
            </a:r>
          </a:p>
        </p:txBody>
      </p:sp>
      <p:pic>
        <p:nvPicPr>
          <p:cNvPr id="33" name="Picture 32">
            <a:extLst>
              <a:ext uri="{FF2B5EF4-FFF2-40B4-BE49-F238E27FC236}">
                <a16:creationId xmlns:a16="http://schemas.microsoft.com/office/drawing/2014/main" id="{78CBE2CA-6FB7-4297-E7FA-D4FC4CAFA54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40527" y="19898778"/>
            <a:ext cx="4334630" cy="581563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95B3DB6D-31C1-0AE1-126D-BA0C9FE5BC4C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9" r="9"/>
          <a:stretch/>
        </p:blipFill>
        <p:spPr>
          <a:xfrm>
            <a:off x="5656016" y="12035900"/>
            <a:ext cx="12646673" cy="1581257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72D9B86-476F-F3F9-DEB4-F89E97555156}"/>
              </a:ext>
            </a:extLst>
          </p:cNvPr>
          <p:cNvSpPr txBox="1"/>
          <p:nvPr/>
        </p:nvSpPr>
        <p:spPr>
          <a:xfrm>
            <a:off x="559668" y="22807398"/>
            <a:ext cx="6226073" cy="1310316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2016" tIns="42016" rIns="42016" bIns="42016" numCol="1" spcCol="38100" rtlCol="0" anchor="ctr">
            <a:spAutoFit/>
          </a:bodyPr>
          <a:lstStyle/>
          <a:p>
            <a:r>
              <a:rPr lang="en-US" sz="1991" dirty="0">
                <a:solidFill>
                  <a:srgbClr val="F7F5EE"/>
                </a:solidFill>
                <a:latin typeface="Montserrat" pitchFamily="2" charset="77"/>
              </a:rPr>
              <a:t>Selected categories had ties in rankings. </a:t>
            </a:r>
            <a:br>
              <a:rPr lang="en-US" sz="1991" dirty="0">
                <a:solidFill>
                  <a:srgbClr val="F7F5EE"/>
                </a:solidFill>
                <a:latin typeface="Montserrat" pitchFamily="2" charset="77"/>
              </a:rPr>
            </a:br>
            <a:r>
              <a:rPr lang="en-US" sz="1991" dirty="0">
                <a:solidFill>
                  <a:srgbClr val="F7F5EE"/>
                </a:solidFill>
                <a:latin typeface="Montserrat" pitchFamily="2" charset="77"/>
              </a:rPr>
              <a:t>For full list of winners, see </a:t>
            </a:r>
            <a:r>
              <a:rPr lang="en-US" sz="1991" dirty="0" err="1">
                <a:solidFill>
                  <a:srgbClr val="F7F5EE"/>
                </a:solidFill>
                <a:latin typeface="Montserrat" pitchFamily="2" charset="77"/>
              </a:rPr>
              <a:t>rankmyagent.com</a:t>
            </a:r>
            <a:r>
              <a:rPr lang="en-US" sz="1991" dirty="0">
                <a:solidFill>
                  <a:srgbClr val="F7F5EE"/>
                </a:solidFill>
                <a:latin typeface="Montserrat" pitchFamily="2" charset="77"/>
              </a:rPr>
              <a:t>. ©2026 RE/MAX, LLC. Each Office Independently Owned And Operated. 26_004</a:t>
            </a:r>
          </a:p>
        </p:txBody>
      </p:sp>
    </p:spTree>
    <p:extLst>
      <p:ext uri="{BB962C8B-B14F-4D97-AF65-F5344CB8AC3E}">
        <p14:creationId xmlns:p14="http://schemas.microsoft.com/office/powerpoint/2010/main" val="32306752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C274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0DE108D1-E681-0EF0-445D-55D6A1BE6984}"/>
              </a:ext>
            </a:extLst>
          </p:cNvPr>
          <p:cNvSpPr txBox="1"/>
          <p:nvPr/>
        </p:nvSpPr>
        <p:spPr>
          <a:xfrm>
            <a:off x="1277779" y="12821162"/>
            <a:ext cx="11705897" cy="5163166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2016" tIns="42016" rIns="42016" bIns="42016" numCol="1" spcCol="38100" rtlCol="0" anchor="ctr">
            <a:spAutoFit/>
          </a:bodyPr>
          <a:lstStyle/>
          <a:p>
            <a:pPr algn="l"/>
            <a:r>
              <a:rPr lang="en-US" sz="6600" dirty="0">
                <a:solidFill>
                  <a:srgbClr val="F7F5EE"/>
                </a:solidFill>
                <a:latin typeface="Montserrat" pitchFamily="2" charset="77"/>
              </a:rPr>
              <a:t>[Agent or team name] has been named one of 2025’s Best [agents or teams] of [city, province] by </a:t>
            </a:r>
            <a:r>
              <a:rPr lang="en-US" sz="6600" dirty="0" err="1">
                <a:solidFill>
                  <a:srgbClr val="F7F5EE"/>
                </a:solidFill>
                <a:latin typeface="Montserrat" pitchFamily="2" charset="77"/>
              </a:rPr>
              <a:t>RankMyAgent.com</a:t>
            </a:r>
            <a:r>
              <a:rPr lang="en-US" sz="6600" dirty="0">
                <a:solidFill>
                  <a:srgbClr val="F7F5EE"/>
                </a:solidFill>
                <a:latin typeface="Montserrat" pitchFamily="2" charset="77"/>
              </a:rPr>
              <a:t>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CCA901F-C400-6F96-B1C9-4657EB4AE0C2}"/>
              </a:ext>
            </a:extLst>
          </p:cNvPr>
          <p:cNvSpPr txBox="1"/>
          <p:nvPr/>
        </p:nvSpPr>
        <p:spPr>
          <a:xfrm>
            <a:off x="1277780" y="8702667"/>
            <a:ext cx="5469898" cy="2442217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0645" tIns="40645" rIns="40645" bIns="40645" numCol="1" spcCol="38100" rtlCol="0" anchor="ctr">
            <a:spAutoFit/>
          </a:bodyPr>
          <a:lstStyle/>
          <a:p>
            <a:pPr defTabSz="3468292" hangingPunct="0">
              <a:spcBef>
                <a:spcPts val="853"/>
              </a:spcBef>
            </a:pPr>
            <a:r>
              <a:rPr lang="en-US" sz="5121" b="1" dirty="0">
                <a:solidFill>
                  <a:srgbClr val="F7F5EE"/>
                </a:solidFill>
                <a:latin typeface="Montserrat" pitchFamily="2" charset="77"/>
                <a:cs typeface="Arial" panose="020B0604020202020204" pitchFamily="34" charset="0"/>
                <a:sym typeface="Helvetica Neue"/>
              </a:rPr>
              <a:t>Agent Name</a:t>
            </a:r>
          </a:p>
          <a:p>
            <a:pPr defTabSz="3468292" hangingPunct="0">
              <a:spcBef>
                <a:spcPts val="853"/>
              </a:spcBef>
            </a:pPr>
            <a:r>
              <a:rPr lang="en-US" sz="3983" dirty="0">
                <a:solidFill>
                  <a:srgbClr val="F7F5EE"/>
                </a:solidFill>
                <a:latin typeface="Montserrat" pitchFamily="2" charset="77"/>
                <a:cs typeface="Arial" panose="020B0604020202020204" pitchFamily="34" charset="0"/>
              </a:rPr>
              <a:t>Office Name</a:t>
            </a:r>
          </a:p>
          <a:p>
            <a:pPr defTabSz="3468292" hangingPunct="0">
              <a:spcBef>
                <a:spcPts val="853"/>
              </a:spcBef>
            </a:pPr>
            <a:r>
              <a:rPr lang="en-US" sz="3983" dirty="0">
                <a:solidFill>
                  <a:srgbClr val="F7F5EE"/>
                </a:solidFill>
                <a:latin typeface="Montserrat" pitchFamily="2" charset="77"/>
                <a:cs typeface="Arial" panose="020B0604020202020204" pitchFamily="34" charset="0"/>
                <a:sym typeface="Helvetica Neue"/>
              </a:rPr>
              <a:t>Location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3650D3E-1BA5-ACCA-1ABB-04387829FA51}"/>
              </a:ext>
            </a:extLst>
          </p:cNvPr>
          <p:cNvSpPr txBox="1"/>
          <p:nvPr/>
        </p:nvSpPr>
        <p:spPr>
          <a:xfrm>
            <a:off x="62886" y="23513104"/>
            <a:ext cx="13653114" cy="697584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2016" tIns="42016" rIns="42016" bIns="42016" numCol="1" spcCol="38100" rtlCol="0" anchor="ctr">
            <a:spAutoFit/>
          </a:bodyPr>
          <a:lstStyle/>
          <a:p>
            <a:pPr algn="ctr"/>
            <a:r>
              <a:rPr lang="en-US" sz="1991" dirty="0">
                <a:solidFill>
                  <a:srgbClr val="F7F5EE"/>
                </a:solidFill>
                <a:latin typeface="Montserrat" pitchFamily="2" charset="77"/>
              </a:rPr>
              <a:t>Selected categories had ties in rankings. For full list of winners, see </a:t>
            </a:r>
            <a:r>
              <a:rPr lang="en-US" sz="1991" dirty="0" err="1">
                <a:solidFill>
                  <a:srgbClr val="F7F5EE"/>
                </a:solidFill>
                <a:latin typeface="Montserrat" pitchFamily="2" charset="77"/>
              </a:rPr>
              <a:t>rankmyagent.com</a:t>
            </a:r>
            <a:r>
              <a:rPr lang="en-US" sz="1991" dirty="0">
                <a:solidFill>
                  <a:srgbClr val="F7F5EE"/>
                </a:solidFill>
                <a:latin typeface="Montserrat" pitchFamily="2" charset="77"/>
              </a:rPr>
              <a:t>. </a:t>
            </a:r>
            <a:br>
              <a:rPr lang="en-US" sz="1991" dirty="0">
                <a:solidFill>
                  <a:srgbClr val="F7F5EE"/>
                </a:solidFill>
                <a:latin typeface="Montserrat" pitchFamily="2" charset="77"/>
              </a:rPr>
            </a:br>
            <a:r>
              <a:rPr lang="en-US" sz="1991" dirty="0">
                <a:solidFill>
                  <a:srgbClr val="F7F5EE"/>
                </a:solidFill>
                <a:latin typeface="Montserrat" pitchFamily="2" charset="77"/>
              </a:rPr>
              <a:t>©2026 RE/MAX, LLC. Each Office Independently Owned And Operated. 26_004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2FEA8472-14FA-EF39-060D-3921E33DECD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23168" y="20054265"/>
            <a:ext cx="5679826" cy="762043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3AA537A6-3C18-6402-4664-44FCAA5433CE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651642" y="19539667"/>
            <a:ext cx="5134373" cy="1328789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B871B770-7805-F684-8D36-A644A765C291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9" r="9"/>
          <a:stretch/>
        </p:blipFill>
        <p:spPr>
          <a:xfrm>
            <a:off x="6628647" y="-1667561"/>
            <a:ext cx="11619145" cy="1452782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814262A7-017A-763B-CE8C-63C20E02D366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20121" r="20121"/>
          <a:stretch/>
        </p:blipFill>
        <p:spPr>
          <a:xfrm>
            <a:off x="1277780" y="3402435"/>
            <a:ext cx="4309485" cy="48063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422504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238</TotalTime>
  <Words>209</Words>
  <Application>Microsoft Macintosh PowerPoint</Application>
  <PresentationFormat>Custom</PresentationFormat>
  <Paragraphs>16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Montserrat</vt:lpstr>
      <vt:lpstr>Arial</vt:lpstr>
      <vt:lpstr>Calibri</vt:lpstr>
      <vt:lpstr>Calibri Light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Niemi, Dan</dc:creator>
  <cp:lastModifiedBy>Katnich, Rob</cp:lastModifiedBy>
  <cp:revision>2</cp:revision>
  <dcterms:created xsi:type="dcterms:W3CDTF">2025-02-11T18:28:28Z</dcterms:created>
  <dcterms:modified xsi:type="dcterms:W3CDTF">2026-02-19T19:34:53Z</dcterms:modified>
</cp:coreProperties>
</file>