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</p:sldMasterIdLst>
  <p:notesMasterIdLst>
    <p:notesMasterId r:id="rId4"/>
  </p:notesMasterIdLst>
  <p:sldIdLst>
    <p:sldId id="260" r:id="rId2"/>
    <p:sldId id="261" r:id="rId3"/>
  </p:sldIdLst>
  <p:sldSz cx="13716000" cy="24387175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Montserrat" pitchFamily="2" charset="77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  <a:srgbClr val="0B355B"/>
    <a:srgbClr val="A4D7F4"/>
    <a:srgbClr val="232323"/>
    <a:srgbClr val="F7F5EE"/>
    <a:srgbClr val="FF1200"/>
    <a:srgbClr val="0043FF"/>
    <a:srgbClr val="000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A7F40A-87E0-DC45-BEE2-011A92E4E89F}" v="3" dt="2026-02-19T19:34:07.785"/>
    <p1510:client id="{C0EA5148-B31B-944C-BFF8-14D271A7BCDA}" v="1" dt="2026-02-18T21:05:55.8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1361"/>
  </p:normalViewPr>
  <p:slideViewPr>
    <p:cSldViewPr snapToGrid="0">
      <p:cViewPr varScale="1">
        <p:scale>
          <a:sx n="29" d="100"/>
          <a:sy n="29" d="100"/>
        </p:scale>
        <p:origin x="484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19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37A7F40A-87E0-DC45-BEE2-011A92E4E89F}"/>
    <pc:docChg chg="modSld">
      <pc:chgData name="Katnich, Rob" userId="2fd29f00-9b45-4dfd-a29c-7451e8654a76" providerId="ADAL" clId="{37A7F40A-87E0-DC45-BEE2-011A92E4E89F}" dt="2026-02-19T19:34:07.785" v="2" actId="14826"/>
      <pc:docMkLst>
        <pc:docMk/>
      </pc:docMkLst>
      <pc:sldChg chg="modSp">
        <pc:chgData name="Katnich, Rob" userId="2fd29f00-9b45-4dfd-a29c-7451e8654a76" providerId="ADAL" clId="{37A7F40A-87E0-DC45-BEE2-011A92E4E89F}" dt="2026-02-19T19:33:49.635" v="0" actId="14826"/>
        <pc:sldMkLst>
          <pc:docMk/>
          <pc:sldMk cId="1727808276" sldId="260"/>
        </pc:sldMkLst>
        <pc:picChg chg="mod">
          <ac:chgData name="Katnich, Rob" userId="2fd29f00-9b45-4dfd-a29c-7451e8654a76" providerId="ADAL" clId="{37A7F40A-87E0-DC45-BEE2-011A92E4E89F}" dt="2026-02-19T19:33:49.635" v="0" actId="14826"/>
          <ac:picMkLst>
            <pc:docMk/>
            <pc:sldMk cId="1727808276" sldId="260"/>
            <ac:picMk id="6" creationId="{4E353958-673E-B6A2-6212-5298354ECD4E}"/>
          </ac:picMkLst>
        </pc:picChg>
      </pc:sldChg>
      <pc:sldChg chg="modSp">
        <pc:chgData name="Katnich, Rob" userId="2fd29f00-9b45-4dfd-a29c-7451e8654a76" providerId="ADAL" clId="{37A7F40A-87E0-DC45-BEE2-011A92E4E89F}" dt="2026-02-19T19:34:07.785" v="2" actId="14826"/>
        <pc:sldMkLst>
          <pc:docMk/>
          <pc:sldMk cId="1299386395" sldId="261"/>
        </pc:sldMkLst>
        <pc:picChg chg="mod">
          <ac:chgData name="Katnich, Rob" userId="2fd29f00-9b45-4dfd-a29c-7451e8654a76" providerId="ADAL" clId="{37A7F40A-87E0-DC45-BEE2-011A92E4E89F}" dt="2026-02-19T19:34:07.785" v="2" actId="14826"/>
          <ac:picMkLst>
            <pc:docMk/>
            <pc:sldMk cId="1299386395" sldId="261"/>
            <ac:picMk id="2" creationId="{93DFAD43-1EC6-6848-4594-77AA032E1F93}"/>
          </ac:picMkLst>
        </pc:picChg>
      </pc:sldChg>
    </pc:docChg>
  </pc:docChgLst>
  <pc:docChgLst>
    <pc:chgData name="Katnich, Rob" userId="2fd29f00-9b45-4dfd-a29c-7451e8654a76" providerId="ADAL" clId="{C0EA5148-B31B-944C-BFF8-14D271A7BCDA}"/>
    <pc:docChg chg="undo redo custSel modSld modMainMaster modNotesMaster">
      <pc:chgData name="Katnich, Rob" userId="2fd29f00-9b45-4dfd-a29c-7451e8654a76" providerId="ADAL" clId="{C0EA5148-B31B-944C-BFF8-14D271A7BCDA}" dt="2026-02-18T21:55:59.365" v="81" actId="1076"/>
      <pc:docMkLst>
        <pc:docMk/>
      </pc:docMkLst>
      <pc:sldChg chg="modSp mod modNotes modNotesTx">
        <pc:chgData name="Katnich, Rob" userId="2fd29f00-9b45-4dfd-a29c-7451e8654a76" providerId="ADAL" clId="{C0EA5148-B31B-944C-BFF8-14D271A7BCDA}" dt="2026-02-18T21:55:49.870" v="79" actId="1036"/>
        <pc:sldMkLst>
          <pc:docMk/>
          <pc:sldMk cId="1727808276" sldId="260"/>
        </pc:sldMkLst>
        <pc:spChg chg="mod">
          <ac:chgData name="Katnich, Rob" userId="2fd29f00-9b45-4dfd-a29c-7451e8654a76" providerId="ADAL" clId="{C0EA5148-B31B-944C-BFF8-14D271A7BCDA}" dt="2026-02-18T21:12:39.393" v="31" actId="1076"/>
          <ac:spMkLst>
            <pc:docMk/>
            <pc:sldMk cId="1727808276" sldId="260"/>
            <ac:spMk id="2" creationId="{CAE94E94-DA2F-0A20-524F-0B6BF3DE788D}"/>
          </ac:spMkLst>
        </pc:spChg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k cId="1727808276" sldId="260"/>
            <ac:spMk id="3" creationId="{84661D24-548A-98A9-72FC-0328537192F6}"/>
          </ac:spMkLst>
        </pc:spChg>
        <pc:spChg chg="mod">
          <ac:chgData name="Katnich, Rob" userId="2fd29f00-9b45-4dfd-a29c-7451e8654a76" providerId="ADAL" clId="{C0EA5148-B31B-944C-BFF8-14D271A7BCDA}" dt="2026-02-18T21:11:49.697" v="15" actId="1076"/>
          <ac:spMkLst>
            <pc:docMk/>
            <pc:sldMk cId="1727808276" sldId="260"/>
            <ac:spMk id="8" creationId="{2B8FD86E-7D79-B046-52D2-8FBBECFF1E08}"/>
          </ac:spMkLst>
        </pc:spChg>
        <pc:spChg chg="mod">
          <ac:chgData name="Katnich, Rob" userId="2fd29f00-9b45-4dfd-a29c-7451e8654a76" providerId="ADAL" clId="{C0EA5148-B31B-944C-BFF8-14D271A7BCDA}" dt="2026-02-18T21:55:47.387" v="77" actId="1035"/>
          <ac:spMkLst>
            <pc:docMk/>
            <pc:sldMk cId="1727808276" sldId="260"/>
            <ac:spMk id="9" creationId="{C8E59EA5-6770-0D8B-45D9-B1DEFE1EAF7B}"/>
          </ac:spMkLst>
        </pc:spChg>
        <pc:spChg chg="mod">
          <ac:chgData name="Katnich, Rob" userId="2fd29f00-9b45-4dfd-a29c-7451e8654a76" providerId="ADAL" clId="{C0EA5148-B31B-944C-BFF8-14D271A7BCDA}" dt="2026-02-18T21:55:49.870" v="79" actId="1036"/>
          <ac:spMkLst>
            <pc:docMk/>
            <pc:sldMk cId="1727808276" sldId="260"/>
            <ac:spMk id="10" creationId="{4728318D-ADE3-20D8-A1A7-5079310B0A62}"/>
          </ac:spMkLst>
        </pc:spChg>
        <pc:spChg chg="mod">
          <ac:chgData name="Katnich, Rob" userId="2fd29f00-9b45-4dfd-a29c-7451e8654a76" providerId="ADAL" clId="{C0EA5148-B31B-944C-BFF8-14D271A7BCDA}" dt="2026-02-18T21:11:49.697" v="15" actId="1076"/>
          <ac:spMkLst>
            <pc:docMk/>
            <pc:sldMk cId="1727808276" sldId="260"/>
            <ac:spMk id="11" creationId="{204161DF-4188-FD29-4F7E-8C0A7BDE8965}"/>
          </ac:spMkLst>
        </pc:spChg>
        <pc:spChg chg="mod">
          <ac:chgData name="Katnich, Rob" userId="2fd29f00-9b45-4dfd-a29c-7451e8654a76" providerId="ADAL" clId="{C0EA5148-B31B-944C-BFF8-14D271A7BCDA}" dt="2026-02-18T21:12:18.108" v="25" actId="404"/>
          <ac:spMkLst>
            <pc:docMk/>
            <pc:sldMk cId="1727808276" sldId="260"/>
            <ac:spMk id="31" creationId="{EB8EA108-918C-295C-EC65-355C0380B358}"/>
          </ac:spMkLst>
        </pc:spChg>
        <pc:picChg chg="mod">
          <ac:chgData name="Katnich, Rob" userId="2fd29f00-9b45-4dfd-a29c-7451e8654a76" providerId="ADAL" clId="{C0EA5148-B31B-944C-BFF8-14D271A7BCDA}" dt="2026-02-18T21:12:31.272" v="29" actId="1076"/>
          <ac:picMkLst>
            <pc:docMk/>
            <pc:sldMk cId="1727808276" sldId="260"/>
            <ac:picMk id="4" creationId="{D0D6AB65-4757-2BE2-66C0-DE84E5EBA676}"/>
          </ac:picMkLst>
        </pc:picChg>
        <pc:picChg chg="mod">
          <ac:chgData name="Katnich, Rob" userId="2fd29f00-9b45-4dfd-a29c-7451e8654a76" providerId="ADAL" clId="{C0EA5148-B31B-944C-BFF8-14D271A7BCDA}" dt="2026-02-18T21:12:09.322" v="21" actId="1076"/>
          <ac:picMkLst>
            <pc:docMk/>
            <pc:sldMk cId="1727808276" sldId="260"/>
            <ac:picMk id="6" creationId="{4E353958-673E-B6A2-6212-5298354ECD4E}"/>
          </ac:picMkLst>
        </pc:picChg>
        <pc:picChg chg="mod">
          <ac:chgData name="Katnich, Rob" userId="2fd29f00-9b45-4dfd-a29c-7451e8654a76" providerId="ADAL" clId="{C0EA5148-B31B-944C-BFF8-14D271A7BCDA}" dt="2026-02-18T21:12:41.641" v="32" actId="1076"/>
          <ac:picMkLst>
            <pc:docMk/>
            <pc:sldMk cId="1727808276" sldId="260"/>
            <ac:picMk id="7" creationId="{7BB5ED47-7AB3-CC1D-DA6E-96B533481939}"/>
          </ac:picMkLst>
        </pc:picChg>
        <pc:picChg chg="mod">
          <ac:chgData name="Katnich, Rob" userId="2fd29f00-9b45-4dfd-a29c-7451e8654a76" providerId="ADAL" clId="{C0EA5148-B31B-944C-BFF8-14D271A7BCDA}" dt="2026-02-18T21:12:41.641" v="32" actId="1076"/>
          <ac:picMkLst>
            <pc:docMk/>
            <pc:sldMk cId="1727808276" sldId="260"/>
            <ac:picMk id="21" creationId="{6A0EED37-DC24-0793-24CC-DF226C1EA338}"/>
          </ac:picMkLst>
        </pc:picChg>
      </pc:sldChg>
      <pc:sldChg chg="modSp mod modNotes modNotesTx">
        <pc:chgData name="Katnich, Rob" userId="2fd29f00-9b45-4dfd-a29c-7451e8654a76" providerId="ADAL" clId="{C0EA5148-B31B-944C-BFF8-14D271A7BCDA}" dt="2026-02-18T21:55:59.365" v="81" actId="1076"/>
        <pc:sldMkLst>
          <pc:docMk/>
          <pc:sldMk cId="1299386395" sldId="261"/>
        </pc:sldMkLst>
        <pc:spChg chg="mod">
          <ac:chgData name="Katnich, Rob" userId="2fd29f00-9b45-4dfd-a29c-7451e8654a76" providerId="ADAL" clId="{C0EA5148-B31B-944C-BFF8-14D271A7BCDA}" dt="2026-02-18T21:14:44.447" v="57" actId="1076"/>
          <ac:spMkLst>
            <pc:docMk/>
            <pc:sldMk cId="1299386395" sldId="261"/>
            <ac:spMk id="4" creationId="{0DE108D1-E681-0EF0-445D-55D6A1BE6984}"/>
          </ac:spMkLst>
        </pc:spChg>
        <pc:spChg chg="mod">
          <ac:chgData name="Katnich, Rob" userId="2fd29f00-9b45-4dfd-a29c-7451e8654a76" providerId="ADAL" clId="{C0EA5148-B31B-944C-BFF8-14D271A7BCDA}" dt="2026-02-18T21:14:44.447" v="57" actId="1076"/>
          <ac:spMkLst>
            <pc:docMk/>
            <pc:sldMk cId="1299386395" sldId="261"/>
            <ac:spMk id="6" creationId="{8461BE7E-6612-CFBB-C3E5-75D73DD36334}"/>
          </ac:spMkLst>
        </pc:spChg>
        <pc:spChg chg="mod">
          <ac:chgData name="Katnich, Rob" userId="2fd29f00-9b45-4dfd-a29c-7451e8654a76" providerId="ADAL" clId="{C0EA5148-B31B-944C-BFF8-14D271A7BCDA}" dt="2026-02-18T21:13:35.134" v="47" actId="1076"/>
          <ac:spMkLst>
            <pc:docMk/>
            <pc:sldMk cId="1299386395" sldId="261"/>
            <ac:spMk id="7" creationId="{ECCA901F-C400-6F96-B1C9-4657EB4AE0C2}"/>
          </ac:spMkLst>
        </pc:spChg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k cId="1299386395" sldId="261"/>
            <ac:spMk id="13" creationId="{A3650D3E-1BA5-ACCA-1ABB-04387829FA51}"/>
          </ac:spMkLst>
        </pc:spChg>
        <pc:picChg chg="mod">
          <ac:chgData name="Katnich, Rob" userId="2fd29f00-9b45-4dfd-a29c-7451e8654a76" providerId="ADAL" clId="{C0EA5148-B31B-944C-BFF8-14D271A7BCDA}" dt="2026-02-18T21:13:35.134" v="47" actId="1076"/>
          <ac:picMkLst>
            <pc:docMk/>
            <pc:sldMk cId="1299386395" sldId="261"/>
            <ac:picMk id="2" creationId="{93DFAD43-1EC6-6848-4594-77AA032E1F93}"/>
          </ac:picMkLst>
        </pc:picChg>
        <pc:picChg chg="mod">
          <ac:chgData name="Katnich, Rob" userId="2fd29f00-9b45-4dfd-a29c-7451e8654a76" providerId="ADAL" clId="{C0EA5148-B31B-944C-BFF8-14D271A7BCDA}" dt="2026-02-18T21:14:41.815" v="56" actId="1076"/>
          <ac:picMkLst>
            <pc:docMk/>
            <pc:sldMk cId="1299386395" sldId="261"/>
            <ac:picMk id="3" creationId="{4E51DF06-7EA7-0B78-C6E4-A8EA2D6E934F}"/>
          </ac:picMkLst>
        </pc:picChg>
        <pc:picChg chg="mod">
          <ac:chgData name="Katnich, Rob" userId="2fd29f00-9b45-4dfd-a29c-7451e8654a76" providerId="ADAL" clId="{C0EA5148-B31B-944C-BFF8-14D271A7BCDA}" dt="2026-02-18T21:55:59.365" v="81" actId="1076"/>
          <ac:picMkLst>
            <pc:docMk/>
            <pc:sldMk cId="1299386395" sldId="261"/>
            <ac:picMk id="12" creationId="{8A90BFC6-44AC-DB1D-0D57-4EC6D6AC441B}"/>
          </ac:picMkLst>
        </pc:picChg>
        <pc:picChg chg="mod">
          <ac:chgData name="Katnich, Rob" userId="2fd29f00-9b45-4dfd-a29c-7451e8654a76" providerId="ADAL" clId="{C0EA5148-B31B-944C-BFF8-14D271A7BCDA}" dt="2026-02-18T21:14:41.815" v="56" actId="1076"/>
          <ac:picMkLst>
            <pc:docMk/>
            <pc:sldMk cId="1299386395" sldId="261"/>
            <ac:picMk id="14" creationId="{2FEA8472-14FA-EF39-060D-3921E33DECDE}"/>
          </ac:picMkLst>
        </pc:picChg>
      </pc:sldChg>
      <pc:sldMasterChg chg="modSp modSldLayout">
        <pc:chgData name="Katnich, Rob" userId="2fd29f00-9b45-4dfd-a29c-7451e8654a76" providerId="ADAL" clId="{C0EA5148-B31B-944C-BFF8-14D271A7BCDA}" dt="2026-02-18T21:05:55.884" v="0"/>
        <pc:sldMasterMkLst>
          <pc:docMk/>
          <pc:sldMasterMk cId="4285197852" sldId="2147483660"/>
        </pc:sldMasterMkLst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asterMk cId="4285197852" sldId="2147483660"/>
            <ac:spMk id="2" creationId="{00000000-0000-0000-0000-000000000000}"/>
          </ac:spMkLst>
        </pc:spChg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asterMk cId="4285197852" sldId="2147483660"/>
            <ac:spMk id="3" creationId="{00000000-0000-0000-0000-000000000000}"/>
          </ac:spMkLst>
        </pc:spChg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asterMk cId="4285197852" sldId="2147483660"/>
            <ac:spMk id="4" creationId="{00000000-0000-0000-0000-000000000000}"/>
          </ac:spMkLst>
        </pc:spChg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asterMk cId="4285197852" sldId="2147483660"/>
            <ac:spMk id="5" creationId="{00000000-0000-0000-0000-000000000000}"/>
          </ac:spMkLst>
        </pc:spChg>
        <pc:spChg chg="mod">
          <ac:chgData name="Katnich, Rob" userId="2fd29f00-9b45-4dfd-a29c-7451e8654a76" providerId="ADAL" clId="{C0EA5148-B31B-944C-BFF8-14D271A7BCDA}" dt="2026-02-18T21:05:55.884" v="0"/>
          <ac:spMkLst>
            <pc:docMk/>
            <pc:sldMasterMk cId="4285197852" sldId="2147483660"/>
            <ac:spMk id="6" creationId="{00000000-0000-0000-0000-000000000000}"/>
          </ac:spMkLst>
        </pc:sp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1878641682" sldId="2147483661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1878641682" sldId="2147483661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1878641682" sldId="2147483661"/>
              <ac:spMk id="3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194809864" sldId="2147483663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194809864" sldId="2147483663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194809864" sldId="2147483663"/>
              <ac:spMk id="3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2723017750" sldId="2147483664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2723017750" sldId="2147483664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2723017750" sldId="2147483664"/>
              <ac:spMk id="4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4230440139" sldId="2147483665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4230440139" sldId="2147483665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4230440139" sldId="2147483665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4230440139" sldId="2147483665"/>
              <ac:spMk id="4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4230440139" sldId="2147483665"/>
              <ac:spMk id="5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4230440139" sldId="2147483665"/>
              <ac:spMk id="6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2377332308" sldId="2147483668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2377332308" sldId="2147483668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2377332308" sldId="2147483668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2377332308" sldId="2147483668"/>
              <ac:spMk id="4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687646200" sldId="2147483669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687646200" sldId="2147483669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687646200" sldId="2147483669"/>
              <ac:spMk id="3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687646200" sldId="2147483669"/>
              <ac:spMk id="4" creationId="{00000000-0000-0000-0000-000000000000}"/>
            </ac:spMkLst>
          </pc:spChg>
        </pc:sldLayoutChg>
        <pc:sldLayoutChg chg="modSp">
          <pc:chgData name="Katnich, Rob" userId="2fd29f00-9b45-4dfd-a29c-7451e8654a76" providerId="ADAL" clId="{C0EA5148-B31B-944C-BFF8-14D271A7BCDA}" dt="2026-02-18T21:05:55.884" v="0"/>
          <pc:sldLayoutMkLst>
            <pc:docMk/>
            <pc:sldMasterMk cId="4285197852" sldId="2147483660"/>
            <pc:sldLayoutMk cId="3254675281" sldId="2147483671"/>
          </pc:sldLayoutMkLst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3254675281" sldId="2147483671"/>
              <ac:spMk id="2" creationId="{00000000-0000-0000-0000-000000000000}"/>
            </ac:spMkLst>
          </pc:spChg>
          <pc:spChg chg="mod">
            <ac:chgData name="Katnich, Rob" userId="2fd29f00-9b45-4dfd-a29c-7451e8654a76" providerId="ADAL" clId="{C0EA5148-B31B-944C-BFF8-14D271A7BCDA}" dt="2026-02-18T21:05:55.884" v="0"/>
            <ac:spMkLst>
              <pc:docMk/>
              <pc:sldMasterMk cId="4285197852" sldId="2147483660"/>
              <pc:sldLayoutMk cId="3254675281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Katnich, Rob" userId="2fd29f00-9b45-4dfd-a29c-7451e8654a76" providerId="ADAL" clId="{32FAD61F-EBCE-F84B-B6EE-03D913C31EA7}"/>
    <pc:docChg chg="custSel modSld">
      <pc:chgData name="Katnich, Rob" userId="2fd29f00-9b45-4dfd-a29c-7451e8654a76" providerId="ADAL" clId="{32FAD61F-EBCE-F84B-B6EE-03D913C31EA7}" dt="2026-02-04T22:22:25.092" v="23"/>
      <pc:docMkLst>
        <pc:docMk/>
      </pc:docMkLst>
      <pc:sldChg chg="addSp delSp modSp mod">
        <pc:chgData name="Katnich, Rob" userId="2fd29f00-9b45-4dfd-a29c-7451e8654a76" providerId="ADAL" clId="{32FAD61F-EBCE-F84B-B6EE-03D913C31EA7}" dt="2026-02-04T22:22:25.092" v="23"/>
        <pc:sldMkLst>
          <pc:docMk/>
          <pc:sldMk cId="1727808276" sldId="260"/>
        </pc:sldMkLst>
        <pc:picChg chg="add del mod">
          <ac:chgData name="Katnich, Rob" userId="2fd29f00-9b45-4dfd-a29c-7451e8654a76" providerId="ADAL" clId="{32FAD61F-EBCE-F84B-B6EE-03D913C31EA7}" dt="2026-02-04T22:22:23.193" v="21" actId="21"/>
          <ac:picMkLst>
            <pc:docMk/>
            <pc:sldMk cId="1727808276" sldId="260"/>
            <ac:picMk id="5" creationId="{6E99501F-67AA-9F9B-6A9B-2A24558C3673}"/>
          </ac:picMkLst>
        </pc:picChg>
        <pc:picChg chg="add mod">
          <ac:chgData name="Katnich, Rob" userId="2fd29f00-9b45-4dfd-a29c-7451e8654a76" providerId="ADAL" clId="{32FAD61F-EBCE-F84B-B6EE-03D913C31EA7}" dt="2026-02-04T22:22:25.092" v="23"/>
          <ac:picMkLst>
            <pc:docMk/>
            <pc:sldMk cId="1727808276" sldId="260"/>
            <ac:picMk id="7" creationId="{7BB5ED47-7AB3-CC1D-DA6E-96B533481939}"/>
          </ac:picMkLst>
        </pc:picChg>
        <pc:picChg chg="del">
          <ac:chgData name="Katnich, Rob" userId="2fd29f00-9b45-4dfd-a29c-7451e8654a76" providerId="ADAL" clId="{32FAD61F-EBCE-F84B-B6EE-03D913C31EA7}" dt="2026-02-04T22:22:24.760" v="22" actId="478"/>
          <ac:picMkLst>
            <pc:docMk/>
            <pc:sldMk cId="1727808276" sldId="260"/>
            <ac:picMk id="16" creationId="{1047500B-CE2C-2E2D-24B9-927406C511BA}"/>
          </ac:picMkLst>
        </pc:picChg>
      </pc:sldChg>
      <pc:sldChg chg="addSp delSp modSp mod">
        <pc:chgData name="Katnich, Rob" userId="2fd29f00-9b45-4dfd-a29c-7451e8654a76" providerId="ADAL" clId="{32FAD61F-EBCE-F84B-B6EE-03D913C31EA7}" dt="2026-02-04T22:21:50.450" v="1"/>
        <pc:sldMkLst>
          <pc:docMk/>
          <pc:sldMk cId="1299386395" sldId="261"/>
        </pc:sldMkLst>
        <pc:picChg chg="add mod">
          <ac:chgData name="Katnich, Rob" userId="2fd29f00-9b45-4dfd-a29c-7451e8654a76" providerId="ADAL" clId="{32FAD61F-EBCE-F84B-B6EE-03D913C31EA7}" dt="2026-02-04T22:21:50.450" v="1"/>
          <ac:picMkLst>
            <pc:docMk/>
            <pc:sldMk cId="1299386395" sldId="261"/>
            <ac:picMk id="3" creationId="{4E51DF06-7EA7-0B78-C6E4-A8EA2D6E934F}"/>
          </ac:picMkLst>
        </pc:picChg>
        <pc:picChg chg="del">
          <ac:chgData name="Katnich, Rob" userId="2fd29f00-9b45-4dfd-a29c-7451e8654a76" providerId="ADAL" clId="{32FAD61F-EBCE-F84B-B6EE-03D913C31EA7}" dt="2026-02-04T22:21:50.183" v="0" actId="478"/>
          <ac:picMkLst>
            <pc:docMk/>
            <pc:sldMk cId="1299386395" sldId="261"/>
            <ac:picMk id="15" creationId="{3AA537A6-3C18-6402-4664-44FCAA5433CE}"/>
          </ac:picMkLst>
        </pc:picChg>
      </pc:sldChg>
    </pc:docChg>
  </pc:docChgLst>
  <pc:docChgLst>
    <pc:chgData name="Katnich, Rob" userId="2fd29f00-9b45-4dfd-a29c-7451e8654a76" providerId="ADAL" clId="{FEAE37F4-64DF-A645-AA25-791CC17F74A2}"/>
    <pc:docChg chg="modSld">
      <pc:chgData name="Katnich, Rob" userId="2fd29f00-9b45-4dfd-a29c-7451e8654a76" providerId="ADAL" clId="{FEAE37F4-64DF-A645-AA25-791CC17F74A2}" dt="2026-02-18T18:53:18.266" v="1"/>
      <pc:docMkLst>
        <pc:docMk/>
      </pc:docMkLst>
      <pc:sldChg chg="modNotesTx">
        <pc:chgData name="Katnich, Rob" userId="2fd29f00-9b45-4dfd-a29c-7451e8654a76" providerId="ADAL" clId="{FEAE37F4-64DF-A645-AA25-791CC17F74A2}" dt="2026-02-18T18:53:16.427" v="0"/>
        <pc:sldMkLst>
          <pc:docMk/>
          <pc:sldMk cId="1727808276" sldId="260"/>
        </pc:sldMkLst>
      </pc:sldChg>
      <pc:sldChg chg="modNotesTx">
        <pc:chgData name="Katnich, Rob" userId="2fd29f00-9b45-4dfd-a29c-7451e8654a76" providerId="ADAL" clId="{FEAE37F4-64DF-A645-AA25-791CC17F74A2}" dt="2026-02-18T18:53:18.266" v="1"/>
        <pc:sldMkLst>
          <pc:docMk/>
          <pc:sldMk cId="1299386395" sldId="2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1190F-36F8-DB49-9EC3-A972F7894863}" type="datetimeFigureOut">
              <a:t>2/19/26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59A09-D162-934A-9B3B-3A73250438D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68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export graphic: click file, export and choose jpeg (file format), Make sure the width is 1080 and height is 1920 and then click the export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13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export graphic: click file, export and choose jpeg (file format), Make sure the width is 1080 and height is 1920 and then click the export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250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1144"/>
            <a:ext cx="11658600" cy="849035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8914"/>
            <a:ext cx="10287000" cy="5887920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21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8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391"/>
            <a:ext cx="2957513" cy="206670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391"/>
            <a:ext cx="8701088" cy="2066700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99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1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9865"/>
            <a:ext cx="11830050" cy="1014438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20221"/>
            <a:ext cx="11830050" cy="5334693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316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1956"/>
            <a:ext cx="5829300" cy="154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1956"/>
            <a:ext cx="5829300" cy="154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4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396"/>
            <a:ext cx="11830050" cy="47137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8247"/>
            <a:ext cx="5802510" cy="292984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8093"/>
            <a:ext cx="5802510" cy="13102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8247"/>
            <a:ext cx="5831087" cy="292984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8093"/>
            <a:ext cx="5831087" cy="13102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32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3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873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812"/>
            <a:ext cx="4423767" cy="569034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1307"/>
            <a:ext cx="6943725" cy="1733070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6152"/>
            <a:ext cx="4423767" cy="13554078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295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812"/>
            <a:ext cx="4423767" cy="569034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1307"/>
            <a:ext cx="6943725" cy="1733070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6152"/>
            <a:ext cx="4423767" cy="13554078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69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396"/>
            <a:ext cx="11830050" cy="4713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1956"/>
            <a:ext cx="11830050" cy="15473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5939B-F4D3-9543-864D-6485C4D2B37B}" type="datetimeFigureOut">
              <a:rPr lang="en-US" smtClean="0"/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603304"/>
            <a:ext cx="462915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AD111-DC2C-9B49-989F-9DE1F621A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661D24-548A-98A9-72FC-0328537192F6}"/>
              </a:ext>
            </a:extLst>
          </p:cNvPr>
          <p:cNvSpPr txBox="1"/>
          <p:nvPr/>
        </p:nvSpPr>
        <p:spPr>
          <a:xfrm>
            <a:off x="6785742" y="18498124"/>
            <a:ext cx="18473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6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353958-673E-B6A2-6212-5298354ECD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388" r="25388"/>
          <a:stretch/>
        </p:blipFill>
        <p:spPr>
          <a:xfrm>
            <a:off x="843137" y="7858287"/>
            <a:ext cx="3509628" cy="475193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B8EA108-918C-295C-EC65-355C0380B358}"/>
              </a:ext>
            </a:extLst>
          </p:cNvPr>
          <p:cNvSpPr txBox="1"/>
          <p:nvPr/>
        </p:nvSpPr>
        <p:spPr>
          <a:xfrm>
            <a:off x="5045594" y="9230555"/>
            <a:ext cx="7577378" cy="209032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645" tIns="40645" rIns="40645" bIns="40645" numCol="1" spcCol="38100" rtlCol="0" anchor="ctr">
            <a:spAutoFit/>
          </a:bodyPr>
          <a:lstStyle/>
          <a:p>
            <a:pPr defTabSz="3468292" hangingPunct="0">
              <a:spcBef>
                <a:spcPts val="853"/>
              </a:spcBef>
            </a:pPr>
            <a:r>
              <a:rPr lang="en-US" sz="4400" b="1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Agent/Team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2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2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8FD86E-7D79-B046-52D2-8FBBECFF1E08}"/>
              </a:ext>
            </a:extLst>
          </p:cNvPr>
          <p:cNvSpPr txBox="1"/>
          <p:nvPr/>
        </p:nvSpPr>
        <p:spPr>
          <a:xfrm>
            <a:off x="843139" y="2382801"/>
            <a:ext cx="16068346" cy="6388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r>
              <a:rPr lang="en-US" sz="3600" dirty="0">
                <a:solidFill>
                  <a:srgbClr val="F7F5EE"/>
                </a:solidFill>
                <a:latin typeface="Montserrat" pitchFamily="2" charset="77"/>
              </a:rPr>
              <a:t>[Agent or team name] has been named one of 2025’s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E59EA5-6770-0D8B-45D9-B1DEFE1EAF7B}"/>
              </a:ext>
            </a:extLst>
          </p:cNvPr>
          <p:cNvSpPr txBox="1"/>
          <p:nvPr/>
        </p:nvSpPr>
        <p:spPr>
          <a:xfrm>
            <a:off x="843139" y="5384936"/>
            <a:ext cx="16363297" cy="152524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 dirty="0">
                <a:solidFill>
                  <a:srgbClr val="F7F5EE"/>
                </a:solidFill>
                <a:latin typeface="Montserrat" pitchFamily="2" charset="77"/>
              </a:rPr>
              <a:t>[Real Estate Agents / Real Estate Teams / Accelerators]</a:t>
            </a:r>
            <a:br>
              <a:rPr lang="en-US" sz="3600" dirty="0">
                <a:solidFill>
                  <a:srgbClr val="F7F5EE"/>
                </a:solidFill>
                <a:latin typeface="Montserrat" pitchFamily="2" charset="77"/>
              </a:rPr>
            </a:br>
            <a:r>
              <a:rPr lang="en-US" sz="3600" dirty="0">
                <a:solidFill>
                  <a:srgbClr val="F7F5EE"/>
                </a:solidFill>
                <a:latin typeface="Montserrat" pitchFamily="2" charset="77"/>
              </a:rPr>
              <a:t>in Canada by </a:t>
            </a:r>
            <a:r>
              <a:rPr lang="en-US" sz="3600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3600" dirty="0">
                <a:solidFill>
                  <a:srgbClr val="F7F5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28318D-ADE3-20D8-A1A7-5079310B0A62}"/>
              </a:ext>
            </a:extLst>
          </p:cNvPr>
          <p:cNvSpPr txBox="1"/>
          <p:nvPr/>
        </p:nvSpPr>
        <p:spPr>
          <a:xfrm>
            <a:off x="843137" y="3377609"/>
            <a:ext cx="18352987" cy="185456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r>
              <a:rPr lang="en-US" sz="11500" b="1" dirty="0">
                <a:solidFill>
                  <a:srgbClr val="F7F5EE"/>
                </a:solidFill>
                <a:latin typeface="Montserrat" pitchFamily="2" charset="77"/>
              </a:rPr>
              <a:t>TOP 100/50/20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4161DF-4188-FD29-4F7E-8C0A7BDE8965}"/>
              </a:ext>
            </a:extLst>
          </p:cNvPr>
          <p:cNvSpPr txBox="1"/>
          <p:nvPr/>
        </p:nvSpPr>
        <p:spPr>
          <a:xfrm>
            <a:off x="843139" y="1436696"/>
            <a:ext cx="14670233" cy="87288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r>
              <a:rPr lang="en-US" sz="5121" b="1" dirty="0">
                <a:solidFill>
                  <a:srgbClr val="A4D7F4"/>
                </a:solidFill>
                <a:latin typeface="Montserrat" pitchFamily="2" charset="77"/>
              </a:rPr>
              <a:t>CONGRATULATIONS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A0EED37-DC24-0793-24CC-DF226C1EA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676" y="21155544"/>
            <a:ext cx="5405699" cy="7252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D6AB65-4757-2BE2-66C0-DE84E5EBA67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" r="9"/>
          <a:stretch/>
        </p:blipFill>
        <p:spPr>
          <a:xfrm>
            <a:off x="6106686" y="10052708"/>
            <a:ext cx="13032571" cy="16295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E94E94-DA2F-0A20-524F-0B6BF3DE788D}"/>
              </a:ext>
            </a:extLst>
          </p:cNvPr>
          <p:cNvSpPr txBox="1"/>
          <p:nvPr/>
        </p:nvSpPr>
        <p:spPr>
          <a:xfrm>
            <a:off x="843137" y="22960581"/>
            <a:ext cx="8111743" cy="10039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Selected categories had ties in rankings. For full list of winners, see </a:t>
            </a:r>
            <a:r>
              <a:rPr lang="en-US" sz="1991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. ©2026 RE/MAX, LLC. Each Office Independently Owned And Operated. 26_004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B5ED47-7AB3-CC1D-DA6E-96B5334819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91082" y="18850077"/>
            <a:ext cx="5564114" cy="144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0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E108D1-E681-0EF0-445D-55D6A1BE6984}"/>
              </a:ext>
            </a:extLst>
          </p:cNvPr>
          <p:cNvSpPr txBox="1"/>
          <p:nvPr/>
        </p:nvSpPr>
        <p:spPr>
          <a:xfrm>
            <a:off x="826555" y="13573883"/>
            <a:ext cx="11721045" cy="34088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l"/>
            <a:r>
              <a:rPr lang="en-US" sz="5400" dirty="0">
                <a:solidFill>
                  <a:srgbClr val="F7F5EE"/>
                </a:solidFill>
                <a:latin typeface="Montserrat" pitchFamily="2" charset="77"/>
              </a:rPr>
              <a:t>[Agent or team name] has been named one of 2025’s Best [agents or teams] of [city, province] by </a:t>
            </a:r>
            <a:r>
              <a:rPr lang="en-US" sz="5400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5400" dirty="0">
                <a:solidFill>
                  <a:srgbClr val="F7F5EE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CA901F-C400-6F96-B1C9-4657EB4AE0C2}"/>
              </a:ext>
            </a:extLst>
          </p:cNvPr>
          <p:cNvSpPr txBox="1"/>
          <p:nvPr/>
        </p:nvSpPr>
        <p:spPr>
          <a:xfrm>
            <a:off x="826556" y="8429442"/>
            <a:ext cx="7484062" cy="22749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645" tIns="40645" rIns="40645" bIns="40645" numCol="1" spcCol="38100" rtlCol="0" anchor="ctr">
            <a:spAutoFit/>
          </a:bodyPr>
          <a:lstStyle/>
          <a:p>
            <a:pPr defTabSz="3468292" hangingPunct="0">
              <a:spcBef>
                <a:spcPts val="853"/>
              </a:spcBef>
            </a:pPr>
            <a:r>
              <a:rPr lang="en-US" sz="4800" b="1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Agent/Team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6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defTabSz="3468292" hangingPunct="0">
              <a:spcBef>
                <a:spcPts val="853"/>
              </a:spcBef>
            </a:pPr>
            <a:r>
              <a:rPr lang="en-US" sz="36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90BFC6-44AC-DB1D-0D57-4EC6D6AC44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" r="9"/>
          <a:stretch/>
        </p:blipFill>
        <p:spPr>
          <a:xfrm>
            <a:off x="6175350" y="-4273528"/>
            <a:ext cx="13936186" cy="174249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650D3E-1BA5-ACCA-1ABB-04387829FA51}"/>
              </a:ext>
            </a:extLst>
          </p:cNvPr>
          <p:cNvSpPr txBox="1"/>
          <p:nvPr/>
        </p:nvSpPr>
        <p:spPr>
          <a:xfrm>
            <a:off x="173209" y="23513104"/>
            <a:ext cx="13369584" cy="69758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pPr algn="ctr"/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Selected categories had ties in rankings. For full list of winners, see </a:t>
            </a:r>
            <a:r>
              <a:rPr lang="en-US" sz="1991" dirty="0" err="1">
                <a:solidFill>
                  <a:srgbClr val="F7F5EE"/>
                </a:solidFill>
                <a:latin typeface="Montserrat" pitchFamily="2" charset="77"/>
              </a:rPr>
              <a:t>rankmyagent.com</a:t>
            </a: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. </a:t>
            </a:r>
            <a:br>
              <a:rPr lang="en-US" sz="1991" dirty="0">
                <a:solidFill>
                  <a:srgbClr val="F7F5EE"/>
                </a:solidFill>
                <a:latin typeface="Montserrat" pitchFamily="2" charset="77"/>
              </a:rPr>
            </a:br>
            <a:r>
              <a:rPr lang="en-US" sz="1991" dirty="0">
                <a:solidFill>
                  <a:srgbClr val="F7F5EE"/>
                </a:solidFill>
                <a:latin typeface="Montserrat" pitchFamily="2" charset="77"/>
              </a:rPr>
              <a:t>©2026 RE/MAX, LLC. Each Office Independently Owned And Operated. 26_004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EA8472-14FA-EF39-060D-3921E33DE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619" y="19400355"/>
            <a:ext cx="5679826" cy="7620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DFAD43-1EC6-6848-4594-77AA032E1F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121" r="20121"/>
          <a:stretch/>
        </p:blipFill>
        <p:spPr>
          <a:xfrm>
            <a:off x="826557" y="3853981"/>
            <a:ext cx="3948919" cy="4404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61BE7E-6612-CFBB-C3E5-75D73DD36334}"/>
              </a:ext>
            </a:extLst>
          </p:cNvPr>
          <p:cNvSpPr txBox="1"/>
          <p:nvPr/>
        </p:nvSpPr>
        <p:spPr>
          <a:xfrm>
            <a:off x="826556" y="12509368"/>
            <a:ext cx="14670233" cy="87288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016" tIns="42016" rIns="42016" bIns="42016" numCol="1" spcCol="38100" rtlCol="0" anchor="ctr">
            <a:spAutoFit/>
          </a:bodyPr>
          <a:lstStyle/>
          <a:p>
            <a:r>
              <a:rPr lang="en-US" sz="5121" b="1" dirty="0">
                <a:solidFill>
                  <a:srgbClr val="A4D7F4"/>
                </a:solidFill>
                <a:latin typeface="Montserrat" pitchFamily="2" charset="77"/>
              </a:rPr>
              <a:t>CONGRATULATIONS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51DF06-7EA7-0B78-C6E4-A8EA2D6E934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26555" y="18885757"/>
            <a:ext cx="5134373" cy="13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86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216</TotalTime>
  <Words>213</Words>
  <Application>Microsoft Macintosh PowerPoint</Application>
  <PresentationFormat>Custom</PresentationFormat>
  <Paragraphs>18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Montserrat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Niemi, Dan</dc:creator>
  <cp:lastModifiedBy>Katnich, Rob</cp:lastModifiedBy>
  <cp:revision>2</cp:revision>
  <dcterms:created xsi:type="dcterms:W3CDTF">2025-02-11T18:28:28Z</dcterms:created>
  <dcterms:modified xsi:type="dcterms:W3CDTF">2026-02-19T19:34:08Z</dcterms:modified>
</cp:coreProperties>
</file>