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1" r:id="rId2"/>
  </p:sldIdLst>
  <p:sldSz cx="13716000" cy="13716000"/>
  <p:notesSz cx="6858000" cy="9144000"/>
  <p:defaultTextStyle>
    <a:defPPr>
      <a:defRPr lang="en-US"/>
    </a:defPPr>
    <a:lvl1pPr marL="0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25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60C956-4D80-D747-BF09-63815BF62C9D}" v="9" dt="2026-03-17T15:45:18.5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8"/>
    <p:restoredTop sz="76060"/>
  </p:normalViewPr>
  <p:slideViewPr>
    <p:cSldViewPr snapToGrid="0" snapToObjects="1">
      <p:cViewPr varScale="1">
        <p:scale>
          <a:sx n="47" d="100"/>
          <a:sy n="47" d="100"/>
        </p:scale>
        <p:origin x="1984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07345-115E-134F-8ABF-82E21066A7D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5DE76-EAE2-2646-8E76-FA28E99E6B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30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</a:t>
            </a:r>
            <a:r>
              <a:rPr lang="en-US" sz="18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SAVE FOR SOCIAL MEDIA: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INSTRUCTIONS</a:t>
            </a:r>
            <a:r>
              <a:rPr lang="en-US" sz="18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SAVE FOR SOCIAL MEDIA:</a:t>
            </a:r>
          </a:p>
          <a:p>
            <a:endParaRPr lang="en-US" sz="18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MAC:</a:t>
            </a:r>
            <a:endParaRPr lang="en-US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8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copy &amp; p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 in the name and brokerage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add photo: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on yellow circle &gt; Format Background &gt; Picture or texture fill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 (or File 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Pictures)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JPEG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the drop down menu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a folder where you’d like to save the file &amp; 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 (or click Save)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new image is ready to be uploaded to social media!</a:t>
            </a:r>
          </a:p>
          <a:p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PC:</a:t>
            </a:r>
            <a:endParaRPr lang="en-US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8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copy &amp; p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 in the award and agent name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add photo: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on yellow circle &gt; Format Background &gt; Picture or texture fill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File Type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&amp; Double-click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JPEG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a folder &amp; 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new image is ready to be uploaded to social media!</a:t>
            </a:r>
          </a:p>
          <a:p>
            <a:endParaRPr lang="en-US" sz="1800" dirty="0"/>
          </a:p>
          <a:p>
            <a:endParaRPr lang="en-US" sz="18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800" b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MAC:</a:t>
            </a:r>
            <a:endParaRPr lang="en-US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8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copy &amp; p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 in the name and brokerage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add photo: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on yellow circle &gt; Format Background &gt; Picture or texture fill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 (or File 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 As Pictures)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JPEG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the drop down menu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a folder where you’d like to save the file &amp; 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 (or click Save)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new image is ready to be uploaded to social media!</a:t>
            </a:r>
          </a:p>
          <a:p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PC:</a:t>
            </a:r>
            <a:endParaRPr lang="en-US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Type</a:t>
            </a:r>
            <a:r>
              <a:rPr lang="en-US" sz="18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copy &amp; p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 in the award and agent name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add photo: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on yellow circle &gt; Format Background &gt; Picture or texture fill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File Type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&amp; Double-click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JPEG</a:t>
            </a: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 a folder &amp; click </a:t>
            </a:r>
            <a:r>
              <a:rPr lang="en-US" sz="18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</a:p>
          <a:p>
            <a:pPr marL="228600" indent="-228600">
              <a:buAutoNum type="arabicPeriod"/>
            </a:pPr>
            <a:r>
              <a:rPr lang="en-US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new image is ready to be uploaded to social media!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45DE76-EAE2-2646-8E76-FA28E99E6B3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88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41785" y="6419394"/>
            <a:ext cx="6182139" cy="1026500"/>
          </a:xfrm>
          <a:prstGeom prst="rect">
            <a:avLst/>
          </a:prstGeom>
        </p:spPr>
        <p:txBody>
          <a:bodyPr anchor="t"/>
          <a:lstStyle>
            <a:lvl1pPr algn="l">
              <a:defRPr sz="6000" b="1" i="0">
                <a:solidFill>
                  <a:schemeClr val="bg1"/>
                </a:solidFill>
                <a:latin typeface="Montserrat ExtraBold" pitchFamily="2" charset="77"/>
                <a:cs typeface="Arial" panose="020B0604020202020204" pitchFamily="34" charset="0"/>
              </a:defRPr>
            </a:lvl1pPr>
          </a:lstStyle>
          <a:p>
            <a:r>
              <a:rPr lang="en-US" dirty="0"/>
              <a:t>First Name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CBB8BC5-9E58-1544-8906-F30F8665EA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1785" y="7604919"/>
            <a:ext cx="6182139" cy="8281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 i="0">
                <a:solidFill>
                  <a:schemeClr val="bg1"/>
                </a:solidFill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Last Name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68670C89-502F-A24B-8145-CB79EEAE68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1785" y="8781651"/>
            <a:ext cx="6182139" cy="125529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ts val="2840"/>
              </a:lnSpc>
              <a:buNone/>
              <a:defRPr sz="3200" b="0" i="0">
                <a:solidFill>
                  <a:schemeClr val="bg1"/>
                </a:solidFill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REMAX BROKERAGE</a:t>
            </a:r>
          </a:p>
          <a:p>
            <a:pPr lvl="0"/>
            <a:r>
              <a:rPr lang="en-US" dirty="0"/>
              <a:t>Anytown, State</a:t>
            </a:r>
          </a:p>
        </p:txBody>
      </p:sp>
    </p:spTree>
    <p:extLst>
      <p:ext uri="{BB962C8B-B14F-4D97-AF65-F5344CB8AC3E}">
        <p14:creationId xmlns:p14="http://schemas.microsoft.com/office/powerpoint/2010/main" val="2839974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21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70F4556C-CBB5-1843-BCDD-386FB2B59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0976" y="5008158"/>
            <a:ext cx="10809224" cy="1026500"/>
          </a:xfrm>
        </p:spPr>
        <p:txBody>
          <a:bodyPr/>
          <a:lstStyle/>
          <a:p>
            <a:endParaRPr lang="en-US" sz="7200" dirty="0">
              <a:latin typeface="Montserrat" panose="02000505000000020004" pitchFamily="2" charset="77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5382119-CD51-6041-8464-178B4E18F9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0976" y="6337058"/>
            <a:ext cx="10809224" cy="828199"/>
          </a:xfrm>
        </p:spPr>
        <p:txBody>
          <a:bodyPr/>
          <a:lstStyle/>
          <a:p>
            <a:endParaRPr lang="en-US" sz="7200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124D4EB-57D4-0F42-8E02-6EA0A87EAF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0976" y="7793190"/>
            <a:ext cx="10809224" cy="828199"/>
          </a:xfrm>
        </p:spPr>
        <p:txBody>
          <a:bodyPr/>
          <a:lstStyle/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551329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1852</TotalTime>
  <Words>289</Words>
  <Application>Microsoft Macintosh PowerPoint</Application>
  <PresentationFormat>Custom</PresentationFormat>
  <Paragraphs>36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Montserrat</vt:lpstr>
      <vt:lpstr>Montserrat ExtraBold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Chesebro, Mary Kelly</cp:lastModifiedBy>
  <cp:revision>22</cp:revision>
  <dcterms:created xsi:type="dcterms:W3CDTF">2019-02-14T16:52:21Z</dcterms:created>
  <dcterms:modified xsi:type="dcterms:W3CDTF">2026-03-17T15:45:24Z</dcterms:modified>
</cp:coreProperties>
</file>