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"/>
  </p:notesMasterIdLst>
  <p:sldIdLst>
    <p:sldId id="261" r:id="rId2"/>
  </p:sldIdLst>
  <p:sldSz cx="13716000" cy="13716000"/>
  <p:notesSz cx="6858000" cy="9144000"/>
  <p:defaultTextStyle>
    <a:defPPr>
      <a:defRPr lang="en-US"/>
    </a:defPPr>
    <a:lvl1pPr marL="0" algn="l" defTabSz="1316736" rtl="0" eaLnBrk="1" latinLnBrk="0" hangingPunct="1">
      <a:defRPr sz="2592" kern="1200">
        <a:solidFill>
          <a:schemeClr val="tx1"/>
        </a:solidFill>
        <a:latin typeface="+mn-lt"/>
        <a:ea typeface="+mn-ea"/>
        <a:cs typeface="+mn-cs"/>
      </a:defRPr>
    </a:lvl1pPr>
    <a:lvl2pPr marL="658368" algn="l" defTabSz="1316736" rtl="0" eaLnBrk="1" latinLnBrk="0" hangingPunct="1">
      <a:defRPr sz="2592" kern="1200">
        <a:solidFill>
          <a:schemeClr val="tx1"/>
        </a:solidFill>
        <a:latin typeface="+mn-lt"/>
        <a:ea typeface="+mn-ea"/>
        <a:cs typeface="+mn-cs"/>
      </a:defRPr>
    </a:lvl2pPr>
    <a:lvl3pPr marL="1316736" algn="l" defTabSz="1316736" rtl="0" eaLnBrk="1" latinLnBrk="0" hangingPunct="1">
      <a:defRPr sz="2592" kern="1200">
        <a:solidFill>
          <a:schemeClr val="tx1"/>
        </a:solidFill>
        <a:latin typeface="+mn-lt"/>
        <a:ea typeface="+mn-ea"/>
        <a:cs typeface="+mn-cs"/>
      </a:defRPr>
    </a:lvl3pPr>
    <a:lvl4pPr marL="1975104" algn="l" defTabSz="1316736" rtl="0" eaLnBrk="1" latinLnBrk="0" hangingPunct="1">
      <a:defRPr sz="2592" kern="1200">
        <a:solidFill>
          <a:schemeClr val="tx1"/>
        </a:solidFill>
        <a:latin typeface="+mn-lt"/>
        <a:ea typeface="+mn-ea"/>
        <a:cs typeface="+mn-cs"/>
      </a:defRPr>
    </a:lvl4pPr>
    <a:lvl5pPr marL="2633472" algn="l" defTabSz="1316736" rtl="0" eaLnBrk="1" latinLnBrk="0" hangingPunct="1">
      <a:defRPr sz="2592" kern="1200">
        <a:solidFill>
          <a:schemeClr val="tx1"/>
        </a:solidFill>
        <a:latin typeface="+mn-lt"/>
        <a:ea typeface="+mn-ea"/>
        <a:cs typeface="+mn-cs"/>
      </a:defRPr>
    </a:lvl5pPr>
    <a:lvl6pPr marL="3291840" algn="l" defTabSz="1316736" rtl="0" eaLnBrk="1" latinLnBrk="0" hangingPunct="1">
      <a:defRPr sz="2592" kern="1200">
        <a:solidFill>
          <a:schemeClr val="tx1"/>
        </a:solidFill>
        <a:latin typeface="+mn-lt"/>
        <a:ea typeface="+mn-ea"/>
        <a:cs typeface="+mn-cs"/>
      </a:defRPr>
    </a:lvl6pPr>
    <a:lvl7pPr marL="3950208" algn="l" defTabSz="1316736" rtl="0" eaLnBrk="1" latinLnBrk="0" hangingPunct="1">
      <a:defRPr sz="2592" kern="1200">
        <a:solidFill>
          <a:schemeClr val="tx1"/>
        </a:solidFill>
        <a:latin typeface="+mn-lt"/>
        <a:ea typeface="+mn-ea"/>
        <a:cs typeface="+mn-cs"/>
      </a:defRPr>
    </a:lvl7pPr>
    <a:lvl8pPr marL="4608576" algn="l" defTabSz="1316736" rtl="0" eaLnBrk="1" latinLnBrk="0" hangingPunct="1">
      <a:defRPr sz="2592" kern="1200">
        <a:solidFill>
          <a:schemeClr val="tx1"/>
        </a:solidFill>
        <a:latin typeface="+mn-lt"/>
        <a:ea typeface="+mn-ea"/>
        <a:cs typeface="+mn-cs"/>
      </a:defRPr>
    </a:lvl8pPr>
    <a:lvl9pPr marL="5266944" algn="l" defTabSz="1316736" rtl="0" eaLnBrk="1" latinLnBrk="0" hangingPunct="1">
      <a:defRPr sz="2592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32809E3-AB41-4C41-ABF5-1C18A7696C41}" v="6" dt="2026-03-17T15:55:07.45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44"/>
    <p:restoredTop sz="76046"/>
  </p:normalViewPr>
  <p:slideViewPr>
    <p:cSldViewPr snapToGrid="0" snapToObjects="1">
      <p:cViewPr varScale="1">
        <p:scale>
          <a:sx n="51" d="100"/>
          <a:sy n="51" d="100"/>
        </p:scale>
        <p:origin x="3192" y="240"/>
      </p:cViewPr>
      <p:guideLst/>
    </p:cSldViewPr>
  </p:slideViewPr>
  <p:notesTextViewPr>
    <p:cViewPr>
      <p:scale>
        <a:sx n="1" d="1"/>
        <a:sy n="1" d="1"/>
      </p:scale>
      <p:origin x="0" y="-704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007345-115E-134F-8ABF-82E21066A7D3}" type="datetimeFigureOut">
              <a:rPr lang="en-US" smtClean="0"/>
              <a:t>3/17/26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45DE76-EAE2-2646-8E76-FA28E99E6B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75303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1pPr>
    <a:lvl2pPr marL="658368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2pPr>
    <a:lvl3pPr marL="1316736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3pPr>
    <a:lvl4pPr marL="1975104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4pPr>
    <a:lvl5pPr marL="2633472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5pPr>
    <a:lvl6pPr marL="3291840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6pPr>
    <a:lvl7pPr marL="3950208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7pPr>
    <a:lvl8pPr marL="4608576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8pPr>
    <a:lvl9pPr marL="5266944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INSTRUCTIONS</a:t>
            </a:r>
            <a:r>
              <a:rPr lang="en-US" sz="1800" b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 SAVE FOR SOCIAL MEDIA:</a:t>
            </a:r>
          </a:p>
          <a:p>
            <a:endParaRPr lang="en-US" sz="1800" b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MAC:</a:t>
            </a:r>
            <a:endParaRPr lang="en-US" sz="18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228600" indent="-228600">
              <a:buAutoNum type="arabicPeriod"/>
            </a:pPr>
            <a:r>
              <a:rPr lang="en-US" sz="1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Type</a:t>
            </a:r>
            <a:r>
              <a:rPr lang="en-US" sz="18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or copy &amp; p</a:t>
            </a:r>
            <a:r>
              <a:rPr lang="en-US" sz="1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aste in the name and brokerage</a:t>
            </a:r>
          </a:p>
          <a:p>
            <a:pPr marL="228600" indent="-228600">
              <a:buAutoNum type="arabicPeriod"/>
            </a:pPr>
            <a:r>
              <a:rPr lang="en-US" sz="1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add photo: </a:t>
            </a:r>
            <a:r>
              <a:rPr lang="en-US" sz="1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 on yellow square &gt; Format Background &gt; Picture or texture fill</a:t>
            </a:r>
          </a:p>
          <a:p>
            <a:pPr marL="228600" indent="-228600">
              <a:buAutoNum type="arabicPeriod"/>
            </a:pPr>
            <a:r>
              <a:rPr lang="en-US" sz="1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Select </a:t>
            </a:r>
            <a:r>
              <a:rPr lang="en-US" sz="1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File</a:t>
            </a:r>
            <a:r>
              <a:rPr lang="en-US" sz="1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&gt; </a:t>
            </a:r>
            <a:r>
              <a:rPr lang="en-US" sz="1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Export (or File </a:t>
            </a:r>
            <a:r>
              <a:rPr lang="en-US" sz="1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&gt; </a:t>
            </a:r>
            <a:r>
              <a:rPr lang="en-US" sz="1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Save As Pictures)</a:t>
            </a:r>
          </a:p>
          <a:p>
            <a:pPr marL="228600" indent="-228600">
              <a:buAutoNum type="arabicPeriod"/>
            </a:pPr>
            <a:r>
              <a:rPr lang="en-US" sz="1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Choose </a:t>
            </a:r>
            <a:r>
              <a:rPr lang="en-US" sz="1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JPEG</a:t>
            </a:r>
            <a:r>
              <a:rPr lang="en-US" sz="1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from the drop down menu</a:t>
            </a:r>
          </a:p>
          <a:p>
            <a:pPr marL="228600" indent="-228600">
              <a:buAutoNum type="arabicPeriod"/>
            </a:pPr>
            <a:r>
              <a:rPr lang="en-US" sz="1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Select a folder where you’d like to save the file &amp; click </a:t>
            </a:r>
            <a:r>
              <a:rPr lang="en-US" sz="1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Export (or click Save)</a:t>
            </a:r>
          </a:p>
          <a:p>
            <a:pPr marL="228600" indent="-228600">
              <a:buAutoNum type="arabicPeriod"/>
            </a:pPr>
            <a:r>
              <a:rPr lang="en-US" sz="1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Your new image is ready to be uploaded to social media!</a:t>
            </a:r>
          </a:p>
          <a:p>
            <a:r>
              <a:rPr lang="en-US" sz="1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sz="1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PC:</a:t>
            </a:r>
            <a:endParaRPr lang="en-US" sz="18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228600" indent="-228600">
              <a:buAutoNum type="arabicPeriod"/>
            </a:pPr>
            <a:r>
              <a:rPr lang="en-US" sz="1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Type</a:t>
            </a:r>
            <a:r>
              <a:rPr lang="en-US" sz="18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or copy &amp; p</a:t>
            </a:r>
            <a:r>
              <a:rPr lang="en-US" sz="1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aste in the award and agent name</a:t>
            </a:r>
          </a:p>
          <a:p>
            <a:pPr marL="228600" indent="-228600">
              <a:buAutoNum type="arabicPeriod"/>
            </a:pPr>
            <a:r>
              <a:rPr lang="en-US" sz="1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add photo: </a:t>
            </a:r>
            <a:r>
              <a:rPr lang="en-US" sz="1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 on yellow square &gt; Format Background &gt; Picture or texture fill</a:t>
            </a:r>
          </a:p>
          <a:p>
            <a:pPr marL="228600" indent="-228600">
              <a:buAutoNum type="arabicPeriod"/>
            </a:pPr>
            <a:r>
              <a:rPr lang="en-US" sz="1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Select </a:t>
            </a:r>
            <a:r>
              <a:rPr lang="en-US" sz="1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File</a:t>
            </a:r>
            <a:r>
              <a:rPr lang="en-US" sz="1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&gt; </a:t>
            </a:r>
            <a:r>
              <a:rPr lang="en-US" sz="1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Export</a:t>
            </a:r>
          </a:p>
          <a:p>
            <a:pPr marL="228600" indent="-228600">
              <a:buAutoNum type="arabicPeriod"/>
            </a:pPr>
            <a:r>
              <a:rPr lang="en-US" sz="1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Select </a:t>
            </a:r>
            <a:r>
              <a:rPr lang="en-US" sz="1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Change File Type</a:t>
            </a:r>
            <a:r>
              <a:rPr lang="en-US" sz="1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&amp; Double-click </a:t>
            </a:r>
            <a:r>
              <a:rPr lang="en-US" sz="1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JPEG</a:t>
            </a:r>
            <a:r>
              <a:rPr lang="en-US" sz="1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228600" indent="-228600">
              <a:buAutoNum type="arabicPeriod"/>
            </a:pPr>
            <a:r>
              <a:rPr lang="en-US" sz="1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Select a folder &amp; click </a:t>
            </a:r>
            <a:r>
              <a:rPr lang="en-US" sz="1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Save</a:t>
            </a:r>
          </a:p>
          <a:p>
            <a:pPr marL="228600" indent="-228600">
              <a:buAutoNum type="arabicPeriod"/>
            </a:pPr>
            <a:r>
              <a:rPr lang="en-US" sz="1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Your new image is ready to be uploaded to social </a:t>
            </a:r>
            <a:r>
              <a:rPr lang="en-US" sz="1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media!</a:t>
            </a:r>
            <a:endParaRPr lang="en-US" sz="18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E45DE76-EAE2-2646-8E76-FA28E99E6B3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05882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626764" y="6871670"/>
            <a:ext cx="6182139" cy="1026500"/>
          </a:xfrm>
          <a:prstGeom prst="rect">
            <a:avLst/>
          </a:prstGeom>
        </p:spPr>
        <p:txBody>
          <a:bodyPr anchor="t"/>
          <a:lstStyle>
            <a:lvl1pPr algn="l">
              <a:defRPr sz="6000" b="1" i="0">
                <a:solidFill>
                  <a:schemeClr val="bg1"/>
                </a:solidFill>
                <a:latin typeface="Montserrat ExtraBold" pitchFamily="2" charset="77"/>
                <a:cs typeface="Arial" panose="020B0604020202020204" pitchFamily="34" charset="0"/>
              </a:defRPr>
            </a:lvl1pPr>
          </a:lstStyle>
          <a:p>
            <a:r>
              <a:rPr lang="en-US" dirty="0"/>
              <a:t>First Name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3CBB8BC5-9E58-1544-8906-F30F8665EA1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26764" y="8057195"/>
            <a:ext cx="6182139" cy="82819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6000" b="1" i="0">
                <a:solidFill>
                  <a:schemeClr val="bg1"/>
                </a:solidFill>
                <a:latin typeface="Montserrat" pitchFamily="2" charset="77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Last Name</a:t>
            </a:r>
          </a:p>
        </p:txBody>
      </p:sp>
      <p:sp>
        <p:nvSpPr>
          <p:cNvPr id="5" name="Text Placeholder 13">
            <a:extLst>
              <a:ext uri="{FF2B5EF4-FFF2-40B4-BE49-F238E27FC236}">
                <a16:creationId xmlns:a16="http://schemas.microsoft.com/office/drawing/2014/main" id="{68670C89-502F-A24B-8145-CB79EEAE680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26764" y="9233926"/>
            <a:ext cx="6573232" cy="1552139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ts val="2840"/>
              </a:lnSpc>
              <a:buNone/>
              <a:defRPr sz="3200" b="0" i="0">
                <a:solidFill>
                  <a:schemeClr val="bg1"/>
                </a:solidFill>
                <a:latin typeface="Montserrat" pitchFamily="2" charset="77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REMAX BROKERAGE</a:t>
            </a:r>
          </a:p>
          <a:p>
            <a:pPr lvl="0"/>
            <a:r>
              <a:rPr lang="en-US" dirty="0"/>
              <a:t>Anytown, State</a:t>
            </a:r>
          </a:p>
        </p:txBody>
      </p:sp>
    </p:spTree>
    <p:extLst>
      <p:ext uri="{BB962C8B-B14F-4D97-AF65-F5344CB8AC3E}">
        <p14:creationId xmlns:p14="http://schemas.microsoft.com/office/powerpoint/2010/main" val="28399747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6213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7">
            <a:extLst>
              <a:ext uri="{FF2B5EF4-FFF2-40B4-BE49-F238E27FC236}">
                <a16:creationId xmlns:a16="http://schemas.microsoft.com/office/drawing/2014/main" id="{70F4556C-CBB5-1843-BCDD-386FB2B594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1986" y="7206238"/>
            <a:ext cx="6182139" cy="1026500"/>
          </a:xfrm>
        </p:spPr>
        <p:txBody>
          <a:bodyPr/>
          <a:lstStyle/>
          <a:p>
            <a:endParaRPr lang="en-US" dirty="0">
              <a:latin typeface="Montserrat" panose="02000505000000020004" pitchFamily="2" charset="77"/>
            </a:endParaRP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D5382119-CD51-6041-8464-178B4E18F9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501986" y="8391763"/>
            <a:ext cx="6182139" cy="828199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0124D4EB-57D4-0F42-8E02-6EA0A87EAF6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501986" y="9568495"/>
            <a:ext cx="6182139" cy="828199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5D9F297-1818-AF4B-BA94-6945D0B7976F}"/>
              </a:ext>
            </a:extLst>
          </p:cNvPr>
          <p:cNvSpPr txBox="1"/>
          <p:nvPr/>
        </p:nvSpPr>
        <p:spPr>
          <a:xfrm>
            <a:off x="950976" y="4054599"/>
            <a:ext cx="648349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dirty="0">
                <a:solidFill>
                  <a:schemeClr val="bg1"/>
                </a:solidFill>
                <a:latin typeface="Montserrat" pitchFamily="2" charset="77"/>
              </a:rPr>
              <a:t>(Insert Name)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1AA9C92-928C-19A2-3CB7-8EEFF6F14E54}"/>
              </a:ext>
            </a:extLst>
          </p:cNvPr>
          <p:cNvSpPr/>
          <p:nvPr/>
        </p:nvSpPr>
        <p:spPr>
          <a:xfrm>
            <a:off x="1146175" y="6670672"/>
            <a:ext cx="4629150" cy="4443416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13294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1861</TotalTime>
  <Words>149</Words>
  <Application>Microsoft Macintosh PowerPoint</Application>
  <PresentationFormat>Custom</PresentationFormat>
  <Paragraphs>19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Montserrat</vt:lpstr>
      <vt:lpstr>Montserrat ExtraBold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Katnich, Rob</dc:creator>
  <cp:lastModifiedBy>Chesebro, Mary Kelly</cp:lastModifiedBy>
  <cp:revision>22</cp:revision>
  <dcterms:created xsi:type="dcterms:W3CDTF">2019-02-14T16:52:21Z</dcterms:created>
  <dcterms:modified xsi:type="dcterms:W3CDTF">2026-03-17T15:56:58Z</dcterms:modified>
</cp:coreProperties>
</file>