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66" r:id="rId2"/>
    <p:sldId id="267" r:id="rId3"/>
  </p:sldIdLst>
  <p:sldSz cx="3292475" cy="41148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7F5E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70CF630-5D66-F948-B3FC-76038591D6F4}" v="23" dt="2026-04-01T19:53:12.5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62"/>
  </p:normalViewPr>
  <p:slideViewPr>
    <p:cSldViewPr snapToGrid="0">
      <p:cViewPr varScale="1">
        <p:scale>
          <a:sx n="195" d="100"/>
          <a:sy n="195" d="100"/>
        </p:scale>
        <p:origin x="32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DD53895-7CD8-771D-B522-C95AA06F520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" y="0"/>
            <a:ext cx="3291840" cy="4114800"/>
          </a:xfrm>
          <a:prstGeom prst="rect">
            <a:avLst/>
          </a:prstGeom>
        </p:spPr>
      </p:pic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224322" y="2765898"/>
            <a:ext cx="813460" cy="1090997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152">
                <a:solidFill>
                  <a:schemeClr val="tx1"/>
                </a:solidFill>
              </a:defRPr>
            </a:lvl1pPr>
            <a:lvl2pPr marL="164638" indent="0">
              <a:buNone/>
              <a:defRPr sz="1008"/>
            </a:lvl2pPr>
            <a:lvl3pPr marL="329275" indent="0">
              <a:buNone/>
              <a:defRPr sz="864"/>
            </a:lvl3pPr>
            <a:lvl4pPr marL="493913" indent="0">
              <a:buNone/>
              <a:defRPr sz="720"/>
            </a:lvl4pPr>
            <a:lvl5pPr marL="658551" indent="0">
              <a:buNone/>
              <a:defRPr sz="720"/>
            </a:lvl5pPr>
            <a:lvl6pPr marL="823189" indent="0">
              <a:buNone/>
              <a:defRPr sz="720"/>
            </a:lvl6pPr>
            <a:lvl7pPr marL="987826" indent="0">
              <a:buNone/>
              <a:defRPr sz="720"/>
            </a:lvl7pPr>
            <a:lvl8pPr marL="1152464" indent="0">
              <a:buNone/>
              <a:defRPr sz="720"/>
            </a:lvl8pPr>
            <a:lvl9pPr marL="1317102" indent="0">
              <a:buNone/>
              <a:defRPr sz="72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23" name="Text Placeholder 3">
            <a:extLst>
              <a:ext uri="{FF2B5EF4-FFF2-40B4-BE49-F238E27FC236}">
                <a16:creationId xmlns:a16="http://schemas.microsoft.com/office/drawing/2014/main" id="{45338705-9118-5791-49AF-9E744B401556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 flipH="1">
            <a:off x="129719" y="3597533"/>
            <a:ext cx="1864777" cy="154381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800" b="0" i="0">
                <a:solidFill>
                  <a:schemeClr val="tx1"/>
                </a:solidFill>
                <a:latin typeface="Montserrat Light" pitchFamily="2" charset="77"/>
              </a:defRPr>
            </a:lvl1pPr>
            <a:lvl2pPr marL="164638" indent="0">
              <a:buNone/>
              <a:defRPr sz="504"/>
            </a:lvl2pPr>
            <a:lvl3pPr marL="329275" indent="0">
              <a:buNone/>
              <a:defRPr sz="432"/>
            </a:lvl3pPr>
            <a:lvl4pPr marL="493913" indent="0">
              <a:buNone/>
              <a:defRPr sz="360"/>
            </a:lvl4pPr>
            <a:lvl5pPr marL="658551" indent="0">
              <a:buNone/>
              <a:defRPr sz="360"/>
            </a:lvl5pPr>
            <a:lvl6pPr marL="823189" indent="0">
              <a:buNone/>
              <a:defRPr sz="360"/>
            </a:lvl6pPr>
            <a:lvl7pPr marL="987826" indent="0">
              <a:buNone/>
              <a:defRPr sz="360"/>
            </a:lvl7pPr>
            <a:lvl8pPr marL="1152464" indent="0">
              <a:buNone/>
              <a:defRPr sz="360"/>
            </a:lvl8pPr>
            <a:lvl9pPr marL="1317102" indent="0">
              <a:buNone/>
              <a:defRPr sz="360"/>
            </a:lvl9pPr>
          </a:lstStyle>
          <a:p>
            <a:r>
              <a:rPr lang="en-US" dirty="0"/>
              <a:t>[Date, Time, Location]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EF1CCEC2-AFD0-DF84-378E-59812D4CD25F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 flipH="1">
            <a:off x="129719" y="2828705"/>
            <a:ext cx="1864777" cy="40291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 marL="164638" indent="0">
              <a:buNone/>
              <a:defRPr sz="504"/>
            </a:lvl2pPr>
            <a:lvl3pPr marL="329275" indent="0">
              <a:buNone/>
              <a:defRPr sz="432"/>
            </a:lvl3pPr>
            <a:lvl4pPr marL="493913" indent="0">
              <a:buNone/>
              <a:defRPr sz="360"/>
            </a:lvl4pPr>
            <a:lvl5pPr marL="658551" indent="0">
              <a:buNone/>
              <a:defRPr sz="360"/>
            </a:lvl5pPr>
            <a:lvl6pPr marL="823189" indent="0">
              <a:buNone/>
              <a:defRPr sz="360"/>
            </a:lvl6pPr>
            <a:lvl7pPr marL="987826" indent="0">
              <a:buNone/>
              <a:defRPr sz="360"/>
            </a:lvl7pPr>
            <a:lvl8pPr marL="1152464" indent="0">
              <a:buNone/>
              <a:defRPr sz="360"/>
            </a:lvl8pPr>
            <a:lvl9pPr marL="1317102" indent="0">
              <a:buNone/>
              <a:defRPr sz="360"/>
            </a:lvl9pPr>
          </a:lstStyle>
          <a:p>
            <a:r>
              <a:rPr lang="en-US" dirty="0"/>
              <a:t>[Speaker Name]</a:t>
            </a:r>
          </a:p>
        </p:txBody>
      </p:sp>
      <p:sp>
        <p:nvSpPr>
          <p:cNvPr id="25" name="Text Placeholder 3">
            <a:extLst>
              <a:ext uri="{FF2B5EF4-FFF2-40B4-BE49-F238E27FC236}">
                <a16:creationId xmlns:a16="http://schemas.microsoft.com/office/drawing/2014/main" id="{9C64D7C9-B65A-0BA5-AF2C-6A922E8D8120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 flipH="1">
            <a:off x="129719" y="3313976"/>
            <a:ext cx="1864777" cy="22495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900"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 marL="164638" indent="0">
              <a:buNone/>
              <a:defRPr sz="504"/>
            </a:lvl2pPr>
            <a:lvl3pPr marL="329275" indent="0">
              <a:buNone/>
              <a:defRPr sz="432"/>
            </a:lvl3pPr>
            <a:lvl4pPr marL="493913" indent="0">
              <a:buNone/>
              <a:defRPr sz="360"/>
            </a:lvl4pPr>
            <a:lvl5pPr marL="658551" indent="0">
              <a:buNone/>
              <a:defRPr sz="360"/>
            </a:lvl5pPr>
            <a:lvl6pPr marL="823189" indent="0">
              <a:buNone/>
              <a:defRPr sz="360"/>
            </a:lvl6pPr>
            <a:lvl7pPr marL="987826" indent="0">
              <a:buNone/>
              <a:defRPr sz="360"/>
            </a:lvl7pPr>
            <a:lvl8pPr marL="1152464" indent="0">
              <a:buNone/>
              <a:defRPr sz="360"/>
            </a:lvl8pPr>
            <a:lvl9pPr marL="1317102" indent="0">
              <a:buNone/>
              <a:defRPr sz="360"/>
            </a:lvl9pPr>
          </a:lstStyle>
          <a:p>
            <a:r>
              <a:rPr lang="en-US" dirty="0"/>
              <a:t>[Session Title]</a:t>
            </a:r>
          </a:p>
        </p:txBody>
      </p:sp>
    </p:spTree>
    <p:extLst>
      <p:ext uri="{BB962C8B-B14F-4D97-AF65-F5344CB8AC3E}">
        <p14:creationId xmlns:p14="http://schemas.microsoft.com/office/powerpoint/2010/main" val="42313510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6" userDrawn="1">
          <p15:clr>
            <a:srgbClr val="FBAE40"/>
          </p15:clr>
        </p15:guide>
        <p15:guide id="2" pos="1037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00893C-333D-15B5-9A8B-AA5466854B9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17" y="0"/>
            <a:ext cx="3291840" cy="4114800"/>
          </a:xfrm>
          <a:prstGeom prst="rect">
            <a:avLst/>
          </a:prstGeom>
        </p:spPr>
      </p:pic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EE9E64C-CF97-1230-07AB-679D5C278CF5}"/>
              </a:ext>
            </a:extLst>
          </p:cNvPr>
          <p:cNvSpPr>
            <a:spLocks noGrp="1" noChangeAspect="1"/>
          </p:cNvSpPr>
          <p:nvPr>
            <p:ph type="pic" idx="1"/>
          </p:nvPr>
        </p:nvSpPr>
        <p:spPr>
          <a:xfrm>
            <a:off x="2224322" y="2765898"/>
            <a:ext cx="813460" cy="1090997"/>
          </a:xfrm>
          <a:prstGeom prst="rect">
            <a:avLst/>
          </a:prstGeom>
        </p:spPr>
        <p:txBody>
          <a:bodyPr anchor="t"/>
          <a:lstStyle>
            <a:lvl1pPr marL="0" indent="0">
              <a:buNone/>
              <a:defRPr sz="1152">
                <a:solidFill>
                  <a:schemeClr val="tx1"/>
                </a:solidFill>
              </a:defRPr>
            </a:lvl1pPr>
            <a:lvl2pPr marL="164638" indent="0">
              <a:buNone/>
              <a:defRPr sz="1008"/>
            </a:lvl2pPr>
            <a:lvl3pPr marL="329275" indent="0">
              <a:buNone/>
              <a:defRPr sz="864"/>
            </a:lvl3pPr>
            <a:lvl4pPr marL="493913" indent="0">
              <a:buNone/>
              <a:defRPr sz="720"/>
            </a:lvl4pPr>
            <a:lvl5pPr marL="658551" indent="0">
              <a:buNone/>
              <a:defRPr sz="720"/>
            </a:lvl5pPr>
            <a:lvl6pPr marL="823189" indent="0">
              <a:buNone/>
              <a:defRPr sz="720"/>
            </a:lvl6pPr>
            <a:lvl7pPr marL="987826" indent="0">
              <a:buNone/>
              <a:defRPr sz="720"/>
            </a:lvl7pPr>
            <a:lvl8pPr marL="1152464" indent="0">
              <a:buNone/>
              <a:defRPr sz="720"/>
            </a:lvl8pPr>
            <a:lvl9pPr marL="1317102" indent="0">
              <a:buNone/>
              <a:defRPr sz="720"/>
            </a:lvl9pPr>
          </a:lstStyle>
          <a:p>
            <a:r>
              <a:rPr lang="en-US" dirty="0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C6DEBC-0358-6D7A-E056-0AA34310B68B}"/>
              </a:ext>
            </a:extLst>
          </p:cNvPr>
          <p:cNvSpPr>
            <a:spLocks noGrp="1"/>
          </p:cNvSpPr>
          <p:nvPr>
            <p:ph type="body" sz="half" idx="10" hasCustomPrompt="1"/>
          </p:nvPr>
        </p:nvSpPr>
        <p:spPr>
          <a:xfrm flipH="1">
            <a:off x="129719" y="3597533"/>
            <a:ext cx="1864777" cy="154381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800" b="0" i="0">
                <a:solidFill>
                  <a:schemeClr val="tx1"/>
                </a:solidFill>
                <a:latin typeface="Montserrat Light" pitchFamily="2" charset="77"/>
              </a:defRPr>
            </a:lvl1pPr>
            <a:lvl2pPr marL="164638" indent="0">
              <a:buNone/>
              <a:defRPr sz="504"/>
            </a:lvl2pPr>
            <a:lvl3pPr marL="329275" indent="0">
              <a:buNone/>
              <a:defRPr sz="432"/>
            </a:lvl3pPr>
            <a:lvl4pPr marL="493913" indent="0">
              <a:buNone/>
              <a:defRPr sz="360"/>
            </a:lvl4pPr>
            <a:lvl5pPr marL="658551" indent="0">
              <a:buNone/>
              <a:defRPr sz="360"/>
            </a:lvl5pPr>
            <a:lvl6pPr marL="823189" indent="0">
              <a:buNone/>
              <a:defRPr sz="360"/>
            </a:lvl6pPr>
            <a:lvl7pPr marL="987826" indent="0">
              <a:buNone/>
              <a:defRPr sz="360"/>
            </a:lvl7pPr>
            <a:lvl8pPr marL="1152464" indent="0">
              <a:buNone/>
              <a:defRPr sz="360"/>
            </a:lvl8pPr>
            <a:lvl9pPr marL="1317102" indent="0">
              <a:buNone/>
              <a:defRPr sz="360"/>
            </a:lvl9pPr>
          </a:lstStyle>
          <a:p>
            <a:r>
              <a:rPr lang="en-US" dirty="0"/>
              <a:t>[Date, Time, Location]</a:t>
            </a:r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F1FB3A4C-5E9D-1BA0-6E3A-BDE02D1CA3FE}"/>
              </a:ext>
            </a:extLst>
          </p:cNvPr>
          <p:cNvSpPr>
            <a:spLocks noGrp="1"/>
          </p:cNvSpPr>
          <p:nvPr>
            <p:ph type="body" sz="half" idx="12" hasCustomPrompt="1"/>
          </p:nvPr>
        </p:nvSpPr>
        <p:spPr>
          <a:xfrm flipH="1">
            <a:off x="129719" y="2828705"/>
            <a:ext cx="1864777" cy="402911"/>
          </a:xfrm>
          <a:prstGeom prst="rect">
            <a:avLst/>
          </a:prstGeom>
        </p:spPr>
        <p:txBody>
          <a:bodyPr anchor="b"/>
          <a:lstStyle>
            <a:lvl1pPr marL="0" indent="0" algn="l">
              <a:buNone/>
              <a:defRPr sz="1400" b="1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 marL="164638" indent="0">
              <a:buNone/>
              <a:defRPr sz="504"/>
            </a:lvl2pPr>
            <a:lvl3pPr marL="329275" indent="0">
              <a:buNone/>
              <a:defRPr sz="432"/>
            </a:lvl3pPr>
            <a:lvl4pPr marL="493913" indent="0">
              <a:buNone/>
              <a:defRPr sz="360"/>
            </a:lvl4pPr>
            <a:lvl5pPr marL="658551" indent="0">
              <a:buNone/>
              <a:defRPr sz="360"/>
            </a:lvl5pPr>
            <a:lvl6pPr marL="823189" indent="0">
              <a:buNone/>
              <a:defRPr sz="360"/>
            </a:lvl6pPr>
            <a:lvl7pPr marL="987826" indent="0">
              <a:buNone/>
              <a:defRPr sz="360"/>
            </a:lvl7pPr>
            <a:lvl8pPr marL="1152464" indent="0">
              <a:buNone/>
              <a:defRPr sz="360"/>
            </a:lvl8pPr>
            <a:lvl9pPr marL="1317102" indent="0">
              <a:buNone/>
              <a:defRPr sz="360"/>
            </a:lvl9pPr>
          </a:lstStyle>
          <a:p>
            <a:r>
              <a:rPr lang="en-US" dirty="0"/>
              <a:t>[Speaker Name]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F62B624D-8356-9ABD-4A7F-D44965014B51}"/>
              </a:ext>
            </a:extLst>
          </p:cNvPr>
          <p:cNvSpPr>
            <a:spLocks noGrp="1"/>
          </p:cNvSpPr>
          <p:nvPr>
            <p:ph type="body" sz="half" idx="13" hasCustomPrompt="1"/>
          </p:nvPr>
        </p:nvSpPr>
        <p:spPr>
          <a:xfrm flipH="1">
            <a:off x="129719" y="3313976"/>
            <a:ext cx="1864777" cy="224950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900" b="0" i="0">
                <a:solidFill>
                  <a:schemeClr val="tx1"/>
                </a:solidFill>
                <a:latin typeface="Montserrat" panose="02000505000000020004" pitchFamily="2" charset="77"/>
              </a:defRPr>
            </a:lvl1pPr>
            <a:lvl2pPr marL="164638" indent="0">
              <a:buNone/>
              <a:defRPr sz="504"/>
            </a:lvl2pPr>
            <a:lvl3pPr marL="329275" indent="0">
              <a:buNone/>
              <a:defRPr sz="432"/>
            </a:lvl3pPr>
            <a:lvl4pPr marL="493913" indent="0">
              <a:buNone/>
              <a:defRPr sz="360"/>
            </a:lvl4pPr>
            <a:lvl5pPr marL="658551" indent="0">
              <a:buNone/>
              <a:defRPr sz="360"/>
            </a:lvl5pPr>
            <a:lvl6pPr marL="823189" indent="0">
              <a:buNone/>
              <a:defRPr sz="360"/>
            </a:lvl6pPr>
            <a:lvl7pPr marL="987826" indent="0">
              <a:buNone/>
              <a:defRPr sz="360"/>
            </a:lvl7pPr>
            <a:lvl8pPr marL="1152464" indent="0">
              <a:buNone/>
              <a:defRPr sz="360"/>
            </a:lvl8pPr>
            <a:lvl9pPr marL="1317102" indent="0">
              <a:buNone/>
              <a:defRPr sz="360"/>
            </a:lvl9pPr>
          </a:lstStyle>
          <a:p>
            <a:r>
              <a:rPr lang="en-US" dirty="0"/>
              <a:t>[Session Title]</a:t>
            </a:r>
          </a:p>
        </p:txBody>
      </p:sp>
    </p:spTree>
    <p:extLst>
      <p:ext uri="{BB962C8B-B14F-4D97-AF65-F5344CB8AC3E}">
        <p14:creationId xmlns:p14="http://schemas.microsoft.com/office/powerpoint/2010/main" val="22272515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296" userDrawn="1">
          <p15:clr>
            <a:srgbClr val="FBAE40"/>
          </p15:clr>
        </p15:guide>
        <p15:guide id="2" pos="1037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90663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</p:sldLayoutIdLst>
  <p:txStyles>
    <p:titleStyle>
      <a:lvl1pPr algn="l" defTabSz="329275" rtl="0" eaLnBrk="1" latinLnBrk="0" hangingPunct="1">
        <a:lnSpc>
          <a:spcPct val="90000"/>
        </a:lnSpc>
        <a:spcBef>
          <a:spcPct val="0"/>
        </a:spcBef>
        <a:buNone/>
        <a:defRPr sz="1584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82319" indent="-82319" algn="l" defTabSz="329275" rtl="0" eaLnBrk="1" latinLnBrk="0" hangingPunct="1">
        <a:lnSpc>
          <a:spcPct val="90000"/>
        </a:lnSpc>
        <a:spcBef>
          <a:spcPts val="360"/>
        </a:spcBef>
        <a:buFont typeface="Arial" panose="020B0604020202020204" pitchFamily="34" charset="0"/>
        <a:buChar char="•"/>
        <a:defRPr sz="1008" kern="1200">
          <a:solidFill>
            <a:schemeClr val="tx1"/>
          </a:solidFill>
          <a:latin typeface="+mn-lt"/>
          <a:ea typeface="+mn-ea"/>
          <a:cs typeface="+mn-cs"/>
        </a:defRPr>
      </a:lvl1pPr>
      <a:lvl2pPr marL="246957" indent="-82319" algn="l" defTabSz="329275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864" kern="1200">
          <a:solidFill>
            <a:schemeClr val="tx1"/>
          </a:solidFill>
          <a:latin typeface="+mn-lt"/>
          <a:ea typeface="+mn-ea"/>
          <a:cs typeface="+mn-cs"/>
        </a:defRPr>
      </a:lvl2pPr>
      <a:lvl3pPr marL="411594" indent="-82319" algn="l" defTabSz="329275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720" kern="1200">
          <a:solidFill>
            <a:schemeClr val="tx1"/>
          </a:solidFill>
          <a:latin typeface="+mn-lt"/>
          <a:ea typeface="+mn-ea"/>
          <a:cs typeface="+mn-cs"/>
        </a:defRPr>
      </a:lvl3pPr>
      <a:lvl4pPr marL="576232" indent="-82319" algn="l" defTabSz="329275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4pPr>
      <a:lvl5pPr marL="740870" indent="-82319" algn="l" defTabSz="329275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5pPr>
      <a:lvl6pPr marL="905507" indent="-82319" algn="l" defTabSz="329275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6pPr>
      <a:lvl7pPr marL="1070145" indent="-82319" algn="l" defTabSz="329275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7pPr>
      <a:lvl8pPr marL="1234783" indent="-82319" algn="l" defTabSz="329275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8pPr>
      <a:lvl9pPr marL="1399421" indent="-82319" algn="l" defTabSz="329275" rtl="0" eaLnBrk="1" latinLnBrk="0" hangingPunct="1">
        <a:lnSpc>
          <a:spcPct val="90000"/>
        </a:lnSpc>
        <a:spcBef>
          <a:spcPts val="180"/>
        </a:spcBef>
        <a:buFont typeface="Arial" panose="020B0604020202020204" pitchFamily="34" charset="0"/>
        <a:buChar char="•"/>
        <a:defRPr sz="6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29275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1pPr>
      <a:lvl2pPr marL="164638" algn="l" defTabSz="329275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2pPr>
      <a:lvl3pPr marL="329275" algn="l" defTabSz="329275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3pPr>
      <a:lvl4pPr marL="493913" algn="l" defTabSz="329275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4pPr>
      <a:lvl5pPr marL="658551" algn="l" defTabSz="329275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5pPr>
      <a:lvl6pPr marL="823189" algn="l" defTabSz="329275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6pPr>
      <a:lvl7pPr marL="987826" algn="l" defTabSz="329275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7pPr>
      <a:lvl8pPr marL="1152464" algn="l" defTabSz="329275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8pPr>
      <a:lvl9pPr marL="1317102" algn="l" defTabSz="329275" rtl="0" eaLnBrk="1" latinLnBrk="0" hangingPunct="1">
        <a:defRPr sz="64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61F1BE-27B2-554C-4EB8-A07EABCB4422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 flipH="1">
            <a:off x="129719" y="3597533"/>
            <a:ext cx="1864777" cy="15438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8308649-260D-611F-8C88-829886276DBE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 flipH="1">
            <a:off x="129719" y="2828705"/>
            <a:ext cx="1864777" cy="40291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33759B5-E9C1-9180-6575-32D229D8675D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 flipH="1">
            <a:off x="129719" y="3313976"/>
            <a:ext cx="1864777" cy="2249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9768263A-D664-233F-E63B-7A2AE003D1AD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3714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71E1D1F-E457-17A2-D66F-9F17F8FECB90}"/>
              </a:ext>
            </a:extLst>
          </p:cNvPr>
          <p:cNvSpPr>
            <a:spLocks noGrp="1"/>
          </p:cNvSpPr>
          <p:nvPr>
            <p:ph type="pic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1551C875-AC6E-3384-AC34-206A00C9CACC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 flipH="1">
            <a:off x="129719" y="3597533"/>
            <a:ext cx="1864777" cy="15438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7F7401C-DDE0-348E-AB52-F7329C842031}"/>
              </a:ext>
            </a:extLst>
          </p:cNvPr>
          <p:cNvSpPr>
            <a:spLocks noGrp="1"/>
          </p:cNvSpPr>
          <p:nvPr>
            <p:ph type="body" sz="half" idx="12"/>
          </p:nvPr>
        </p:nvSpPr>
        <p:spPr>
          <a:xfrm flipH="1">
            <a:off x="129719" y="2828705"/>
            <a:ext cx="1864777" cy="40291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819009C-4789-6E2C-8DE3-E44E7B1C1ADE}"/>
              </a:ext>
            </a:extLst>
          </p:cNvPr>
          <p:cNvSpPr>
            <a:spLocks noGrp="1"/>
          </p:cNvSpPr>
          <p:nvPr>
            <p:ph type="body" sz="half" idx="13"/>
          </p:nvPr>
        </p:nvSpPr>
        <p:spPr>
          <a:xfrm flipH="1">
            <a:off x="129719" y="3313976"/>
            <a:ext cx="1864777" cy="224950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010908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3154</TotalTime>
  <Words>0</Words>
  <Application>Microsoft Office PowerPoint</Application>
  <PresentationFormat>Custom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Williamson, Lindsey</dc:creator>
  <cp:lastModifiedBy>Malinowski, Jackie</cp:lastModifiedBy>
  <cp:revision>3</cp:revision>
  <dcterms:created xsi:type="dcterms:W3CDTF">2026-01-29T20:21:10Z</dcterms:created>
  <dcterms:modified xsi:type="dcterms:W3CDTF">2026-04-02T15:56:27Z</dcterms:modified>
</cp:coreProperties>
</file>