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13716000" cy="17145000"/>
  <p:notesSz cx="6858000" cy="9144000"/>
  <p:defaultTextStyle>
    <a:defPPr>
      <a:defRPr lang="en-US"/>
    </a:defPPr>
    <a:lvl1pPr marL="0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1pPr>
    <a:lvl2pPr marL="740664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2pPr>
    <a:lvl3pPr marL="1481328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3pPr>
    <a:lvl4pPr marL="2221992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4pPr>
    <a:lvl5pPr marL="2962656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5pPr>
    <a:lvl6pPr marL="3703320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6pPr>
    <a:lvl7pPr marL="4443984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7pPr>
    <a:lvl8pPr marL="5184648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8pPr>
    <a:lvl9pPr marL="5925312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27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0AF3ACF-9AAE-1B49-9F07-0CCC96803A36}" v="1" dt="2026-04-08T19:28:58.111"/>
    <p1510:client id="{F64BAA30-883C-844A-B3A6-41ADBFFAB31E}" v="1" dt="2026-04-08T19:24:43.2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84"/>
    <p:restoredTop sz="96320"/>
  </p:normalViewPr>
  <p:slideViewPr>
    <p:cSldViewPr snapToGrid="0">
      <p:cViewPr varScale="1">
        <p:scale>
          <a:sx n="86" d="100"/>
          <a:sy n="86" d="100"/>
        </p:scale>
        <p:origin x="6024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11" Type="http://schemas.openxmlformats.org/officeDocument/2006/relationships/customXml" Target="../customXml/item3.xml"/><Relationship Id="rId5" Type="http://schemas.openxmlformats.org/officeDocument/2006/relationships/theme" Target="theme/theme1.xml"/><Relationship Id="rId10" Type="http://schemas.openxmlformats.org/officeDocument/2006/relationships/customXml" Target="../customXml/item2.xml"/><Relationship Id="rId4" Type="http://schemas.openxmlformats.org/officeDocument/2006/relationships/viewProps" Target="viewProps.xml"/><Relationship Id="rId9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nich, Rob" userId="2fd29f00-9b45-4dfd-a29c-7451e8654a76" providerId="ADAL" clId="{50AF3ACF-9AAE-1B49-9F07-0CCC96803A36}"/>
    <pc:docChg chg="modSld modMainMaster">
      <pc:chgData name="Katnich, Rob" userId="2fd29f00-9b45-4dfd-a29c-7451e8654a76" providerId="ADAL" clId="{50AF3ACF-9AAE-1B49-9F07-0CCC96803A36}" dt="2026-04-08T19:30:13.187" v="2" actId="20577"/>
      <pc:docMkLst>
        <pc:docMk/>
      </pc:docMkLst>
      <pc:sldChg chg="modSp mod">
        <pc:chgData name="Katnich, Rob" userId="2fd29f00-9b45-4dfd-a29c-7451e8654a76" providerId="ADAL" clId="{50AF3ACF-9AAE-1B49-9F07-0CCC96803A36}" dt="2026-04-08T19:30:13.187" v="2" actId="20577"/>
        <pc:sldMkLst>
          <pc:docMk/>
          <pc:sldMk cId="1454044490" sldId="257"/>
        </pc:sldMkLst>
        <pc:spChg chg="mod">
          <ac:chgData name="Katnich, Rob" userId="2fd29f00-9b45-4dfd-a29c-7451e8654a76" providerId="ADAL" clId="{50AF3ACF-9AAE-1B49-9F07-0CCC96803A36}" dt="2026-04-08T19:30:13.187" v="2" actId="20577"/>
          <ac:spMkLst>
            <pc:docMk/>
            <pc:sldMk cId="1454044490" sldId="257"/>
            <ac:spMk id="3" creationId="{A4767C15-7B46-FA90-B782-AAC06D69ADBF}"/>
          </ac:spMkLst>
        </pc:spChg>
      </pc:sldChg>
      <pc:sldMasterChg chg="modSldLayout">
        <pc:chgData name="Katnich, Rob" userId="2fd29f00-9b45-4dfd-a29c-7451e8654a76" providerId="ADAL" clId="{50AF3ACF-9AAE-1B49-9F07-0CCC96803A36}" dt="2026-04-08T19:28:58.110" v="0" actId="14826"/>
        <pc:sldMasterMkLst>
          <pc:docMk/>
          <pc:sldMasterMk cId="2675293549" sldId="2147483648"/>
        </pc:sldMasterMkLst>
        <pc:sldLayoutChg chg="modSp">
          <pc:chgData name="Katnich, Rob" userId="2fd29f00-9b45-4dfd-a29c-7451e8654a76" providerId="ADAL" clId="{50AF3ACF-9AAE-1B49-9F07-0CCC96803A36}" dt="2026-04-08T19:28:58.110" v="0" actId="14826"/>
          <pc:sldLayoutMkLst>
            <pc:docMk/>
            <pc:sldMasterMk cId="2675293549" sldId="2147483648"/>
            <pc:sldLayoutMk cId="1170602" sldId="2147483649"/>
          </pc:sldLayoutMkLst>
          <pc:picChg chg="mod">
            <ac:chgData name="Katnich, Rob" userId="2fd29f00-9b45-4dfd-a29c-7451e8654a76" providerId="ADAL" clId="{50AF3ACF-9AAE-1B49-9F07-0CCC96803A36}" dt="2026-04-08T19:28:58.110" v="0" actId="14826"/>
            <ac:picMkLst>
              <pc:docMk/>
              <pc:sldMasterMk cId="2675293549" sldId="2147483648"/>
              <pc:sldLayoutMk cId="1170602" sldId="2147483649"/>
              <ac:picMk id="8" creationId="{00C0AB9E-1393-E8C9-628C-4036FD71618B}"/>
            </ac:picMkLst>
          </pc:picChg>
        </pc:sldLayoutChg>
      </pc:sldMasterChg>
    </pc:docChg>
  </pc:docChgLst>
  <pc:docChgLst>
    <pc:chgData name="Katnich, Rob" userId="2fd29f00-9b45-4dfd-a29c-7451e8654a76" providerId="ADAL" clId="{5BCA2604-357F-784E-A1E5-11DE1C4FF72E}"/>
    <pc:docChg chg="undo custSel delSld modSld">
      <pc:chgData name="Katnich, Rob" userId="2fd29f00-9b45-4dfd-a29c-7451e8654a76" providerId="ADAL" clId="{5BCA2604-357F-784E-A1E5-11DE1C4FF72E}" dt="2025-04-15T20:30:40.893" v="9" actId="2696"/>
      <pc:docMkLst>
        <pc:docMk/>
      </pc:docMkLst>
      <pc:sldChg chg="addSp delSp modSp mod">
        <pc:chgData name="Katnich, Rob" userId="2fd29f00-9b45-4dfd-a29c-7451e8654a76" providerId="ADAL" clId="{5BCA2604-357F-784E-A1E5-11DE1C4FF72E}" dt="2025-04-15T20:25:38.472" v="7" actId="1076"/>
        <pc:sldMkLst>
          <pc:docMk/>
          <pc:sldMk cId="1454044490" sldId="257"/>
        </pc:sldMkLst>
        <pc:spChg chg="add del">
          <ac:chgData name="Katnich, Rob" userId="2fd29f00-9b45-4dfd-a29c-7451e8654a76" providerId="ADAL" clId="{5BCA2604-357F-784E-A1E5-11DE1C4FF72E}" dt="2025-04-15T20:25:29.373" v="1" actId="478"/>
          <ac:spMkLst>
            <pc:docMk/>
            <pc:sldMk cId="1454044490" sldId="257"/>
            <ac:spMk id="3" creationId="{A4767C15-7B46-FA90-B782-AAC06D69ADBF}"/>
          </ac:spMkLst>
        </pc:spChg>
        <pc:spChg chg="add del">
          <ac:chgData name="Katnich, Rob" userId="2fd29f00-9b45-4dfd-a29c-7451e8654a76" providerId="ADAL" clId="{5BCA2604-357F-784E-A1E5-11DE1C4FF72E}" dt="2025-04-15T20:25:29.373" v="1" actId="478"/>
          <ac:spMkLst>
            <pc:docMk/>
            <pc:sldMk cId="1454044490" sldId="257"/>
            <ac:spMk id="4" creationId="{5173469E-C6B6-F8AA-5A84-287C8031F752}"/>
          </ac:spMkLst>
        </pc:spChg>
        <pc:spChg chg="add del">
          <ac:chgData name="Katnich, Rob" userId="2fd29f00-9b45-4dfd-a29c-7451e8654a76" providerId="ADAL" clId="{5BCA2604-357F-784E-A1E5-11DE1C4FF72E}" dt="2025-04-15T20:25:29.373" v="1" actId="478"/>
          <ac:spMkLst>
            <pc:docMk/>
            <pc:sldMk cId="1454044490" sldId="257"/>
            <ac:spMk id="5" creationId="{8E3C0BCF-68BF-8A83-A814-6EDD5ABF70B8}"/>
          </ac:spMkLst>
        </pc:spChg>
        <pc:spChg chg="add del">
          <ac:chgData name="Katnich, Rob" userId="2fd29f00-9b45-4dfd-a29c-7451e8654a76" providerId="ADAL" clId="{5BCA2604-357F-784E-A1E5-11DE1C4FF72E}" dt="2025-04-15T20:25:29.373" v="1" actId="478"/>
          <ac:spMkLst>
            <pc:docMk/>
            <pc:sldMk cId="1454044490" sldId="257"/>
            <ac:spMk id="6" creationId="{AFFB2B1A-B8EC-9DA1-67DA-4DF7E5D0485C}"/>
          </ac:spMkLst>
        </pc:spChg>
        <pc:picChg chg="add del mod">
          <ac:chgData name="Katnich, Rob" userId="2fd29f00-9b45-4dfd-a29c-7451e8654a76" providerId="ADAL" clId="{5BCA2604-357F-784E-A1E5-11DE1C4FF72E}" dt="2025-04-15T20:25:36.804" v="5" actId="1076"/>
          <ac:picMkLst>
            <pc:docMk/>
            <pc:sldMk cId="1454044490" sldId="257"/>
            <ac:picMk id="7" creationId="{447F2277-94EA-B811-0B9D-26C0CF148B99}"/>
          </ac:picMkLst>
        </pc:picChg>
        <pc:picChg chg="add del mod">
          <ac:chgData name="Katnich, Rob" userId="2fd29f00-9b45-4dfd-a29c-7451e8654a76" providerId="ADAL" clId="{5BCA2604-357F-784E-A1E5-11DE1C4FF72E}" dt="2025-04-15T20:25:38.472" v="7" actId="1076"/>
          <ac:picMkLst>
            <pc:docMk/>
            <pc:sldMk cId="1454044490" sldId="257"/>
            <ac:picMk id="8" creationId="{7066A509-C51B-2877-21E1-041A1A9341E8}"/>
          </ac:picMkLst>
        </pc:picChg>
      </pc:sldChg>
      <pc:sldChg chg="del">
        <pc:chgData name="Katnich, Rob" userId="2fd29f00-9b45-4dfd-a29c-7451e8654a76" providerId="ADAL" clId="{5BCA2604-357F-784E-A1E5-11DE1C4FF72E}" dt="2025-04-15T20:30:40.888" v="8" actId="2696"/>
        <pc:sldMkLst>
          <pc:docMk/>
          <pc:sldMk cId="528115474" sldId="258"/>
        </pc:sldMkLst>
      </pc:sldChg>
      <pc:sldChg chg="del">
        <pc:chgData name="Katnich, Rob" userId="2fd29f00-9b45-4dfd-a29c-7451e8654a76" providerId="ADAL" clId="{5BCA2604-357F-784E-A1E5-11DE1C4FF72E}" dt="2025-04-15T20:30:40.893" v="9" actId="2696"/>
        <pc:sldMkLst>
          <pc:docMk/>
          <pc:sldMk cId="1387083546" sldId="259"/>
        </pc:sldMkLst>
      </pc:sldChg>
    </pc:docChg>
  </pc:docChgLst>
  <pc:docChgLst>
    <pc:chgData name="Katnich, Rob" userId="2fd29f00-9b45-4dfd-a29c-7451e8654a76" providerId="ADAL" clId="{F64BAA30-883C-844A-B3A6-41ADBFFAB31E}"/>
    <pc:docChg chg="undo custSel modSld modMainMaster">
      <pc:chgData name="Katnich, Rob" userId="2fd29f00-9b45-4dfd-a29c-7451e8654a76" providerId="ADAL" clId="{F64BAA30-883C-844A-B3A6-41ADBFFAB31E}" dt="2026-04-08T19:27:15.904" v="68" actId="1036"/>
      <pc:docMkLst>
        <pc:docMk/>
      </pc:docMkLst>
      <pc:sldChg chg="delSp modSp mod">
        <pc:chgData name="Katnich, Rob" userId="2fd29f00-9b45-4dfd-a29c-7451e8654a76" providerId="ADAL" clId="{F64BAA30-883C-844A-B3A6-41ADBFFAB31E}" dt="2026-04-08T19:27:15.904" v="68" actId="1036"/>
        <pc:sldMkLst>
          <pc:docMk/>
          <pc:sldMk cId="1454044490" sldId="257"/>
        </pc:sldMkLst>
        <pc:spChg chg="mod">
          <ac:chgData name="Katnich, Rob" userId="2fd29f00-9b45-4dfd-a29c-7451e8654a76" providerId="ADAL" clId="{F64BAA30-883C-844A-B3A6-41ADBFFAB31E}" dt="2026-04-08T19:26:54.214" v="51" actId="1036"/>
          <ac:spMkLst>
            <pc:docMk/>
            <pc:sldMk cId="1454044490" sldId="257"/>
            <ac:spMk id="3" creationId="{A4767C15-7B46-FA90-B782-AAC06D69ADBF}"/>
          </ac:spMkLst>
        </pc:spChg>
        <pc:spChg chg="mod">
          <ac:chgData name="Katnich, Rob" userId="2fd29f00-9b45-4dfd-a29c-7451e8654a76" providerId="ADAL" clId="{F64BAA30-883C-844A-B3A6-41ADBFFAB31E}" dt="2026-04-08T19:26:54.214" v="51" actId="1036"/>
          <ac:spMkLst>
            <pc:docMk/>
            <pc:sldMk cId="1454044490" sldId="257"/>
            <ac:spMk id="4" creationId="{5173469E-C6B6-F8AA-5A84-287C8031F752}"/>
          </ac:spMkLst>
        </pc:spChg>
        <pc:spChg chg="mod">
          <ac:chgData name="Katnich, Rob" userId="2fd29f00-9b45-4dfd-a29c-7451e8654a76" providerId="ADAL" clId="{F64BAA30-883C-844A-B3A6-41ADBFFAB31E}" dt="2026-04-08T19:27:15.904" v="68" actId="1036"/>
          <ac:spMkLst>
            <pc:docMk/>
            <pc:sldMk cId="1454044490" sldId="257"/>
            <ac:spMk id="5" creationId="{8E3C0BCF-68BF-8A83-A814-6EDD5ABF70B8}"/>
          </ac:spMkLst>
        </pc:spChg>
        <pc:spChg chg="mod">
          <ac:chgData name="Katnich, Rob" userId="2fd29f00-9b45-4dfd-a29c-7451e8654a76" providerId="ADAL" clId="{F64BAA30-883C-844A-B3A6-41ADBFFAB31E}" dt="2026-04-08T19:27:15.904" v="68" actId="1036"/>
          <ac:spMkLst>
            <pc:docMk/>
            <pc:sldMk cId="1454044490" sldId="257"/>
            <ac:spMk id="6" creationId="{AFFB2B1A-B8EC-9DA1-67DA-4DF7E5D0485C}"/>
          </ac:spMkLst>
        </pc:spChg>
        <pc:picChg chg="del">
          <ac:chgData name="Katnich, Rob" userId="2fd29f00-9b45-4dfd-a29c-7451e8654a76" providerId="ADAL" clId="{F64BAA30-883C-844A-B3A6-41ADBFFAB31E}" dt="2026-04-08T19:26:40.234" v="39" actId="478"/>
          <ac:picMkLst>
            <pc:docMk/>
            <pc:sldMk cId="1454044490" sldId="257"/>
            <ac:picMk id="7" creationId="{447F2277-94EA-B811-0B9D-26C0CF148B99}"/>
          </ac:picMkLst>
        </pc:picChg>
        <pc:picChg chg="del">
          <ac:chgData name="Katnich, Rob" userId="2fd29f00-9b45-4dfd-a29c-7451e8654a76" providerId="ADAL" clId="{F64BAA30-883C-844A-B3A6-41ADBFFAB31E}" dt="2026-04-08T19:24:49.508" v="3" actId="478"/>
          <ac:picMkLst>
            <pc:docMk/>
            <pc:sldMk cId="1454044490" sldId="257"/>
            <ac:picMk id="8" creationId="{7066A509-C51B-2877-21E1-041A1A9341E8}"/>
          </ac:picMkLst>
        </pc:picChg>
      </pc:sldChg>
      <pc:sldMasterChg chg="delSldLayout modSldLayout">
        <pc:chgData name="Katnich, Rob" userId="2fd29f00-9b45-4dfd-a29c-7451e8654a76" providerId="ADAL" clId="{F64BAA30-883C-844A-B3A6-41ADBFFAB31E}" dt="2026-04-08T19:24:43.261" v="2" actId="14826"/>
        <pc:sldMasterMkLst>
          <pc:docMk/>
          <pc:sldMasterMk cId="2675293549" sldId="2147483648"/>
        </pc:sldMasterMkLst>
        <pc:sldLayoutChg chg="modSp">
          <pc:chgData name="Katnich, Rob" userId="2fd29f00-9b45-4dfd-a29c-7451e8654a76" providerId="ADAL" clId="{F64BAA30-883C-844A-B3A6-41ADBFFAB31E}" dt="2026-04-08T19:24:43.261" v="2" actId="14826"/>
          <pc:sldLayoutMkLst>
            <pc:docMk/>
            <pc:sldMasterMk cId="2675293549" sldId="2147483648"/>
            <pc:sldLayoutMk cId="1170602" sldId="2147483649"/>
          </pc:sldLayoutMkLst>
          <pc:picChg chg="mod">
            <ac:chgData name="Katnich, Rob" userId="2fd29f00-9b45-4dfd-a29c-7451e8654a76" providerId="ADAL" clId="{F64BAA30-883C-844A-B3A6-41ADBFFAB31E}" dt="2026-04-08T19:24:43.261" v="2" actId="14826"/>
            <ac:picMkLst>
              <pc:docMk/>
              <pc:sldMasterMk cId="2675293549" sldId="2147483648"/>
              <pc:sldLayoutMk cId="1170602" sldId="2147483649"/>
              <ac:picMk id="8" creationId="{00C0AB9E-1393-E8C9-628C-4036FD71618B}"/>
            </ac:picMkLst>
          </pc:picChg>
        </pc:sldLayoutChg>
        <pc:sldLayoutChg chg="del">
          <pc:chgData name="Katnich, Rob" userId="2fd29f00-9b45-4dfd-a29c-7451e8654a76" providerId="ADAL" clId="{F64BAA30-883C-844A-B3A6-41ADBFFAB31E}" dt="2026-04-08T19:24:23.466" v="1" actId="2696"/>
          <pc:sldLayoutMkLst>
            <pc:docMk/>
            <pc:sldMasterMk cId="2675293549" sldId="2147483648"/>
            <pc:sldLayoutMk cId="2796052982" sldId="2147483650"/>
          </pc:sldLayoutMkLst>
        </pc:sldLayoutChg>
        <pc:sldLayoutChg chg="del">
          <pc:chgData name="Katnich, Rob" userId="2fd29f00-9b45-4dfd-a29c-7451e8654a76" providerId="ADAL" clId="{F64BAA30-883C-844A-B3A6-41ADBFFAB31E}" dt="2026-04-08T19:24:23.465" v="0" actId="2696"/>
          <pc:sldLayoutMkLst>
            <pc:docMk/>
            <pc:sldMasterMk cId="2675293549" sldId="2147483648"/>
            <pc:sldLayoutMk cId="1184875906" sldId="2147483651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0C0AB9E-1393-E8C9-628C-4036FD7161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5293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4767C15-7B46-FA90-B782-AAC06D69ADBF}"/>
              </a:ext>
            </a:extLst>
          </p:cNvPr>
          <p:cNvSpPr txBox="1"/>
          <p:nvPr/>
        </p:nvSpPr>
        <p:spPr>
          <a:xfrm>
            <a:off x="0" y="8239599"/>
            <a:ext cx="13716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 </a:t>
            </a:r>
            <a:r>
              <a:rPr lang="en-US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73469E-C6B6-F8AA-5A84-287C8031F752}"/>
              </a:ext>
            </a:extLst>
          </p:cNvPr>
          <p:cNvSpPr txBox="1"/>
          <p:nvPr/>
        </p:nvSpPr>
        <p:spPr>
          <a:xfrm>
            <a:off x="0" y="9153999"/>
            <a:ext cx="1371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City, ST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3C0BCF-68BF-8A83-A814-6EDD5ABF70B8}"/>
              </a:ext>
            </a:extLst>
          </p:cNvPr>
          <p:cNvSpPr txBox="1"/>
          <p:nvPr/>
        </p:nvSpPr>
        <p:spPr>
          <a:xfrm>
            <a:off x="0" y="12457462"/>
            <a:ext cx="1371600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200" b="1" dirty="0">
                <a:solidFill>
                  <a:srgbClr val="0C27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Rank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FB2B1A-B8EC-9DA1-67DA-4DF7E5D0485C}"/>
              </a:ext>
            </a:extLst>
          </p:cNvPr>
          <p:cNvSpPr txBox="1"/>
          <p:nvPr/>
        </p:nvSpPr>
        <p:spPr>
          <a:xfrm>
            <a:off x="0" y="13154712"/>
            <a:ext cx="13716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>
                <a:solidFill>
                  <a:srgbClr val="0C27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14540444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8BE4D02EE236E4FB3356009FCC8FA3E" ma:contentTypeVersion="14" ma:contentTypeDescription="Create a new document." ma:contentTypeScope="" ma:versionID="6a83c47f54d3aa9c4a225ba1c96c0f34">
  <xsd:schema xmlns:xsd="http://www.w3.org/2001/XMLSchema" xmlns:xs="http://www.w3.org/2001/XMLSchema" xmlns:p="http://schemas.microsoft.com/office/2006/metadata/properties" xmlns:ns2="946ad683-53cb-46c1-8982-dfa46c3f446d" xmlns:ns3="03aeff3b-0d1c-4b7b-8f7b-8f0fc5eda02e" targetNamespace="http://schemas.microsoft.com/office/2006/metadata/properties" ma:root="true" ma:fieldsID="10e27c2d9e46114aeb57afe7e644ec8a" ns2:_="" ns3:_="">
    <xsd:import namespace="946ad683-53cb-46c1-8982-dfa46c3f446d"/>
    <xsd:import namespace="03aeff3b-0d1c-4b7b-8f7b-8f0fc5eda02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BillingMetadata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6ad683-53cb-46c1-8982-dfa46c3f446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bb447bb2-6a8d-4126-bc9d-6a44a9cb4e1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aeff3b-0d1c-4b7b-8f7b-8f0fc5eda02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2cd9f7e8-fc58-4c80-982c-35c4239750ae}" ma:internalName="TaxCatchAll" ma:showField="CatchAllData" ma:web="03aeff3b-0d1c-4b7b-8f7b-8f0fc5eda02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46ad683-53cb-46c1-8982-dfa46c3f446d">
      <Terms xmlns="http://schemas.microsoft.com/office/infopath/2007/PartnerControls"/>
    </lcf76f155ced4ddcb4097134ff3c332f>
    <TaxCatchAll xmlns="03aeff3b-0d1c-4b7b-8f7b-8f0fc5eda02e" xsi:nil="true"/>
  </documentManagement>
</p:properties>
</file>

<file path=customXml/itemProps1.xml><?xml version="1.0" encoding="utf-8"?>
<ds:datastoreItem xmlns:ds="http://schemas.openxmlformats.org/officeDocument/2006/customXml" ds:itemID="{A1D5A567-2BF3-4F6F-B2D3-522842227B80}"/>
</file>

<file path=customXml/itemProps2.xml><?xml version="1.0" encoding="utf-8"?>
<ds:datastoreItem xmlns:ds="http://schemas.openxmlformats.org/officeDocument/2006/customXml" ds:itemID="{EABA4388-2D6E-4660-8069-6D551519F8A2}"/>
</file>

<file path=customXml/itemProps3.xml><?xml version="1.0" encoding="utf-8"?>
<ds:datastoreItem xmlns:ds="http://schemas.openxmlformats.org/officeDocument/2006/customXml" ds:itemID="{3B510B9F-6436-4730-9B4A-30FF949305B7}"/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7</Words>
  <Application>Microsoft Macintosh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Katnich, Rob</dc:creator>
  <cp:lastModifiedBy>Katnich, Rob</cp:lastModifiedBy>
  <cp:revision>1</cp:revision>
  <dcterms:created xsi:type="dcterms:W3CDTF">2025-04-14T17:12:21Z</dcterms:created>
  <dcterms:modified xsi:type="dcterms:W3CDTF">2026-04-08T19:30:15Z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0x010100A8BE4D02EE236E4FB3356009FCC8FA3E</vt:lpwstr>
  </property>
</Properties>
</file>