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D4915F-FB94-DA49-9B29-19707D139AB6}" v="4" dt="2026-04-17T14:17:54.0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02"/>
    <p:restoredTop sz="96302"/>
  </p:normalViewPr>
  <p:slideViewPr>
    <p:cSldViewPr snapToGrid="0">
      <p:cViewPr>
        <p:scale>
          <a:sx n="364" d="100"/>
          <a:sy n="364" d="100"/>
        </p:scale>
        <p:origin x="-11360" y="-24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7DD4915F-FB94-DA49-9B29-19707D139AB6}"/>
    <pc:docChg chg="custSel modSld modMainMaster">
      <pc:chgData name="Katnich, Rob" userId="2fd29f00-9b45-4dfd-a29c-7451e8654a76" providerId="ADAL" clId="{7DD4915F-FB94-DA49-9B29-19707D139AB6}" dt="2026-04-17T14:38:52.635" v="13" actId="1035"/>
      <pc:docMkLst>
        <pc:docMk/>
      </pc:docMkLst>
      <pc:sldChg chg="addSp delSp modSp mod">
        <pc:chgData name="Katnich, Rob" userId="2fd29f00-9b45-4dfd-a29c-7451e8654a76" providerId="ADAL" clId="{7DD4915F-FB94-DA49-9B29-19707D139AB6}" dt="2026-04-17T14:38:52.635" v="13" actId="1035"/>
        <pc:sldMkLst>
          <pc:docMk/>
          <pc:sldMk cId="1454044490" sldId="257"/>
        </pc:sldMkLst>
        <pc:spChg chg="add mod">
          <ac:chgData name="Katnich, Rob" userId="2fd29f00-9b45-4dfd-a29c-7451e8654a76" providerId="ADAL" clId="{7DD4915F-FB94-DA49-9B29-19707D139AB6}" dt="2026-04-17T14:17:54.068" v="4"/>
          <ac:spMkLst>
            <pc:docMk/>
            <pc:sldMk cId="1454044490" sldId="257"/>
            <ac:spMk id="2" creationId="{CB328B3D-EA37-6919-0437-B89764C1E8B9}"/>
          </ac:spMkLst>
        </pc:spChg>
        <pc:spChg chg="del">
          <ac:chgData name="Katnich, Rob" userId="2fd29f00-9b45-4dfd-a29c-7451e8654a76" providerId="ADAL" clId="{7DD4915F-FB94-DA49-9B29-19707D139AB6}" dt="2026-04-17T14:17:41.771" v="3" actId="478"/>
          <ac:spMkLst>
            <pc:docMk/>
            <pc:sldMk cId="1454044490" sldId="257"/>
            <ac:spMk id="3" creationId="{A4767C15-7B46-FA90-B782-AAC06D69ADBF}"/>
          </ac:spMkLst>
        </pc:spChg>
        <pc:spChg chg="del">
          <ac:chgData name="Katnich, Rob" userId="2fd29f00-9b45-4dfd-a29c-7451e8654a76" providerId="ADAL" clId="{7DD4915F-FB94-DA49-9B29-19707D139AB6}" dt="2026-04-17T14:17:41.771" v="3" actId="478"/>
          <ac:spMkLst>
            <pc:docMk/>
            <pc:sldMk cId="1454044490" sldId="257"/>
            <ac:spMk id="4" creationId="{5173469E-C6B6-F8AA-5A84-287C8031F752}"/>
          </ac:spMkLst>
        </pc:spChg>
        <pc:spChg chg="del">
          <ac:chgData name="Katnich, Rob" userId="2fd29f00-9b45-4dfd-a29c-7451e8654a76" providerId="ADAL" clId="{7DD4915F-FB94-DA49-9B29-19707D139AB6}" dt="2026-04-17T14:17:41.771" v="3" actId="478"/>
          <ac:spMkLst>
            <pc:docMk/>
            <pc:sldMk cId="1454044490" sldId="257"/>
            <ac:spMk id="5" creationId="{8E3C0BCF-68BF-8A83-A814-6EDD5ABF70B8}"/>
          </ac:spMkLst>
        </pc:spChg>
        <pc:spChg chg="del">
          <ac:chgData name="Katnich, Rob" userId="2fd29f00-9b45-4dfd-a29c-7451e8654a76" providerId="ADAL" clId="{7DD4915F-FB94-DA49-9B29-19707D139AB6}" dt="2026-04-17T14:17:41.771" v="3" actId="478"/>
          <ac:spMkLst>
            <pc:docMk/>
            <pc:sldMk cId="1454044490" sldId="257"/>
            <ac:spMk id="6" creationId="{AFFB2B1A-B8EC-9DA1-67DA-4DF7E5D0485C}"/>
          </ac:spMkLst>
        </pc:spChg>
        <pc:spChg chg="add mod">
          <ac:chgData name="Katnich, Rob" userId="2fd29f00-9b45-4dfd-a29c-7451e8654a76" providerId="ADAL" clId="{7DD4915F-FB94-DA49-9B29-19707D139AB6}" dt="2026-04-17T14:17:54.068" v="4"/>
          <ac:spMkLst>
            <pc:docMk/>
            <pc:sldMk cId="1454044490" sldId="257"/>
            <ac:spMk id="7" creationId="{889391B6-BC17-E75F-D14B-CB77A57052FA}"/>
          </ac:spMkLst>
        </pc:spChg>
        <pc:spChg chg="add mod">
          <ac:chgData name="Katnich, Rob" userId="2fd29f00-9b45-4dfd-a29c-7451e8654a76" providerId="ADAL" clId="{7DD4915F-FB94-DA49-9B29-19707D139AB6}" dt="2026-04-17T14:38:52.635" v="13" actId="1035"/>
          <ac:spMkLst>
            <pc:docMk/>
            <pc:sldMk cId="1454044490" sldId="257"/>
            <ac:spMk id="9" creationId="{A6E9BFC3-09D4-747C-CBDC-17CD874C179F}"/>
          </ac:spMkLst>
        </pc:spChg>
        <pc:spChg chg="add mod">
          <ac:chgData name="Katnich, Rob" userId="2fd29f00-9b45-4dfd-a29c-7451e8654a76" providerId="ADAL" clId="{7DD4915F-FB94-DA49-9B29-19707D139AB6}" dt="2026-04-17T14:38:52.635" v="13" actId="1035"/>
          <ac:spMkLst>
            <pc:docMk/>
            <pc:sldMk cId="1454044490" sldId="257"/>
            <ac:spMk id="10" creationId="{2A51BE33-B810-B24A-11BE-E57966BF6E8E}"/>
          </ac:spMkLst>
        </pc:spChg>
        <pc:spChg chg="add del mod">
          <ac:chgData name="Katnich, Rob" userId="2fd29f00-9b45-4dfd-a29c-7451e8654a76" providerId="ADAL" clId="{7DD4915F-FB94-DA49-9B29-19707D139AB6}" dt="2026-04-17T14:17:57.864" v="5" actId="478"/>
          <ac:spMkLst>
            <pc:docMk/>
            <pc:sldMk cId="1454044490" sldId="257"/>
            <ac:spMk id="12" creationId="{C4FF0883-C393-329F-E77C-BEB34935780E}"/>
          </ac:spMkLst>
        </pc:spChg>
        <pc:picChg chg="del">
          <ac:chgData name="Katnich, Rob" userId="2fd29f00-9b45-4dfd-a29c-7451e8654a76" providerId="ADAL" clId="{7DD4915F-FB94-DA49-9B29-19707D139AB6}" dt="2026-04-17T14:17:41.771" v="3" actId="478"/>
          <ac:picMkLst>
            <pc:docMk/>
            <pc:sldMk cId="1454044490" sldId="257"/>
            <ac:picMk id="8" creationId="{7066A509-C51B-2877-21E1-041A1A9341E8}"/>
          </ac:picMkLst>
        </pc:picChg>
        <pc:picChg chg="add mod">
          <ac:chgData name="Katnich, Rob" userId="2fd29f00-9b45-4dfd-a29c-7451e8654a76" providerId="ADAL" clId="{7DD4915F-FB94-DA49-9B29-19707D139AB6}" dt="2026-04-17T14:17:54.068" v="4"/>
          <ac:picMkLst>
            <pc:docMk/>
            <pc:sldMk cId="1454044490" sldId="257"/>
            <ac:picMk id="11" creationId="{8713DB8E-1C91-2750-4EB4-674426486DF4}"/>
          </ac:picMkLst>
        </pc:picChg>
      </pc:sldChg>
      <pc:sldMasterChg chg="modSldLayout">
        <pc:chgData name="Katnich, Rob" userId="2fd29f00-9b45-4dfd-a29c-7451e8654a76" providerId="ADAL" clId="{7DD4915F-FB94-DA49-9B29-19707D139AB6}" dt="2026-04-17T14:17:36.457" v="2" actId="14826"/>
        <pc:sldMasterMkLst>
          <pc:docMk/>
          <pc:sldMasterMk cId="2675293549" sldId="2147483648"/>
        </pc:sldMasterMkLst>
        <pc:sldLayoutChg chg="addSp modSp">
          <pc:chgData name="Katnich, Rob" userId="2fd29f00-9b45-4dfd-a29c-7451e8654a76" providerId="ADAL" clId="{7DD4915F-FB94-DA49-9B29-19707D139AB6}" dt="2026-04-17T14:17:36.457" v="2" actId="14826"/>
          <pc:sldLayoutMkLst>
            <pc:docMk/>
            <pc:sldMasterMk cId="2675293549" sldId="2147483648"/>
            <pc:sldLayoutMk cId="1170602" sldId="2147483649"/>
          </pc:sldLayoutMkLst>
          <pc:picChg chg="add mod">
            <ac:chgData name="Katnich, Rob" userId="2fd29f00-9b45-4dfd-a29c-7451e8654a76" providerId="ADAL" clId="{7DD4915F-FB94-DA49-9B29-19707D139AB6}" dt="2026-04-17T14:17:30.164" v="1" actId="571"/>
            <ac:picMkLst>
              <pc:docMk/>
              <pc:sldMasterMk cId="2675293549" sldId="2147483648"/>
              <pc:sldLayoutMk cId="1170602" sldId="2147483649"/>
              <ac:picMk id="2" creationId="{4199A21F-974A-5DA5-2ED9-B0A965E3EB75}"/>
            </ac:picMkLst>
          </pc:picChg>
          <pc:picChg chg="mod">
            <ac:chgData name="Katnich, Rob" userId="2fd29f00-9b45-4dfd-a29c-7451e8654a76" providerId="ADAL" clId="{7DD4915F-FB94-DA49-9B29-19707D139AB6}" dt="2026-04-17T14:17:36.457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  <pc:docChgLst>
    <pc:chgData name="Katnich, Rob" userId="2fd29f00-9b45-4dfd-a29c-7451e8654a76" providerId="ADAL" clId="{8B934C67-1A1D-934C-B148-37C449ABA038}"/>
    <pc:docChg chg="modMainMaster">
      <pc:chgData name="Katnich, Rob" userId="2fd29f00-9b45-4dfd-a29c-7451e8654a76" providerId="ADAL" clId="{8B934C67-1A1D-934C-B148-37C449ABA038}" dt="2025-04-16T19:33:43.395" v="2" actId="14826"/>
      <pc:docMkLst>
        <pc:docMk/>
      </pc:docMkLst>
      <pc:sldMasterChg chg="modSldLayout">
        <pc:chgData name="Katnich, Rob" userId="2fd29f00-9b45-4dfd-a29c-7451e8654a76" providerId="ADAL" clId="{8B934C67-1A1D-934C-B148-37C449ABA038}" dt="2025-04-16T19:33:43.395" v="2" actId="14826"/>
        <pc:sldMasterMkLst>
          <pc:docMk/>
          <pc:sldMasterMk cId="2675293549" sldId="2147483648"/>
        </pc:sldMasterMkLst>
        <pc:sldLayoutChg chg="addSp modSp">
          <pc:chgData name="Katnich, Rob" userId="2fd29f00-9b45-4dfd-a29c-7451e8654a76" providerId="ADAL" clId="{8B934C67-1A1D-934C-B148-37C449ABA038}" dt="2025-04-16T19:33:43.395" v="2" actId="14826"/>
          <pc:sldLayoutMkLst>
            <pc:docMk/>
            <pc:sldMasterMk cId="2675293549" sldId="2147483648"/>
            <pc:sldLayoutMk cId="1170602" sldId="2147483649"/>
          </pc:sldLayoutMkLst>
          <pc:picChg chg="add mod">
            <ac:chgData name="Katnich, Rob" userId="2fd29f00-9b45-4dfd-a29c-7451e8654a76" providerId="ADAL" clId="{8B934C67-1A1D-934C-B148-37C449ABA038}" dt="2025-04-16T19:33:36.487" v="1" actId="571"/>
            <ac:picMkLst>
              <pc:docMk/>
              <pc:sldMasterMk cId="2675293549" sldId="2147483648"/>
              <pc:sldLayoutMk cId="1170602" sldId="2147483649"/>
              <ac:picMk id="2" creationId="{CC8ECDD1-2774-B285-C9D5-AF29D59095F1}"/>
            </ac:picMkLst>
          </pc:picChg>
          <pc:picChg chg="mod">
            <ac:chgData name="Katnich, Rob" userId="2fd29f00-9b45-4dfd-a29c-7451e8654a76" providerId="ADAL" clId="{8B934C67-1A1D-934C-B148-37C449ABA038}" dt="2025-04-16T19:33:43.395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328B3D-EA37-6919-0437-B89764C1E8B9}"/>
              </a:ext>
            </a:extLst>
          </p:cNvPr>
          <p:cNvSpPr txBox="1"/>
          <p:nvPr/>
        </p:nvSpPr>
        <p:spPr>
          <a:xfrm>
            <a:off x="1209055" y="12039226"/>
            <a:ext cx="1371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9391B6-BC17-E75F-D14B-CB77A57052FA}"/>
              </a:ext>
            </a:extLst>
          </p:cNvPr>
          <p:cNvSpPr txBox="1"/>
          <p:nvPr/>
        </p:nvSpPr>
        <p:spPr>
          <a:xfrm>
            <a:off x="1221466" y="12953626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E9BFC3-09D4-747C-CBDC-17CD874C179F}"/>
              </a:ext>
            </a:extLst>
          </p:cNvPr>
          <p:cNvSpPr txBox="1"/>
          <p:nvPr/>
        </p:nvSpPr>
        <p:spPr>
          <a:xfrm>
            <a:off x="10218772" y="11145395"/>
            <a:ext cx="1873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51BE33-B810-B24A-11BE-E57966BF6E8E}"/>
              </a:ext>
            </a:extLst>
          </p:cNvPr>
          <p:cNvSpPr txBox="1"/>
          <p:nvPr/>
        </p:nvSpPr>
        <p:spPr>
          <a:xfrm>
            <a:off x="10218772" y="11543510"/>
            <a:ext cx="1873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713DB8E-1C91-2750-4EB4-674426486D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35725" y="11012395"/>
            <a:ext cx="3670715" cy="9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7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2</cp:revision>
  <dcterms:created xsi:type="dcterms:W3CDTF">2025-04-14T17:12:21Z</dcterms:created>
  <dcterms:modified xsi:type="dcterms:W3CDTF">2026-04-17T14:38:53Z</dcterms:modified>
</cp:coreProperties>
</file>