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FD0F21-D6E9-6F45-8C57-7212FBCD90D2}" v="2" dt="2026-04-16T22:56:08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 varScale="1">
        <p:scale>
          <a:sx n="85" d="100"/>
          <a:sy n="85" d="100"/>
        </p:scale>
        <p:origin x="6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BC6A7C3D-EDF6-CB40-9E95-ABE9DA18A5FF}"/>
    <pc:docChg chg="modMainMaster">
      <pc:chgData name="Katnich, Rob" userId="2fd29f00-9b45-4dfd-a29c-7451e8654a76" providerId="ADAL" clId="{BC6A7C3D-EDF6-CB40-9E95-ABE9DA18A5FF}" dt="2025-04-16T19:32:33.314" v="2" actId="14826"/>
      <pc:docMkLst>
        <pc:docMk/>
      </pc:docMkLst>
      <pc:sldMasterChg chg="modSldLayout">
        <pc:chgData name="Katnich, Rob" userId="2fd29f00-9b45-4dfd-a29c-7451e8654a76" providerId="ADAL" clId="{BC6A7C3D-EDF6-CB40-9E95-ABE9DA18A5FF}" dt="2025-04-16T19:32:33.314" v="2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BC6A7C3D-EDF6-CB40-9E95-ABE9DA18A5FF}" dt="2025-04-16T19:32:33.314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BC6A7C3D-EDF6-CB40-9E95-ABE9DA18A5FF}" dt="2025-04-16T19:32:33.314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74FD0F21-D6E9-6F45-8C57-7212FBCD90D2}"/>
    <pc:docChg chg="undo custSel modSld modMainMaster">
      <pc:chgData name="Katnich, Rob" userId="2fd29f00-9b45-4dfd-a29c-7451e8654a76" providerId="ADAL" clId="{74FD0F21-D6E9-6F45-8C57-7212FBCD90D2}" dt="2026-04-17T14:52:34.543" v="21" actId="1035"/>
      <pc:docMkLst>
        <pc:docMk/>
      </pc:docMkLst>
      <pc:sldChg chg="addSp delSp modSp mod">
        <pc:chgData name="Katnich, Rob" userId="2fd29f00-9b45-4dfd-a29c-7451e8654a76" providerId="ADAL" clId="{74FD0F21-D6E9-6F45-8C57-7212FBCD90D2}" dt="2026-04-17T14:52:34.543" v="21" actId="1035"/>
        <pc:sldMkLst>
          <pc:docMk/>
          <pc:sldMk cId="1454044490" sldId="257"/>
        </pc:sldMkLst>
        <pc:spChg chg="add mod">
          <ac:chgData name="Katnich, Rob" userId="2fd29f00-9b45-4dfd-a29c-7451e8654a76" providerId="ADAL" clId="{74FD0F21-D6E9-6F45-8C57-7212FBCD90D2}" dt="2026-04-17T14:52:34.543" v="21" actId="1035"/>
          <ac:spMkLst>
            <pc:docMk/>
            <pc:sldMk cId="1454044490" sldId="257"/>
            <ac:spMk id="2" creationId="{1FFDB42D-A821-FFF8-8424-C08EA1E7274A}"/>
          </ac:spMkLst>
        </pc:spChg>
        <pc:spChg chg="del">
          <ac:chgData name="Katnich, Rob" userId="2fd29f00-9b45-4dfd-a29c-7451e8654a76" providerId="ADAL" clId="{74FD0F21-D6E9-6F45-8C57-7212FBCD90D2}" dt="2026-04-16T22:56:03.291" v="3" actId="478"/>
          <ac:spMkLst>
            <pc:docMk/>
            <pc:sldMk cId="1454044490" sldId="257"/>
            <ac:spMk id="3" creationId="{A4767C15-7B46-FA90-B782-AAC06D69ADBF}"/>
          </ac:spMkLst>
        </pc:spChg>
        <pc:spChg chg="del">
          <ac:chgData name="Katnich, Rob" userId="2fd29f00-9b45-4dfd-a29c-7451e8654a76" providerId="ADAL" clId="{74FD0F21-D6E9-6F45-8C57-7212FBCD90D2}" dt="2026-04-16T22:56:03.291" v="3" actId="478"/>
          <ac:spMkLst>
            <pc:docMk/>
            <pc:sldMk cId="1454044490" sldId="257"/>
            <ac:spMk id="4" creationId="{5173469E-C6B6-F8AA-5A84-287C8031F752}"/>
          </ac:spMkLst>
        </pc:spChg>
        <pc:spChg chg="del">
          <ac:chgData name="Katnich, Rob" userId="2fd29f00-9b45-4dfd-a29c-7451e8654a76" providerId="ADAL" clId="{74FD0F21-D6E9-6F45-8C57-7212FBCD90D2}" dt="2026-04-16T22:56:03.291" v="3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74FD0F21-D6E9-6F45-8C57-7212FBCD90D2}" dt="2026-04-16T22:56:03.291" v="3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74FD0F21-D6E9-6F45-8C57-7212FBCD90D2}" dt="2026-04-17T14:52:34.543" v="21" actId="1035"/>
          <ac:spMkLst>
            <pc:docMk/>
            <pc:sldMk cId="1454044490" sldId="257"/>
            <ac:spMk id="7" creationId="{824FE51A-DEE0-3815-D6CA-813F786FEFC4}"/>
          </ac:spMkLst>
        </pc:spChg>
        <pc:spChg chg="add mod">
          <ac:chgData name="Katnich, Rob" userId="2fd29f00-9b45-4dfd-a29c-7451e8654a76" providerId="ADAL" clId="{74FD0F21-D6E9-6F45-8C57-7212FBCD90D2}" dt="2026-04-17T14:39:28.319" v="16" actId="1037"/>
          <ac:spMkLst>
            <pc:docMk/>
            <pc:sldMk cId="1454044490" sldId="257"/>
            <ac:spMk id="9" creationId="{F49E5BF7-20A1-43AE-A915-43629F1C81EF}"/>
          </ac:spMkLst>
        </pc:spChg>
        <pc:spChg chg="add mod">
          <ac:chgData name="Katnich, Rob" userId="2fd29f00-9b45-4dfd-a29c-7451e8654a76" providerId="ADAL" clId="{74FD0F21-D6E9-6F45-8C57-7212FBCD90D2}" dt="2026-04-17T14:39:28.319" v="16" actId="1037"/>
          <ac:spMkLst>
            <pc:docMk/>
            <pc:sldMk cId="1454044490" sldId="257"/>
            <ac:spMk id="10" creationId="{D8D1EB87-B56B-E631-2CB5-0F0442D23B76}"/>
          </ac:spMkLst>
        </pc:spChg>
        <pc:picChg chg="del">
          <ac:chgData name="Katnich, Rob" userId="2fd29f00-9b45-4dfd-a29c-7451e8654a76" providerId="ADAL" clId="{74FD0F21-D6E9-6F45-8C57-7212FBCD90D2}" dt="2026-04-16T22:56:03.291" v="3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74FD0F21-D6E9-6F45-8C57-7212FBCD90D2}" dt="2026-04-17T14:52:34.543" v="21" actId="1035"/>
          <ac:picMkLst>
            <pc:docMk/>
            <pc:sldMk cId="1454044490" sldId="257"/>
            <ac:picMk id="11" creationId="{08D420C9-FE56-BDE7-0563-C6E7B24AF084}"/>
          </ac:picMkLst>
        </pc:picChg>
      </pc:sldChg>
      <pc:sldMasterChg chg="modSldLayout">
        <pc:chgData name="Katnich, Rob" userId="2fd29f00-9b45-4dfd-a29c-7451e8654a76" providerId="ADAL" clId="{74FD0F21-D6E9-6F45-8C57-7212FBCD90D2}" dt="2026-04-16T22:56:00.486" v="2" actId="14826"/>
        <pc:sldMasterMkLst>
          <pc:docMk/>
          <pc:sldMasterMk cId="2675293549" sldId="2147483648"/>
        </pc:sldMasterMkLst>
        <pc:sldLayoutChg chg="modSp mod">
          <pc:chgData name="Katnich, Rob" userId="2fd29f00-9b45-4dfd-a29c-7451e8654a76" providerId="ADAL" clId="{74FD0F21-D6E9-6F45-8C57-7212FBCD90D2}" dt="2026-04-16T22:56:00.486" v="2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74FD0F21-D6E9-6F45-8C57-7212FBCD90D2}" dt="2026-04-16T22:56:00.486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DB42D-A821-FFF8-8424-C08EA1E7274A}"/>
              </a:ext>
            </a:extLst>
          </p:cNvPr>
          <p:cNvSpPr txBox="1"/>
          <p:nvPr/>
        </p:nvSpPr>
        <p:spPr>
          <a:xfrm>
            <a:off x="1209055" y="9161010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4FE51A-DEE0-3815-D6CA-813F786FEFC4}"/>
              </a:ext>
            </a:extLst>
          </p:cNvPr>
          <p:cNvSpPr txBox="1"/>
          <p:nvPr/>
        </p:nvSpPr>
        <p:spPr>
          <a:xfrm>
            <a:off x="1221466" y="10075410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E5BF7-20A1-43AE-A915-43629F1C81EF}"/>
              </a:ext>
            </a:extLst>
          </p:cNvPr>
          <p:cNvSpPr txBox="1"/>
          <p:nvPr/>
        </p:nvSpPr>
        <p:spPr>
          <a:xfrm>
            <a:off x="10222228" y="11735419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D1EB87-B56B-E631-2CB5-0F0442D23B76}"/>
              </a:ext>
            </a:extLst>
          </p:cNvPr>
          <p:cNvSpPr txBox="1"/>
          <p:nvPr/>
        </p:nvSpPr>
        <p:spPr>
          <a:xfrm>
            <a:off x="10222228" y="12133534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D420C9-FE56-BDE7-0563-C6E7B24AF0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8134179"/>
            <a:ext cx="3670715" cy="9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2026-04-17T14:52:35Z</dcterms:modified>
</cp:coreProperties>
</file>