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A5E139-E619-384B-BEB1-FD54CB1D5E2A}" v="4" dt="2026-04-16T22:53:55.1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02"/>
  </p:normalViewPr>
  <p:slideViewPr>
    <p:cSldViewPr snapToGrid="0">
      <p:cViewPr>
        <p:scale>
          <a:sx n="318" d="100"/>
          <a:sy n="318" d="100"/>
        </p:scale>
        <p:origin x="-9640" y="-168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2BA5E139-E619-384B-BEB1-FD54CB1D5E2A}"/>
    <pc:docChg chg="undo custSel modSld modMainMaster">
      <pc:chgData name="Katnich, Rob" userId="2fd29f00-9b45-4dfd-a29c-7451e8654a76" providerId="ADAL" clId="{2BA5E139-E619-384B-BEB1-FD54CB1D5E2A}" dt="2026-04-17T15:03:33.220" v="128" actId="1037"/>
      <pc:docMkLst>
        <pc:docMk/>
      </pc:docMkLst>
      <pc:sldChg chg="addSp delSp modSp mod">
        <pc:chgData name="Katnich, Rob" userId="2fd29f00-9b45-4dfd-a29c-7451e8654a76" providerId="ADAL" clId="{2BA5E139-E619-384B-BEB1-FD54CB1D5E2A}" dt="2026-04-17T15:03:33.220" v="128" actId="1037"/>
        <pc:sldMkLst>
          <pc:docMk/>
          <pc:sldMk cId="1454044490" sldId="257"/>
        </pc:sldMkLst>
        <pc:spChg chg="mod">
          <ac:chgData name="Katnich, Rob" userId="2fd29f00-9b45-4dfd-a29c-7451e8654a76" providerId="ADAL" clId="{2BA5E139-E619-384B-BEB1-FD54CB1D5E2A}" dt="2026-04-17T14:52:43.288" v="124" actId="1035"/>
          <ac:spMkLst>
            <pc:docMk/>
            <pc:sldMk cId="1454044490" sldId="257"/>
            <ac:spMk id="3" creationId="{A4767C15-7B46-FA90-B782-AAC06D69ADBF}"/>
          </ac:spMkLst>
        </pc:spChg>
        <pc:spChg chg="mod">
          <ac:chgData name="Katnich, Rob" userId="2fd29f00-9b45-4dfd-a29c-7451e8654a76" providerId="ADAL" clId="{2BA5E139-E619-384B-BEB1-FD54CB1D5E2A}" dt="2026-04-17T14:52:43.288" v="124" actId="1035"/>
          <ac:spMkLst>
            <pc:docMk/>
            <pc:sldMk cId="1454044490" sldId="257"/>
            <ac:spMk id="4" creationId="{5173469E-C6B6-F8AA-5A84-287C8031F752}"/>
          </ac:spMkLst>
        </pc:spChg>
        <pc:spChg chg="mod">
          <ac:chgData name="Katnich, Rob" userId="2fd29f00-9b45-4dfd-a29c-7451e8654a76" providerId="ADAL" clId="{2BA5E139-E619-384B-BEB1-FD54CB1D5E2A}" dt="2026-04-17T15:03:33.220" v="128" actId="1037"/>
          <ac:spMkLst>
            <pc:docMk/>
            <pc:sldMk cId="1454044490" sldId="257"/>
            <ac:spMk id="5" creationId="{8E3C0BCF-68BF-8A83-A814-6EDD5ABF70B8}"/>
          </ac:spMkLst>
        </pc:spChg>
        <pc:spChg chg="mod">
          <ac:chgData name="Katnich, Rob" userId="2fd29f00-9b45-4dfd-a29c-7451e8654a76" providerId="ADAL" clId="{2BA5E139-E619-384B-BEB1-FD54CB1D5E2A}" dt="2026-04-17T15:03:33.220" v="128" actId="1037"/>
          <ac:spMkLst>
            <pc:docMk/>
            <pc:sldMk cId="1454044490" sldId="257"/>
            <ac:spMk id="6" creationId="{AFFB2B1A-B8EC-9DA1-67DA-4DF7E5D0485C}"/>
          </ac:spMkLst>
        </pc:spChg>
        <pc:picChg chg="mod">
          <ac:chgData name="Katnich, Rob" userId="2fd29f00-9b45-4dfd-a29c-7451e8654a76" providerId="ADAL" clId="{2BA5E139-E619-384B-BEB1-FD54CB1D5E2A}" dt="2026-04-17T14:52:43.288" v="124" actId="1035"/>
          <ac:picMkLst>
            <pc:docMk/>
            <pc:sldMk cId="1454044490" sldId="257"/>
            <ac:picMk id="8" creationId="{7066A509-C51B-2877-21E1-041A1A9341E8}"/>
          </ac:picMkLst>
        </pc:picChg>
        <pc:cxnChg chg="add del mod">
          <ac:chgData name="Katnich, Rob" userId="2fd29f00-9b45-4dfd-a29c-7451e8654a76" providerId="ADAL" clId="{2BA5E139-E619-384B-BEB1-FD54CB1D5E2A}" dt="2026-04-16T22:55:27.912" v="105" actId="478"/>
          <ac:cxnSpMkLst>
            <pc:docMk/>
            <pc:sldMk cId="1454044490" sldId="257"/>
            <ac:cxnSpMk id="7" creationId="{9A7ABD7C-9C9B-7989-F0D9-12C5936B0AEE}"/>
          </ac:cxnSpMkLst>
        </pc:cxnChg>
      </pc:sldChg>
      <pc:sldMasterChg chg="modSldLayout">
        <pc:chgData name="Katnich, Rob" userId="2fd29f00-9b45-4dfd-a29c-7451e8654a76" providerId="ADAL" clId="{2BA5E139-E619-384B-BEB1-FD54CB1D5E2A}" dt="2026-04-16T22:50:27.326" v="2" actId="14826"/>
        <pc:sldMasterMkLst>
          <pc:docMk/>
          <pc:sldMasterMk cId="2675293549" sldId="2147483648"/>
        </pc:sldMasterMkLst>
        <pc:sldLayoutChg chg="addSp modSp">
          <pc:chgData name="Katnich, Rob" userId="2fd29f00-9b45-4dfd-a29c-7451e8654a76" providerId="ADAL" clId="{2BA5E139-E619-384B-BEB1-FD54CB1D5E2A}" dt="2026-04-16T22:50:27.326" v="2" actId="14826"/>
          <pc:sldLayoutMkLst>
            <pc:docMk/>
            <pc:sldMasterMk cId="2675293549" sldId="2147483648"/>
            <pc:sldLayoutMk cId="1170602" sldId="2147483649"/>
          </pc:sldLayoutMkLst>
          <pc:picChg chg="add mod">
            <ac:chgData name="Katnich, Rob" userId="2fd29f00-9b45-4dfd-a29c-7451e8654a76" providerId="ADAL" clId="{2BA5E139-E619-384B-BEB1-FD54CB1D5E2A}" dt="2026-04-16T22:49:54.075" v="1" actId="571"/>
            <ac:picMkLst>
              <pc:docMk/>
              <pc:sldMasterMk cId="2675293549" sldId="2147483648"/>
              <pc:sldLayoutMk cId="1170602" sldId="2147483649"/>
              <ac:picMk id="2" creationId="{215D2B67-1B91-8704-D4BE-46BE6497C82B}"/>
            </ac:picMkLst>
          </pc:picChg>
          <pc:picChg chg="mod">
            <ac:chgData name="Katnich, Rob" userId="2fd29f00-9b45-4dfd-a29c-7451e8654a76" providerId="ADAL" clId="{2BA5E139-E619-384B-BEB1-FD54CB1D5E2A}" dt="2026-04-16T22:50:27.326" v="2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  <pc:docChgLst>
    <pc:chgData name="Katnich, Rob" userId="2fd29f00-9b45-4dfd-a29c-7451e8654a76" providerId="ADAL" clId="{10ECEF98-4200-6F4A-9FC4-DC47D9F7E65E}"/>
    <pc:docChg chg="modMainMaster">
      <pc:chgData name="Katnich, Rob" userId="2fd29f00-9b45-4dfd-a29c-7451e8654a76" providerId="ADAL" clId="{10ECEF98-4200-6F4A-9FC4-DC47D9F7E65E}" dt="2025-04-16T19:31:58.439" v="4" actId="14826"/>
      <pc:docMkLst>
        <pc:docMk/>
      </pc:docMkLst>
      <pc:sldMasterChg chg="modSldLayout">
        <pc:chgData name="Katnich, Rob" userId="2fd29f00-9b45-4dfd-a29c-7451e8654a76" providerId="ADAL" clId="{10ECEF98-4200-6F4A-9FC4-DC47D9F7E65E}" dt="2025-04-16T19:31:58.439" v="4" actId="14826"/>
        <pc:sldMasterMkLst>
          <pc:docMk/>
          <pc:sldMasterMk cId="2675293549" sldId="2147483648"/>
        </pc:sldMasterMkLst>
        <pc:sldLayoutChg chg="addSp modSp">
          <pc:chgData name="Katnich, Rob" userId="2fd29f00-9b45-4dfd-a29c-7451e8654a76" providerId="ADAL" clId="{10ECEF98-4200-6F4A-9FC4-DC47D9F7E65E}" dt="2025-04-16T19:31:58.439" v="4" actId="14826"/>
          <pc:sldLayoutMkLst>
            <pc:docMk/>
            <pc:sldMasterMk cId="2675293549" sldId="2147483648"/>
            <pc:sldLayoutMk cId="1170602" sldId="2147483649"/>
          </pc:sldLayoutMkLst>
          <pc:picChg chg="add mod">
            <ac:chgData name="Katnich, Rob" userId="2fd29f00-9b45-4dfd-a29c-7451e8654a76" providerId="ADAL" clId="{10ECEF98-4200-6F4A-9FC4-DC47D9F7E65E}" dt="2025-04-16T19:31:45.797" v="1" actId="571"/>
            <ac:picMkLst>
              <pc:docMk/>
              <pc:sldMasterMk cId="2675293549" sldId="2147483648"/>
              <pc:sldLayoutMk cId="1170602" sldId="2147483649"/>
              <ac:picMk id="2" creationId="{D07A612B-8738-015A-B8AE-894611FCC1B7}"/>
            </ac:picMkLst>
          </pc:picChg>
          <pc:picChg chg="mod">
            <ac:chgData name="Katnich, Rob" userId="2fd29f00-9b45-4dfd-a29c-7451e8654a76" providerId="ADAL" clId="{10ECEF98-4200-6F4A-9FC4-DC47D9F7E65E}" dt="2025-04-16T19:31:58.439" v="4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0C0AB9E-1393-E8C9-628C-4036FD7161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529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4767C15-7B46-FA90-B782-AAC06D69ADBF}"/>
              </a:ext>
            </a:extLst>
          </p:cNvPr>
          <p:cNvSpPr txBox="1"/>
          <p:nvPr/>
        </p:nvSpPr>
        <p:spPr>
          <a:xfrm>
            <a:off x="1209055" y="9161010"/>
            <a:ext cx="13716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73469E-C6B6-F8AA-5A84-287C8031F752}"/>
              </a:ext>
            </a:extLst>
          </p:cNvPr>
          <p:cNvSpPr txBox="1"/>
          <p:nvPr/>
        </p:nvSpPr>
        <p:spPr>
          <a:xfrm>
            <a:off x="1221466" y="10075410"/>
            <a:ext cx="1371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3C0BCF-68BF-8A83-A814-6EDD5ABF70B8}"/>
              </a:ext>
            </a:extLst>
          </p:cNvPr>
          <p:cNvSpPr txBox="1"/>
          <p:nvPr/>
        </p:nvSpPr>
        <p:spPr>
          <a:xfrm>
            <a:off x="10219639" y="11733902"/>
            <a:ext cx="1873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FB2B1A-B8EC-9DA1-67DA-4DF7E5D0485C}"/>
              </a:ext>
            </a:extLst>
          </p:cNvPr>
          <p:cNvSpPr txBox="1"/>
          <p:nvPr/>
        </p:nvSpPr>
        <p:spPr>
          <a:xfrm>
            <a:off x="10219639" y="12132017"/>
            <a:ext cx="18737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##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066A509-C51B-2877-21E1-041A1A9341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35725" y="8134179"/>
            <a:ext cx="3670715" cy="9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44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7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Katnich, Rob</cp:lastModifiedBy>
  <cp:revision>2</cp:revision>
  <dcterms:created xsi:type="dcterms:W3CDTF">2025-04-14T17:12:21Z</dcterms:created>
  <dcterms:modified xsi:type="dcterms:W3CDTF">2026-04-17T15:03:35Z</dcterms:modified>
</cp:coreProperties>
</file>