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6E747-F433-A74D-8808-EC913CC675A7}" v="3" dt="2026-04-17T14:23:49.1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02"/>
  </p:normalViewPr>
  <p:slideViewPr>
    <p:cSldViewPr snapToGrid="0">
      <p:cViewPr>
        <p:scale>
          <a:sx n="324" d="100"/>
          <a:sy n="324" d="100"/>
        </p:scale>
        <p:origin x="-10824" y="-24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0EC6E747-F433-A74D-8808-EC913CC675A7}"/>
    <pc:docChg chg="custSel modSld modMainMaster">
      <pc:chgData name="Katnich, Rob" userId="2fd29f00-9b45-4dfd-a29c-7451e8654a76" providerId="ADAL" clId="{0EC6E747-F433-A74D-8808-EC913CC675A7}" dt="2026-04-17T14:38:16.769" v="79" actId="1036"/>
      <pc:docMkLst>
        <pc:docMk/>
      </pc:docMkLst>
      <pc:sldChg chg="addSp delSp modSp mod">
        <pc:chgData name="Katnich, Rob" userId="2fd29f00-9b45-4dfd-a29c-7451e8654a76" providerId="ADAL" clId="{0EC6E747-F433-A74D-8808-EC913CC675A7}" dt="2026-04-17T14:38:16.769" v="79" actId="1036"/>
        <pc:sldMkLst>
          <pc:docMk/>
          <pc:sldMk cId="1454044490" sldId="257"/>
        </pc:sldMkLst>
        <pc:spChg chg="add mod">
          <ac:chgData name="Katnich, Rob" userId="2fd29f00-9b45-4dfd-a29c-7451e8654a76" providerId="ADAL" clId="{0EC6E747-F433-A74D-8808-EC913CC675A7}" dt="2026-04-17T14:38:16.769" v="79" actId="1036"/>
          <ac:spMkLst>
            <pc:docMk/>
            <pc:sldMk cId="1454044490" sldId="257"/>
            <ac:spMk id="2" creationId="{048BE190-1633-1D78-D1F3-83407D86C687}"/>
          </ac:spMkLst>
        </pc:spChg>
        <pc:spChg chg="del">
          <ac:chgData name="Katnich, Rob" userId="2fd29f00-9b45-4dfd-a29c-7451e8654a76" providerId="ADAL" clId="{0EC6E747-F433-A74D-8808-EC913CC675A7}" dt="2026-04-17T14:21:01.373" v="1" actId="478"/>
          <ac:spMkLst>
            <pc:docMk/>
            <pc:sldMk cId="1454044490" sldId="257"/>
            <ac:spMk id="2" creationId="{B481CC33-EA7F-B581-8E70-EDC955BA2F91}"/>
          </ac:spMkLst>
        </pc:spChg>
        <pc:spChg chg="del">
          <ac:chgData name="Katnich, Rob" userId="2fd29f00-9b45-4dfd-a29c-7451e8654a76" providerId="ADAL" clId="{0EC6E747-F433-A74D-8808-EC913CC675A7}" dt="2026-04-17T14:21:01.373" v="1" actId="478"/>
          <ac:spMkLst>
            <pc:docMk/>
            <pc:sldMk cId="1454044490" sldId="257"/>
            <ac:spMk id="3" creationId="{A4767C15-7B46-FA90-B782-AAC06D69ADBF}"/>
          </ac:spMkLst>
        </pc:spChg>
        <pc:spChg chg="add mod">
          <ac:chgData name="Katnich, Rob" userId="2fd29f00-9b45-4dfd-a29c-7451e8654a76" providerId="ADAL" clId="{0EC6E747-F433-A74D-8808-EC913CC675A7}" dt="2026-04-17T14:35:59.002" v="27" actId="1035"/>
          <ac:spMkLst>
            <pc:docMk/>
            <pc:sldMk cId="1454044490" sldId="257"/>
            <ac:spMk id="3" creationId="{E2AE7E44-018C-F57D-DB85-73CB4120D44D}"/>
          </ac:spMkLst>
        </pc:spChg>
        <pc:spChg chg="del">
          <ac:chgData name="Katnich, Rob" userId="2fd29f00-9b45-4dfd-a29c-7451e8654a76" providerId="ADAL" clId="{0EC6E747-F433-A74D-8808-EC913CC675A7}" dt="2026-04-17T14:21:01.373" v="1" actId="478"/>
          <ac:spMkLst>
            <pc:docMk/>
            <pc:sldMk cId="1454044490" sldId="257"/>
            <ac:spMk id="4" creationId="{5173469E-C6B6-F8AA-5A84-287C8031F752}"/>
          </ac:spMkLst>
        </pc:spChg>
        <pc:spChg chg="add mod">
          <ac:chgData name="Katnich, Rob" userId="2fd29f00-9b45-4dfd-a29c-7451e8654a76" providerId="ADAL" clId="{0EC6E747-F433-A74D-8808-EC913CC675A7}" dt="2026-04-17T14:35:59.002" v="27" actId="1035"/>
          <ac:spMkLst>
            <pc:docMk/>
            <pc:sldMk cId="1454044490" sldId="257"/>
            <ac:spMk id="4" creationId="{7A7C9F05-561B-6B3E-72CB-6D88FA73760F}"/>
          </ac:spMkLst>
        </pc:spChg>
        <pc:spChg chg="del">
          <ac:chgData name="Katnich, Rob" userId="2fd29f00-9b45-4dfd-a29c-7451e8654a76" providerId="ADAL" clId="{0EC6E747-F433-A74D-8808-EC913CC675A7}" dt="2026-04-17T14:21:01.373" v="1" actId="478"/>
          <ac:spMkLst>
            <pc:docMk/>
            <pc:sldMk cId="1454044490" sldId="257"/>
            <ac:spMk id="5" creationId="{8E3C0BCF-68BF-8A83-A814-6EDD5ABF70B8}"/>
          </ac:spMkLst>
        </pc:spChg>
        <pc:spChg chg="add mod">
          <ac:chgData name="Katnich, Rob" userId="2fd29f00-9b45-4dfd-a29c-7451e8654a76" providerId="ADAL" clId="{0EC6E747-F433-A74D-8808-EC913CC675A7}" dt="2026-04-17T14:38:06.345" v="60" actId="1035"/>
          <ac:spMkLst>
            <pc:docMk/>
            <pc:sldMk cId="1454044490" sldId="257"/>
            <ac:spMk id="6" creationId="{4752E4C2-BE5A-66E6-C12F-9D974E321D05}"/>
          </ac:spMkLst>
        </pc:spChg>
        <pc:spChg chg="del">
          <ac:chgData name="Katnich, Rob" userId="2fd29f00-9b45-4dfd-a29c-7451e8654a76" providerId="ADAL" clId="{0EC6E747-F433-A74D-8808-EC913CC675A7}" dt="2026-04-17T14:21:01.373" v="1" actId="478"/>
          <ac:spMkLst>
            <pc:docMk/>
            <pc:sldMk cId="1454044490" sldId="257"/>
            <ac:spMk id="6" creationId="{AFFB2B1A-B8EC-9DA1-67DA-4DF7E5D0485C}"/>
          </ac:spMkLst>
        </pc:spChg>
        <pc:spChg chg="add mod">
          <ac:chgData name="Katnich, Rob" userId="2fd29f00-9b45-4dfd-a29c-7451e8654a76" providerId="ADAL" clId="{0EC6E747-F433-A74D-8808-EC913CC675A7}" dt="2026-04-17T14:38:06.345" v="60" actId="1035"/>
          <ac:spMkLst>
            <pc:docMk/>
            <pc:sldMk cId="1454044490" sldId="257"/>
            <ac:spMk id="7" creationId="{BE81A389-9E2A-84F3-5C89-D6B309A84FC4}"/>
          </ac:spMkLst>
        </pc:spChg>
        <pc:picChg chg="add mod">
          <ac:chgData name="Katnich, Rob" userId="2fd29f00-9b45-4dfd-a29c-7451e8654a76" providerId="ADAL" clId="{0EC6E747-F433-A74D-8808-EC913CC675A7}" dt="2026-04-17T14:35:59.002" v="27" actId="1035"/>
          <ac:picMkLst>
            <pc:docMk/>
            <pc:sldMk cId="1454044490" sldId="257"/>
            <ac:picMk id="5" creationId="{6BAF4001-C00C-77A8-0B8E-BB26B0534D3B}"/>
          </ac:picMkLst>
        </pc:picChg>
        <pc:picChg chg="del">
          <ac:chgData name="Katnich, Rob" userId="2fd29f00-9b45-4dfd-a29c-7451e8654a76" providerId="ADAL" clId="{0EC6E747-F433-A74D-8808-EC913CC675A7}" dt="2026-04-17T14:21:01.373" v="1" actId="478"/>
          <ac:picMkLst>
            <pc:docMk/>
            <pc:sldMk cId="1454044490" sldId="257"/>
            <ac:picMk id="8" creationId="{7066A509-C51B-2877-21E1-041A1A9341E8}"/>
          </ac:picMkLst>
        </pc:picChg>
        <pc:cxnChg chg="add del">
          <ac:chgData name="Katnich, Rob" userId="2fd29f00-9b45-4dfd-a29c-7451e8654a76" providerId="ADAL" clId="{0EC6E747-F433-A74D-8808-EC913CC675A7}" dt="2026-04-17T14:36:07.989" v="34" actId="478"/>
          <ac:cxnSpMkLst>
            <pc:docMk/>
            <pc:sldMk cId="1454044490" sldId="257"/>
            <ac:cxnSpMk id="9" creationId="{2ECDF271-B8A7-FC53-3D53-2A0E7FFA8BB0}"/>
          </ac:cxnSpMkLst>
        </pc:cxnChg>
      </pc:sldChg>
      <pc:sldMasterChg chg="modSldLayout">
        <pc:chgData name="Katnich, Rob" userId="2fd29f00-9b45-4dfd-a29c-7451e8654a76" providerId="ADAL" clId="{0EC6E747-F433-A74D-8808-EC913CC675A7}" dt="2026-04-17T14:20:56.422" v="0" actId="14826"/>
        <pc:sldMasterMkLst>
          <pc:docMk/>
          <pc:sldMasterMk cId="2675293549" sldId="2147483648"/>
        </pc:sldMasterMkLst>
        <pc:sldLayoutChg chg="modSp">
          <pc:chgData name="Katnich, Rob" userId="2fd29f00-9b45-4dfd-a29c-7451e8654a76" providerId="ADAL" clId="{0EC6E747-F433-A74D-8808-EC913CC675A7}" dt="2026-04-17T14:20:56.422" v="0" actId="14826"/>
          <pc:sldLayoutMkLst>
            <pc:docMk/>
            <pc:sldMasterMk cId="2675293549" sldId="2147483648"/>
            <pc:sldLayoutMk cId="1170602" sldId="2147483649"/>
          </pc:sldLayoutMkLst>
          <pc:picChg chg="mod">
            <ac:chgData name="Katnich, Rob" userId="2fd29f00-9b45-4dfd-a29c-7451e8654a76" providerId="ADAL" clId="{0EC6E747-F433-A74D-8808-EC913CC675A7}" dt="2026-04-17T14:20:56.422" v="0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  <pc:docChgLst>
    <pc:chgData name="Katnich, Rob" userId="2fd29f00-9b45-4dfd-a29c-7451e8654a76" providerId="ADAL" clId="{63402EDD-D12F-E14D-A4D7-C0C6759EBF68}"/>
    <pc:docChg chg="modMainMaster">
      <pc:chgData name="Katnich, Rob" userId="2fd29f00-9b45-4dfd-a29c-7451e8654a76" providerId="ADAL" clId="{63402EDD-D12F-E14D-A4D7-C0C6759EBF68}" dt="2025-04-16T19:34:17.421" v="2" actId="14826"/>
      <pc:docMkLst>
        <pc:docMk/>
      </pc:docMkLst>
      <pc:sldMasterChg chg="modSldLayout">
        <pc:chgData name="Katnich, Rob" userId="2fd29f00-9b45-4dfd-a29c-7451e8654a76" providerId="ADAL" clId="{63402EDD-D12F-E14D-A4D7-C0C6759EBF68}" dt="2025-04-16T19:34:17.421" v="2" actId="14826"/>
        <pc:sldMasterMkLst>
          <pc:docMk/>
          <pc:sldMasterMk cId="2675293549" sldId="2147483648"/>
        </pc:sldMasterMkLst>
        <pc:sldLayoutChg chg="addSp modSp">
          <pc:chgData name="Katnich, Rob" userId="2fd29f00-9b45-4dfd-a29c-7451e8654a76" providerId="ADAL" clId="{63402EDD-D12F-E14D-A4D7-C0C6759EBF68}" dt="2025-04-16T19:34:17.421" v="2" actId="14826"/>
          <pc:sldLayoutMkLst>
            <pc:docMk/>
            <pc:sldMasterMk cId="2675293549" sldId="2147483648"/>
            <pc:sldLayoutMk cId="1170602" sldId="2147483649"/>
          </pc:sldLayoutMkLst>
          <pc:picChg chg="add mod">
            <ac:chgData name="Katnich, Rob" userId="2fd29f00-9b45-4dfd-a29c-7451e8654a76" providerId="ADAL" clId="{63402EDD-D12F-E14D-A4D7-C0C6759EBF68}" dt="2025-04-16T19:34:11.928" v="1" actId="571"/>
            <ac:picMkLst>
              <pc:docMk/>
              <pc:sldMasterMk cId="2675293549" sldId="2147483648"/>
              <pc:sldLayoutMk cId="1170602" sldId="2147483649"/>
              <ac:picMk id="2" creationId="{F855E51D-CF7F-77EA-ED3F-E24F3BFC6EE8}"/>
            </ac:picMkLst>
          </pc:picChg>
          <pc:picChg chg="mod">
            <ac:chgData name="Katnich, Rob" userId="2fd29f00-9b45-4dfd-a29c-7451e8654a76" providerId="ADAL" clId="{63402EDD-D12F-E14D-A4D7-C0C6759EBF68}" dt="2025-04-16T19:34:17.421" v="2" actId="14826"/>
            <ac:picMkLst>
              <pc:docMk/>
              <pc:sldMasterMk cId="2675293549" sldId="2147483648"/>
              <pc:sldLayoutMk cId="1170602" sldId="2147483649"/>
              <ac:picMk id="8" creationId="{00C0AB9E-1393-E8C9-628C-4036FD71618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C0AB9E-1393-E8C9-628C-4036FD716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9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8BE190-1633-1D78-D1F3-83407D86C687}"/>
              </a:ext>
            </a:extLst>
          </p:cNvPr>
          <p:cNvSpPr txBox="1"/>
          <p:nvPr/>
        </p:nvSpPr>
        <p:spPr>
          <a:xfrm>
            <a:off x="9039497" y="14976133"/>
            <a:ext cx="4232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XX.X Transaction </a:t>
            </a:r>
            <a:b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Sides Per Agent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AE7E44-018C-F57D-DB85-73CB4120D44D}"/>
              </a:ext>
            </a:extLst>
          </p:cNvPr>
          <p:cNvSpPr txBox="1"/>
          <p:nvPr/>
        </p:nvSpPr>
        <p:spPr>
          <a:xfrm>
            <a:off x="1209055" y="12683800"/>
            <a:ext cx="1371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7C9F05-561B-6B3E-72CB-6D88FA73760F}"/>
              </a:ext>
            </a:extLst>
          </p:cNvPr>
          <p:cNvSpPr txBox="1"/>
          <p:nvPr/>
        </p:nvSpPr>
        <p:spPr>
          <a:xfrm>
            <a:off x="1221466" y="13598200"/>
            <a:ext cx="137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AF4001-C00C-77A8-0B8E-BB26B0534D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725" y="11656969"/>
            <a:ext cx="3670715" cy="9397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52E4C2-BE5A-66E6-C12F-9D974E321D05}"/>
              </a:ext>
            </a:extLst>
          </p:cNvPr>
          <p:cNvSpPr txBox="1"/>
          <p:nvPr/>
        </p:nvSpPr>
        <p:spPr>
          <a:xfrm>
            <a:off x="10223998" y="11769047"/>
            <a:ext cx="187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81A389-9E2A-84F3-5C89-D6B309A84FC4}"/>
              </a:ext>
            </a:extLst>
          </p:cNvPr>
          <p:cNvSpPr txBox="1"/>
          <p:nvPr/>
        </p:nvSpPr>
        <p:spPr>
          <a:xfrm>
            <a:off x="10223998" y="12167162"/>
            <a:ext cx="187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145404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15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2</cp:revision>
  <dcterms:created xsi:type="dcterms:W3CDTF">2025-04-14T17:12:21Z</dcterms:created>
  <dcterms:modified xsi:type="dcterms:W3CDTF">2026-04-17T14:38:17Z</dcterms:modified>
</cp:coreProperties>
</file>