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DAA95B-F2A2-B84C-8CCA-F600071B46CE}" v="4" dt="2026-04-17T14:24:26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 varScale="1">
        <p:scale>
          <a:sx n="85" d="100"/>
          <a:sy n="85" d="100"/>
        </p:scale>
        <p:origin x="62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15BFC65C-D4E0-044C-9844-598B49A7BEAF}"/>
    <pc:docChg chg="modMainMaster">
      <pc:chgData name="Katnich, Rob" userId="2fd29f00-9b45-4dfd-a29c-7451e8654a76" providerId="ADAL" clId="{15BFC65C-D4E0-044C-9844-598B49A7BEAF}" dt="2025-04-16T19:34:42.412" v="2" actId="14826"/>
      <pc:docMkLst>
        <pc:docMk/>
      </pc:docMkLst>
      <pc:sldMasterChg chg="modSldLayout">
        <pc:chgData name="Katnich, Rob" userId="2fd29f00-9b45-4dfd-a29c-7451e8654a76" providerId="ADAL" clId="{15BFC65C-D4E0-044C-9844-598B49A7BEAF}" dt="2025-04-16T19:34:42.412" v="2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15BFC65C-D4E0-044C-9844-598B49A7BEAF}" dt="2025-04-16T19:34:42.412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15BFC65C-D4E0-044C-9844-598B49A7BEAF}" dt="2025-04-16T19:34:42.412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A0DAA95B-F2A2-B84C-8CCA-F600071B46CE}"/>
    <pc:docChg chg="custSel modSld modMainMaster">
      <pc:chgData name="Katnich, Rob" userId="2fd29f00-9b45-4dfd-a29c-7451e8654a76" providerId="ADAL" clId="{A0DAA95B-F2A2-B84C-8CCA-F600071B46CE}" dt="2026-04-17T15:10:53.216" v="45" actId="1036"/>
      <pc:docMkLst>
        <pc:docMk/>
      </pc:docMkLst>
      <pc:sldChg chg="addSp delSp modSp mod">
        <pc:chgData name="Katnich, Rob" userId="2fd29f00-9b45-4dfd-a29c-7451e8654a76" providerId="ADAL" clId="{A0DAA95B-F2A2-B84C-8CCA-F600071B46CE}" dt="2026-04-17T15:10:53.216" v="45" actId="1036"/>
        <pc:sldMkLst>
          <pc:docMk/>
          <pc:sldMk cId="1454044490" sldId="257"/>
        </pc:sldMkLst>
        <pc:spChg chg="add mod">
          <ac:chgData name="Katnich, Rob" userId="2fd29f00-9b45-4dfd-a29c-7451e8654a76" providerId="ADAL" clId="{A0DAA95B-F2A2-B84C-8CCA-F600071B46CE}" dt="2026-04-17T15:10:53.216" v="45" actId="1036"/>
          <ac:spMkLst>
            <pc:docMk/>
            <pc:sldMk cId="1454044490" sldId="257"/>
            <ac:spMk id="2" creationId="{9ECC51E9-522D-34BC-F0E5-5D8EFA56834A}"/>
          </ac:spMkLst>
        </pc:spChg>
        <pc:spChg chg="del">
          <ac:chgData name="Katnich, Rob" userId="2fd29f00-9b45-4dfd-a29c-7451e8654a76" providerId="ADAL" clId="{A0DAA95B-F2A2-B84C-8CCA-F600071B46CE}" dt="2026-04-17T14:24:15.777" v="3" actId="478"/>
          <ac:spMkLst>
            <pc:docMk/>
            <pc:sldMk cId="1454044490" sldId="257"/>
            <ac:spMk id="3" creationId="{A4767C15-7B46-FA90-B782-AAC06D69ADBF}"/>
          </ac:spMkLst>
        </pc:spChg>
        <pc:spChg chg="del">
          <ac:chgData name="Katnich, Rob" userId="2fd29f00-9b45-4dfd-a29c-7451e8654a76" providerId="ADAL" clId="{A0DAA95B-F2A2-B84C-8CCA-F600071B46CE}" dt="2026-04-17T14:24:15.777" v="3" actId="478"/>
          <ac:spMkLst>
            <pc:docMk/>
            <pc:sldMk cId="1454044490" sldId="257"/>
            <ac:spMk id="4" creationId="{5173469E-C6B6-F8AA-5A84-287C8031F752}"/>
          </ac:spMkLst>
        </pc:spChg>
        <pc:spChg chg="del">
          <ac:chgData name="Katnich, Rob" userId="2fd29f00-9b45-4dfd-a29c-7451e8654a76" providerId="ADAL" clId="{A0DAA95B-F2A2-B84C-8CCA-F600071B46CE}" dt="2026-04-17T14:24:15.777" v="3" actId="478"/>
          <ac:spMkLst>
            <pc:docMk/>
            <pc:sldMk cId="1454044490" sldId="257"/>
            <ac:spMk id="5" creationId="{8E3C0BCF-68BF-8A83-A814-6EDD5ABF70B8}"/>
          </ac:spMkLst>
        </pc:spChg>
        <pc:spChg chg="del">
          <ac:chgData name="Katnich, Rob" userId="2fd29f00-9b45-4dfd-a29c-7451e8654a76" providerId="ADAL" clId="{A0DAA95B-F2A2-B84C-8CCA-F600071B46CE}" dt="2026-04-17T14:24:15.777" v="3" actId="478"/>
          <ac:spMkLst>
            <pc:docMk/>
            <pc:sldMk cId="1454044490" sldId="257"/>
            <ac:spMk id="6" creationId="{AFFB2B1A-B8EC-9DA1-67DA-4DF7E5D0485C}"/>
          </ac:spMkLst>
        </pc:spChg>
        <pc:spChg chg="add mod">
          <ac:chgData name="Katnich, Rob" userId="2fd29f00-9b45-4dfd-a29c-7451e8654a76" providerId="ADAL" clId="{A0DAA95B-F2A2-B84C-8CCA-F600071B46CE}" dt="2026-04-17T15:10:53.216" v="45" actId="1036"/>
          <ac:spMkLst>
            <pc:docMk/>
            <pc:sldMk cId="1454044490" sldId="257"/>
            <ac:spMk id="7" creationId="{05E0360E-8AC0-480C-695D-64D2A3F0C210}"/>
          </ac:spMkLst>
        </pc:spChg>
        <pc:spChg chg="add mod">
          <ac:chgData name="Katnich, Rob" userId="2fd29f00-9b45-4dfd-a29c-7451e8654a76" providerId="ADAL" clId="{A0DAA95B-F2A2-B84C-8CCA-F600071B46CE}" dt="2026-04-17T14:24:42.732" v="35" actId="1036"/>
          <ac:spMkLst>
            <pc:docMk/>
            <pc:sldMk cId="1454044490" sldId="257"/>
            <ac:spMk id="9" creationId="{40168B89-8212-425C-9E50-802A4157BF39}"/>
          </ac:spMkLst>
        </pc:spChg>
        <pc:spChg chg="add mod">
          <ac:chgData name="Katnich, Rob" userId="2fd29f00-9b45-4dfd-a29c-7451e8654a76" providerId="ADAL" clId="{A0DAA95B-F2A2-B84C-8CCA-F600071B46CE}" dt="2026-04-17T14:24:42.732" v="35" actId="1036"/>
          <ac:spMkLst>
            <pc:docMk/>
            <pc:sldMk cId="1454044490" sldId="257"/>
            <ac:spMk id="10" creationId="{A7957777-7EB8-9556-5335-B927415D8B3F}"/>
          </ac:spMkLst>
        </pc:spChg>
        <pc:picChg chg="del">
          <ac:chgData name="Katnich, Rob" userId="2fd29f00-9b45-4dfd-a29c-7451e8654a76" providerId="ADAL" clId="{A0DAA95B-F2A2-B84C-8CCA-F600071B46CE}" dt="2026-04-17T14:24:15.777" v="3" actId="478"/>
          <ac:picMkLst>
            <pc:docMk/>
            <pc:sldMk cId="1454044490" sldId="257"/>
            <ac:picMk id="8" creationId="{7066A509-C51B-2877-21E1-041A1A9341E8}"/>
          </ac:picMkLst>
        </pc:picChg>
        <pc:picChg chg="add mod">
          <ac:chgData name="Katnich, Rob" userId="2fd29f00-9b45-4dfd-a29c-7451e8654a76" providerId="ADAL" clId="{A0DAA95B-F2A2-B84C-8CCA-F600071B46CE}" dt="2026-04-17T15:10:53.216" v="45" actId="1036"/>
          <ac:picMkLst>
            <pc:docMk/>
            <pc:sldMk cId="1454044490" sldId="257"/>
            <ac:picMk id="11" creationId="{94A281AE-9F28-4EA0-2600-462CB7987CC7}"/>
          </ac:picMkLst>
        </pc:picChg>
      </pc:sldChg>
      <pc:sldMasterChg chg="modSldLayout">
        <pc:chgData name="Katnich, Rob" userId="2fd29f00-9b45-4dfd-a29c-7451e8654a76" providerId="ADAL" clId="{A0DAA95B-F2A2-B84C-8CCA-F600071B46CE}" dt="2026-04-17T14:24:12.897" v="2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A0DAA95B-F2A2-B84C-8CCA-F600071B46CE}" dt="2026-04-17T14:24:12.897" v="2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A0DAA95B-F2A2-B84C-8CCA-F600071B46CE}" dt="2026-04-17T14:24:01.044" v="1" actId="571"/>
            <ac:picMkLst>
              <pc:docMk/>
              <pc:sldMasterMk cId="2675293549" sldId="2147483648"/>
              <pc:sldLayoutMk cId="1170602" sldId="2147483649"/>
              <ac:picMk id="2" creationId="{636101F1-DAFD-6D91-FD5F-8F165F23D417}"/>
            </ac:picMkLst>
          </pc:picChg>
          <pc:picChg chg="mod">
            <ac:chgData name="Katnich, Rob" userId="2fd29f00-9b45-4dfd-a29c-7451e8654a76" providerId="ADAL" clId="{A0DAA95B-F2A2-B84C-8CCA-F600071B46CE}" dt="2026-04-17T14:24:12.897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CC51E9-522D-34BC-F0E5-5D8EFA56834A}"/>
              </a:ext>
            </a:extLst>
          </p:cNvPr>
          <p:cNvSpPr txBox="1"/>
          <p:nvPr/>
        </p:nvSpPr>
        <p:spPr>
          <a:xfrm>
            <a:off x="1209055" y="9385860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E0360E-8AC0-480C-695D-64D2A3F0C210}"/>
              </a:ext>
            </a:extLst>
          </p:cNvPr>
          <p:cNvSpPr txBox="1"/>
          <p:nvPr/>
        </p:nvSpPr>
        <p:spPr>
          <a:xfrm>
            <a:off x="1221466" y="10300260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168B89-8212-425C-9E50-802A4157BF39}"/>
              </a:ext>
            </a:extLst>
          </p:cNvPr>
          <p:cNvSpPr txBox="1"/>
          <p:nvPr/>
        </p:nvSpPr>
        <p:spPr>
          <a:xfrm>
            <a:off x="10220440" y="12099685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957777-7EB8-9556-5335-B927415D8B3F}"/>
              </a:ext>
            </a:extLst>
          </p:cNvPr>
          <p:cNvSpPr txBox="1"/>
          <p:nvPr/>
        </p:nvSpPr>
        <p:spPr>
          <a:xfrm>
            <a:off x="10220440" y="12497800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A281AE-9F28-4EA0-2600-462CB7987C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8359029"/>
            <a:ext cx="3670715" cy="9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2026-04-17T15:10:53Z</dcterms:modified>
</cp:coreProperties>
</file>