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8EAD87-0790-F54A-9204-70C5E63EC6D2}" v="2" dt="2026-04-17T14:27:55.6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 varScale="1">
        <p:scale>
          <a:sx n="85" d="100"/>
          <a:sy n="85" d="100"/>
        </p:scale>
        <p:origin x="62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718EAD87-0790-F54A-9204-70C5E63EC6D2}"/>
    <pc:docChg chg="custSel modSld modMainMaster">
      <pc:chgData name="Katnich, Rob" userId="2fd29f00-9b45-4dfd-a29c-7451e8654a76" providerId="ADAL" clId="{718EAD87-0790-F54A-9204-70C5E63EC6D2}" dt="2026-04-17T15:10:39.763" v="39" actId="1036"/>
      <pc:docMkLst>
        <pc:docMk/>
      </pc:docMkLst>
      <pc:sldChg chg="addSp delSp modSp mod">
        <pc:chgData name="Katnich, Rob" userId="2fd29f00-9b45-4dfd-a29c-7451e8654a76" providerId="ADAL" clId="{718EAD87-0790-F54A-9204-70C5E63EC6D2}" dt="2026-04-17T15:10:39.763" v="39" actId="1036"/>
        <pc:sldMkLst>
          <pc:docMk/>
          <pc:sldMk cId="1454044490" sldId="257"/>
        </pc:sldMkLst>
        <pc:spChg chg="add mod">
          <ac:chgData name="Katnich, Rob" userId="2fd29f00-9b45-4dfd-a29c-7451e8654a76" providerId="ADAL" clId="{718EAD87-0790-F54A-9204-70C5E63EC6D2}" dt="2026-04-17T15:10:39.763" v="39" actId="1036"/>
          <ac:spMkLst>
            <pc:docMk/>
            <pc:sldMk cId="1454044490" sldId="257"/>
            <ac:spMk id="2" creationId="{C1CCC179-D754-C7DA-BFE5-3843B1B13966}"/>
          </ac:spMkLst>
        </pc:spChg>
        <pc:spChg chg="del">
          <ac:chgData name="Katnich, Rob" userId="2fd29f00-9b45-4dfd-a29c-7451e8654a76" providerId="ADAL" clId="{718EAD87-0790-F54A-9204-70C5E63EC6D2}" dt="2026-04-17T14:27:54.762" v="1" actId="478"/>
          <ac:spMkLst>
            <pc:docMk/>
            <pc:sldMk cId="1454044490" sldId="257"/>
            <ac:spMk id="3" creationId="{A4767C15-7B46-FA90-B782-AAC06D69ADBF}"/>
          </ac:spMkLst>
        </pc:spChg>
        <pc:spChg chg="del">
          <ac:chgData name="Katnich, Rob" userId="2fd29f00-9b45-4dfd-a29c-7451e8654a76" providerId="ADAL" clId="{718EAD87-0790-F54A-9204-70C5E63EC6D2}" dt="2026-04-17T14:27:54.762" v="1" actId="478"/>
          <ac:spMkLst>
            <pc:docMk/>
            <pc:sldMk cId="1454044490" sldId="257"/>
            <ac:spMk id="4" creationId="{5173469E-C6B6-F8AA-5A84-287C8031F752}"/>
          </ac:spMkLst>
        </pc:spChg>
        <pc:spChg chg="del">
          <ac:chgData name="Katnich, Rob" userId="2fd29f00-9b45-4dfd-a29c-7451e8654a76" providerId="ADAL" clId="{718EAD87-0790-F54A-9204-70C5E63EC6D2}" dt="2026-04-17T14:27:54.762" v="1" actId="478"/>
          <ac:spMkLst>
            <pc:docMk/>
            <pc:sldMk cId="1454044490" sldId="257"/>
            <ac:spMk id="5" creationId="{8E3C0BCF-68BF-8A83-A814-6EDD5ABF70B8}"/>
          </ac:spMkLst>
        </pc:spChg>
        <pc:spChg chg="del">
          <ac:chgData name="Katnich, Rob" userId="2fd29f00-9b45-4dfd-a29c-7451e8654a76" providerId="ADAL" clId="{718EAD87-0790-F54A-9204-70C5E63EC6D2}" dt="2026-04-17T14:27:54.762" v="1" actId="478"/>
          <ac:spMkLst>
            <pc:docMk/>
            <pc:sldMk cId="1454044490" sldId="257"/>
            <ac:spMk id="6" creationId="{AFFB2B1A-B8EC-9DA1-67DA-4DF7E5D0485C}"/>
          </ac:spMkLst>
        </pc:spChg>
        <pc:spChg chg="add mod">
          <ac:chgData name="Katnich, Rob" userId="2fd29f00-9b45-4dfd-a29c-7451e8654a76" providerId="ADAL" clId="{718EAD87-0790-F54A-9204-70C5E63EC6D2}" dt="2026-04-17T15:10:39.763" v="39" actId="1036"/>
          <ac:spMkLst>
            <pc:docMk/>
            <pc:sldMk cId="1454044490" sldId="257"/>
            <ac:spMk id="7" creationId="{A603418F-C326-C8F5-36F7-72F9BBE84C66}"/>
          </ac:spMkLst>
        </pc:spChg>
        <pc:spChg chg="add mod">
          <ac:chgData name="Katnich, Rob" userId="2fd29f00-9b45-4dfd-a29c-7451e8654a76" providerId="ADAL" clId="{718EAD87-0790-F54A-9204-70C5E63EC6D2}" dt="2026-04-17T14:28:10.194" v="29" actId="1036"/>
          <ac:spMkLst>
            <pc:docMk/>
            <pc:sldMk cId="1454044490" sldId="257"/>
            <ac:spMk id="9" creationId="{477079FE-B2D6-A0EC-23DB-49D9D52D3749}"/>
          </ac:spMkLst>
        </pc:spChg>
        <pc:spChg chg="add mod">
          <ac:chgData name="Katnich, Rob" userId="2fd29f00-9b45-4dfd-a29c-7451e8654a76" providerId="ADAL" clId="{718EAD87-0790-F54A-9204-70C5E63EC6D2}" dt="2026-04-17T14:28:10.194" v="29" actId="1036"/>
          <ac:spMkLst>
            <pc:docMk/>
            <pc:sldMk cId="1454044490" sldId="257"/>
            <ac:spMk id="10" creationId="{97325688-6AF6-6188-D2DF-6575F0189917}"/>
          </ac:spMkLst>
        </pc:spChg>
        <pc:picChg chg="del">
          <ac:chgData name="Katnich, Rob" userId="2fd29f00-9b45-4dfd-a29c-7451e8654a76" providerId="ADAL" clId="{718EAD87-0790-F54A-9204-70C5E63EC6D2}" dt="2026-04-17T14:27:54.762" v="1" actId="478"/>
          <ac:picMkLst>
            <pc:docMk/>
            <pc:sldMk cId="1454044490" sldId="257"/>
            <ac:picMk id="8" creationId="{7066A509-C51B-2877-21E1-041A1A9341E8}"/>
          </ac:picMkLst>
        </pc:picChg>
        <pc:picChg chg="add mod">
          <ac:chgData name="Katnich, Rob" userId="2fd29f00-9b45-4dfd-a29c-7451e8654a76" providerId="ADAL" clId="{718EAD87-0790-F54A-9204-70C5E63EC6D2}" dt="2026-04-17T15:10:39.763" v="39" actId="1036"/>
          <ac:picMkLst>
            <pc:docMk/>
            <pc:sldMk cId="1454044490" sldId="257"/>
            <ac:picMk id="11" creationId="{28952966-30F9-532D-D0B1-99F3E39A977B}"/>
          </ac:picMkLst>
        </pc:picChg>
      </pc:sldChg>
      <pc:sldMasterChg chg="modSldLayout">
        <pc:chgData name="Katnich, Rob" userId="2fd29f00-9b45-4dfd-a29c-7451e8654a76" providerId="ADAL" clId="{718EAD87-0790-F54A-9204-70C5E63EC6D2}" dt="2026-04-17T14:27:49.082" v="0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718EAD87-0790-F54A-9204-70C5E63EC6D2}" dt="2026-04-17T14:27:49.082" v="0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718EAD87-0790-F54A-9204-70C5E63EC6D2}" dt="2026-04-17T14:27:49.082" v="0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F007657D-4FB3-E94F-91FC-31701265EE73}"/>
    <pc:docChg chg="modMainMaster">
      <pc:chgData name="Katnich, Rob" userId="2fd29f00-9b45-4dfd-a29c-7451e8654a76" providerId="ADAL" clId="{F007657D-4FB3-E94F-91FC-31701265EE73}" dt="2025-04-16T19:35:57.813" v="2" actId="14826"/>
      <pc:docMkLst>
        <pc:docMk/>
      </pc:docMkLst>
      <pc:sldMasterChg chg="modSldLayout">
        <pc:chgData name="Katnich, Rob" userId="2fd29f00-9b45-4dfd-a29c-7451e8654a76" providerId="ADAL" clId="{F007657D-4FB3-E94F-91FC-31701265EE73}" dt="2025-04-16T19:35:57.813" v="2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F007657D-4FB3-E94F-91FC-31701265EE73}" dt="2025-04-16T19:35:57.813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F007657D-4FB3-E94F-91FC-31701265EE73}" dt="2025-04-16T19:35:57.813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CCC179-D754-C7DA-BFE5-3843B1B13966}"/>
              </a:ext>
            </a:extLst>
          </p:cNvPr>
          <p:cNvSpPr txBox="1"/>
          <p:nvPr/>
        </p:nvSpPr>
        <p:spPr>
          <a:xfrm>
            <a:off x="1209055" y="9385860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03418F-C326-C8F5-36F7-72F9BBE84C66}"/>
              </a:ext>
            </a:extLst>
          </p:cNvPr>
          <p:cNvSpPr txBox="1"/>
          <p:nvPr/>
        </p:nvSpPr>
        <p:spPr>
          <a:xfrm>
            <a:off x="1221466" y="10300260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7079FE-B2D6-A0EC-23DB-49D9D52D3749}"/>
              </a:ext>
            </a:extLst>
          </p:cNvPr>
          <p:cNvSpPr txBox="1"/>
          <p:nvPr/>
        </p:nvSpPr>
        <p:spPr>
          <a:xfrm>
            <a:off x="10219804" y="12101471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325688-6AF6-6188-D2DF-6575F0189917}"/>
              </a:ext>
            </a:extLst>
          </p:cNvPr>
          <p:cNvSpPr txBox="1"/>
          <p:nvPr/>
        </p:nvSpPr>
        <p:spPr>
          <a:xfrm>
            <a:off x="10219804" y="12499586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952966-30F9-532D-D0B1-99F3E39A97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8359029"/>
            <a:ext cx="3670715" cy="9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2026-04-17T15:10:42Z</dcterms:modified>
</cp:coreProperties>
</file>