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8C6C37-BB6D-E849-BAF0-7E0C59874D70}" v="6" dt="2026-04-17T14:23:40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FA8C6C37-BB6D-E849-BAF0-7E0C59874D70}"/>
    <pc:docChg chg="custSel modSld modMainMaster">
      <pc:chgData name="Katnich, Rob" userId="2fd29f00-9b45-4dfd-a29c-7451e8654a76" providerId="ADAL" clId="{FA8C6C37-BB6D-E849-BAF0-7E0C59874D70}" dt="2026-04-17T15:07:44.098" v="65" actId="478"/>
      <pc:docMkLst>
        <pc:docMk/>
      </pc:docMkLst>
      <pc:sldChg chg="addSp delSp modSp mod">
        <pc:chgData name="Katnich, Rob" userId="2fd29f00-9b45-4dfd-a29c-7451e8654a76" providerId="ADAL" clId="{FA8C6C37-BB6D-E849-BAF0-7E0C59874D70}" dt="2026-04-17T15:07:44.098" v="65" actId="478"/>
        <pc:sldMkLst>
          <pc:docMk/>
          <pc:sldMk cId="1454044490" sldId="257"/>
        </pc:sldMkLst>
        <pc:spChg chg="add mod">
          <ac:chgData name="Katnich, Rob" userId="2fd29f00-9b45-4dfd-a29c-7451e8654a76" providerId="ADAL" clId="{FA8C6C37-BB6D-E849-BAF0-7E0C59874D70}" dt="2026-04-17T14:38:27.210" v="48" actId="1035"/>
          <ac:spMkLst>
            <pc:docMk/>
            <pc:sldMk cId="1454044490" sldId="257"/>
            <ac:spMk id="2" creationId="{2797DAE4-BDFE-7A8D-173C-B5629DDCB3B9}"/>
          </ac:spMkLst>
        </pc:spChg>
        <pc:spChg chg="del">
          <ac:chgData name="Katnich, Rob" userId="2fd29f00-9b45-4dfd-a29c-7451e8654a76" providerId="ADAL" clId="{FA8C6C37-BB6D-E849-BAF0-7E0C59874D70}" dt="2026-04-17T14:22:45.238" v="26" actId="478"/>
          <ac:spMkLst>
            <pc:docMk/>
            <pc:sldMk cId="1454044490" sldId="257"/>
            <ac:spMk id="2" creationId="{B481CC33-EA7F-B581-8E70-EDC955BA2F91}"/>
          </ac:spMkLst>
        </pc:spChg>
        <pc:spChg chg="del mod">
          <ac:chgData name="Katnich, Rob" userId="2fd29f00-9b45-4dfd-a29c-7451e8654a76" providerId="ADAL" clId="{FA8C6C37-BB6D-E849-BAF0-7E0C59874D70}" dt="2026-04-17T14:22:04.062" v="6" actId="478"/>
          <ac:spMkLst>
            <pc:docMk/>
            <pc:sldMk cId="1454044490" sldId="257"/>
            <ac:spMk id="3" creationId="{A4767C15-7B46-FA90-B782-AAC06D69ADBF}"/>
          </ac:spMkLst>
        </pc:spChg>
        <pc:spChg chg="add mod">
          <ac:chgData name="Katnich, Rob" userId="2fd29f00-9b45-4dfd-a29c-7451e8654a76" providerId="ADAL" clId="{FA8C6C37-BB6D-E849-BAF0-7E0C59874D70}" dt="2026-04-17T14:38:27.210" v="48" actId="1035"/>
          <ac:spMkLst>
            <pc:docMk/>
            <pc:sldMk cId="1454044490" sldId="257"/>
            <ac:spMk id="3" creationId="{A74C9F61-32E4-8C98-8997-1905C867E6C6}"/>
          </ac:spMkLst>
        </pc:spChg>
        <pc:spChg chg="del">
          <ac:chgData name="Katnich, Rob" userId="2fd29f00-9b45-4dfd-a29c-7451e8654a76" providerId="ADAL" clId="{FA8C6C37-BB6D-E849-BAF0-7E0C59874D70}" dt="2026-04-17T14:22:02.786" v="5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FA8C6C37-BB6D-E849-BAF0-7E0C59874D70}" dt="2026-04-17T14:22:06.505" v="8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FA8C6C37-BB6D-E849-BAF0-7E0C59874D70}" dt="2026-04-17T14:22:05.172" v="7" actId="478"/>
          <ac:spMkLst>
            <pc:docMk/>
            <pc:sldMk cId="1454044490" sldId="257"/>
            <ac:spMk id="6" creationId="{AFFB2B1A-B8EC-9DA1-67DA-4DF7E5D0485C}"/>
          </ac:spMkLst>
        </pc:spChg>
        <pc:spChg chg="add del mod">
          <ac:chgData name="Katnich, Rob" userId="2fd29f00-9b45-4dfd-a29c-7451e8654a76" providerId="ADAL" clId="{FA8C6C37-BB6D-E849-BAF0-7E0C59874D70}" dt="2026-04-17T15:07:44.098" v="65" actId="478"/>
          <ac:spMkLst>
            <pc:docMk/>
            <pc:sldMk cId="1454044490" sldId="257"/>
            <ac:spMk id="7" creationId="{8078307C-98BC-E906-BF80-AEF9596B9061}"/>
          </ac:spMkLst>
        </pc:spChg>
        <pc:spChg chg="add mod">
          <ac:chgData name="Katnich, Rob" userId="2fd29f00-9b45-4dfd-a29c-7451e8654a76" providerId="ADAL" clId="{FA8C6C37-BB6D-E849-BAF0-7E0C59874D70}" dt="2026-04-17T14:22:58.520" v="27"/>
          <ac:spMkLst>
            <pc:docMk/>
            <pc:sldMk cId="1454044490" sldId="257"/>
            <ac:spMk id="9" creationId="{6EAAB277-8912-D6E2-4E59-EECCDAF238F2}"/>
          </ac:spMkLst>
        </pc:spChg>
        <pc:spChg chg="add mod">
          <ac:chgData name="Katnich, Rob" userId="2fd29f00-9b45-4dfd-a29c-7451e8654a76" providerId="ADAL" clId="{FA8C6C37-BB6D-E849-BAF0-7E0C59874D70}" dt="2026-04-17T14:22:58.520" v="27"/>
          <ac:spMkLst>
            <pc:docMk/>
            <pc:sldMk cId="1454044490" sldId="257"/>
            <ac:spMk id="10" creationId="{1D840ED3-3C0C-5774-D405-D206EBFE4E21}"/>
          </ac:spMkLst>
        </pc:spChg>
        <pc:picChg chg="del">
          <ac:chgData name="Katnich, Rob" userId="2fd29f00-9b45-4dfd-a29c-7451e8654a76" providerId="ADAL" clId="{FA8C6C37-BB6D-E849-BAF0-7E0C59874D70}" dt="2026-04-17T14:22:01.312" v="3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FA8C6C37-BB6D-E849-BAF0-7E0C59874D70}" dt="2026-04-17T14:22:58.520" v="27"/>
          <ac:picMkLst>
            <pc:docMk/>
            <pc:sldMk cId="1454044490" sldId="257"/>
            <ac:picMk id="11" creationId="{CE35FB9D-A2F6-254E-AD9E-19804475ED78}"/>
          </ac:picMkLst>
        </pc:picChg>
      </pc:sldChg>
      <pc:sldMasterChg chg="modSldLayout">
        <pc:chgData name="Katnich, Rob" userId="2fd29f00-9b45-4dfd-a29c-7451e8654a76" providerId="ADAL" clId="{FA8C6C37-BB6D-E849-BAF0-7E0C59874D70}" dt="2026-04-17T14:21:56.343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FA8C6C37-BB6D-E849-BAF0-7E0C59874D70}" dt="2026-04-17T14:21:56.343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FA8C6C37-BB6D-E849-BAF0-7E0C59874D70}" dt="2026-04-17T14:21:48.904" v="1" actId="571"/>
            <ac:picMkLst>
              <pc:docMk/>
              <pc:sldMasterMk cId="2675293549" sldId="2147483648"/>
              <pc:sldLayoutMk cId="1170602" sldId="2147483649"/>
              <ac:picMk id="2" creationId="{0C01907F-667C-44CD-19F9-8577B7B17D55}"/>
            </ac:picMkLst>
          </pc:picChg>
          <pc:picChg chg="mod">
            <ac:chgData name="Katnich, Rob" userId="2fd29f00-9b45-4dfd-a29c-7451e8654a76" providerId="ADAL" clId="{FA8C6C37-BB6D-E849-BAF0-7E0C59874D70}" dt="2026-04-17T14:21:56.343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0C9F6CDF-9CE6-C04B-A0D8-89C4192D14EF}"/>
    <pc:docChg chg="modMainMaster">
      <pc:chgData name="Katnich, Rob" userId="2fd29f00-9b45-4dfd-a29c-7451e8654a76" providerId="ADAL" clId="{0C9F6CDF-9CE6-C04B-A0D8-89C4192D14EF}" dt="2025-04-16T19:34:01.154" v="0" actId="14826"/>
      <pc:docMkLst>
        <pc:docMk/>
      </pc:docMkLst>
      <pc:sldMasterChg chg="modSldLayout">
        <pc:chgData name="Katnich, Rob" userId="2fd29f00-9b45-4dfd-a29c-7451e8654a76" providerId="ADAL" clId="{0C9F6CDF-9CE6-C04B-A0D8-89C4192D14EF}" dt="2025-04-16T19:34:01.154" v="0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0C9F6CDF-9CE6-C04B-A0D8-89C4192D14EF}" dt="2025-04-16T19:34:01.154" v="0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0C9F6CDF-9CE6-C04B-A0D8-89C4192D14EF}" dt="2025-04-16T19:34:01.154" v="0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3CE915-6707-9545-AC96-DF3A20C43C7E}" type="datetimeFigureOut">
              <a:rPr lang="en-US" smtClean="0"/>
              <a:t>4/17/26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A80A5-4714-B046-BA0F-422704780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8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9A80A5-4714-B046-BA0F-422704780D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7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EAAB277-8912-D6E2-4E59-EECCDAF238F2}"/>
              </a:ext>
            </a:extLst>
          </p:cNvPr>
          <p:cNvSpPr txBox="1"/>
          <p:nvPr/>
        </p:nvSpPr>
        <p:spPr>
          <a:xfrm>
            <a:off x="1209055" y="12039226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840ED3-3C0C-5774-D405-D206EBFE4E21}"/>
              </a:ext>
            </a:extLst>
          </p:cNvPr>
          <p:cNvSpPr txBox="1"/>
          <p:nvPr/>
        </p:nvSpPr>
        <p:spPr>
          <a:xfrm>
            <a:off x="1221466" y="12953626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35FB9D-A2F6-254E-AD9E-19804475ED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35725" y="11012395"/>
            <a:ext cx="3670715" cy="9397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97DAE4-BDFE-7A8D-173C-B5629DDCB3B9}"/>
              </a:ext>
            </a:extLst>
          </p:cNvPr>
          <p:cNvSpPr txBox="1"/>
          <p:nvPr/>
        </p:nvSpPr>
        <p:spPr>
          <a:xfrm>
            <a:off x="10208302" y="11140873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4C9F61-32E4-8C98-8997-1905C867E6C6}"/>
              </a:ext>
            </a:extLst>
          </p:cNvPr>
          <p:cNvSpPr txBox="1"/>
          <p:nvPr/>
        </p:nvSpPr>
        <p:spPr>
          <a:xfrm>
            <a:off x="10208302" y="11538988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8</Words>
  <Application>Microsoft Macintosh PowerPoint</Application>
  <PresentationFormat>Custom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2026-04-17T15:07:45Z</dcterms:modified>
</cp:coreProperties>
</file>