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2FB592-780D-3641-A160-4F293A123FE3}" v="4" dt="2026-04-16T23:02:54.7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02"/>
  </p:normalViewPr>
  <p:slideViewPr>
    <p:cSldViewPr snapToGrid="0">
      <p:cViewPr varScale="1">
        <p:scale>
          <a:sx n="85" d="100"/>
          <a:sy n="85" d="100"/>
        </p:scale>
        <p:origin x="622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A12FB592-780D-3641-A160-4F293A123FE3}"/>
    <pc:docChg chg="custSel modSld modMainMaster">
      <pc:chgData name="Katnich, Rob" userId="2fd29f00-9b45-4dfd-a29c-7451e8654a76" providerId="ADAL" clId="{A12FB592-780D-3641-A160-4F293A123FE3}" dt="2026-04-17T15:04:52.968" v="100" actId="478"/>
      <pc:docMkLst>
        <pc:docMk/>
      </pc:docMkLst>
      <pc:sldChg chg="addSp delSp modSp mod">
        <pc:chgData name="Katnich, Rob" userId="2fd29f00-9b45-4dfd-a29c-7451e8654a76" providerId="ADAL" clId="{A12FB592-780D-3641-A160-4F293A123FE3}" dt="2026-04-17T15:04:52.968" v="100" actId="478"/>
        <pc:sldMkLst>
          <pc:docMk/>
          <pc:sldMk cId="1454044490" sldId="257"/>
        </pc:sldMkLst>
        <pc:spChg chg="mod">
          <ac:chgData name="Katnich, Rob" userId="2fd29f00-9b45-4dfd-a29c-7451e8654a76" providerId="ADAL" clId="{A12FB592-780D-3641-A160-4F293A123FE3}" dt="2026-04-17T14:39:56.999" v="74" actId="1036"/>
          <ac:spMkLst>
            <pc:docMk/>
            <pc:sldMk cId="1454044490" sldId="257"/>
            <ac:spMk id="2" creationId="{B481CC33-EA7F-B581-8E70-EDC955BA2F91}"/>
          </ac:spMkLst>
        </pc:spChg>
        <pc:spChg chg="del mod">
          <ac:chgData name="Katnich, Rob" userId="2fd29f00-9b45-4dfd-a29c-7451e8654a76" providerId="ADAL" clId="{A12FB592-780D-3641-A160-4F293A123FE3}" dt="2026-04-16T23:02:27.400" v="7" actId="478"/>
          <ac:spMkLst>
            <pc:docMk/>
            <pc:sldMk cId="1454044490" sldId="257"/>
            <ac:spMk id="3" creationId="{A4767C15-7B46-FA90-B782-AAC06D69ADBF}"/>
          </ac:spMkLst>
        </pc:spChg>
        <pc:spChg chg="del mod">
          <ac:chgData name="Katnich, Rob" userId="2fd29f00-9b45-4dfd-a29c-7451e8654a76" providerId="ADAL" clId="{A12FB592-780D-3641-A160-4F293A123FE3}" dt="2026-04-16T23:02:28.958" v="8" actId="478"/>
          <ac:spMkLst>
            <pc:docMk/>
            <pc:sldMk cId="1454044490" sldId="257"/>
            <ac:spMk id="4" creationId="{5173469E-C6B6-F8AA-5A84-287C8031F752}"/>
          </ac:spMkLst>
        </pc:spChg>
        <pc:spChg chg="del mod">
          <ac:chgData name="Katnich, Rob" userId="2fd29f00-9b45-4dfd-a29c-7451e8654a76" providerId="ADAL" clId="{A12FB592-780D-3641-A160-4F293A123FE3}" dt="2026-04-16T23:02:30.326" v="10" actId="478"/>
          <ac:spMkLst>
            <pc:docMk/>
            <pc:sldMk cId="1454044490" sldId="257"/>
            <ac:spMk id="5" creationId="{8E3C0BCF-68BF-8A83-A814-6EDD5ABF70B8}"/>
          </ac:spMkLst>
        </pc:spChg>
        <pc:spChg chg="del">
          <ac:chgData name="Katnich, Rob" userId="2fd29f00-9b45-4dfd-a29c-7451e8654a76" providerId="ADAL" clId="{A12FB592-780D-3641-A160-4F293A123FE3}" dt="2026-04-16T23:02:31.716" v="11" actId="478"/>
          <ac:spMkLst>
            <pc:docMk/>
            <pc:sldMk cId="1454044490" sldId="257"/>
            <ac:spMk id="6" creationId="{AFFB2B1A-B8EC-9DA1-67DA-4DF7E5D0485C}"/>
          </ac:spMkLst>
        </pc:spChg>
        <pc:spChg chg="add mod">
          <ac:chgData name="Katnich, Rob" userId="2fd29f00-9b45-4dfd-a29c-7451e8654a76" providerId="ADAL" clId="{A12FB592-780D-3641-A160-4F293A123FE3}" dt="2026-04-16T23:03:31.674" v="38" actId="1036"/>
          <ac:spMkLst>
            <pc:docMk/>
            <pc:sldMk cId="1454044490" sldId="257"/>
            <ac:spMk id="7" creationId="{D54BA1C7-9F81-FB64-DBD5-CFC89622586C}"/>
          </ac:spMkLst>
        </pc:spChg>
        <pc:spChg chg="add mod">
          <ac:chgData name="Katnich, Rob" userId="2fd29f00-9b45-4dfd-a29c-7451e8654a76" providerId="ADAL" clId="{A12FB592-780D-3641-A160-4F293A123FE3}" dt="2026-04-16T23:03:31.674" v="38" actId="1036"/>
          <ac:spMkLst>
            <pc:docMk/>
            <pc:sldMk cId="1454044490" sldId="257"/>
            <ac:spMk id="9" creationId="{40D72EB1-EDD6-0FD7-7BF7-0B6091CDEC78}"/>
          </ac:spMkLst>
        </pc:spChg>
        <pc:spChg chg="add mod">
          <ac:chgData name="Katnich, Rob" userId="2fd29f00-9b45-4dfd-a29c-7451e8654a76" providerId="ADAL" clId="{A12FB592-780D-3641-A160-4F293A123FE3}" dt="2026-04-17T14:40:01.963" v="82" actId="1037"/>
          <ac:spMkLst>
            <pc:docMk/>
            <pc:sldMk cId="1454044490" sldId="257"/>
            <ac:spMk id="10" creationId="{B6BB7B95-1EAE-E921-9169-57B9764D6133}"/>
          </ac:spMkLst>
        </pc:spChg>
        <pc:spChg chg="add mod">
          <ac:chgData name="Katnich, Rob" userId="2fd29f00-9b45-4dfd-a29c-7451e8654a76" providerId="ADAL" clId="{A12FB592-780D-3641-A160-4F293A123FE3}" dt="2026-04-17T14:40:01.963" v="82" actId="1037"/>
          <ac:spMkLst>
            <pc:docMk/>
            <pc:sldMk cId="1454044490" sldId="257"/>
            <ac:spMk id="11" creationId="{88945E1C-E161-2FA7-2607-EC4FA84E46F5}"/>
          </ac:spMkLst>
        </pc:spChg>
        <pc:picChg chg="del">
          <ac:chgData name="Katnich, Rob" userId="2fd29f00-9b45-4dfd-a29c-7451e8654a76" providerId="ADAL" clId="{A12FB592-780D-3641-A160-4F293A123FE3}" dt="2026-04-16T23:02:25.228" v="3" actId="478"/>
          <ac:picMkLst>
            <pc:docMk/>
            <pc:sldMk cId="1454044490" sldId="257"/>
            <ac:picMk id="8" creationId="{7066A509-C51B-2877-21E1-041A1A9341E8}"/>
          </ac:picMkLst>
        </pc:picChg>
        <pc:picChg chg="add mod">
          <ac:chgData name="Katnich, Rob" userId="2fd29f00-9b45-4dfd-a29c-7451e8654a76" providerId="ADAL" clId="{A12FB592-780D-3641-A160-4F293A123FE3}" dt="2026-04-16T23:03:31.674" v="38" actId="1036"/>
          <ac:picMkLst>
            <pc:docMk/>
            <pc:sldMk cId="1454044490" sldId="257"/>
            <ac:picMk id="12" creationId="{88F8E286-EB4C-FE1F-88F0-B9965C82B46D}"/>
          </ac:picMkLst>
        </pc:picChg>
        <pc:cxnChg chg="add del mod">
          <ac:chgData name="Katnich, Rob" userId="2fd29f00-9b45-4dfd-a29c-7451e8654a76" providerId="ADAL" clId="{A12FB592-780D-3641-A160-4F293A123FE3}" dt="2026-04-17T15:04:52.968" v="100" actId="478"/>
          <ac:cxnSpMkLst>
            <pc:docMk/>
            <pc:sldMk cId="1454044490" sldId="257"/>
            <ac:cxnSpMk id="4" creationId="{9F5CE60D-1594-FFD7-8289-503414EA39E5}"/>
          </ac:cxnSpMkLst>
        </pc:cxnChg>
        <pc:cxnChg chg="add del">
          <ac:chgData name="Katnich, Rob" userId="2fd29f00-9b45-4dfd-a29c-7451e8654a76" providerId="ADAL" clId="{A12FB592-780D-3641-A160-4F293A123FE3}" dt="2026-04-16T23:03:35.197" v="39" actId="478"/>
          <ac:cxnSpMkLst>
            <pc:docMk/>
            <pc:sldMk cId="1454044490" sldId="257"/>
            <ac:cxnSpMk id="14" creationId="{53C76F54-9D4D-54F9-2BE0-EAD85853EB85}"/>
          </ac:cxnSpMkLst>
        </pc:cxnChg>
        <pc:cxnChg chg="add del mod">
          <ac:chgData name="Katnich, Rob" userId="2fd29f00-9b45-4dfd-a29c-7451e8654a76" providerId="ADAL" clId="{A12FB592-780D-3641-A160-4F293A123FE3}" dt="2026-04-16T23:04:06.324" v="42" actId="478"/>
          <ac:cxnSpMkLst>
            <pc:docMk/>
            <pc:sldMk cId="1454044490" sldId="257"/>
            <ac:cxnSpMk id="16" creationId="{2265C721-A1C0-FBB1-79E6-493CB310A3C8}"/>
          </ac:cxnSpMkLst>
        </pc:cxnChg>
      </pc:sldChg>
      <pc:sldMasterChg chg="modSldLayout">
        <pc:chgData name="Katnich, Rob" userId="2fd29f00-9b45-4dfd-a29c-7451e8654a76" providerId="ADAL" clId="{A12FB592-780D-3641-A160-4F293A123FE3}" dt="2026-04-16T23:02:19.461" v="2" actId="14826"/>
        <pc:sldMasterMkLst>
          <pc:docMk/>
          <pc:sldMasterMk cId="2675293549" sldId="2147483648"/>
        </pc:sldMasterMkLst>
        <pc:sldLayoutChg chg="addSp modSp">
          <pc:chgData name="Katnich, Rob" userId="2fd29f00-9b45-4dfd-a29c-7451e8654a76" providerId="ADAL" clId="{A12FB592-780D-3641-A160-4F293A123FE3}" dt="2026-04-16T23:02:19.461" v="2" actId="14826"/>
          <pc:sldLayoutMkLst>
            <pc:docMk/>
            <pc:sldMasterMk cId="2675293549" sldId="2147483648"/>
            <pc:sldLayoutMk cId="1170602" sldId="2147483649"/>
          </pc:sldLayoutMkLst>
          <pc:picChg chg="add mod">
            <ac:chgData name="Katnich, Rob" userId="2fd29f00-9b45-4dfd-a29c-7451e8654a76" providerId="ADAL" clId="{A12FB592-780D-3641-A160-4F293A123FE3}" dt="2026-04-16T23:02:07.998" v="1" actId="571"/>
            <ac:picMkLst>
              <pc:docMk/>
              <pc:sldMasterMk cId="2675293549" sldId="2147483648"/>
              <pc:sldLayoutMk cId="1170602" sldId="2147483649"/>
              <ac:picMk id="2" creationId="{8781D7CC-4FDB-170C-F83C-0964D5916AE3}"/>
            </ac:picMkLst>
          </pc:picChg>
          <pc:picChg chg="mod">
            <ac:chgData name="Katnich, Rob" userId="2fd29f00-9b45-4dfd-a29c-7451e8654a76" providerId="ADAL" clId="{A12FB592-780D-3641-A160-4F293A123FE3}" dt="2026-04-16T23:02:19.461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0FEDCD59-6B11-4B46-AC57-1E5129FC1E3B}"/>
    <pc:docChg chg="modMainMaster">
      <pc:chgData name="Katnich, Rob" userId="2fd29f00-9b45-4dfd-a29c-7451e8654a76" providerId="ADAL" clId="{0FEDCD59-6B11-4B46-AC57-1E5129FC1E3B}" dt="2025-04-16T19:32:55.839" v="2" actId="14826"/>
      <pc:docMkLst>
        <pc:docMk/>
      </pc:docMkLst>
      <pc:sldMasterChg chg="modSldLayout">
        <pc:chgData name="Katnich, Rob" userId="2fd29f00-9b45-4dfd-a29c-7451e8654a76" providerId="ADAL" clId="{0FEDCD59-6B11-4B46-AC57-1E5129FC1E3B}" dt="2025-04-16T19:32:55.839" v="2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0FEDCD59-6B11-4B46-AC57-1E5129FC1E3B}" dt="2025-04-16T19:32:55.839" v="2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0FEDCD59-6B11-4B46-AC57-1E5129FC1E3B}" dt="2025-04-16T19:32:55.839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81CC33-EA7F-B581-8E70-EDC955BA2F91}"/>
              </a:ext>
            </a:extLst>
          </p:cNvPr>
          <p:cNvSpPr txBox="1"/>
          <p:nvPr/>
        </p:nvSpPr>
        <p:spPr>
          <a:xfrm>
            <a:off x="9039497" y="14360510"/>
            <a:ext cx="4232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Transaction Sides</a:t>
            </a:r>
            <a:b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Volume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4BA1C7-9F81-FB64-DBD5-CFC89622586C}"/>
              </a:ext>
            </a:extLst>
          </p:cNvPr>
          <p:cNvSpPr txBox="1"/>
          <p:nvPr/>
        </p:nvSpPr>
        <p:spPr>
          <a:xfrm>
            <a:off x="1209055" y="12048611"/>
            <a:ext cx="1371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D72EB1-EDD6-0FD7-7BF7-0B6091CDEC78}"/>
              </a:ext>
            </a:extLst>
          </p:cNvPr>
          <p:cNvSpPr txBox="1"/>
          <p:nvPr/>
        </p:nvSpPr>
        <p:spPr>
          <a:xfrm>
            <a:off x="1221466" y="12963011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BB7B95-1EAE-E921-9169-57B9764D6133}"/>
              </a:ext>
            </a:extLst>
          </p:cNvPr>
          <p:cNvSpPr txBox="1"/>
          <p:nvPr/>
        </p:nvSpPr>
        <p:spPr>
          <a:xfrm>
            <a:off x="10220281" y="11147404"/>
            <a:ext cx="187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945E1C-E161-2FA7-2607-EC4FA84E46F5}"/>
              </a:ext>
            </a:extLst>
          </p:cNvPr>
          <p:cNvSpPr txBox="1"/>
          <p:nvPr/>
        </p:nvSpPr>
        <p:spPr>
          <a:xfrm>
            <a:off x="10220281" y="11545519"/>
            <a:ext cx="187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F8E286-EB4C-FE1F-88F0-B9965C82B4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35725" y="11021780"/>
            <a:ext cx="3670715" cy="9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13</Words>
  <Application>Microsoft Macintosh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2</cp:revision>
  <dcterms:created xsi:type="dcterms:W3CDTF">2025-04-14T17:12:21Z</dcterms:created>
  <dcterms:modified xsi:type="dcterms:W3CDTF">2026-04-17T15:04:53Z</dcterms:modified>
</cp:coreProperties>
</file>