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96CA03-38A2-D64B-9978-EDCB9BCCFB9D}" v="8" dt="2026-04-16T23:05:36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 varScale="1">
        <p:scale>
          <a:sx n="85" d="100"/>
          <a:sy n="85" d="100"/>
        </p:scale>
        <p:origin x="6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FE96CA03-38A2-D64B-9978-EDCB9BCCFB9D}"/>
    <pc:docChg chg="undo custSel modSld modMainMaster">
      <pc:chgData name="Katnich, Rob" userId="2fd29f00-9b45-4dfd-a29c-7451e8654a76" providerId="ADAL" clId="{FE96CA03-38A2-D64B-9978-EDCB9BCCFB9D}" dt="2026-04-17T15:06:36.700" v="85" actId="20577"/>
      <pc:docMkLst>
        <pc:docMk/>
      </pc:docMkLst>
      <pc:sldChg chg="addSp delSp modSp mod">
        <pc:chgData name="Katnich, Rob" userId="2fd29f00-9b45-4dfd-a29c-7451e8654a76" providerId="ADAL" clId="{FE96CA03-38A2-D64B-9978-EDCB9BCCFB9D}" dt="2026-04-17T15:06:36.700" v="85" actId="20577"/>
        <pc:sldMkLst>
          <pc:docMk/>
          <pc:sldMk cId="1454044490" sldId="257"/>
        </pc:sldMkLst>
        <pc:spChg chg="del">
          <ac:chgData name="Katnich, Rob" userId="2fd29f00-9b45-4dfd-a29c-7451e8654a76" providerId="ADAL" clId="{FE96CA03-38A2-D64B-9978-EDCB9BCCFB9D}" dt="2026-04-16T23:05:26.681" v="38" actId="478"/>
          <ac:spMkLst>
            <pc:docMk/>
            <pc:sldMk cId="1454044490" sldId="257"/>
            <ac:spMk id="2" creationId="{B481CC33-EA7F-B581-8E70-EDC955BA2F91}"/>
          </ac:spMkLst>
        </pc:spChg>
        <pc:spChg chg="del">
          <ac:chgData name="Katnich, Rob" userId="2fd29f00-9b45-4dfd-a29c-7451e8654a76" providerId="ADAL" clId="{FE96CA03-38A2-D64B-9978-EDCB9BCCFB9D}" dt="2026-04-16T23:05:05.754" v="25" actId="478"/>
          <ac:spMkLst>
            <pc:docMk/>
            <pc:sldMk cId="1454044490" sldId="257"/>
            <ac:spMk id="3" creationId="{A4767C15-7B46-FA90-B782-AAC06D69ADBF}"/>
          </ac:spMkLst>
        </pc:spChg>
        <pc:spChg chg="del">
          <ac:chgData name="Katnich, Rob" userId="2fd29f00-9b45-4dfd-a29c-7451e8654a76" providerId="ADAL" clId="{FE96CA03-38A2-D64B-9978-EDCB9BCCFB9D}" dt="2026-04-16T23:05:05.754" v="25" actId="478"/>
          <ac:spMkLst>
            <pc:docMk/>
            <pc:sldMk cId="1454044490" sldId="257"/>
            <ac:spMk id="4" creationId="{5173469E-C6B6-F8AA-5A84-287C8031F752}"/>
          </ac:spMkLst>
        </pc:spChg>
        <pc:spChg chg="del">
          <ac:chgData name="Katnich, Rob" userId="2fd29f00-9b45-4dfd-a29c-7451e8654a76" providerId="ADAL" clId="{FE96CA03-38A2-D64B-9978-EDCB9BCCFB9D}" dt="2026-04-16T23:05:05.754" v="25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FE96CA03-38A2-D64B-9978-EDCB9BCCFB9D}" dt="2026-04-16T23:05:05.754" v="25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FE96CA03-38A2-D64B-9978-EDCB9BCCFB9D}" dt="2026-04-16T23:05:17.065" v="36" actId="1036"/>
          <ac:spMkLst>
            <pc:docMk/>
            <pc:sldMk cId="1454044490" sldId="257"/>
            <ac:spMk id="7" creationId="{F3626378-14D2-37D4-AB4A-2C3CA139513F}"/>
          </ac:spMkLst>
        </pc:spChg>
        <pc:spChg chg="add mod">
          <ac:chgData name="Katnich, Rob" userId="2fd29f00-9b45-4dfd-a29c-7451e8654a76" providerId="ADAL" clId="{FE96CA03-38A2-D64B-9978-EDCB9BCCFB9D}" dt="2026-04-16T23:05:17.065" v="36" actId="1036"/>
          <ac:spMkLst>
            <pc:docMk/>
            <pc:sldMk cId="1454044490" sldId="257"/>
            <ac:spMk id="9" creationId="{1D9B4BBE-AA3F-8B6F-DDC0-8DAB15658B47}"/>
          </ac:spMkLst>
        </pc:spChg>
        <pc:spChg chg="add mod">
          <ac:chgData name="Katnich, Rob" userId="2fd29f00-9b45-4dfd-a29c-7451e8654a76" providerId="ADAL" clId="{FE96CA03-38A2-D64B-9978-EDCB9BCCFB9D}" dt="2026-04-17T14:39:14.550" v="67" actId="1037"/>
          <ac:spMkLst>
            <pc:docMk/>
            <pc:sldMk cId="1454044490" sldId="257"/>
            <ac:spMk id="10" creationId="{37015015-941E-4B8A-7C05-6007F635054E}"/>
          </ac:spMkLst>
        </pc:spChg>
        <pc:spChg chg="add mod">
          <ac:chgData name="Katnich, Rob" userId="2fd29f00-9b45-4dfd-a29c-7451e8654a76" providerId="ADAL" clId="{FE96CA03-38A2-D64B-9978-EDCB9BCCFB9D}" dt="2026-04-17T14:39:14.550" v="67" actId="1037"/>
          <ac:spMkLst>
            <pc:docMk/>
            <pc:sldMk cId="1454044490" sldId="257"/>
            <ac:spMk id="11" creationId="{514BEC4D-FCCA-6322-5950-3BD47F6292CF}"/>
          </ac:spMkLst>
        </pc:spChg>
        <pc:spChg chg="add mod">
          <ac:chgData name="Katnich, Rob" userId="2fd29f00-9b45-4dfd-a29c-7451e8654a76" providerId="ADAL" clId="{FE96CA03-38A2-D64B-9978-EDCB9BCCFB9D}" dt="2026-04-17T15:06:36.700" v="85" actId="20577"/>
          <ac:spMkLst>
            <pc:docMk/>
            <pc:sldMk cId="1454044490" sldId="257"/>
            <ac:spMk id="15" creationId="{D4D107AC-9FFA-8BDC-B7E2-165EC7844877}"/>
          </ac:spMkLst>
        </pc:spChg>
        <pc:picChg chg="del">
          <ac:chgData name="Katnich, Rob" userId="2fd29f00-9b45-4dfd-a29c-7451e8654a76" providerId="ADAL" clId="{FE96CA03-38A2-D64B-9978-EDCB9BCCFB9D}" dt="2026-04-16T23:05:05.754" v="25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FE96CA03-38A2-D64B-9978-EDCB9BCCFB9D}" dt="2026-04-16T23:05:17.065" v="36" actId="1036"/>
          <ac:picMkLst>
            <pc:docMk/>
            <pc:sldMk cId="1454044490" sldId="257"/>
            <ac:picMk id="12" creationId="{59C4A090-A7AE-D256-6DEA-FC9AB5009D7C}"/>
          </ac:picMkLst>
        </pc:picChg>
        <pc:cxnChg chg="add del">
          <ac:chgData name="Katnich, Rob" userId="2fd29f00-9b45-4dfd-a29c-7451e8654a76" providerId="ADAL" clId="{FE96CA03-38A2-D64B-9978-EDCB9BCCFB9D}" dt="2026-04-16T23:05:21.007" v="37" actId="478"/>
          <ac:cxnSpMkLst>
            <pc:docMk/>
            <pc:sldMk cId="1454044490" sldId="257"/>
            <ac:cxnSpMk id="14" creationId="{16C8538E-35B7-24D6-E0AC-3FFA474F3D4D}"/>
          </ac:cxnSpMkLst>
        </pc:cxnChg>
        <pc:cxnChg chg="add del">
          <ac:chgData name="Katnich, Rob" userId="2fd29f00-9b45-4dfd-a29c-7451e8654a76" providerId="ADAL" clId="{FE96CA03-38A2-D64B-9978-EDCB9BCCFB9D}" dt="2026-04-16T23:05:51.247" v="41" actId="478"/>
          <ac:cxnSpMkLst>
            <pc:docMk/>
            <pc:sldMk cId="1454044490" sldId="257"/>
            <ac:cxnSpMk id="17" creationId="{7B943D40-114B-7293-9D8B-272F57D33996}"/>
          </ac:cxnSpMkLst>
        </pc:cxnChg>
      </pc:sldChg>
      <pc:sldMasterChg chg="modSldLayout">
        <pc:chgData name="Katnich, Rob" userId="2fd29f00-9b45-4dfd-a29c-7451e8654a76" providerId="ADAL" clId="{FE96CA03-38A2-D64B-9978-EDCB9BCCFB9D}" dt="2026-04-16T23:05:00.529" v="24" actId="21"/>
        <pc:sldMasterMkLst>
          <pc:docMk/>
          <pc:sldMasterMk cId="2675293549" sldId="2147483648"/>
        </pc:sldMasterMkLst>
        <pc:sldLayoutChg chg="addSp delSp modSp mod">
          <pc:chgData name="Katnich, Rob" userId="2fd29f00-9b45-4dfd-a29c-7451e8654a76" providerId="ADAL" clId="{FE96CA03-38A2-D64B-9978-EDCB9BCCFB9D}" dt="2026-04-16T23:05:00.529" v="24" actId="21"/>
          <pc:sldLayoutMkLst>
            <pc:docMk/>
            <pc:sldMasterMk cId="2675293549" sldId="2147483648"/>
            <pc:sldLayoutMk cId="1170602" sldId="2147483649"/>
          </pc:sldLayoutMkLst>
          <pc:spChg chg="add del mod">
            <ac:chgData name="Katnich, Rob" userId="2fd29f00-9b45-4dfd-a29c-7451e8654a76" providerId="ADAL" clId="{FE96CA03-38A2-D64B-9978-EDCB9BCCFB9D}" dt="2026-04-16T23:05:00.529" v="24" actId="21"/>
            <ac:spMkLst>
              <pc:docMk/>
              <pc:sldMasterMk cId="2675293549" sldId="2147483648"/>
              <pc:sldLayoutMk cId="1170602" sldId="2147483649"/>
              <ac:spMk id="3" creationId="{9E2763C1-85A3-0275-E192-3AFC1F4482F1}"/>
            </ac:spMkLst>
          </pc:spChg>
          <pc:spChg chg="add del mod">
            <ac:chgData name="Katnich, Rob" userId="2fd29f00-9b45-4dfd-a29c-7451e8654a76" providerId="ADAL" clId="{FE96CA03-38A2-D64B-9978-EDCB9BCCFB9D}" dt="2026-04-16T23:05:00.529" v="24" actId="21"/>
            <ac:spMkLst>
              <pc:docMk/>
              <pc:sldMasterMk cId="2675293549" sldId="2147483648"/>
              <pc:sldLayoutMk cId="1170602" sldId="2147483649"/>
              <ac:spMk id="4" creationId="{8F8139A2-3669-AA39-3175-ACECEA351A18}"/>
            </ac:spMkLst>
          </pc:spChg>
          <pc:spChg chg="add del mod">
            <ac:chgData name="Katnich, Rob" userId="2fd29f00-9b45-4dfd-a29c-7451e8654a76" providerId="ADAL" clId="{FE96CA03-38A2-D64B-9978-EDCB9BCCFB9D}" dt="2026-04-16T23:05:00.529" v="24" actId="21"/>
            <ac:spMkLst>
              <pc:docMk/>
              <pc:sldMasterMk cId="2675293549" sldId="2147483648"/>
              <pc:sldLayoutMk cId="1170602" sldId="2147483649"/>
              <ac:spMk id="5" creationId="{AFE04D34-39F6-09E5-F32E-5A86B18DDC85}"/>
            </ac:spMkLst>
          </pc:spChg>
          <pc:spChg chg="add del mod">
            <ac:chgData name="Katnich, Rob" userId="2fd29f00-9b45-4dfd-a29c-7451e8654a76" providerId="ADAL" clId="{FE96CA03-38A2-D64B-9978-EDCB9BCCFB9D}" dt="2026-04-16T23:05:00.529" v="24" actId="21"/>
            <ac:spMkLst>
              <pc:docMk/>
              <pc:sldMasterMk cId="2675293549" sldId="2147483648"/>
              <pc:sldLayoutMk cId="1170602" sldId="2147483649"/>
              <ac:spMk id="6" creationId="{7C53A396-E58B-870C-179C-EB1675C33328}"/>
            </ac:spMkLst>
          </pc:spChg>
          <pc:picChg chg="add mod">
            <ac:chgData name="Katnich, Rob" userId="2fd29f00-9b45-4dfd-a29c-7451e8654a76" providerId="ADAL" clId="{FE96CA03-38A2-D64B-9978-EDCB9BCCFB9D}" dt="2026-04-16T23:04:22.931" v="1" actId="571"/>
            <ac:picMkLst>
              <pc:docMk/>
              <pc:sldMasterMk cId="2675293549" sldId="2147483648"/>
              <pc:sldLayoutMk cId="1170602" sldId="2147483649"/>
              <ac:picMk id="2" creationId="{E2823326-8017-74AC-58EC-F1D6766B8668}"/>
            </ac:picMkLst>
          </pc:picChg>
          <pc:picChg chg="add del mod">
            <ac:chgData name="Katnich, Rob" userId="2fd29f00-9b45-4dfd-a29c-7451e8654a76" providerId="ADAL" clId="{FE96CA03-38A2-D64B-9978-EDCB9BCCFB9D}" dt="2026-04-16T23:05:00.529" v="24" actId="21"/>
            <ac:picMkLst>
              <pc:docMk/>
              <pc:sldMasterMk cId="2675293549" sldId="2147483648"/>
              <pc:sldLayoutMk cId="1170602" sldId="2147483649"/>
              <ac:picMk id="7" creationId="{EB0DB6C0-9BA1-B959-1041-B9D8843E0DBC}"/>
            </ac:picMkLst>
          </pc:picChg>
          <pc:picChg chg="mod">
            <ac:chgData name="Katnich, Rob" userId="2fd29f00-9b45-4dfd-a29c-7451e8654a76" providerId="ADAL" clId="{FE96CA03-38A2-D64B-9978-EDCB9BCCFB9D}" dt="2026-04-16T23:04:30.486" v="4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CC6D36E8-4A7D-D14C-8F0F-6DBA225217D5}"/>
    <pc:docChg chg="modMainMaster">
      <pc:chgData name="Katnich, Rob" userId="2fd29f00-9b45-4dfd-a29c-7451e8654a76" providerId="ADAL" clId="{CC6D36E8-4A7D-D14C-8F0F-6DBA225217D5}" dt="2025-04-16T19:33:23.453" v="7" actId="14826"/>
      <pc:docMkLst>
        <pc:docMk/>
      </pc:docMkLst>
      <pc:sldMasterChg chg="modSldLayout">
        <pc:chgData name="Katnich, Rob" userId="2fd29f00-9b45-4dfd-a29c-7451e8654a76" providerId="ADAL" clId="{CC6D36E8-4A7D-D14C-8F0F-6DBA225217D5}" dt="2025-04-16T19:33:23.453" v="7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CC6D36E8-4A7D-D14C-8F0F-6DBA225217D5}" dt="2025-04-16T19:33:23.453" v="7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CC6D36E8-4A7D-D14C-8F0F-6DBA225217D5}" dt="2025-04-16T19:22:55.850" v="1" actId="571"/>
            <ac:picMkLst>
              <pc:docMk/>
              <pc:sldMasterMk cId="2675293549" sldId="2147483648"/>
              <pc:sldLayoutMk cId="1170602" sldId="2147483649"/>
              <ac:picMk id="2" creationId="{843386F4-C754-AFB0-FB1D-7E00FB9BC55C}"/>
            </ac:picMkLst>
          </pc:picChg>
          <pc:picChg chg="mod">
            <ac:chgData name="Katnich, Rob" userId="2fd29f00-9b45-4dfd-a29c-7451e8654a76" providerId="ADAL" clId="{CC6D36E8-4A7D-D14C-8F0F-6DBA225217D5}" dt="2025-04-16T19:33:23.453" v="7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626378-14D2-37D4-AB4A-2C3CA139513F}"/>
              </a:ext>
            </a:extLst>
          </p:cNvPr>
          <p:cNvSpPr txBox="1"/>
          <p:nvPr/>
        </p:nvSpPr>
        <p:spPr>
          <a:xfrm>
            <a:off x="1209055" y="12039226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B4BBE-AA3F-8B6F-DDC0-8DAB15658B47}"/>
              </a:ext>
            </a:extLst>
          </p:cNvPr>
          <p:cNvSpPr txBox="1"/>
          <p:nvPr/>
        </p:nvSpPr>
        <p:spPr>
          <a:xfrm>
            <a:off x="1221466" y="12953626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015015-941E-4B8A-7C05-6007F635054E}"/>
              </a:ext>
            </a:extLst>
          </p:cNvPr>
          <p:cNvSpPr txBox="1"/>
          <p:nvPr/>
        </p:nvSpPr>
        <p:spPr>
          <a:xfrm>
            <a:off x="10222369" y="11146487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4BEC4D-FCCA-6322-5950-3BD47F6292CF}"/>
              </a:ext>
            </a:extLst>
          </p:cNvPr>
          <p:cNvSpPr txBox="1"/>
          <p:nvPr/>
        </p:nvSpPr>
        <p:spPr>
          <a:xfrm>
            <a:off x="10222369" y="11544602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C4A090-A7AE-D256-6DEA-FC9AB5009D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11012395"/>
            <a:ext cx="3670715" cy="9397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4D107AC-9FFA-8BDC-B7E2-165EC7844877}"/>
              </a:ext>
            </a:extLst>
          </p:cNvPr>
          <p:cNvSpPr txBox="1"/>
          <p:nvPr/>
        </p:nvSpPr>
        <p:spPr>
          <a:xfrm>
            <a:off x="9039497" y="14360213"/>
            <a:ext cx="4232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XX.X Transaction Sides Per Agent</a:t>
            </a:r>
          </a:p>
        </p:txBody>
      </p:sp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14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2026-04-17T15:06:43Z</dcterms:modified>
</cp:coreProperties>
</file>