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3716000" cy="17145000"/>
  <p:notesSz cx="6858000" cy="9144000"/>
  <p:defaultTextStyle>
    <a:defPPr>
      <a:defRPr lang="en-US"/>
    </a:defPPr>
    <a:lvl1pPr marL="0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1pPr>
    <a:lvl2pPr marL="740664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2pPr>
    <a:lvl3pPr marL="1481328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3pPr>
    <a:lvl4pPr marL="2221992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4pPr>
    <a:lvl5pPr marL="2962656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5pPr>
    <a:lvl6pPr marL="3703320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6pPr>
    <a:lvl7pPr marL="4443984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7pPr>
    <a:lvl8pPr marL="5184648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8pPr>
    <a:lvl9pPr marL="5925312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73170CD-3524-DD48-BBEE-FD47772C66E3}" v="7" dt="2026-04-20T22:32:34.22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781"/>
    <p:restoredTop sz="96327"/>
  </p:normalViewPr>
  <p:slideViewPr>
    <p:cSldViewPr snapToGrid="0">
      <p:cViewPr varScale="1">
        <p:scale>
          <a:sx n="49" d="100"/>
          <a:sy n="49" d="100"/>
        </p:scale>
        <p:origin x="3656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tnich, Rob" userId="2fd29f00-9b45-4dfd-a29c-7451e8654a76" providerId="ADAL" clId="{B73170CD-3524-DD48-BBEE-FD47772C66E3}"/>
    <pc:docChg chg="modSld">
      <pc:chgData name="Katnich, Rob" userId="2fd29f00-9b45-4dfd-a29c-7451e8654a76" providerId="ADAL" clId="{B73170CD-3524-DD48-BBEE-FD47772C66E3}" dt="2026-04-20T22:35:14.797" v="1" actId="20577"/>
      <pc:docMkLst>
        <pc:docMk/>
      </pc:docMkLst>
      <pc:sldChg chg="modSp mod">
        <pc:chgData name="Katnich, Rob" userId="2fd29f00-9b45-4dfd-a29c-7451e8654a76" providerId="ADAL" clId="{B73170CD-3524-DD48-BBEE-FD47772C66E3}" dt="2026-04-20T22:35:14.797" v="1" actId="20577"/>
        <pc:sldMkLst>
          <pc:docMk/>
          <pc:sldMk cId="1048254786" sldId="256"/>
        </pc:sldMkLst>
        <pc:spChg chg="mod">
          <ac:chgData name="Katnich, Rob" userId="2fd29f00-9b45-4dfd-a29c-7451e8654a76" providerId="ADAL" clId="{B73170CD-3524-DD48-BBEE-FD47772C66E3}" dt="2026-04-20T22:35:12.494" v="0" actId="20577"/>
          <ac:spMkLst>
            <pc:docMk/>
            <pc:sldMk cId="1048254786" sldId="256"/>
            <ac:spMk id="4" creationId="{FDFC35C2-C15D-99DE-3EFE-597C0058DFD5}"/>
          </ac:spMkLst>
        </pc:spChg>
        <pc:spChg chg="mod">
          <ac:chgData name="Katnich, Rob" userId="2fd29f00-9b45-4dfd-a29c-7451e8654a76" providerId="ADAL" clId="{B73170CD-3524-DD48-BBEE-FD47772C66E3}" dt="2026-04-20T22:35:14.797" v="1" actId="20577"/>
          <ac:spMkLst>
            <pc:docMk/>
            <pc:sldMk cId="1048254786" sldId="256"/>
            <ac:spMk id="5" creationId="{C71C3603-4A02-01C0-0F38-ACD46B10BB02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9198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F492058D-F626-0D8A-63A6-EF67998C4E7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2011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DFC35C2-C15D-99DE-3EFE-597C0058DFD5}"/>
              </a:ext>
            </a:extLst>
          </p:cNvPr>
          <p:cNvSpPr txBox="1"/>
          <p:nvPr/>
        </p:nvSpPr>
        <p:spPr>
          <a:xfrm>
            <a:off x="1" y="8149813"/>
            <a:ext cx="5527963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800" b="1" dirty="0"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71C3603-4A02-01C0-0F38-ACD46B10BB02}"/>
              </a:ext>
            </a:extLst>
          </p:cNvPr>
          <p:cNvSpPr txBox="1"/>
          <p:nvPr/>
        </p:nvSpPr>
        <p:spPr>
          <a:xfrm>
            <a:off x="8188036" y="8149813"/>
            <a:ext cx="5527963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800" b="1" dirty="0">
                <a:latin typeface="Arial" panose="020B0604020202020204" pitchFamily="34" charset="0"/>
                <a:cs typeface="Arial" panose="020B0604020202020204" pitchFamily="34" charset="0"/>
              </a:rPr>
              <a:t>$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D26A11D-E490-92C1-F2C5-68AE17C1FBA5}"/>
              </a:ext>
            </a:extLst>
          </p:cNvPr>
          <p:cNvSpPr txBox="1"/>
          <p:nvPr/>
        </p:nvSpPr>
        <p:spPr>
          <a:xfrm>
            <a:off x="3680084" y="12556545"/>
            <a:ext cx="63558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latin typeface="Arial" panose="020B0604020202020204" pitchFamily="34" charset="0"/>
                <a:cs typeface="Arial" panose="020B0604020202020204" pitchFamily="34" charset="0"/>
              </a:rPr>
              <a:t>Office Name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AE0E8A2-69E3-9766-6D1C-967935317376}"/>
              </a:ext>
            </a:extLst>
          </p:cNvPr>
          <p:cNvSpPr txBox="1"/>
          <p:nvPr/>
        </p:nvSpPr>
        <p:spPr>
          <a:xfrm>
            <a:off x="3680084" y="13253588"/>
            <a:ext cx="635583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City, ST</a:t>
            </a:r>
          </a:p>
        </p:txBody>
      </p:sp>
    </p:spTree>
    <p:extLst>
      <p:ext uri="{BB962C8B-B14F-4D97-AF65-F5344CB8AC3E}">
        <p14:creationId xmlns:p14="http://schemas.microsoft.com/office/powerpoint/2010/main" val="10482547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7</Words>
  <Application>Microsoft Macintosh PowerPoint</Application>
  <PresentationFormat>Custom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3" baseType="lpstr"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Katnich, Rob</dc:creator>
  <cp:lastModifiedBy>Katnich, Rob</cp:lastModifiedBy>
  <cp:revision>1</cp:revision>
  <dcterms:created xsi:type="dcterms:W3CDTF">2026-04-20T22:10:14Z</dcterms:created>
  <dcterms:modified xsi:type="dcterms:W3CDTF">2026-04-20T22:35:15Z</dcterms:modified>
</cp:coreProperties>
</file>