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3716000" cy="17145000"/>
  <p:notesSz cx="6858000" cy="9144000"/>
  <p:defaultTextStyle>
    <a:defPPr>
      <a:defRPr lang="en-US"/>
    </a:defPPr>
    <a:lvl1pPr marL="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F29EBC-D47D-9840-AB77-1A8B87A5C7E8}" v="3" dt="2026-04-20T22:35:34.223"/>
    <p1510:client id="{B73170CD-3524-DD48-BBEE-FD47772C66E3}" v="7" dt="2026-04-20T22:32:34.2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81"/>
    <p:restoredTop sz="96327"/>
  </p:normalViewPr>
  <p:slideViewPr>
    <p:cSldViewPr snapToGrid="0">
      <p:cViewPr varScale="1">
        <p:scale>
          <a:sx n="49" d="100"/>
          <a:sy n="49" d="100"/>
        </p:scale>
        <p:origin x="365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nich, Rob" userId="2fd29f00-9b45-4dfd-a29c-7451e8654a76" providerId="ADAL" clId="{76F29EBC-D47D-9840-AB77-1A8B87A5C7E8}"/>
    <pc:docChg chg="modSld modMainMaster">
      <pc:chgData name="Katnich, Rob" userId="2fd29f00-9b45-4dfd-a29c-7451e8654a76" providerId="ADAL" clId="{76F29EBC-D47D-9840-AB77-1A8B87A5C7E8}" dt="2026-04-20T22:35:40.337" v="4" actId="20577"/>
      <pc:docMkLst>
        <pc:docMk/>
      </pc:docMkLst>
      <pc:sldChg chg="modSp mod">
        <pc:chgData name="Katnich, Rob" userId="2fd29f00-9b45-4dfd-a29c-7451e8654a76" providerId="ADAL" clId="{76F29EBC-D47D-9840-AB77-1A8B87A5C7E8}" dt="2026-04-20T22:35:40.337" v="4" actId="20577"/>
        <pc:sldMkLst>
          <pc:docMk/>
          <pc:sldMk cId="1048254786" sldId="256"/>
        </pc:sldMkLst>
        <pc:spChg chg="mod">
          <ac:chgData name="Katnich, Rob" userId="2fd29f00-9b45-4dfd-a29c-7451e8654a76" providerId="ADAL" clId="{76F29EBC-D47D-9840-AB77-1A8B87A5C7E8}" dt="2026-04-20T22:35:40.337" v="4" actId="20577"/>
          <ac:spMkLst>
            <pc:docMk/>
            <pc:sldMk cId="1048254786" sldId="256"/>
            <ac:spMk id="4" creationId="{FDFC35C2-C15D-99DE-3EFE-597C0058DFD5}"/>
          </ac:spMkLst>
        </pc:spChg>
        <pc:spChg chg="mod">
          <ac:chgData name="Katnich, Rob" userId="2fd29f00-9b45-4dfd-a29c-7451e8654a76" providerId="ADAL" clId="{76F29EBC-D47D-9840-AB77-1A8B87A5C7E8}" dt="2026-04-20T22:35:39.151" v="3" actId="20577"/>
          <ac:spMkLst>
            <pc:docMk/>
            <pc:sldMk cId="1048254786" sldId="256"/>
            <ac:spMk id="5" creationId="{C71C3603-4A02-01C0-0F38-ACD46B10BB02}"/>
          </ac:spMkLst>
        </pc:spChg>
      </pc:sldChg>
      <pc:sldMasterChg chg="addSp modSp">
        <pc:chgData name="Katnich, Rob" userId="2fd29f00-9b45-4dfd-a29c-7451e8654a76" providerId="ADAL" clId="{76F29EBC-D47D-9840-AB77-1A8B87A5C7E8}" dt="2026-04-20T22:35:34.223" v="2" actId="14826"/>
        <pc:sldMasterMkLst>
          <pc:docMk/>
          <pc:sldMasterMk cId="3097201122" sldId="2147483648"/>
        </pc:sldMasterMkLst>
        <pc:picChg chg="add mod">
          <ac:chgData name="Katnich, Rob" userId="2fd29f00-9b45-4dfd-a29c-7451e8654a76" providerId="ADAL" clId="{76F29EBC-D47D-9840-AB77-1A8B87A5C7E8}" dt="2026-04-20T22:35:26.557" v="1" actId="571"/>
          <ac:picMkLst>
            <pc:docMk/>
            <pc:sldMasterMk cId="3097201122" sldId="2147483648"/>
            <ac:picMk id="2" creationId="{6750342F-4540-ED0F-1A2C-795E6DC1DFAB}"/>
          </ac:picMkLst>
        </pc:picChg>
        <pc:picChg chg="mod">
          <ac:chgData name="Katnich, Rob" userId="2fd29f00-9b45-4dfd-a29c-7451e8654a76" providerId="ADAL" clId="{76F29EBC-D47D-9840-AB77-1A8B87A5C7E8}" dt="2026-04-20T22:35:34.223" v="2" actId="14826"/>
          <ac:picMkLst>
            <pc:docMk/>
            <pc:sldMasterMk cId="3097201122" sldId="2147483648"/>
            <ac:picMk id="8" creationId="{F492058D-F626-0D8A-63A6-EF67998C4E7F}"/>
          </ac:picMkLst>
        </pc:pic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919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492058D-F626-0D8A-63A6-EF67998C4E7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201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C35C2-C15D-99DE-3EFE-597C0058DFD5}"/>
              </a:ext>
            </a:extLst>
          </p:cNvPr>
          <p:cNvSpPr txBox="1"/>
          <p:nvPr/>
        </p:nvSpPr>
        <p:spPr>
          <a:xfrm>
            <a:off x="1" y="8149813"/>
            <a:ext cx="552796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800" b="1" dirty="0"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1C3603-4A02-01C0-0F38-ACD46B10BB02}"/>
              </a:ext>
            </a:extLst>
          </p:cNvPr>
          <p:cNvSpPr txBox="1"/>
          <p:nvPr/>
        </p:nvSpPr>
        <p:spPr>
          <a:xfrm>
            <a:off x="8188036" y="8149813"/>
            <a:ext cx="552796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800" b="1" dirty="0"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26A11D-E490-92C1-F2C5-68AE17C1FBA5}"/>
              </a:ext>
            </a:extLst>
          </p:cNvPr>
          <p:cNvSpPr txBox="1"/>
          <p:nvPr/>
        </p:nvSpPr>
        <p:spPr>
          <a:xfrm>
            <a:off x="3680084" y="12556545"/>
            <a:ext cx="6355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Office Name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E0E8A2-69E3-9766-6D1C-967935317376}"/>
              </a:ext>
            </a:extLst>
          </p:cNvPr>
          <p:cNvSpPr txBox="1"/>
          <p:nvPr/>
        </p:nvSpPr>
        <p:spPr>
          <a:xfrm>
            <a:off x="3680084" y="13253588"/>
            <a:ext cx="63558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City, ST</a:t>
            </a:r>
          </a:p>
        </p:txBody>
      </p:sp>
    </p:spTree>
    <p:extLst>
      <p:ext uri="{BB962C8B-B14F-4D97-AF65-F5344CB8AC3E}">
        <p14:creationId xmlns:p14="http://schemas.microsoft.com/office/powerpoint/2010/main" val="10482547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7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Katnich, Rob</cp:lastModifiedBy>
  <cp:revision>1</cp:revision>
  <dcterms:created xsi:type="dcterms:W3CDTF">2026-04-20T22:10:14Z</dcterms:created>
  <dcterms:modified xsi:type="dcterms:W3CDTF">2026-04-20T22:35:41Z</dcterms:modified>
</cp:coreProperties>
</file>