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8" r:id="rId2"/>
    <p:sldId id="259" r:id="rId3"/>
    <p:sldId id="260" r:id="rId4"/>
    <p:sldId id="261" r:id="rId5"/>
  </p:sldIdLst>
  <p:sldSz cx="13716000" cy="17145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7DF7A72-E7BF-BE43-A811-3FC2B894978F}" v="45" dt="2026-02-11T19:45:24.35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75"/>
    <p:restoredTop sz="94664"/>
  </p:normalViewPr>
  <p:slideViewPr>
    <p:cSldViewPr snapToGrid="0">
      <p:cViewPr>
        <p:scale>
          <a:sx n="55" d="100"/>
          <a:sy n="55" d="100"/>
        </p:scale>
        <p:origin x="1848" y="5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illiamson, Lindsey" userId="09e0569f-5504-4aeb-98c8-d8d9a1e3616a" providerId="ADAL" clId="{ED349E1B-8824-5A3B-85E1-8A4C42B2E0D0}"/>
    <pc:docChg chg="undo custSel addSld delSld modSld sldOrd modMainMaster">
      <pc:chgData name="Williamson, Lindsey" userId="09e0569f-5504-4aeb-98c8-d8d9a1e3616a" providerId="ADAL" clId="{ED349E1B-8824-5A3B-85E1-8A4C42B2E0D0}" dt="2026-02-11T19:45:24.352" v="262"/>
      <pc:docMkLst>
        <pc:docMk/>
      </pc:docMkLst>
      <pc:sldChg chg="addSp delSp del mod">
        <pc:chgData name="Williamson, Lindsey" userId="09e0569f-5504-4aeb-98c8-d8d9a1e3616a" providerId="ADAL" clId="{ED349E1B-8824-5A3B-85E1-8A4C42B2E0D0}" dt="2026-02-11T19:10:23.626" v="113" actId="2696"/>
        <pc:sldMkLst>
          <pc:docMk/>
          <pc:sldMk cId="3589995394" sldId="256"/>
        </pc:sldMkLst>
        <pc:spChg chg="add del">
          <ac:chgData name="Williamson, Lindsey" userId="09e0569f-5504-4aeb-98c8-d8d9a1e3616a" providerId="ADAL" clId="{ED349E1B-8824-5A3B-85E1-8A4C42B2E0D0}" dt="2026-02-11T18:59:52.134" v="1" actId="21"/>
          <ac:spMkLst>
            <pc:docMk/>
            <pc:sldMk cId="3589995394" sldId="256"/>
            <ac:spMk id="9" creationId="{49909074-5DE9-DDEE-8E85-F9A85E6B7EE9}"/>
          </ac:spMkLst>
        </pc:spChg>
      </pc:sldChg>
      <pc:sldChg chg="modSp new del mod">
        <pc:chgData name="Williamson, Lindsey" userId="09e0569f-5504-4aeb-98c8-d8d9a1e3616a" providerId="ADAL" clId="{ED349E1B-8824-5A3B-85E1-8A4C42B2E0D0}" dt="2026-02-11T19:10:37.218" v="126" actId="680"/>
        <pc:sldMkLst>
          <pc:docMk/>
          <pc:sldMk cId="4162823234" sldId="256"/>
        </pc:sldMkLst>
        <pc:spChg chg="mod">
          <ac:chgData name="Williamson, Lindsey" userId="09e0569f-5504-4aeb-98c8-d8d9a1e3616a" providerId="ADAL" clId="{ED349E1B-8824-5A3B-85E1-8A4C42B2E0D0}" dt="2026-02-11T19:10:36.832" v="125" actId="20577"/>
          <ac:spMkLst>
            <pc:docMk/>
            <pc:sldMk cId="4162823234" sldId="256"/>
            <ac:spMk id="2" creationId="{484BA469-C1F3-4A21-3CB5-58F40BE07193}"/>
          </ac:spMkLst>
        </pc:spChg>
      </pc:sldChg>
      <pc:sldChg chg="new del">
        <pc:chgData name="Williamson, Lindsey" userId="09e0569f-5504-4aeb-98c8-d8d9a1e3616a" providerId="ADAL" clId="{ED349E1B-8824-5A3B-85E1-8A4C42B2E0D0}" dt="2026-02-11T19:44:44.095" v="258" actId="2696"/>
        <pc:sldMkLst>
          <pc:docMk/>
          <pc:sldMk cId="4182463037" sldId="256"/>
        </pc:sldMkLst>
      </pc:sldChg>
      <pc:sldChg chg="new del">
        <pc:chgData name="Williamson, Lindsey" userId="09e0569f-5504-4aeb-98c8-d8d9a1e3616a" providerId="ADAL" clId="{ED349E1B-8824-5A3B-85E1-8A4C42B2E0D0}" dt="2026-02-11T19:21:42.775" v="164" actId="2696"/>
        <pc:sldMkLst>
          <pc:docMk/>
          <pc:sldMk cId="2543080081" sldId="257"/>
        </pc:sldMkLst>
      </pc:sldChg>
      <pc:sldChg chg="modSp new del mod">
        <pc:chgData name="Williamson, Lindsey" userId="09e0569f-5504-4aeb-98c8-d8d9a1e3616a" providerId="ADAL" clId="{ED349E1B-8824-5A3B-85E1-8A4C42B2E0D0}" dt="2026-02-11T19:10:23.626" v="113" actId="2696"/>
        <pc:sldMkLst>
          <pc:docMk/>
          <pc:sldMk cId="3268401243" sldId="257"/>
        </pc:sldMkLst>
        <pc:spChg chg="mod">
          <ac:chgData name="Williamson, Lindsey" userId="09e0569f-5504-4aeb-98c8-d8d9a1e3616a" providerId="ADAL" clId="{ED349E1B-8824-5A3B-85E1-8A4C42B2E0D0}" dt="2026-02-11T19:10:10.665" v="112" actId="20577"/>
          <ac:spMkLst>
            <pc:docMk/>
            <pc:sldMk cId="3268401243" sldId="257"/>
            <ac:spMk id="2" creationId="{B3DBD03C-E025-F7CE-8C36-B597C70E03EA}"/>
          </ac:spMkLst>
        </pc:spChg>
      </pc:sldChg>
      <pc:sldChg chg="addSp delSp modSp new mod">
        <pc:chgData name="Williamson, Lindsey" userId="09e0569f-5504-4aeb-98c8-d8d9a1e3616a" providerId="ADAL" clId="{ED349E1B-8824-5A3B-85E1-8A4C42B2E0D0}" dt="2026-02-11T19:21:53.904" v="166" actId="20577"/>
        <pc:sldMkLst>
          <pc:docMk/>
          <pc:sldMk cId="1110875715" sldId="258"/>
        </pc:sldMkLst>
        <pc:spChg chg="del">
          <ac:chgData name="Williamson, Lindsey" userId="09e0569f-5504-4aeb-98c8-d8d9a1e3616a" providerId="ADAL" clId="{ED349E1B-8824-5A3B-85E1-8A4C42B2E0D0}" dt="2026-02-11T19:11:24.450" v="130" actId="478"/>
          <ac:spMkLst>
            <pc:docMk/>
            <pc:sldMk cId="1110875715" sldId="258"/>
            <ac:spMk id="2" creationId="{407AECE9-60E0-0994-FAB7-699C02A94DB7}"/>
          </ac:spMkLst>
        </pc:spChg>
        <pc:spChg chg="del">
          <ac:chgData name="Williamson, Lindsey" userId="09e0569f-5504-4aeb-98c8-d8d9a1e3616a" providerId="ADAL" clId="{ED349E1B-8824-5A3B-85E1-8A4C42B2E0D0}" dt="2026-02-11T19:11:24.450" v="130" actId="478"/>
          <ac:spMkLst>
            <pc:docMk/>
            <pc:sldMk cId="1110875715" sldId="258"/>
            <ac:spMk id="3" creationId="{A76ABA7C-F19B-9977-8D37-DCC9040B9D91}"/>
          </ac:spMkLst>
        </pc:spChg>
        <pc:spChg chg="add mod">
          <ac:chgData name="Williamson, Lindsey" userId="09e0569f-5504-4aeb-98c8-d8d9a1e3616a" providerId="ADAL" clId="{ED349E1B-8824-5A3B-85E1-8A4C42B2E0D0}" dt="2026-02-11T19:12:19.590" v="140" actId="1076"/>
          <ac:spMkLst>
            <pc:docMk/>
            <pc:sldMk cId="1110875715" sldId="258"/>
            <ac:spMk id="4" creationId="{69F904FD-70ED-15CF-63AE-3F450939522F}"/>
          </ac:spMkLst>
        </pc:spChg>
        <pc:spChg chg="add mod">
          <ac:chgData name="Williamson, Lindsey" userId="09e0569f-5504-4aeb-98c8-d8d9a1e3616a" providerId="ADAL" clId="{ED349E1B-8824-5A3B-85E1-8A4C42B2E0D0}" dt="2026-02-11T19:11:24.786" v="131"/>
          <ac:spMkLst>
            <pc:docMk/>
            <pc:sldMk cId="1110875715" sldId="258"/>
            <ac:spMk id="5" creationId="{9F9258BA-EF68-5E2B-FAA9-5B87A011E8E3}"/>
          </ac:spMkLst>
        </pc:spChg>
        <pc:spChg chg="add mod">
          <ac:chgData name="Williamson, Lindsey" userId="09e0569f-5504-4aeb-98c8-d8d9a1e3616a" providerId="ADAL" clId="{ED349E1B-8824-5A3B-85E1-8A4C42B2E0D0}" dt="2026-02-11T19:11:24.786" v="131"/>
          <ac:spMkLst>
            <pc:docMk/>
            <pc:sldMk cId="1110875715" sldId="258"/>
            <ac:spMk id="6" creationId="{DEF725C2-A1AC-C5A3-3598-4704A3496AD8}"/>
          </ac:spMkLst>
        </pc:spChg>
        <pc:spChg chg="add mod">
          <ac:chgData name="Williamson, Lindsey" userId="09e0569f-5504-4aeb-98c8-d8d9a1e3616a" providerId="ADAL" clId="{ED349E1B-8824-5A3B-85E1-8A4C42B2E0D0}" dt="2026-02-11T19:20:35.592" v="153" actId="465"/>
          <ac:spMkLst>
            <pc:docMk/>
            <pc:sldMk cId="1110875715" sldId="258"/>
            <ac:spMk id="7" creationId="{900ACF82-536B-0337-8AB2-806804A56E34}"/>
          </ac:spMkLst>
        </pc:spChg>
        <pc:spChg chg="add mod">
          <ac:chgData name="Williamson, Lindsey" userId="09e0569f-5504-4aeb-98c8-d8d9a1e3616a" providerId="ADAL" clId="{ED349E1B-8824-5A3B-85E1-8A4C42B2E0D0}" dt="2026-02-11T19:20:35.592" v="153" actId="465"/>
          <ac:spMkLst>
            <pc:docMk/>
            <pc:sldMk cId="1110875715" sldId="258"/>
            <ac:spMk id="8" creationId="{73B4AD14-0AA0-B486-14DE-EC763B1BBA52}"/>
          </ac:spMkLst>
        </pc:spChg>
        <pc:spChg chg="add mod">
          <ac:chgData name="Williamson, Lindsey" userId="09e0569f-5504-4aeb-98c8-d8d9a1e3616a" providerId="ADAL" clId="{ED349E1B-8824-5A3B-85E1-8A4C42B2E0D0}" dt="2026-02-11T19:20:35.592" v="153" actId="465"/>
          <ac:spMkLst>
            <pc:docMk/>
            <pc:sldMk cId="1110875715" sldId="258"/>
            <ac:spMk id="9" creationId="{DF8F74EF-5023-9278-D032-114B895FBD0C}"/>
          </ac:spMkLst>
        </pc:spChg>
        <pc:spChg chg="add mod">
          <ac:chgData name="Williamson, Lindsey" userId="09e0569f-5504-4aeb-98c8-d8d9a1e3616a" providerId="ADAL" clId="{ED349E1B-8824-5A3B-85E1-8A4C42B2E0D0}" dt="2026-02-11T19:21:53.904" v="166" actId="20577"/>
          <ac:spMkLst>
            <pc:docMk/>
            <pc:sldMk cId="1110875715" sldId="258"/>
            <ac:spMk id="10" creationId="{4D6F3AB2-5F6A-C83A-F4F8-7AC3E0087609}"/>
          </ac:spMkLst>
        </pc:spChg>
        <pc:spChg chg="add mod">
          <ac:chgData name="Williamson, Lindsey" userId="09e0569f-5504-4aeb-98c8-d8d9a1e3616a" providerId="ADAL" clId="{ED349E1B-8824-5A3B-85E1-8A4C42B2E0D0}" dt="2026-02-11T19:11:24.786" v="131"/>
          <ac:spMkLst>
            <pc:docMk/>
            <pc:sldMk cId="1110875715" sldId="258"/>
            <ac:spMk id="12" creationId="{5117506A-B3F4-E738-92C7-EA0D0350F7D6}"/>
          </ac:spMkLst>
        </pc:spChg>
        <pc:picChg chg="add mod modCrop">
          <ac:chgData name="Williamson, Lindsey" userId="09e0569f-5504-4aeb-98c8-d8d9a1e3616a" providerId="ADAL" clId="{ED349E1B-8824-5A3B-85E1-8A4C42B2E0D0}" dt="2026-02-11T19:21:13.394" v="162" actId="1076"/>
          <ac:picMkLst>
            <pc:docMk/>
            <pc:sldMk cId="1110875715" sldId="258"/>
            <ac:picMk id="11" creationId="{C3E71439-4951-1DAC-06E3-123B517D33F1}"/>
          </ac:picMkLst>
        </pc:picChg>
        <pc:picChg chg="add mod modCrop">
          <ac:chgData name="Williamson, Lindsey" userId="09e0569f-5504-4aeb-98c8-d8d9a1e3616a" providerId="ADAL" clId="{ED349E1B-8824-5A3B-85E1-8A4C42B2E0D0}" dt="2026-02-11T19:20:46.035" v="155" actId="1076"/>
          <ac:picMkLst>
            <pc:docMk/>
            <pc:sldMk cId="1110875715" sldId="258"/>
            <ac:picMk id="14" creationId="{68E54680-6E0F-ECEC-D0CC-34A17C17911E}"/>
          </ac:picMkLst>
        </pc:picChg>
      </pc:sldChg>
      <pc:sldChg chg="addSp delSp modSp add mod ord">
        <pc:chgData name="Williamson, Lindsey" userId="09e0569f-5504-4aeb-98c8-d8d9a1e3616a" providerId="ADAL" clId="{ED349E1B-8824-5A3B-85E1-8A4C42B2E0D0}" dt="2026-02-11T19:35:52.027" v="182" actId="20578"/>
        <pc:sldMkLst>
          <pc:docMk/>
          <pc:sldMk cId="2651105172" sldId="259"/>
        </pc:sldMkLst>
        <pc:spChg chg="mod">
          <ac:chgData name="Williamson, Lindsey" userId="09e0569f-5504-4aeb-98c8-d8d9a1e3616a" providerId="ADAL" clId="{ED349E1B-8824-5A3B-85E1-8A4C42B2E0D0}" dt="2026-02-11T19:27:41.926" v="169" actId="207"/>
          <ac:spMkLst>
            <pc:docMk/>
            <pc:sldMk cId="2651105172" sldId="259"/>
            <ac:spMk id="4" creationId="{CA7031A1-1F15-E0DD-3996-3C7EA038BCA9}"/>
          </ac:spMkLst>
        </pc:spChg>
        <pc:spChg chg="del">
          <ac:chgData name="Williamson, Lindsey" userId="09e0569f-5504-4aeb-98c8-d8d9a1e3616a" providerId="ADAL" clId="{ED349E1B-8824-5A3B-85E1-8A4C42B2E0D0}" dt="2026-02-11T19:27:29.110" v="168" actId="478"/>
          <ac:spMkLst>
            <pc:docMk/>
            <pc:sldMk cId="2651105172" sldId="259"/>
            <ac:spMk id="5" creationId="{ADE45803-0E80-DAFD-F39C-4DA476846532}"/>
          </ac:spMkLst>
        </pc:spChg>
        <pc:spChg chg="mod">
          <ac:chgData name="Williamson, Lindsey" userId="09e0569f-5504-4aeb-98c8-d8d9a1e3616a" providerId="ADAL" clId="{ED349E1B-8824-5A3B-85E1-8A4C42B2E0D0}" dt="2026-02-11T19:27:49.095" v="170" actId="207"/>
          <ac:spMkLst>
            <pc:docMk/>
            <pc:sldMk cId="2651105172" sldId="259"/>
            <ac:spMk id="7" creationId="{49016F08-215E-0CDA-E308-8E828B47CCE2}"/>
          </ac:spMkLst>
        </pc:spChg>
        <pc:spChg chg="mod">
          <ac:chgData name="Williamson, Lindsey" userId="09e0569f-5504-4aeb-98c8-d8d9a1e3616a" providerId="ADAL" clId="{ED349E1B-8824-5A3B-85E1-8A4C42B2E0D0}" dt="2026-02-11T19:27:57.712" v="172" actId="207"/>
          <ac:spMkLst>
            <pc:docMk/>
            <pc:sldMk cId="2651105172" sldId="259"/>
            <ac:spMk id="8" creationId="{87C81696-1FA1-CC2A-F6F9-EA7F5EB9D07B}"/>
          </ac:spMkLst>
        </pc:spChg>
        <pc:spChg chg="mod">
          <ac:chgData name="Williamson, Lindsey" userId="09e0569f-5504-4aeb-98c8-d8d9a1e3616a" providerId="ADAL" clId="{ED349E1B-8824-5A3B-85E1-8A4C42B2E0D0}" dt="2026-02-11T19:29:05.744" v="179" actId="1076"/>
          <ac:spMkLst>
            <pc:docMk/>
            <pc:sldMk cId="2651105172" sldId="259"/>
            <ac:spMk id="9" creationId="{D25BEAC2-E4B5-1C09-E517-DDE4AAE92BD7}"/>
          </ac:spMkLst>
        </pc:spChg>
        <pc:spChg chg="mod">
          <ac:chgData name="Williamson, Lindsey" userId="09e0569f-5504-4aeb-98c8-d8d9a1e3616a" providerId="ADAL" clId="{ED349E1B-8824-5A3B-85E1-8A4C42B2E0D0}" dt="2026-02-11T19:28:08.865" v="173" actId="207"/>
          <ac:spMkLst>
            <pc:docMk/>
            <pc:sldMk cId="2651105172" sldId="259"/>
            <ac:spMk id="10" creationId="{222913B8-5829-EC1B-EFC9-95445E6B2815}"/>
          </ac:spMkLst>
        </pc:spChg>
        <pc:spChg chg="mod">
          <ac:chgData name="Williamson, Lindsey" userId="09e0569f-5504-4aeb-98c8-d8d9a1e3616a" providerId="ADAL" clId="{ED349E1B-8824-5A3B-85E1-8A4C42B2E0D0}" dt="2026-02-11T19:28:38.096" v="175" actId="207"/>
          <ac:spMkLst>
            <pc:docMk/>
            <pc:sldMk cId="2651105172" sldId="259"/>
            <ac:spMk id="12" creationId="{1CD470D1-226A-3A49-7400-A4864C229407}"/>
          </ac:spMkLst>
        </pc:spChg>
        <pc:picChg chg="mod">
          <ac:chgData name="Williamson, Lindsey" userId="09e0569f-5504-4aeb-98c8-d8d9a1e3616a" providerId="ADAL" clId="{ED349E1B-8824-5A3B-85E1-8A4C42B2E0D0}" dt="2026-02-11T19:28:22.583" v="174" actId="14826"/>
          <ac:picMkLst>
            <pc:docMk/>
            <pc:sldMk cId="2651105172" sldId="259"/>
            <ac:picMk id="11" creationId="{917A0BC7-2160-8D48-2C71-78E8C6A31E22}"/>
          </ac:picMkLst>
        </pc:picChg>
        <pc:picChg chg="mod">
          <ac:chgData name="Williamson, Lindsey" userId="09e0569f-5504-4aeb-98c8-d8d9a1e3616a" providerId="ADAL" clId="{ED349E1B-8824-5A3B-85E1-8A4C42B2E0D0}" dt="2026-02-11T19:29:30.586" v="180" actId="14826"/>
          <ac:picMkLst>
            <pc:docMk/>
            <pc:sldMk cId="2651105172" sldId="259"/>
            <ac:picMk id="14" creationId="{C45607A8-25A5-7B40-1970-2350DF31B362}"/>
          </ac:picMkLst>
        </pc:picChg>
        <pc:cxnChg chg="add mod">
          <ac:chgData name="Williamson, Lindsey" userId="09e0569f-5504-4aeb-98c8-d8d9a1e3616a" providerId="ADAL" clId="{ED349E1B-8824-5A3B-85E1-8A4C42B2E0D0}" dt="2026-02-11T19:29:00.902" v="178" actId="692"/>
          <ac:cxnSpMkLst>
            <pc:docMk/>
            <pc:sldMk cId="2651105172" sldId="259"/>
            <ac:cxnSpMk id="3" creationId="{7AD231EB-0E20-653D-3266-0EEAF5C1B5C7}"/>
          </ac:cxnSpMkLst>
        </pc:cxnChg>
      </pc:sldChg>
      <pc:sldChg chg="delSp modSp add del mod">
        <pc:chgData name="Williamson, Lindsey" userId="09e0569f-5504-4aeb-98c8-d8d9a1e3616a" providerId="ADAL" clId="{ED349E1B-8824-5A3B-85E1-8A4C42B2E0D0}" dt="2026-02-11T19:43:11.579" v="244" actId="255"/>
        <pc:sldMkLst>
          <pc:docMk/>
          <pc:sldMk cId="1688647185" sldId="260"/>
        </pc:sldMkLst>
        <pc:spChg chg="mod">
          <ac:chgData name="Williamson, Lindsey" userId="09e0569f-5504-4aeb-98c8-d8d9a1e3616a" providerId="ADAL" clId="{ED349E1B-8824-5A3B-85E1-8A4C42B2E0D0}" dt="2026-02-11T19:37:29.419" v="192" actId="207"/>
          <ac:spMkLst>
            <pc:docMk/>
            <pc:sldMk cId="1688647185" sldId="260"/>
            <ac:spMk id="4" creationId="{F2C937FC-1FEE-2C8D-7616-858BE8653DDA}"/>
          </ac:spMkLst>
        </pc:spChg>
        <pc:spChg chg="mod">
          <ac:chgData name="Williamson, Lindsey" userId="09e0569f-5504-4aeb-98c8-d8d9a1e3616a" providerId="ADAL" clId="{ED349E1B-8824-5A3B-85E1-8A4C42B2E0D0}" dt="2026-02-11T19:40:17.558" v="216" actId="206"/>
          <ac:spMkLst>
            <pc:docMk/>
            <pc:sldMk cId="1688647185" sldId="260"/>
            <ac:spMk id="5" creationId="{E2F15C21-3A35-C137-B2A8-B305A24B1E4C}"/>
          </ac:spMkLst>
        </pc:spChg>
        <pc:spChg chg="mod">
          <ac:chgData name="Williamson, Lindsey" userId="09e0569f-5504-4aeb-98c8-d8d9a1e3616a" providerId="ADAL" clId="{ED349E1B-8824-5A3B-85E1-8A4C42B2E0D0}" dt="2026-02-11T19:38:00.821" v="197" actId="14100"/>
          <ac:spMkLst>
            <pc:docMk/>
            <pc:sldMk cId="1688647185" sldId="260"/>
            <ac:spMk id="6" creationId="{71479C39-FF19-9709-304D-1CB5BB7B3295}"/>
          </ac:spMkLst>
        </pc:spChg>
        <pc:spChg chg="del">
          <ac:chgData name="Williamson, Lindsey" userId="09e0569f-5504-4aeb-98c8-d8d9a1e3616a" providerId="ADAL" clId="{ED349E1B-8824-5A3B-85E1-8A4C42B2E0D0}" dt="2026-02-11T19:38:07.619" v="198" actId="478"/>
          <ac:spMkLst>
            <pc:docMk/>
            <pc:sldMk cId="1688647185" sldId="260"/>
            <ac:spMk id="7" creationId="{B7056D9E-E072-D556-4BBE-55CABBC10CE9}"/>
          </ac:spMkLst>
        </pc:spChg>
        <pc:spChg chg="mod">
          <ac:chgData name="Williamson, Lindsey" userId="09e0569f-5504-4aeb-98c8-d8d9a1e3616a" providerId="ADAL" clId="{ED349E1B-8824-5A3B-85E1-8A4C42B2E0D0}" dt="2026-02-11T19:43:11.579" v="244" actId="255"/>
          <ac:spMkLst>
            <pc:docMk/>
            <pc:sldMk cId="1688647185" sldId="260"/>
            <ac:spMk id="8" creationId="{D552DE84-6394-9C61-0EC2-8D3AD6195644}"/>
          </ac:spMkLst>
        </pc:spChg>
        <pc:spChg chg="del">
          <ac:chgData name="Williamson, Lindsey" userId="09e0569f-5504-4aeb-98c8-d8d9a1e3616a" providerId="ADAL" clId="{ED349E1B-8824-5A3B-85E1-8A4C42B2E0D0}" dt="2026-02-11T19:38:07.619" v="198" actId="478"/>
          <ac:spMkLst>
            <pc:docMk/>
            <pc:sldMk cId="1688647185" sldId="260"/>
            <ac:spMk id="9" creationId="{9E179AC0-7A4F-8E3A-7E25-A8A39B461927}"/>
          </ac:spMkLst>
        </pc:spChg>
        <pc:spChg chg="mod">
          <ac:chgData name="Williamson, Lindsey" userId="09e0569f-5504-4aeb-98c8-d8d9a1e3616a" providerId="ADAL" clId="{ED349E1B-8824-5A3B-85E1-8A4C42B2E0D0}" dt="2026-02-11T19:37:23.692" v="191" actId="1076"/>
          <ac:spMkLst>
            <pc:docMk/>
            <pc:sldMk cId="1688647185" sldId="260"/>
            <ac:spMk id="10" creationId="{ECADD29E-8337-B6DD-0F7A-5E98636F9F37}"/>
          </ac:spMkLst>
        </pc:spChg>
        <pc:spChg chg="mod">
          <ac:chgData name="Williamson, Lindsey" userId="09e0569f-5504-4aeb-98c8-d8d9a1e3616a" providerId="ADAL" clId="{ED349E1B-8824-5A3B-85E1-8A4C42B2E0D0}" dt="2026-02-11T19:39:32.765" v="213" actId="1076"/>
          <ac:spMkLst>
            <pc:docMk/>
            <pc:sldMk cId="1688647185" sldId="260"/>
            <ac:spMk id="12" creationId="{7E4A1A89-9360-CB53-D369-623FB72E4696}"/>
          </ac:spMkLst>
        </pc:spChg>
        <pc:picChg chg="mod">
          <ac:chgData name="Williamson, Lindsey" userId="09e0569f-5504-4aeb-98c8-d8d9a1e3616a" providerId="ADAL" clId="{ED349E1B-8824-5A3B-85E1-8A4C42B2E0D0}" dt="2026-02-11T19:39:17.724" v="211" actId="14826"/>
          <ac:picMkLst>
            <pc:docMk/>
            <pc:sldMk cId="1688647185" sldId="260"/>
            <ac:picMk id="11" creationId="{A447BA4B-BBD8-4D06-38B3-D89AEF5862E1}"/>
          </ac:picMkLst>
        </pc:picChg>
      </pc:sldChg>
      <pc:sldChg chg="addSp delSp modSp add mod">
        <pc:chgData name="Williamson, Lindsey" userId="09e0569f-5504-4aeb-98c8-d8d9a1e3616a" providerId="ADAL" clId="{ED349E1B-8824-5A3B-85E1-8A4C42B2E0D0}" dt="2026-02-11T19:45:24.352" v="262"/>
        <pc:sldMkLst>
          <pc:docMk/>
          <pc:sldMk cId="4009926390" sldId="261"/>
        </pc:sldMkLst>
        <pc:spChg chg="add mod">
          <ac:chgData name="Williamson, Lindsey" userId="09e0569f-5504-4aeb-98c8-d8d9a1e3616a" providerId="ADAL" clId="{ED349E1B-8824-5A3B-85E1-8A4C42B2E0D0}" dt="2026-02-11T19:41:46.333" v="232"/>
          <ac:spMkLst>
            <pc:docMk/>
            <pc:sldMk cId="4009926390" sldId="261"/>
            <ac:spMk id="2" creationId="{3B4D070F-FFB0-149D-E0CE-CBEE404C9DE7}"/>
          </ac:spMkLst>
        </pc:spChg>
        <pc:spChg chg="add del mod">
          <ac:chgData name="Williamson, Lindsey" userId="09e0569f-5504-4aeb-98c8-d8d9a1e3616a" providerId="ADAL" clId="{ED349E1B-8824-5A3B-85E1-8A4C42B2E0D0}" dt="2026-02-11T19:41:20.235" v="230" actId="207"/>
          <ac:spMkLst>
            <pc:docMk/>
            <pc:sldMk cId="4009926390" sldId="261"/>
            <ac:spMk id="4" creationId="{31201A63-FCAE-8626-C890-BDDE741C63D4}"/>
          </ac:spMkLst>
        </pc:spChg>
        <pc:spChg chg="del">
          <ac:chgData name="Williamson, Lindsey" userId="09e0569f-5504-4aeb-98c8-d8d9a1e3616a" providerId="ADAL" clId="{ED349E1B-8824-5A3B-85E1-8A4C42B2E0D0}" dt="2026-02-11T19:40:59.602" v="223" actId="478"/>
          <ac:spMkLst>
            <pc:docMk/>
            <pc:sldMk cId="4009926390" sldId="261"/>
            <ac:spMk id="5" creationId="{A4033775-A7E4-FABF-DB05-1DD23DEFF5D3}"/>
          </ac:spMkLst>
        </pc:spChg>
        <pc:spChg chg="mod">
          <ac:chgData name="Williamson, Lindsey" userId="09e0569f-5504-4aeb-98c8-d8d9a1e3616a" providerId="ADAL" clId="{ED349E1B-8824-5A3B-85E1-8A4C42B2E0D0}" dt="2026-02-11T19:42:41.737" v="240" actId="1076"/>
          <ac:spMkLst>
            <pc:docMk/>
            <pc:sldMk cId="4009926390" sldId="261"/>
            <ac:spMk id="6" creationId="{7FDC1E30-D771-4185-13DA-80B5C0921E16}"/>
          </ac:spMkLst>
        </pc:spChg>
        <pc:spChg chg="add mod">
          <ac:chgData name="Williamson, Lindsey" userId="09e0569f-5504-4aeb-98c8-d8d9a1e3616a" providerId="ADAL" clId="{ED349E1B-8824-5A3B-85E1-8A4C42B2E0D0}" dt="2026-02-11T19:43:47.856" v="252"/>
          <ac:spMkLst>
            <pc:docMk/>
            <pc:sldMk cId="4009926390" sldId="261"/>
            <ac:spMk id="7" creationId="{879544F9-76B6-E55A-4BEE-0DFC51E9B636}"/>
          </ac:spMkLst>
        </pc:spChg>
        <pc:spChg chg="mod">
          <ac:chgData name="Williamson, Lindsey" userId="09e0569f-5504-4aeb-98c8-d8d9a1e3616a" providerId="ADAL" clId="{ED349E1B-8824-5A3B-85E1-8A4C42B2E0D0}" dt="2026-02-11T19:44:09.660" v="255" actId="20578"/>
          <ac:spMkLst>
            <pc:docMk/>
            <pc:sldMk cId="4009926390" sldId="261"/>
            <ac:spMk id="8" creationId="{AA355B21-B718-924D-B890-9EAA8B0859D9}"/>
          </ac:spMkLst>
        </pc:spChg>
        <pc:spChg chg="add del mod">
          <ac:chgData name="Williamson, Lindsey" userId="09e0569f-5504-4aeb-98c8-d8d9a1e3616a" providerId="ADAL" clId="{ED349E1B-8824-5A3B-85E1-8A4C42B2E0D0}" dt="2026-02-11T19:43:49.622" v="254" actId="20577"/>
          <ac:spMkLst>
            <pc:docMk/>
            <pc:sldMk cId="4009926390" sldId="261"/>
            <ac:spMk id="10" creationId="{33375CB7-A6DC-562B-0C49-6CF92A85D595}"/>
          </ac:spMkLst>
        </pc:spChg>
        <pc:spChg chg="del">
          <ac:chgData name="Williamson, Lindsey" userId="09e0569f-5504-4aeb-98c8-d8d9a1e3616a" providerId="ADAL" clId="{ED349E1B-8824-5A3B-85E1-8A4C42B2E0D0}" dt="2026-02-11T19:45:24.033" v="261" actId="478"/>
          <ac:spMkLst>
            <pc:docMk/>
            <pc:sldMk cId="4009926390" sldId="261"/>
            <ac:spMk id="12" creationId="{B8B19883-979C-9CE3-7964-D5C37BF17652}"/>
          </ac:spMkLst>
        </pc:spChg>
        <pc:spChg chg="add mod">
          <ac:chgData name="Williamson, Lindsey" userId="09e0569f-5504-4aeb-98c8-d8d9a1e3616a" providerId="ADAL" clId="{ED349E1B-8824-5A3B-85E1-8A4C42B2E0D0}" dt="2026-02-11T19:45:24.352" v="262"/>
          <ac:spMkLst>
            <pc:docMk/>
            <pc:sldMk cId="4009926390" sldId="261"/>
            <ac:spMk id="16" creationId="{D3980390-FE0F-09A6-1766-700E8064306D}"/>
          </ac:spMkLst>
        </pc:spChg>
        <pc:picChg chg="add mod">
          <ac:chgData name="Williamson, Lindsey" userId="09e0569f-5504-4aeb-98c8-d8d9a1e3616a" providerId="ADAL" clId="{ED349E1B-8824-5A3B-85E1-8A4C42B2E0D0}" dt="2026-02-11T19:42:49.290" v="242" actId="1076"/>
          <ac:picMkLst>
            <pc:docMk/>
            <pc:sldMk cId="4009926390" sldId="261"/>
            <ac:picMk id="3" creationId="{424E5A88-EDF1-92E1-DF28-3D3EF61D3B32}"/>
          </ac:picMkLst>
        </pc:picChg>
        <pc:picChg chg="del">
          <ac:chgData name="Williamson, Lindsey" userId="09e0569f-5504-4aeb-98c8-d8d9a1e3616a" providerId="ADAL" clId="{ED349E1B-8824-5A3B-85E1-8A4C42B2E0D0}" dt="2026-02-11T19:40:53.141" v="220" actId="478"/>
          <ac:picMkLst>
            <pc:docMk/>
            <pc:sldMk cId="4009926390" sldId="261"/>
            <ac:picMk id="11" creationId="{1EAECC76-9D46-FF23-FCD2-05F9DAE3E28D}"/>
          </ac:picMkLst>
        </pc:picChg>
        <pc:picChg chg="del">
          <ac:chgData name="Williamson, Lindsey" userId="09e0569f-5504-4aeb-98c8-d8d9a1e3616a" providerId="ADAL" clId="{ED349E1B-8824-5A3B-85E1-8A4C42B2E0D0}" dt="2026-02-11T19:45:07.939" v="259" actId="478"/>
          <ac:picMkLst>
            <pc:docMk/>
            <pc:sldMk cId="4009926390" sldId="261"/>
            <ac:picMk id="14" creationId="{ACC36667-BF27-0427-07EB-5B0EFBD13E93}"/>
          </ac:picMkLst>
        </pc:picChg>
        <pc:picChg chg="add mod">
          <ac:chgData name="Williamson, Lindsey" userId="09e0569f-5504-4aeb-98c8-d8d9a1e3616a" providerId="ADAL" clId="{ED349E1B-8824-5A3B-85E1-8A4C42B2E0D0}" dt="2026-02-11T19:45:08.257" v="260"/>
          <ac:picMkLst>
            <pc:docMk/>
            <pc:sldMk cId="4009926390" sldId="261"/>
            <ac:picMk id="15" creationId="{74CB370B-8882-0803-92B3-D9EB6D8EDF65}"/>
          </ac:picMkLst>
        </pc:picChg>
        <pc:cxnChg chg="add mod">
          <ac:chgData name="Williamson, Lindsey" userId="09e0569f-5504-4aeb-98c8-d8d9a1e3616a" providerId="ADAL" clId="{ED349E1B-8824-5A3B-85E1-8A4C42B2E0D0}" dt="2026-02-11T19:44:19.734" v="257" actId="692"/>
          <ac:cxnSpMkLst>
            <pc:docMk/>
            <pc:sldMk cId="4009926390" sldId="261"/>
            <ac:cxnSpMk id="13" creationId="{05D93BC7-C925-EA70-E8E6-C4FFA6F220A3}"/>
          </ac:cxnSpMkLst>
        </pc:cxnChg>
      </pc:sldChg>
      <pc:sldMasterChg chg="addSldLayout modSldLayout">
        <pc:chgData name="Williamson, Lindsey" userId="09e0569f-5504-4aeb-98c8-d8d9a1e3616a" providerId="ADAL" clId="{ED349E1B-8824-5A3B-85E1-8A4C42B2E0D0}" dt="2026-02-11T19:21:33.363" v="163" actId="478"/>
        <pc:sldMasterMkLst>
          <pc:docMk/>
          <pc:sldMasterMk cId="1073265740" sldId="2147483660"/>
        </pc:sldMasterMkLst>
        <pc:sldLayoutChg chg="addSp delSp modSp mod">
          <pc:chgData name="Williamson, Lindsey" userId="09e0569f-5504-4aeb-98c8-d8d9a1e3616a" providerId="ADAL" clId="{ED349E1B-8824-5A3B-85E1-8A4C42B2E0D0}" dt="2026-02-11T19:21:33.363" v="163" actId="478"/>
          <pc:sldLayoutMkLst>
            <pc:docMk/>
            <pc:sldMasterMk cId="1073265740" sldId="2147483660"/>
            <pc:sldLayoutMk cId="3641090794" sldId="2147483662"/>
          </pc:sldLayoutMkLst>
          <pc:spChg chg="add del mod">
            <ac:chgData name="Williamson, Lindsey" userId="09e0569f-5504-4aeb-98c8-d8d9a1e3616a" providerId="ADAL" clId="{ED349E1B-8824-5A3B-85E1-8A4C42B2E0D0}" dt="2026-02-11T19:21:33.363" v="163" actId="478"/>
            <ac:spMkLst>
              <pc:docMk/>
              <pc:sldMasterMk cId="1073265740" sldId="2147483660"/>
              <pc:sldLayoutMk cId="3641090794" sldId="2147483662"/>
              <ac:spMk id="2" creationId="{06E70951-1168-A785-0999-20706E63BF57}"/>
            </ac:spMkLst>
          </pc:spChg>
          <pc:spChg chg="add del mod">
            <ac:chgData name="Williamson, Lindsey" userId="09e0569f-5504-4aeb-98c8-d8d9a1e3616a" providerId="ADAL" clId="{ED349E1B-8824-5A3B-85E1-8A4C42B2E0D0}" dt="2026-02-11T19:21:33.363" v="163" actId="478"/>
            <ac:spMkLst>
              <pc:docMk/>
              <pc:sldMasterMk cId="1073265740" sldId="2147483660"/>
              <pc:sldLayoutMk cId="3641090794" sldId="2147483662"/>
              <ac:spMk id="3" creationId="{12EEF981-D80F-76B2-CE7C-273210EC6F01}"/>
            </ac:spMkLst>
          </pc:spChg>
          <pc:spChg chg="add del mod">
            <ac:chgData name="Williamson, Lindsey" userId="09e0569f-5504-4aeb-98c8-d8d9a1e3616a" providerId="ADAL" clId="{ED349E1B-8824-5A3B-85E1-8A4C42B2E0D0}" dt="2026-02-11T19:21:33.363" v="163" actId="478"/>
            <ac:spMkLst>
              <pc:docMk/>
              <pc:sldMasterMk cId="1073265740" sldId="2147483660"/>
              <pc:sldLayoutMk cId="3641090794" sldId="2147483662"/>
              <ac:spMk id="4" creationId="{70D9C518-FC2F-55B2-040C-F11948936644}"/>
            </ac:spMkLst>
          </pc:spChg>
          <pc:spChg chg="add del mod">
            <ac:chgData name="Williamson, Lindsey" userId="09e0569f-5504-4aeb-98c8-d8d9a1e3616a" providerId="ADAL" clId="{ED349E1B-8824-5A3B-85E1-8A4C42B2E0D0}" dt="2026-02-11T19:21:33.363" v="163" actId="478"/>
            <ac:spMkLst>
              <pc:docMk/>
              <pc:sldMasterMk cId="1073265740" sldId="2147483660"/>
              <pc:sldLayoutMk cId="3641090794" sldId="2147483662"/>
              <ac:spMk id="5" creationId="{AC64A8CC-74F5-AC74-68EC-EEB5FF926511}"/>
            </ac:spMkLst>
          </pc:spChg>
          <pc:spChg chg="add del mod">
            <ac:chgData name="Williamson, Lindsey" userId="09e0569f-5504-4aeb-98c8-d8d9a1e3616a" providerId="ADAL" clId="{ED349E1B-8824-5A3B-85E1-8A4C42B2E0D0}" dt="2026-02-11T19:21:33.363" v="163" actId="478"/>
            <ac:spMkLst>
              <pc:docMk/>
              <pc:sldMasterMk cId="1073265740" sldId="2147483660"/>
              <pc:sldLayoutMk cId="3641090794" sldId="2147483662"/>
              <ac:spMk id="6" creationId="{657AB1FF-43A7-8858-2C1E-1376C9D4DF5F}"/>
            </ac:spMkLst>
          </pc:spChg>
          <pc:spChg chg="add del mod">
            <ac:chgData name="Williamson, Lindsey" userId="09e0569f-5504-4aeb-98c8-d8d9a1e3616a" providerId="ADAL" clId="{ED349E1B-8824-5A3B-85E1-8A4C42B2E0D0}" dt="2026-02-11T19:02:57.528" v="42" actId="478"/>
            <ac:spMkLst>
              <pc:docMk/>
              <pc:sldMasterMk cId="1073265740" sldId="2147483660"/>
              <pc:sldLayoutMk cId="3641090794" sldId="2147483662"/>
              <ac:spMk id="7" creationId="{1CC9AB01-F90F-AF11-DD3A-FF877E0C5BC5}"/>
            </ac:spMkLst>
          </pc:spChg>
          <pc:spChg chg="add del">
            <ac:chgData name="Williamson, Lindsey" userId="09e0569f-5504-4aeb-98c8-d8d9a1e3616a" providerId="ADAL" clId="{ED349E1B-8824-5A3B-85E1-8A4C42B2E0D0}" dt="2026-02-11T19:00:18.009" v="3" actId="11529"/>
            <ac:spMkLst>
              <pc:docMk/>
              <pc:sldMasterMk cId="1073265740" sldId="2147483660"/>
              <pc:sldLayoutMk cId="3641090794" sldId="2147483662"/>
              <ac:spMk id="8" creationId="{7AA29684-6568-B559-9BE7-56753E11F1C1}"/>
            </ac:spMkLst>
          </pc:spChg>
          <pc:spChg chg="add del mod">
            <ac:chgData name="Williamson, Lindsey" userId="09e0569f-5504-4aeb-98c8-d8d9a1e3616a" providerId="ADAL" clId="{ED349E1B-8824-5A3B-85E1-8A4C42B2E0D0}" dt="2026-02-11T19:02:27.620" v="27" actId="478"/>
            <ac:spMkLst>
              <pc:docMk/>
              <pc:sldMasterMk cId="1073265740" sldId="2147483660"/>
              <pc:sldLayoutMk cId="3641090794" sldId="2147483662"/>
              <ac:spMk id="9" creationId="{7D113A82-472A-08D9-44F5-28A3CDB2C60C}"/>
            </ac:spMkLst>
          </pc:spChg>
          <pc:spChg chg="add del">
            <ac:chgData name="Williamson, Lindsey" userId="09e0569f-5504-4aeb-98c8-d8d9a1e3616a" providerId="ADAL" clId="{ED349E1B-8824-5A3B-85E1-8A4C42B2E0D0}" dt="2026-02-11T19:01:57.682" v="19" actId="11529"/>
            <ac:spMkLst>
              <pc:docMk/>
              <pc:sldMasterMk cId="1073265740" sldId="2147483660"/>
              <pc:sldLayoutMk cId="3641090794" sldId="2147483662"/>
              <ac:spMk id="10" creationId="{5725E6C0-8315-895E-680B-4A7673FFC94E}"/>
            </ac:spMkLst>
          </pc:spChg>
          <pc:spChg chg="add del mod">
            <ac:chgData name="Williamson, Lindsey" userId="09e0569f-5504-4aeb-98c8-d8d9a1e3616a" providerId="ADAL" clId="{ED349E1B-8824-5A3B-85E1-8A4C42B2E0D0}" dt="2026-02-11T19:21:33.363" v="163" actId="478"/>
            <ac:spMkLst>
              <pc:docMk/>
              <pc:sldMasterMk cId="1073265740" sldId="2147483660"/>
              <pc:sldLayoutMk cId="3641090794" sldId="2147483662"/>
              <ac:spMk id="11" creationId="{EF73251F-AF4F-1F53-AD98-CA5212DBB60A}"/>
            </ac:spMkLst>
          </pc:spChg>
          <pc:spChg chg="add del mod">
            <ac:chgData name="Williamson, Lindsey" userId="09e0569f-5504-4aeb-98c8-d8d9a1e3616a" providerId="ADAL" clId="{ED349E1B-8824-5A3B-85E1-8A4C42B2E0D0}" dt="2026-02-11T19:21:33.363" v="163" actId="478"/>
            <ac:spMkLst>
              <pc:docMk/>
              <pc:sldMasterMk cId="1073265740" sldId="2147483660"/>
              <pc:sldLayoutMk cId="3641090794" sldId="2147483662"/>
              <ac:spMk id="12" creationId="{B1A5B56F-8D26-54A1-8FD1-B98EB786EB81}"/>
            </ac:spMkLst>
          </pc:spChg>
          <pc:spChg chg="add del mod">
            <ac:chgData name="Williamson, Lindsey" userId="09e0569f-5504-4aeb-98c8-d8d9a1e3616a" providerId="ADAL" clId="{ED349E1B-8824-5A3B-85E1-8A4C42B2E0D0}" dt="2026-02-11T19:21:33.363" v="163" actId="478"/>
            <ac:spMkLst>
              <pc:docMk/>
              <pc:sldMasterMk cId="1073265740" sldId="2147483660"/>
              <pc:sldLayoutMk cId="3641090794" sldId="2147483662"/>
              <ac:spMk id="13" creationId="{A4E92CE4-C687-8543-74BB-BFA97F68C32C}"/>
            </ac:spMkLst>
          </pc:spChg>
          <pc:spChg chg="add del mod">
            <ac:chgData name="Williamson, Lindsey" userId="09e0569f-5504-4aeb-98c8-d8d9a1e3616a" providerId="ADAL" clId="{ED349E1B-8824-5A3B-85E1-8A4C42B2E0D0}" dt="2026-02-11T19:21:33.363" v="163" actId="478"/>
            <ac:spMkLst>
              <pc:docMk/>
              <pc:sldMasterMk cId="1073265740" sldId="2147483660"/>
              <pc:sldLayoutMk cId="3641090794" sldId="2147483662"/>
              <ac:spMk id="17" creationId="{B87A9FE7-6714-415B-C917-766FEF42EF58}"/>
            </ac:spMkLst>
          </pc:spChg>
          <pc:picChg chg="add del mod">
            <ac:chgData name="Williamson, Lindsey" userId="09e0569f-5504-4aeb-98c8-d8d9a1e3616a" providerId="ADAL" clId="{ED349E1B-8824-5A3B-85E1-8A4C42B2E0D0}" dt="2026-02-11T19:21:33.363" v="163" actId="478"/>
            <ac:picMkLst>
              <pc:docMk/>
              <pc:sldMasterMk cId="1073265740" sldId="2147483660"/>
              <pc:sldLayoutMk cId="3641090794" sldId="2147483662"/>
              <ac:picMk id="15" creationId="{AD5E5265-3269-7EE0-F352-F9F1398039B0}"/>
            </ac:picMkLst>
          </pc:picChg>
        </pc:sldLayoutChg>
        <pc:sldLayoutChg chg="addSp delSp modSp add mod modTransition">
          <pc:chgData name="Williamson, Lindsey" userId="09e0569f-5504-4aeb-98c8-d8d9a1e3616a" providerId="ADAL" clId="{ED349E1B-8824-5A3B-85E1-8A4C42B2E0D0}" dt="2026-02-11T19:09:26.118" v="105" actId="207"/>
          <pc:sldLayoutMkLst>
            <pc:docMk/>
            <pc:sldMasterMk cId="1073265740" sldId="2147483660"/>
            <pc:sldLayoutMk cId="1411921176" sldId="2147483663"/>
          </pc:sldLayoutMkLst>
          <pc:spChg chg="mod">
            <ac:chgData name="Williamson, Lindsey" userId="09e0569f-5504-4aeb-98c8-d8d9a1e3616a" providerId="ADAL" clId="{ED349E1B-8824-5A3B-85E1-8A4C42B2E0D0}" dt="2026-02-11T19:07:56.782" v="88" actId="207"/>
            <ac:spMkLst>
              <pc:docMk/>
              <pc:sldMasterMk cId="1073265740" sldId="2147483660"/>
              <pc:sldLayoutMk cId="1411921176" sldId="2147483663"/>
              <ac:spMk id="2" creationId="{06E70951-1168-A785-0999-20706E63BF57}"/>
            </ac:spMkLst>
          </pc:spChg>
          <pc:spChg chg="del">
            <ac:chgData name="Williamson, Lindsey" userId="09e0569f-5504-4aeb-98c8-d8d9a1e3616a" providerId="ADAL" clId="{ED349E1B-8824-5A3B-85E1-8A4C42B2E0D0}" dt="2026-02-11T19:07:31.662" v="87" actId="478"/>
            <ac:spMkLst>
              <pc:docMk/>
              <pc:sldMasterMk cId="1073265740" sldId="2147483660"/>
              <pc:sldLayoutMk cId="1411921176" sldId="2147483663"/>
              <ac:spMk id="3" creationId="{12EEF981-D80F-76B2-CE7C-273210EC6F01}"/>
            </ac:spMkLst>
          </pc:spChg>
          <pc:spChg chg="mod">
            <ac:chgData name="Williamson, Lindsey" userId="09e0569f-5504-4aeb-98c8-d8d9a1e3616a" providerId="ADAL" clId="{ED349E1B-8824-5A3B-85E1-8A4C42B2E0D0}" dt="2026-02-11T19:08:15.984" v="91" actId="207"/>
            <ac:spMkLst>
              <pc:docMk/>
              <pc:sldMasterMk cId="1073265740" sldId="2147483660"/>
              <pc:sldLayoutMk cId="1411921176" sldId="2147483663"/>
              <ac:spMk id="5" creationId="{AC64A8CC-74F5-AC74-68EC-EEB5FF926511}"/>
            </ac:spMkLst>
          </pc:spChg>
          <pc:spChg chg="mod">
            <ac:chgData name="Williamson, Lindsey" userId="09e0569f-5504-4aeb-98c8-d8d9a1e3616a" providerId="ADAL" clId="{ED349E1B-8824-5A3B-85E1-8A4C42B2E0D0}" dt="2026-02-11T19:08:13.391" v="90" actId="207"/>
            <ac:spMkLst>
              <pc:docMk/>
              <pc:sldMasterMk cId="1073265740" sldId="2147483660"/>
              <pc:sldLayoutMk cId="1411921176" sldId="2147483663"/>
              <ac:spMk id="6" creationId="{657AB1FF-43A7-8858-2C1E-1376C9D4DF5F}"/>
            </ac:spMkLst>
          </pc:spChg>
          <pc:spChg chg="mod">
            <ac:chgData name="Williamson, Lindsey" userId="09e0569f-5504-4aeb-98c8-d8d9a1e3616a" providerId="ADAL" clId="{ED349E1B-8824-5A3B-85E1-8A4C42B2E0D0}" dt="2026-02-11T19:08:09.938" v="89" actId="207"/>
            <ac:spMkLst>
              <pc:docMk/>
              <pc:sldMasterMk cId="1073265740" sldId="2147483660"/>
              <pc:sldLayoutMk cId="1411921176" sldId="2147483663"/>
              <ac:spMk id="11" creationId="{EF73251F-AF4F-1F53-AD98-CA5212DBB60A}"/>
            </ac:spMkLst>
          </pc:spChg>
          <pc:spChg chg="mod">
            <ac:chgData name="Williamson, Lindsey" userId="09e0569f-5504-4aeb-98c8-d8d9a1e3616a" providerId="ADAL" clId="{ED349E1B-8824-5A3B-85E1-8A4C42B2E0D0}" dt="2026-02-11T19:09:07.556" v="104" actId="207"/>
            <ac:spMkLst>
              <pc:docMk/>
              <pc:sldMasterMk cId="1073265740" sldId="2147483660"/>
              <pc:sldLayoutMk cId="1411921176" sldId="2147483663"/>
              <ac:spMk id="13" creationId="{A4E92CE4-C687-8543-74BB-BFA97F68C32C}"/>
            </ac:spMkLst>
          </pc:spChg>
          <pc:spChg chg="mod">
            <ac:chgData name="Williamson, Lindsey" userId="09e0569f-5504-4aeb-98c8-d8d9a1e3616a" providerId="ADAL" clId="{ED349E1B-8824-5A3B-85E1-8A4C42B2E0D0}" dt="2026-02-11T19:09:26.118" v="105" actId="207"/>
            <ac:spMkLst>
              <pc:docMk/>
              <pc:sldMasterMk cId="1073265740" sldId="2147483660"/>
              <pc:sldLayoutMk cId="1411921176" sldId="2147483663"/>
              <ac:spMk id="17" creationId="{B87A9FE7-6714-415B-C917-766FEF42EF58}"/>
            </ac:spMkLst>
          </pc:spChg>
          <pc:picChg chg="mod">
            <ac:chgData name="Williamson, Lindsey" userId="09e0569f-5504-4aeb-98c8-d8d9a1e3616a" providerId="ADAL" clId="{ED349E1B-8824-5A3B-85E1-8A4C42B2E0D0}" dt="2026-02-11T19:08:58.943" v="103" actId="14826"/>
            <ac:picMkLst>
              <pc:docMk/>
              <pc:sldMasterMk cId="1073265740" sldId="2147483660"/>
              <pc:sldLayoutMk cId="1411921176" sldId="2147483663"/>
              <ac:picMk id="15" creationId="{AD5E5265-3269-7EE0-F352-F9F1398039B0}"/>
            </ac:picMkLst>
          </pc:picChg>
          <pc:cxnChg chg="add mod">
            <ac:chgData name="Williamson, Lindsey" userId="09e0569f-5504-4aeb-98c8-d8d9a1e3616a" providerId="ADAL" clId="{ED349E1B-8824-5A3B-85E1-8A4C42B2E0D0}" dt="2026-02-11T19:08:40.360" v="102" actId="1036"/>
            <ac:cxnSpMkLst>
              <pc:docMk/>
              <pc:sldMasterMk cId="1073265740" sldId="2147483660"/>
              <pc:sldLayoutMk cId="1411921176" sldId="2147483663"/>
              <ac:cxnSpMk id="8" creationId="{CD62C95F-5714-F713-84D7-85C622AC0953}"/>
            </ac:cxnSpMkLst>
          </pc:cxnChg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8700" y="2805907"/>
            <a:ext cx="11658600" cy="59690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14500" y="9005095"/>
            <a:ext cx="10287000" cy="4139405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34E1B-062F-5B47-BEFC-D5DF9171B25B}" type="datetimeFigureOut">
              <a:rPr lang="en-US" smtClean="0"/>
              <a:t>2/11/26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75ED0-9507-714A-BBBE-D03C839290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5838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42975" y="912816"/>
            <a:ext cx="11830050" cy="33139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2975" y="4564062"/>
            <a:ext cx="11830050" cy="108783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42975" y="15890879"/>
            <a:ext cx="3086100" cy="9128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1A34E1B-062F-5B47-BEFC-D5DF9171B25B}" type="datetimeFigureOut">
              <a:rPr lang="en-US" smtClean="0"/>
              <a:t>2/11/26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43425" y="15890879"/>
            <a:ext cx="4629150" cy="9128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686925" y="15890879"/>
            <a:ext cx="3086100" cy="9128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AC75ED0-9507-714A-BBBE-D03C839290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265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9F904FD-70ED-15CF-63AE-3F450939522F}"/>
              </a:ext>
            </a:extLst>
          </p:cNvPr>
          <p:cNvSpPr/>
          <p:nvPr/>
        </p:nvSpPr>
        <p:spPr>
          <a:xfrm>
            <a:off x="-1" y="0"/>
            <a:ext cx="13718598" cy="17145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F9258BA-EF68-5E2B-FAA9-5B87A011E8E3}"/>
              </a:ext>
            </a:extLst>
          </p:cNvPr>
          <p:cNvSpPr/>
          <p:nvPr/>
        </p:nvSpPr>
        <p:spPr>
          <a:xfrm>
            <a:off x="3396" y="0"/>
            <a:ext cx="7288730" cy="13161818"/>
          </a:xfrm>
          <a:custGeom>
            <a:avLst/>
            <a:gdLst>
              <a:gd name="csX0" fmla="*/ 0 w 7772400"/>
              <a:gd name="csY0" fmla="*/ 0 h 10058400"/>
              <a:gd name="csX1" fmla="*/ 7772400 w 7772400"/>
              <a:gd name="csY1" fmla="*/ 0 h 10058400"/>
              <a:gd name="csX2" fmla="*/ 7772400 w 7772400"/>
              <a:gd name="csY2" fmla="*/ 10058400 h 10058400"/>
              <a:gd name="csX3" fmla="*/ 0 w 7772400"/>
              <a:gd name="csY3" fmla="*/ 10058400 h 10058400"/>
              <a:gd name="csX4" fmla="*/ 0 w 7772400"/>
              <a:gd name="csY4" fmla="*/ 0 h 10058400"/>
              <a:gd name="csX0" fmla="*/ 0 w 7772400"/>
              <a:gd name="csY0" fmla="*/ 0 h 10058400"/>
              <a:gd name="csX1" fmla="*/ 7772400 w 7772400"/>
              <a:gd name="csY1" fmla="*/ 0 h 10058400"/>
              <a:gd name="csX2" fmla="*/ 1784555 w 7772400"/>
              <a:gd name="csY2" fmla="*/ 10058400 h 10058400"/>
              <a:gd name="csX3" fmla="*/ 0 w 7772400"/>
              <a:gd name="csY3" fmla="*/ 10058400 h 10058400"/>
              <a:gd name="csX4" fmla="*/ 0 w 7772400"/>
              <a:gd name="csY4" fmla="*/ 0 h 10058400"/>
              <a:gd name="csX0" fmla="*/ 0 w 7772400"/>
              <a:gd name="csY0" fmla="*/ 0 h 10058400"/>
              <a:gd name="csX1" fmla="*/ 7772400 w 7772400"/>
              <a:gd name="csY1" fmla="*/ 0 h 10058400"/>
              <a:gd name="csX2" fmla="*/ 2448232 w 7772400"/>
              <a:gd name="csY2" fmla="*/ 10058400 h 10058400"/>
              <a:gd name="csX3" fmla="*/ 0 w 7772400"/>
              <a:gd name="csY3" fmla="*/ 10058400 h 10058400"/>
              <a:gd name="csX4" fmla="*/ 0 w 7772400"/>
              <a:gd name="csY4" fmla="*/ 0 h 10058400"/>
              <a:gd name="csX0" fmla="*/ 0 w 7772400"/>
              <a:gd name="csY0" fmla="*/ 0 h 10062796"/>
              <a:gd name="csX1" fmla="*/ 7772400 w 7772400"/>
              <a:gd name="csY1" fmla="*/ 0 h 10062796"/>
              <a:gd name="csX2" fmla="*/ 2483401 w 7772400"/>
              <a:gd name="csY2" fmla="*/ 10062796 h 10062796"/>
              <a:gd name="csX3" fmla="*/ 0 w 7772400"/>
              <a:gd name="csY3" fmla="*/ 10058400 h 10062796"/>
              <a:gd name="csX4" fmla="*/ 0 w 7772400"/>
              <a:gd name="csY4" fmla="*/ 0 h 10062796"/>
              <a:gd name="csX0" fmla="*/ 0 w 7772400"/>
              <a:gd name="csY0" fmla="*/ 0 h 14533330"/>
              <a:gd name="csX1" fmla="*/ 7772400 w 7772400"/>
              <a:gd name="csY1" fmla="*/ 0 h 14533330"/>
              <a:gd name="csX2" fmla="*/ 2483401 w 7772400"/>
              <a:gd name="csY2" fmla="*/ 10062796 h 14533330"/>
              <a:gd name="csX3" fmla="*/ 0 w 7772400"/>
              <a:gd name="csY3" fmla="*/ 14533330 h 14533330"/>
              <a:gd name="csX4" fmla="*/ 0 w 7772400"/>
              <a:gd name="csY4" fmla="*/ 0 h 1453333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7772400" h="14533330">
                <a:moveTo>
                  <a:pt x="0" y="0"/>
                </a:moveTo>
                <a:lnTo>
                  <a:pt x="7772400" y="0"/>
                </a:lnTo>
                <a:lnTo>
                  <a:pt x="2483401" y="10062796"/>
                </a:lnTo>
                <a:lnTo>
                  <a:pt x="0" y="1453333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F725C2-A1AC-C5A3-3598-4704A3496AD8}"/>
              </a:ext>
            </a:extLst>
          </p:cNvPr>
          <p:cNvSpPr txBox="1"/>
          <p:nvPr/>
        </p:nvSpPr>
        <p:spPr>
          <a:xfrm>
            <a:off x="886691" y="1025236"/>
            <a:ext cx="543098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chemeClr val="bg1"/>
                </a:solidFill>
                <a:latin typeface="Montserrat" panose="02000505000000020004" pitchFamily="2" charset="77"/>
              </a:rPr>
              <a:t>I’m a Miracle Property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0ACF82-536B-0337-8AB2-806804A56E34}"/>
              </a:ext>
            </a:extLst>
          </p:cNvPr>
          <p:cNvSpPr txBox="1"/>
          <p:nvPr/>
        </p:nvSpPr>
        <p:spPr>
          <a:xfrm>
            <a:off x="7585461" y="1025236"/>
            <a:ext cx="543098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500" b="1" dirty="0">
                <a:latin typeface="Montserrat" panose="02000505000000020004" pitchFamily="2" charset="77"/>
              </a:rPr>
              <a:t>FOR SALE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B4AD14-0AA0-B486-14DE-EC763B1BBA52}"/>
              </a:ext>
            </a:extLst>
          </p:cNvPr>
          <p:cNvSpPr txBox="1"/>
          <p:nvPr/>
        </p:nvSpPr>
        <p:spPr>
          <a:xfrm>
            <a:off x="5922916" y="2047754"/>
            <a:ext cx="709352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500" dirty="0">
                <a:latin typeface="Montserrat" panose="02000505000000020004" pitchFamily="2" charset="77"/>
              </a:rPr>
              <a:t>MULTIFAMILY PROPERTY LOCATION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DF8F74EF-5023-9278-D032-114B895FBD0C}"/>
              </a:ext>
            </a:extLst>
          </p:cNvPr>
          <p:cNvSpPr txBox="1">
            <a:spLocks/>
          </p:cNvSpPr>
          <p:nvPr/>
        </p:nvSpPr>
        <p:spPr>
          <a:xfrm>
            <a:off x="6463243" y="2762496"/>
            <a:ext cx="6553200" cy="14666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800" kern="1200">
                <a:solidFill>
                  <a:schemeClr val="tx1">
                    <a:tint val="82000"/>
                  </a:schemeClr>
                </a:solidFill>
                <a:latin typeface="Montserrat" panose="02000505000000020004" pitchFamily="2" charset="77"/>
                <a:ea typeface="+mn-ea"/>
                <a:cs typeface="+mn-cs"/>
              </a:defRPr>
            </a:lvl1pPr>
            <a:lvl2pPr marL="1028700" marR="0" indent="-342900" algn="r" defTabSz="13716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Montserrat" panose="02000505000000020004" pitchFamily="2" charset="77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Montserrat" panose="02000505000000020004" pitchFamily="2" charset="77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Montserrat" panose="02000505000000020004" pitchFamily="2" charset="77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Montserrat" panose="02000505000000020004" pitchFamily="2" charset="77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3500" dirty="0"/>
              <a:t>123 DTC BLVD, </a:t>
            </a:r>
          </a:p>
          <a:p>
            <a:pPr lvl="1"/>
            <a:r>
              <a:rPr lang="en-US" sz="3500" dirty="0"/>
              <a:t>Denver, CO 12345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4D6F3AB2-5F6A-C83A-F4F8-7AC3E0087609}"/>
              </a:ext>
            </a:extLst>
          </p:cNvPr>
          <p:cNvSpPr txBox="1">
            <a:spLocks/>
          </p:cNvSpPr>
          <p:nvPr/>
        </p:nvSpPr>
        <p:spPr>
          <a:xfrm>
            <a:off x="7292126" y="13982567"/>
            <a:ext cx="5724317" cy="1857011"/>
          </a:xfrm>
          <a:prstGeom prst="rect">
            <a:avLst/>
          </a:prstGeom>
        </p:spPr>
        <p:txBody>
          <a:bodyPr/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Montserrat" panose="02000505000000020004" pitchFamily="2" charset="77"/>
                <a:ea typeface="+mn-ea"/>
                <a:cs typeface="+mn-cs"/>
              </a:defRPr>
            </a:lvl1pPr>
            <a:lvl2pPr marL="1028700" marR="0" indent="-342900" algn="r" defTabSz="13716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kern="1200">
                <a:solidFill>
                  <a:schemeClr val="tx1"/>
                </a:solidFill>
                <a:latin typeface="Montserrat" panose="02000505000000020004" pitchFamily="2" charset="77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Montserrat" panose="02000505000000020004" pitchFamily="2" charset="77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Montserrat" panose="02000505000000020004" pitchFamily="2" charset="77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Montserrat" panose="02000505000000020004" pitchFamily="2" charset="77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/>
              <a:t>REMAX Office Name</a:t>
            </a:r>
          </a:p>
          <a:p>
            <a:pPr lvl="1"/>
            <a:r>
              <a:rPr lang="en-US" dirty="0"/>
              <a:t>123.456.7890</a:t>
            </a:r>
          </a:p>
          <a:p>
            <a:pPr lvl="1"/>
            <a:r>
              <a:rPr lang="en-US" dirty="0" err="1"/>
              <a:t>agent@remax.com</a:t>
            </a:r>
            <a:endParaRPr lang="en-US" dirty="0"/>
          </a:p>
          <a:p>
            <a:pPr lvl="1"/>
            <a:r>
              <a:rPr lang="en-US" dirty="0" err="1"/>
              <a:t>officewebsite.com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3E71439-4951-1DAC-06E3-123B517D33F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218" t="14923" r="6716" b="18080"/>
          <a:stretch>
            <a:fillRect/>
          </a:stretch>
        </p:blipFill>
        <p:spPr>
          <a:xfrm>
            <a:off x="699557" y="14180285"/>
            <a:ext cx="6885904" cy="138081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117506A-B3F4-E738-92C7-EA0D0350F7D6}"/>
              </a:ext>
            </a:extLst>
          </p:cNvPr>
          <p:cNvSpPr txBox="1"/>
          <p:nvPr/>
        </p:nvSpPr>
        <p:spPr>
          <a:xfrm>
            <a:off x="2621973" y="16844842"/>
            <a:ext cx="8472054" cy="2071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728"/>
              </a:lnSpc>
              <a:buNone/>
            </a:pPr>
            <a:r>
              <a:rPr lang="en-US" sz="1500" b="0" i="0" dirty="0">
                <a:solidFill>
                  <a:srgbClr val="232323"/>
                </a:solidFill>
                <a:effectLst/>
                <a:latin typeface="Montserrat Light" pitchFamily="2" charset="77"/>
              </a:rPr>
              <a:t>©2026 RE/MAX, LLC. Each Office Independently Owned and Operated. 26_068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8E54680-6E0F-ECEC-D0CC-34A17C17911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197" t="27678" r="32726" b="17558"/>
          <a:stretch>
            <a:fillRect/>
          </a:stretch>
        </p:blipFill>
        <p:spPr>
          <a:xfrm>
            <a:off x="793124" y="5028652"/>
            <a:ext cx="12129752" cy="835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8757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C60432-4B9C-6A8F-DB63-130BB0B389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A7031A1-1F15-E0DD-3996-3C7EA038BCA9}"/>
              </a:ext>
            </a:extLst>
          </p:cNvPr>
          <p:cNvSpPr/>
          <p:nvPr/>
        </p:nvSpPr>
        <p:spPr>
          <a:xfrm>
            <a:off x="-1" y="0"/>
            <a:ext cx="13718598" cy="17145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94CF26-D94C-E39C-126F-0259366BA8C4}"/>
              </a:ext>
            </a:extLst>
          </p:cNvPr>
          <p:cNvSpPr txBox="1"/>
          <p:nvPr/>
        </p:nvSpPr>
        <p:spPr>
          <a:xfrm>
            <a:off x="886691" y="1025236"/>
            <a:ext cx="543098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chemeClr val="bg1"/>
                </a:solidFill>
                <a:latin typeface="Montserrat" panose="02000505000000020004" pitchFamily="2" charset="77"/>
              </a:rPr>
              <a:t>I’m a Miracle Property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016F08-215E-0CDA-E308-8E828B47CCE2}"/>
              </a:ext>
            </a:extLst>
          </p:cNvPr>
          <p:cNvSpPr txBox="1"/>
          <p:nvPr/>
        </p:nvSpPr>
        <p:spPr>
          <a:xfrm>
            <a:off x="7585461" y="1025236"/>
            <a:ext cx="543098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500" b="1" dirty="0">
                <a:solidFill>
                  <a:schemeClr val="bg1"/>
                </a:solidFill>
                <a:latin typeface="Montserrat" panose="02000505000000020004" pitchFamily="2" charset="77"/>
              </a:rPr>
              <a:t>FOR SALE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C81696-1FA1-CC2A-F6F9-EA7F5EB9D07B}"/>
              </a:ext>
            </a:extLst>
          </p:cNvPr>
          <p:cNvSpPr txBox="1"/>
          <p:nvPr/>
        </p:nvSpPr>
        <p:spPr>
          <a:xfrm>
            <a:off x="5922916" y="2047754"/>
            <a:ext cx="709352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500" dirty="0">
                <a:solidFill>
                  <a:schemeClr val="bg1"/>
                </a:solidFill>
                <a:latin typeface="Montserrat" panose="02000505000000020004" pitchFamily="2" charset="77"/>
              </a:rPr>
              <a:t>MULTIFAMILY PROPERTY LOCATION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D25BEAC2-E4B5-1C09-E517-DDE4AAE92BD7}"/>
              </a:ext>
            </a:extLst>
          </p:cNvPr>
          <p:cNvSpPr txBox="1">
            <a:spLocks/>
          </p:cNvSpPr>
          <p:nvPr/>
        </p:nvSpPr>
        <p:spPr>
          <a:xfrm>
            <a:off x="6463243" y="3126636"/>
            <a:ext cx="6553200" cy="14666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800" kern="1200">
                <a:solidFill>
                  <a:schemeClr val="tx1">
                    <a:tint val="82000"/>
                  </a:schemeClr>
                </a:solidFill>
                <a:latin typeface="Montserrat" panose="02000505000000020004" pitchFamily="2" charset="77"/>
                <a:ea typeface="+mn-ea"/>
                <a:cs typeface="+mn-cs"/>
              </a:defRPr>
            </a:lvl1pPr>
            <a:lvl2pPr marL="1028700" marR="0" indent="-342900" algn="r" defTabSz="13716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Montserrat" panose="02000505000000020004" pitchFamily="2" charset="77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Montserrat" panose="02000505000000020004" pitchFamily="2" charset="77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Montserrat" panose="02000505000000020004" pitchFamily="2" charset="77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Montserrat" panose="02000505000000020004" pitchFamily="2" charset="77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3500" dirty="0">
                <a:solidFill>
                  <a:schemeClr val="bg1"/>
                </a:solidFill>
              </a:rPr>
              <a:t>123 DTC BLVD, </a:t>
            </a:r>
          </a:p>
          <a:p>
            <a:pPr lvl="1"/>
            <a:r>
              <a:rPr lang="en-US" sz="3500" dirty="0">
                <a:solidFill>
                  <a:schemeClr val="bg1"/>
                </a:solidFill>
              </a:rPr>
              <a:t>Denver, CO 12345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222913B8-5829-EC1B-EFC9-95445E6B2815}"/>
              </a:ext>
            </a:extLst>
          </p:cNvPr>
          <p:cNvSpPr txBox="1">
            <a:spLocks/>
          </p:cNvSpPr>
          <p:nvPr/>
        </p:nvSpPr>
        <p:spPr>
          <a:xfrm>
            <a:off x="7292126" y="13982567"/>
            <a:ext cx="5724317" cy="1857011"/>
          </a:xfrm>
          <a:prstGeom prst="rect">
            <a:avLst/>
          </a:prstGeom>
        </p:spPr>
        <p:txBody>
          <a:bodyPr/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Montserrat" panose="02000505000000020004" pitchFamily="2" charset="77"/>
                <a:ea typeface="+mn-ea"/>
                <a:cs typeface="+mn-cs"/>
              </a:defRPr>
            </a:lvl1pPr>
            <a:lvl2pPr marL="1028700" marR="0" indent="-342900" algn="r" defTabSz="13716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kern="1200">
                <a:solidFill>
                  <a:schemeClr val="tx1"/>
                </a:solidFill>
                <a:latin typeface="Montserrat" panose="02000505000000020004" pitchFamily="2" charset="77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Montserrat" panose="02000505000000020004" pitchFamily="2" charset="77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Montserrat" panose="02000505000000020004" pitchFamily="2" charset="77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Montserrat" panose="02000505000000020004" pitchFamily="2" charset="77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>
                <a:solidFill>
                  <a:schemeClr val="bg1"/>
                </a:solidFill>
              </a:rPr>
              <a:t>REMAX Office Name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123.456.7890</a:t>
            </a:r>
          </a:p>
          <a:p>
            <a:pPr lvl="1"/>
            <a:r>
              <a:rPr lang="en-US" dirty="0" err="1">
                <a:solidFill>
                  <a:schemeClr val="bg1"/>
                </a:solidFill>
              </a:rPr>
              <a:t>agent@remax.com</a:t>
            </a:r>
            <a:endParaRPr lang="en-US" dirty="0">
              <a:solidFill>
                <a:schemeClr val="bg1"/>
              </a:solidFill>
            </a:endParaRPr>
          </a:p>
          <a:p>
            <a:pPr lvl="1"/>
            <a:r>
              <a:rPr lang="en-US" dirty="0" err="1">
                <a:solidFill>
                  <a:schemeClr val="bg1"/>
                </a:solidFill>
              </a:rPr>
              <a:t>officewebsite.com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17A0BC7-2160-8D48-2C71-78E8C6A31E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035" b="13035"/>
          <a:stretch/>
        </p:blipFill>
        <p:spPr>
          <a:xfrm>
            <a:off x="699557" y="14180285"/>
            <a:ext cx="6885904" cy="138081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CD470D1-226A-3A49-7400-A4864C229407}"/>
              </a:ext>
            </a:extLst>
          </p:cNvPr>
          <p:cNvSpPr txBox="1"/>
          <p:nvPr/>
        </p:nvSpPr>
        <p:spPr>
          <a:xfrm>
            <a:off x="2621973" y="16844842"/>
            <a:ext cx="8472054" cy="2071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728"/>
              </a:lnSpc>
              <a:buNone/>
            </a:pPr>
            <a:r>
              <a:rPr lang="en-US" sz="1500" b="0" i="0" dirty="0">
                <a:solidFill>
                  <a:schemeClr val="bg1"/>
                </a:solidFill>
                <a:effectLst/>
                <a:latin typeface="Montserrat Light" pitchFamily="2" charset="77"/>
              </a:rPr>
              <a:t>©2026 RE/MAX, LLC. Each Office Independently Owned and Operated. 26_068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45607A8-25A5-7B40-1970-2350DF31B36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624" r="5624"/>
          <a:stretch/>
        </p:blipFill>
        <p:spPr>
          <a:xfrm>
            <a:off x="793124" y="5028652"/>
            <a:ext cx="12129752" cy="8352087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AD231EB-0E20-653D-3266-0EEAF5C1B5C7}"/>
              </a:ext>
            </a:extLst>
          </p:cNvPr>
          <p:cNvCxnSpPr>
            <a:cxnSpLocks/>
          </p:cNvCxnSpPr>
          <p:nvPr/>
        </p:nvCxnSpPr>
        <p:spPr>
          <a:xfrm>
            <a:off x="6463243" y="2762496"/>
            <a:ext cx="65532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11051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0EAD4F-C1A3-BDF2-7E3D-0A706EC69B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2C937FC-1FEE-2C8D-7616-858BE8653DDA}"/>
              </a:ext>
            </a:extLst>
          </p:cNvPr>
          <p:cNvSpPr/>
          <p:nvPr/>
        </p:nvSpPr>
        <p:spPr>
          <a:xfrm>
            <a:off x="-1" y="0"/>
            <a:ext cx="13718598" cy="17145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2F15C21-3A35-C137-B2A8-B305A24B1E4C}"/>
              </a:ext>
            </a:extLst>
          </p:cNvPr>
          <p:cNvSpPr/>
          <p:nvPr/>
        </p:nvSpPr>
        <p:spPr>
          <a:xfrm>
            <a:off x="-11844" y="-1"/>
            <a:ext cx="13391978" cy="17216120"/>
          </a:xfrm>
          <a:custGeom>
            <a:avLst/>
            <a:gdLst>
              <a:gd name="csX0" fmla="*/ 0 w 7772400"/>
              <a:gd name="csY0" fmla="*/ 0 h 10058400"/>
              <a:gd name="csX1" fmla="*/ 7772400 w 7772400"/>
              <a:gd name="csY1" fmla="*/ 0 h 10058400"/>
              <a:gd name="csX2" fmla="*/ 7772400 w 7772400"/>
              <a:gd name="csY2" fmla="*/ 10058400 h 10058400"/>
              <a:gd name="csX3" fmla="*/ 0 w 7772400"/>
              <a:gd name="csY3" fmla="*/ 10058400 h 10058400"/>
              <a:gd name="csX4" fmla="*/ 0 w 7772400"/>
              <a:gd name="csY4" fmla="*/ 0 h 10058400"/>
              <a:gd name="csX0" fmla="*/ 0 w 7772400"/>
              <a:gd name="csY0" fmla="*/ 0 h 10058400"/>
              <a:gd name="csX1" fmla="*/ 7772400 w 7772400"/>
              <a:gd name="csY1" fmla="*/ 0 h 10058400"/>
              <a:gd name="csX2" fmla="*/ 1784555 w 7772400"/>
              <a:gd name="csY2" fmla="*/ 10058400 h 10058400"/>
              <a:gd name="csX3" fmla="*/ 0 w 7772400"/>
              <a:gd name="csY3" fmla="*/ 10058400 h 10058400"/>
              <a:gd name="csX4" fmla="*/ 0 w 7772400"/>
              <a:gd name="csY4" fmla="*/ 0 h 10058400"/>
              <a:gd name="csX0" fmla="*/ 0 w 7772400"/>
              <a:gd name="csY0" fmla="*/ 0 h 10058400"/>
              <a:gd name="csX1" fmla="*/ 7772400 w 7772400"/>
              <a:gd name="csY1" fmla="*/ 0 h 10058400"/>
              <a:gd name="csX2" fmla="*/ 2448232 w 7772400"/>
              <a:gd name="csY2" fmla="*/ 10058400 h 10058400"/>
              <a:gd name="csX3" fmla="*/ 0 w 7772400"/>
              <a:gd name="csY3" fmla="*/ 10058400 h 10058400"/>
              <a:gd name="csX4" fmla="*/ 0 w 7772400"/>
              <a:gd name="csY4" fmla="*/ 0 h 10058400"/>
              <a:gd name="csX0" fmla="*/ 0 w 7772400"/>
              <a:gd name="csY0" fmla="*/ 0 h 10062796"/>
              <a:gd name="csX1" fmla="*/ 7772400 w 7772400"/>
              <a:gd name="csY1" fmla="*/ 0 h 10062796"/>
              <a:gd name="csX2" fmla="*/ 2483401 w 7772400"/>
              <a:gd name="csY2" fmla="*/ 10062796 h 10062796"/>
              <a:gd name="csX3" fmla="*/ 0 w 7772400"/>
              <a:gd name="csY3" fmla="*/ 10058400 h 10062796"/>
              <a:gd name="csX4" fmla="*/ 0 w 7772400"/>
              <a:gd name="csY4" fmla="*/ 0 h 10062796"/>
              <a:gd name="csX0" fmla="*/ 0 w 7772400"/>
              <a:gd name="csY0" fmla="*/ 0 h 14533330"/>
              <a:gd name="csX1" fmla="*/ 7772400 w 7772400"/>
              <a:gd name="csY1" fmla="*/ 0 h 14533330"/>
              <a:gd name="csX2" fmla="*/ 2483401 w 7772400"/>
              <a:gd name="csY2" fmla="*/ 10062796 h 14533330"/>
              <a:gd name="csX3" fmla="*/ 0 w 7772400"/>
              <a:gd name="csY3" fmla="*/ 14533330 h 14533330"/>
              <a:gd name="csX4" fmla="*/ 0 w 7772400"/>
              <a:gd name="csY4" fmla="*/ 0 h 14533330"/>
              <a:gd name="csX0" fmla="*/ 0 w 7772400"/>
              <a:gd name="csY0" fmla="*/ 0 h 10376584"/>
              <a:gd name="csX1" fmla="*/ 7772400 w 7772400"/>
              <a:gd name="csY1" fmla="*/ 0 h 10376584"/>
              <a:gd name="csX2" fmla="*/ 2483401 w 7772400"/>
              <a:gd name="csY2" fmla="*/ 10062796 h 10376584"/>
              <a:gd name="csX3" fmla="*/ 0 w 7772400"/>
              <a:gd name="csY3" fmla="*/ 10376584 h 10376584"/>
              <a:gd name="csX4" fmla="*/ 0 w 7772400"/>
              <a:gd name="csY4" fmla="*/ 0 h 10376584"/>
              <a:gd name="csX0" fmla="*/ 0 w 7772400"/>
              <a:gd name="csY0" fmla="*/ 0 h 10376584"/>
              <a:gd name="csX1" fmla="*/ 7772400 w 7772400"/>
              <a:gd name="csY1" fmla="*/ 0 h 10376584"/>
              <a:gd name="csX2" fmla="*/ 2365334 w 7772400"/>
              <a:gd name="csY2" fmla="*/ 10337875 h 10376584"/>
              <a:gd name="csX3" fmla="*/ 0 w 7772400"/>
              <a:gd name="csY3" fmla="*/ 10376584 h 10376584"/>
              <a:gd name="csX4" fmla="*/ 0 w 7772400"/>
              <a:gd name="csY4" fmla="*/ 0 h 10376584"/>
              <a:gd name="csX0" fmla="*/ 8855 w 7781255"/>
              <a:gd name="csY0" fmla="*/ 0 h 10358245"/>
              <a:gd name="csX1" fmla="*/ 7781255 w 7781255"/>
              <a:gd name="csY1" fmla="*/ 0 h 10358245"/>
              <a:gd name="csX2" fmla="*/ 2374189 w 7781255"/>
              <a:gd name="csY2" fmla="*/ 10337875 h 10358245"/>
              <a:gd name="csX3" fmla="*/ 0 w 7781255"/>
              <a:gd name="csY3" fmla="*/ 10358245 h 10358245"/>
              <a:gd name="csX4" fmla="*/ 8855 w 7781255"/>
              <a:gd name="csY4" fmla="*/ 0 h 1035824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7781255" h="10358245">
                <a:moveTo>
                  <a:pt x="8855" y="0"/>
                </a:moveTo>
                <a:lnTo>
                  <a:pt x="7781255" y="0"/>
                </a:lnTo>
                <a:lnTo>
                  <a:pt x="2374189" y="10337875"/>
                </a:lnTo>
                <a:lnTo>
                  <a:pt x="0" y="10358245"/>
                </a:lnTo>
                <a:cubicBezTo>
                  <a:pt x="2952" y="6905497"/>
                  <a:pt x="5903" y="3452748"/>
                  <a:pt x="885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479C39-FF19-9709-304D-1CB5BB7B3295}"/>
              </a:ext>
            </a:extLst>
          </p:cNvPr>
          <p:cNvSpPr txBox="1"/>
          <p:nvPr/>
        </p:nvSpPr>
        <p:spPr>
          <a:xfrm>
            <a:off x="886690" y="1025236"/>
            <a:ext cx="876530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Montserrat" panose="02000505000000020004" pitchFamily="2" charset="77"/>
              </a:rPr>
              <a:t>Commercial </a:t>
            </a:r>
          </a:p>
          <a:p>
            <a:r>
              <a:rPr lang="en-US" sz="6600" b="1" dirty="0">
                <a:latin typeface="Montserrat" panose="02000505000000020004" pitchFamily="2" charset="77"/>
              </a:rPr>
              <a:t>With Intention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52DE84-6394-9C61-0EC2-8D3AD6195644}"/>
              </a:ext>
            </a:extLst>
          </p:cNvPr>
          <p:cNvSpPr txBox="1"/>
          <p:nvPr/>
        </p:nvSpPr>
        <p:spPr>
          <a:xfrm>
            <a:off x="886690" y="3400140"/>
            <a:ext cx="851131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Montserrat Light" pitchFamily="2" charset="77"/>
              </a:rPr>
              <a:t>REMAX Commercial</a:t>
            </a:r>
            <a:r>
              <a:rPr lang="en-US" sz="2800" baseline="30000" dirty="0">
                <a:latin typeface="Montserrat Light" pitchFamily="2" charset="77"/>
              </a:rPr>
              <a:t>®</a:t>
            </a:r>
            <a:r>
              <a:rPr lang="en-US" sz="2800" dirty="0">
                <a:latin typeface="Montserrat Light" pitchFamily="2" charset="77"/>
              </a:rPr>
              <a:t> proudly supports Children’s Miracle Network</a:t>
            </a:r>
            <a:r>
              <a:rPr lang="en-US" sz="2800" baseline="30000" dirty="0">
                <a:latin typeface="Montserrat Light" pitchFamily="2" charset="77"/>
              </a:rPr>
              <a:t>®</a:t>
            </a:r>
            <a:r>
              <a:rPr lang="en-US" sz="2800" dirty="0">
                <a:latin typeface="Montserrat Light" pitchFamily="2" charset="77"/>
              </a:rPr>
              <a:t>, transforming the lives of children in their local communities.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ECADD29E-8337-B6DD-0F7A-5E98636F9F37}"/>
              </a:ext>
            </a:extLst>
          </p:cNvPr>
          <p:cNvSpPr txBox="1">
            <a:spLocks/>
          </p:cNvSpPr>
          <p:nvPr/>
        </p:nvSpPr>
        <p:spPr>
          <a:xfrm>
            <a:off x="204809" y="13982567"/>
            <a:ext cx="5724317" cy="1857011"/>
          </a:xfrm>
          <a:prstGeom prst="rect">
            <a:avLst/>
          </a:prstGeom>
        </p:spPr>
        <p:txBody>
          <a:bodyPr/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Montserrat" panose="02000505000000020004" pitchFamily="2" charset="77"/>
                <a:ea typeface="+mn-ea"/>
                <a:cs typeface="+mn-cs"/>
              </a:defRPr>
            </a:lvl1pPr>
            <a:lvl2pPr marL="1028700" marR="0" indent="-342900" algn="r" defTabSz="13716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kern="1200">
                <a:solidFill>
                  <a:schemeClr val="tx1"/>
                </a:solidFill>
                <a:latin typeface="Montserrat" panose="02000505000000020004" pitchFamily="2" charset="77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Montserrat" panose="02000505000000020004" pitchFamily="2" charset="77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Montserrat" panose="02000505000000020004" pitchFamily="2" charset="77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Montserrat" panose="02000505000000020004" pitchFamily="2" charset="77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/>
            <a:r>
              <a:rPr lang="en-US" dirty="0"/>
              <a:t>REMAX Office Name</a:t>
            </a:r>
          </a:p>
          <a:p>
            <a:pPr lvl="1" algn="l"/>
            <a:r>
              <a:rPr lang="en-US" dirty="0"/>
              <a:t>123.456.7890</a:t>
            </a:r>
          </a:p>
          <a:p>
            <a:pPr lvl="1" algn="l"/>
            <a:r>
              <a:rPr lang="en-US" dirty="0" err="1"/>
              <a:t>agent@remax.com</a:t>
            </a:r>
            <a:endParaRPr lang="en-US" dirty="0"/>
          </a:p>
          <a:p>
            <a:pPr lvl="1" algn="l"/>
            <a:r>
              <a:rPr lang="en-US" dirty="0" err="1"/>
              <a:t>officewebsite.com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447BA4B-BBD8-4D06-38B3-D89AEF5862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035" b="13035"/>
          <a:stretch/>
        </p:blipFill>
        <p:spPr>
          <a:xfrm>
            <a:off x="6130539" y="14180285"/>
            <a:ext cx="6885904" cy="138081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E4A1A89-9360-CB53-D369-623FB72E4696}"/>
              </a:ext>
            </a:extLst>
          </p:cNvPr>
          <p:cNvSpPr txBox="1"/>
          <p:nvPr/>
        </p:nvSpPr>
        <p:spPr>
          <a:xfrm>
            <a:off x="5077312" y="16844842"/>
            <a:ext cx="8472054" cy="2071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728"/>
              </a:lnSpc>
              <a:buNone/>
            </a:pPr>
            <a:r>
              <a:rPr lang="en-US" sz="1500" b="0" i="0" dirty="0">
                <a:solidFill>
                  <a:schemeClr val="bg1"/>
                </a:solidFill>
                <a:effectLst/>
                <a:latin typeface="Montserrat Light" pitchFamily="2" charset="77"/>
              </a:rPr>
              <a:t>©2026 RE/MAX, LLC. Each Office Independently Owned and Operated. 26_068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3AC0CE2-11D7-EAC7-C6B9-9A342774957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197" t="27678" r="32726" b="17558"/>
          <a:stretch>
            <a:fillRect/>
          </a:stretch>
        </p:blipFill>
        <p:spPr>
          <a:xfrm>
            <a:off x="793124" y="5028652"/>
            <a:ext cx="12129752" cy="835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6471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F9BB46-059A-3601-03A8-F007427F57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B4D070F-FFB0-149D-E0CE-CBEE404C9DE7}"/>
              </a:ext>
            </a:extLst>
          </p:cNvPr>
          <p:cNvSpPr/>
          <p:nvPr/>
        </p:nvSpPr>
        <p:spPr>
          <a:xfrm>
            <a:off x="-2598" y="8792913"/>
            <a:ext cx="13718598" cy="83520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1201A63-FCAE-8626-C890-BDDE741C63D4}"/>
              </a:ext>
            </a:extLst>
          </p:cNvPr>
          <p:cNvSpPr/>
          <p:nvPr/>
        </p:nvSpPr>
        <p:spPr>
          <a:xfrm>
            <a:off x="-1" y="-1"/>
            <a:ext cx="13718598" cy="879291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DC1E30-D771-4185-13DA-80B5C0921E16}"/>
              </a:ext>
            </a:extLst>
          </p:cNvPr>
          <p:cNvSpPr txBox="1"/>
          <p:nvPr/>
        </p:nvSpPr>
        <p:spPr>
          <a:xfrm>
            <a:off x="886690" y="3214030"/>
            <a:ext cx="1282931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Montserrat" panose="02000505000000020004" pitchFamily="2" charset="77"/>
              </a:rPr>
              <a:t>Commercial With Intention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355B21-B718-924D-B890-9EAA8B0859D9}"/>
              </a:ext>
            </a:extLst>
          </p:cNvPr>
          <p:cNvSpPr txBox="1"/>
          <p:nvPr/>
        </p:nvSpPr>
        <p:spPr>
          <a:xfrm>
            <a:off x="886690" y="14087366"/>
            <a:ext cx="656540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Montserrat Light" pitchFamily="2" charset="77"/>
              </a:rPr>
              <a:t>REMAX Commercial proudly supports Children’s </a:t>
            </a:r>
            <a:r>
              <a:rPr lang="en-US" sz="2800" dirty="0" err="1">
                <a:solidFill>
                  <a:schemeClr val="bg1"/>
                </a:solidFill>
                <a:latin typeface="Montserrat Light" pitchFamily="2" charset="77"/>
              </a:rPr>
              <a:t>M</a:t>
            </a:r>
            <a:r>
              <a:rPr lang="en-US" sz="2800" baseline="30000" dirty="0" err="1">
                <a:solidFill>
                  <a:schemeClr val="bg1"/>
                </a:solidFill>
                <a:latin typeface="Montserrat Light" pitchFamily="2" charset="77"/>
              </a:rPr>
              <a:t>®</a:t>
            </a:r>
            <a:r>
              <a:rPr lang="en-US" sz="2800" dirty="0" err="1">
                <a:solidFill>
                  <a:schemeClr val="bg1"/>
                </a:solidFill>
                <a:latin typeface="Montserrat Light" pitchFamily="2" charset="77"/>
              </a:rPr>
              <a:t>iracle</a:t>
            </a:r>
            <a:r>
              <a:rPr lang="en-US" sz="2800" dirty="0">
                <a:solidFill>
                  <a:schemeClr val="bg1"/>
                </a:solidFill>
                <a:latin typeface="Montserrat Light" pitchFamily="2" charset="77"/>
              </a:rPr>
              <a:t> Network</a:t>
            </a:r>
            <a:r>
              <a:rPr lang="en-US" sz="2800" baseline="30000" dirty="0">
                <a:solidFill>
                  <a:schemeClr val="bg1"/>
                </a:solidFill>
                <a:latin typeface="Montserrat Light" pitchFamily="2" charset="77"/>
              </a:rPr>
              <a:t>®</a:t>
            </a:r>
            <a:r>
              <a:rPr lang="en-US" sz="2800" dirty="0">
                <a:solidFill>
                  <a:schemeClr val="bg1"/>
                </a:solidFill>
                <a:latin typeface="Montserrat Light" pitchFamily="2" charset="77"/>
              </a:rPr>
              <a:t>, transforming the lives of children in their local communities.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33375CB7-A6DC-562B-0C49-6CF92A85D595}"/>
              </a:ext>
            </a:extLst>
          </p:cNvPr>
          <p:cNvSpPr txBox="1">
            <a:spLocks/>
          </p:cNvSpPr>
          <p:nvPr/>
        </p:nvSpPr>
        <p:spPr>
          <a:xfrm>
            <a:off x="7454695" y="13982567"/>
            <a:ext cx="5724317" cy="1857011"/>
          </a:xfrm>
          <a:prstGeom prst="rect">
            <a:avLst/>
          </a:prstGeom>
        </p:spPr>
        <p:txBody>
          <a:bodyPr/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Montserrat" panose="02000505000000020004" pitchFamily="2" charset="77"/>
                <a:ea typeface="+mn-ea"/>
                <a:cs typeface="+mn-cs"/>
              </a:defRPr>
            </a:lvl1pPr>
            <a:lvl2pPr marL="1028700" marR="0" indent="-342900" algn="r" defTabSz="13716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kern="1200">
                <a:solidFill>
                  <a:schemeClr val="tx1"/>
                </a:solidFill>
                <a:latin typeface="Montserrat" panose="02000505000000020004" pitchFamily="2" charset="77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Montserrat" panose="02000505000000020004" pitchFamily="2" charset="77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Montserrat" panose="02000505000000020004" pitchFamily="2" charset="77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Montserrat" panose="02000505000000020004" pitchFamily="2" charset="77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/>
            <a:r>
              <a:rPr lang="en-US" dirty="0">
                <a:solidFill>
                  <a:schemeClr val="bg1"/>
                </a:solidFill>
              </a:rPr>
              <a:t>REMAX Office Name</a:t>
            </a:r>
          </a:p>
          <a:p>
            <a:pPr lvl="1" algn="l"/>
            <a:r>
              <a:rPr lang="en-US" dirty="0">
                <a:solidFill>
                  <a:schemeClr val="bg1"/>
                </a:solidFill>
              </a:rPr>
              <a:t>123.456.7890</a:t>
            </a:r>
          </a:p>
          <a:p>
            <a:pPr lvl="1" algn="l"/>
            <a:r>
              <a:rPr lang="en-US" dirty="0" err="1">
                <a:solidFill>
                  <a:schemeClr val="bg1"/>
                </a:solidFill>
              </a:rPr>
              <a:t>agent@remax.com</a:t>
            </a:r>
            <a:endParaRPr lang="en-US" dirty="0">
              <a:solidFill>
                <a:schemeClr val="bg1"/>
              </a:solidFill>
            </a:endParaRPr>
          </a:p>
          <a:p>
            <a:pPr lvl="1" algn="l"/>
            <a:r>
              <a:rPr lang="en-US" dirty="0" err="1">
                <a:solidFill>
                  <a:schemeClr val="bg1"/>
                </a:solidFill>
              </a:rPr>
              <a:t>officewebsite.com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4E5A88-EDF1-92E1-DF28-3D3EF61D3B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218" t="14923" r="6716" b="18080"/>
          <a:stretch>
            <a:fillRect/>
          </a:stretch>
        </p:blipFill>
        <p:spPr>
          <a:xfrm>
            <a:off x="699557" y="1264390"/>
            <a:ext cx="6885904" cy="1380812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5D93BC7-C925-EA70-E8E6-C4FFA6F220A3}"/>
              </a:ext>
            </a:extLst>
          </p:cNvPr>
          <p:cNvCxnSpPr/>
          <p:nvPr/>
        </p:nvCxnSpPr>
        <p:spPr>
          <a:xfrm>
            <a:off x="7860632" y="13982567"/>
            <a:ext cx="0" cy="199537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74CB370B-8882-0803-92B3-D9EB6D8EDF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624" r="5624"/>
          <a:stretch/>
        </p:blipFill>
        <p:spPr>
          <a:xfrm>
            <a:off x="793124" y="5028652"/>
            <a:ext cx="12129752" cy="835208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3980390-FE0F-09A6-1766-700E8064306D}"/>
              </a:ext>
            </a:extLst>
          </p:cNvPr>
          <p:cNvSpPr txBox="1"/>
          <p:nvPr/>
        </p:nvSpPr>
        <p:spPr>
          <a:xfrm>
            <a:off x="2621973" y="16844842"/>
            <a:ext cx="8472054" cy="2071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728"/>
              </a:lnSpc>
              <a:buNone/>
            </a:pPr>
            <a:r>
              <a:rPr lang="en-US" sz="1500" b="0" i="0" dirty="0">
                <a:solidFill>
                  <a:schemeClr val="bg1"/>
                </a:solidFill>
                <a:effectLst/>
                <a:latin typeface="Montserrat Light" pitchFamily="2" charset="77"/>
              </a:rPr>
              <a:t>©2026 RE/MAX, LLC. Each Office Independently Owned and Operated. 26_068</a:t>
            </a:r>
          </a:p>
        </p:txBody>
      </p:sp>
    </p:spTree>
    <p:extLst>
      <p:ext uri="{BB962C8B-B14F-4D97-AF65-F5344CB8AC3E}">
        <p14:creationId xmlns:p14="http://schemas.microsoft.com/office/powerpoint/2010/main" val="40099263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REMAX Colors 2025">
      <a:dk1>
        <a:srgbClr val="000000"/>
      </a:dk1>
      <a:lt1>
        <a:srgbClr val="FFFFFF"/>
      </a:lt1>
      <a:dk2>
        <a:srgbClr val="000E34"/>
      </a:dk2>
      <a:lt2>
        <a:srgbClr val="FFFFFF"/>
      </a:lt2>
      <a:accent1>
        <a:srgbClr val="FF1200"/>
      </a:accent1>
      <a:accent2>
        <a:srgbClr val="0043FF"/>
      </a:accent2>
      <a:accent3>
        <a:srgbClr val="000E34"/>
      </a:accent3>
      <a:accent4>
        <a:srgbClr val="FFFFFF"/>
      </a:accent4>
      <a:accent5>
        <a:srgbClr val="660000"/>
      </a:accent5>
      <a:accent6>
        <a:srgbClr val="F7F5EE"/>
      </a:accent6>
      <a:hlink>
        <a:srgbClr val="0043FF"/>
      </a:hlink>
      <a:folHlink>
        <a:srgbClr val="0043FF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216</TotalTime>
  <Words>191</Words>
  <Application>Microsoft Macintosh PowerPoint</Application>
  <PresentationFormat>Custom</PresentationFormat>
  <Paragraphs>35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Aptos</vt:lpstr>
      <vt:lpstr>Aptos Display</vt:lpstr>
      <vt:lpstr>Arial</vt:lpstr>
      <vt:lpstr>Montserrat</vt:lpstr>
      <vt:lpstr>Montserrat Light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Williamson, Lindsey</dc:creator>
  <cp:lastModifiedBy>Williamson, Lindsey</cp:lastModifiedBy>
  <cp:revision>1</cp:revision>
  <dcterms:created xsi:type="dcterms:W3CDTF">2026-02-11T16:07:47Z</dcterms:created>
  <dcterms:modified xsi:type="dcterms:W3CDTF">2026-02-11T19:45:29Z</dcterms:modified>
</cp:coreProperties>
</file>